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20"/>
  </p:notesMasterIdLst>
  <p:sldIdLst>
    <p:sldId id="413" r:id="rId3"/>
    <p:sldId id="414" r:id="rId4"/>
    <p:sldId id="415" r:id="rId5"/>
    <p:sldId id="436" r:id="rId6"/>
    <p:sldId id="435" r:id="rId7"/>
    <p:sldId id="438" r:id="rId8"/>
    <p:sldId id="439" r:id="rId9"/>
    <p:sldId id="429" r:id="rId10"/>
    <p:sldId id="430" r:id="rId11"/>
    <p:sldId id="431" r:id="rId12"/>
    <p:sldId id="440" r:id="rId13"/>
    <p:sldId id="441" r:id="rId14"/>
    <p:sldId id="442" r:id="rId15"/>
    <p:sldId id="443" r:id="rId16"/>
    <p:sldId id="444" r:id="rId17"/>
    <p:sldId id="445" r:id="rId18"/>
    <p:sldId id="284" r:id="rId19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B19D"/>
    <a:srgbClr val="C943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025" autoAdjust="0"/>
    <p:restoredTop sz="94660"/>
  </p:normalViewPr>
  <p:slideViewPr>
    <p:cSldViewPr>
      <p:cViewPr varScale="1">
        <p:scale>
          <a:sx n="136" d="100"/>
          <a:sy n="136" d="100"/>
        </p:scale>
        <p:origin x="612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C903E-0B20-4990-A751-066104FC4E76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E726F-7830-4022-9DAB-C72A275E2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4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E726F-7830-4022-9DAB-C72A275E2691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27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002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36748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6" y="1005902"/>
            <a:ext cx="490093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1" y="1817115"/>
            <a:ext cx="403606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029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9052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466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59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3"/>
            <a:ext cx="1824355" cy="2157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6759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20" y="1056311"/>
            <a:ext cx="2621914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262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1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1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224"/>
              <a:t>11/23/2020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defTabSz="914224"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603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3" Type="http://schemas.openxmlformats.org/officeDocument/2006/relationships/image" Target="../media/image31.jpg"/><Relationship Id="rId7" Type="http://schemas.openxmlformats.org/officeDocument/2006/relationships/image" Target="../media/image77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11" Type="http://schemas.openxmlformats.org/officeDocument/2006/relationships/image" Target="../media/image88.png"/><Relationship Id="rId5" Type="http://schemas.openxmlformats.org/officeDocument/2006/relationships/image" Target="../media/image73.png"/><Relationship Id="rId10" Type="http://schemas.openxmlformats.org/officeDocument/2006/relationships/image" Target="../media/image87.png"/><Relationship Id="rId4" Type="http://schemas.openxmlformats.org/officeDocument/2006/relationships/image" Target="../media/image72.png"/><Relationship Id="rId9" Type="http://schemas.openxmlformats.org/officeDocument/2006/relationships/image" Target="../media/image8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png"/><Relationship Id="rId13" Type="http://schemas.openxmlformats.org/officeDocument/2006/relationships/image" Target="../media/image101.png"/><Relationship Id="rId3" Type="http://schemas.openxmlformats.org/officeDocument/2006/relationships/image" Target="../media/image32.jpg"/><Relationship Id="rId7" Type="http://schemas.openxmlformats.org/officeDocument/2006/relationships/image" Target="../media/image95.png"/><Relationship Id="rId12" Type="http://schemas.openxmlformats.org/officeDocument/2006/relationships/image" Target="../media/image100.png"/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4.png"/><Relationship Id="rId11" Type="http://schemas.openxmlformats.org/officeDocument/2006/relationships/image" Target="../media/image99.png"/><Relationship Id="rId5" Type="http://schemas.openxmlformats.org/officeDocument/2006/relationships/image" Target="../media/image92.png"/><Relationship Id="rId15" Type="http://schemas.openxmlformats.org/officeDocument/2006/relationships/image" Target="../media/image103.png"/><Relationship Id="rId10" Type="http://schemas.openxmlformats.org/officeDocument/2006/relationships/image" Target="../media/image98.png"/><Relationship Id="rId4" Type="http://schemas.openxmlformats.org/officeDocument/2006/relationships/image" Target="../media/image91.png"/><Relationship Id="rId9" Type="http://schemas.openxmlformats.org/officeDocument/2006/relationships/image" Target="../media/image97.png"/><Relationship Id="rId14" Type="http://schemas.openxmlformats.org/officeDocument/2006/relationships/image" Target="../media/image10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png"/><Relationship Id="rId13" Type="http://schemas.openxmlformats.org/officeDocument/2006/relationships/image" Target="../media/image115.png"/><Relationship Id="rId3" Type="http://schemas.openxmlformats.org/officeDocument/2006/relationships/image" Target="../media/image33.jpg"/><Relationship Id="rId7" Type="http://schemas.openxmlformats.org/officeDocument/2006/relationships/image" Target="../media/image109.png"/><Relationship Id="rId12" Type="http://schemas.openxmlformats.org/officeDocument/2006/relationships/image" Target="../media/image114.png"/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8.png"/><Relationship Id="rId11" Type="http://schemas.openxmlformats.org/officeDocument/2006/relationships/image" Target="../media/image113.png"/><Relationship Id="rId5" Type="http://schemas.openxmlformats.org/officeDocument/2006/relationships/image" Target="../media/image107.png"/><Relationship Id="rId15" Type="http://schemas.openxmlformats.org/officeDocument/2006/relationships/image" Target="../media/image117.png"/><Relationship Id="rId10" Type="http://schemas.openxmlformats.org/officeDocument/2006/relationships/image" Target="../media/image112.png"/><Relationship Id="rId4" Type="http://schemas.openxmlformats.org/officeDocument/2006/relationships/image" Target="../media/image106.png"/><Relationship Id="rId9" Type="http://schemas.openxmlformats.org/officeDocument/2006/relationships/image" Target="../media/image111.png"/><Relationship Id="rId14" Type="http://schemas.openxmlformats.org/officeDocument/2006/relationships/image" Target="../media/image11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png"/><Relationship Id="rId13" Type="http://schemas.openxmlformats.org/officeDocument/2006/relationships/image" Target="../media/image129.png"/><Relationship Id="rId3" Type="http://schemas.openxmlformats.org/officeDocument/2006/relationships/image" Target="../media/image34.jpg"/><Relationship Id="rId7" Type="http://schemas.openxmlformats.org/officeDocument/2006/relationships/image" Target="../media/image123.png"/><Relationship Id="rId12" Type="http://schemas.openxmlformats.org/officeDocument/2006/relationships/image" Target="../media/image128.png"/><Relationship Id="rId2" Type="http://schemas.openxmlformats.org/officeDocument/2006/relationships/image" Target="../media/image1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2.png"/><Relationship Id="rId11" Type="http://schemas.openxmlformats.org/officeDocument/2006/relationships/image" Target="../media/image127.png"/><Relationship Id="rId5" Type="http://schemas.openxmlformats.org/officeDocument/2006/relationships/image" Target="../media/image121.png"/><Relationship Id="rId15" Type="http://schemas.openxmlformats.org/officeDocument/2006/relationships/image" Target="../media/image131.png"/><Relationship Id="rId10" Type="http://schemas.openxmlformats.org/officeDocument/2006/relationships/image" Target="../media/image126.png"/><Relationship Id="rId4" Type="http://schemas.openxmlformats.org/officeDocument/2006/relationships/image" Target="../media/image120.png"/><Relationship Id="rId9" Type="http://schemas.openxmlformats.org/officeDocument/2006/relationships/image" Target="../media/image125.png"/><Relationship Id="rId14" Type="http://schemas.openxmlformats.org/officeDocument/2006/relationships/image" Target="../media/image13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8.png"/><Relationship Id="rId13" Type="http://schemas.openxmlformats.org/officeDocument/2006/relationships/image" Target="../media/image143.png"/><Relationship Id="rId3" Type="http://schemas.openxmlformats.org/officeDocument/2006/relationships/image" Target="../media/image35.jpg"/><Relationship Id="rId7" Type="http://schemas.openxmlformats.org/officeDocument/2006/relationships/image" Target="../media/image137.png"/><Relationship Id="rId12" Type="http://schemas.openxmlformats.org/officeDocument/2006/relationships/image" Target="../media/image142.png"/><Relationship Id="rId17" Type="http://schemas.openxmlformats.org/officeDocument/2006/relationships/image" Target="../media/image147.png"/><Relationship Id="rId2" Type="http://schemas.openxmlformats.org/officeDocument/2006/relationships/image" Target="../media/image132.png"/><Relationship Id="rId16" Type="http://schemas.openxmlformats.org/officeDocument/2006/relationships/image" Target="../media/image1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6.png"/><Relationship Id="rId11" Type="http://schemas.openxmlformats.org/officeDocument/2006/relationships/image" Target="../media/image141.png"/><Relationship Id="rId5" Type="http://schemas.openxmlformats.org/officeDocument/2006/relationships/image" Target="../media/image135.png"/><Relationship Id="rId15" Type="http://schemas.openxmlformats.org/officeDocument/2006/relationships/image" Target="../media/image145.png"/><Relationship Id="rId10" Type="http://schemas.openxmlformats.org/officeDocument/2006/relationships/image" Target="../media/image140.png"/><Relationship Id="rId4" Type="http://schemas.openxmlformats.org/officeDocument/2006/relationships/image" Target="../media/image134.png"/><Relationship Id="rId9" Type="http://schemas.openxmlformats.org/officeDocument/2006/relationships/image" Target="../media/image139.png"/><Relationship Id="rId14" Type="http://schemas.openxmlformats.org/officeDocument/2006/relationships/image" Target="../media/image14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4.png"/><Relationship Id="rId13" Type="http://schemas.openxmlformats.org/officeDocument/2006/relationships/image" Target="../media/image159.png"/><Relationship Id="rId3" Type="http://schemas.openxmlformats.org/officeDocument/2006/relationships/image" Target="../media/image36.jpg"/><Relationship Id="rId7" Type="http://schemas.openxmlformats.org/officeDocument/2006/relationships/image" Target="../media/image153.png"/><Relationship Id="rId12" Type="http://schemas.openxmlformats.org/officeDocument/2006/relationships/image" Target="../media/image158.png"/><Relationship Id="rId2" Type="http://schemas.openxmlformats.org/officeDocument/2006/relationships/image" Target="../media/image1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2.png"/><Relationship Id="rId11" Type="http://schemas.openxmlformats.org/officeDocument/2006/relationships/image" Target="../media/image157.png"/><Relationship Id="rId5" Type="http://schemas.openxmlformats.org/officeDocument/2006/relationships/image" Target="../media/image151.png"/><Relationship Id="rId15" Type="http://schemas.openxmlformats.org/officeDocument/2006/relationships/image" Target="../media/image161.png"/><Relationship Id="rId10" Type="http://schemas.openxmlformats.org/officeDocument/2006/relationships/image" Target="../media/image156.png"/><Relationship Id="rId4" Type="http://schemas.openxmlformats.org/officeDocument/2006/relationships/image" Target="../media/image150.png"/><Relationship Id="rId9" Type="http://schemas.openxmlformats.org/officeDocument/2006/relationships/image" Target="../media/image155.png"/><Relationship Id="rId14" Type="http://schemas.openxmlformats.org/officeDocument/2006/relationships/image" Target="../media/image16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9.png"/><Relationship Id="rId3" Type="http://schemas.openxmlformats.org/officeDocument/2006/relationships/image" Target="../media/image50.png"/><Relationship Id="rId7" Type="http://schemas.openxmlformats.org/officeDocument/2006/relationships/image" Target="../media/image133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9.png"/><Relationship Id="rId5" Type="http://schemas.openxmlformats.org/officeDocument/2006/relationships/image" Target="../media/image71.png"/><Relationship Id="rId10" Type="http://schemas.openxmlformats.org/officeDocument/2006/relationships/image" Target="../media/image163.png"/><Relationship Id="rId4" Type="http://schemas.openxmlformats.org/officeDocument/2006/relationships/image" Target="../media/image60.png"/><Relationship Id="rId9" Type="http://schemas.openxmlformats.org/officeDocument/2006/relationships/image" Target="../media/image16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2.png"/><Relationship Id="rId3" Type="http://schemas.openxmlformats.org/officeDocument/2006/relationships/image" Target="../media/image62.png"/><Relationship Id="rId34" Type="http://schemas.openxmlformats.org/officeDocument/2006/relationships/image" Target="../media/image9.png"/><Relationship Id="rId7" Type="http://schemas.openxmlformats.org/officeDocument/2006/relationships/image" Target="../media/image76.png"/><Relationship Id="rId12" Type="http://schemas.openxmlformats.org/officeDocument/2006/relationships/image" Target="../media/image81.png"/><Relationship Id="rId33" Type="http://schemas.openxmlformats.org/officeDocument/2006/relationships/image" Target="../media/image8.png"/><Relationship Id="rId2" Type="http://schemas.openxmlformats.org/officeDocument/2006/relationships/image" Target="../media/image2.png"/><Relationship Id="rId16" Type="http://schemas.openxmlformats.org/officeDocument/2006/relationships/image" Target="../media/image85.png"/><Relationship Id="rId29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80.png"/><Relationship Id="rId24" Type="http://schemas.openxmlformats.org/officeDocument/2006/relationships/image" Target="../media/image93.png"/><Relationship Id="rId32" Type="http://schemas.openxmlformats.org/officeDocument/2006/relationships/image" Target="../media/image7.png"/><Relationship Id="rId15" Type="http://schemas.openxmlformats.org/officeDocument/2006/relationships/image" Target="../media/image84.png"/><Relationship Id="rId28" Type="http://schemas.openxmlformats.org/officeDocument/2006/relationships/image" Target="../media/image90.png"/><Relationship Id="rId10" Type="http://schemas.openxmlformats.org/officeDocument/2006/relationships/image" Target="../media/image79.png"/><Relationship Id="rId31" Type="http://schemas.openxmlformats.org/officeDocument/2006/relationships/image" Target="../media/image6.png"/><Relationship Id="rId4" Type="http://schemas.openxmlformats.org/officeDocument/2006/relationships/image" Target="../media/image74.png"/><Relationship Id="rId9" Type="http://schemas.openxmlformats.org/officeDocument/2006/relationships/image" Target="../media/image3.png"/><Relationship Id="rId14" Type="http://schemas.openxmlformats.org/officeDocument/2006/relationships/image" Target="../media/image83.png"/><Relationship Id="rId30" Type="http://schemas.openxmlformats.org/officeDocument/2006/relationships/image" Target="../media/image5.png"/><Relationship Id="rId35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10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5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7" Type="http://schemas.openxmlformats.org/officeDocument/2006/relationships/image" Target="../media/image37.png"/><Relationship Id="rId12" Type="http://schemas.openxmlformats.org/officeDocument/2006/relationships/image" Target="../media/image3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28.jpg"/><Relationship Id="rId7" Type="http://schemas.openxmlformats.org/officeDocument/2006/relationships/image" Target="../media/image43.png"/><Relationship Id="rId12" Type="http://schemas.openxmlformats.org/officeDocument/2006/relationships/image" Target="../media/image4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29.jpg"/><Relationship Id="rId7" Type="http://schemas.openxmlformats.org/officeDocument/2006/relationships/image" Target="../media/image54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11" Type="http://schemas.openxmlformats.org/officeDocument/2006/relationships/image" Target="../media/image58.png"/><Relationship Id="rId5" Type="http://schemas.openxmlformats.org/officeDocument/2006/relationships/image" Target="../media/image52.png"/><Relationship Id="rId10" Type="http://schemas.openxmlformats.org/officeDocument/2006/relationships/image" Target="../media/image57.png"/><Relationship Id="rId4" Type="http://schemas.openxmlformats.org/officeDocument/2006/relationships/image" Target="../media/image51.png"/><Relationship Id="rId9" Type="http://schemas.openxmlformats.org/officeDocument/2006/relationships/image" Target="../media/image5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image" Target="../media/image30.jpg"/><Relationship Id="rId7" Type="http://schemas.openxmlformats.org/officeDocument/2006/relationships/image" Target="../media/image65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11" Type="http://schemas.openxmlformats.org/officeDocument/2006/relationships/image" Target="../media/image69.png"/><Relationship Id="rId5" Type="http://schemas.openxmlformats.org/officeDocument/2006/relationships/image" Target="../media/image63.png"/><Relationship Id="rId10" Type="http://schemas.openxmlformats.org/officeDocument/2006/relationships/image" Target="../media/image68.png"/><Relationship Id="rId4" Type="http://schemas.openxmlformats.org/officeDocument/2006/relationships/image" Target="../media/image61.png"/><Relationship Id="rId9" Type="http://schemas.openxmlformats.org/officeDocument/2006/relationships/image" Target="../media/image6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413" y="1537"/>
            <a:ext cx="5757267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612647" y="1168153"/>
            <a:ext cx="5039960" cy="796363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algn="ctr" defTabSz="914114">
              <a:spcBef>
                <a:spcPts val="110"/>
              </a:spcBef>
            </a:pPr>
            <a:r>
              <a:rPr sz="2500" b="1" dirty="0" err="1" smtClean="0">
                <a:latin typeface="Arial"/>
                <a:cs typeface="Arial"/>
              </a:rPr>
              <a:t>Mavzu</a:t>
            </a:r>
            <a:r>
              <a:rPr sz="2500" b="1" dirty="0" smtClean="0">
                <a:latin typeface="Arial"/>
                <a:cs typeface="Arial"/>
              </a:rPr>
              <a:t>:</a:t>
            </a:r>
            <a:r>
              <a:rPr lang="en-US" sz="2500" b="1" dirty="0" smtClean="0">
                <a:solidFill>
                  <a:srgbClr val="4F81BD"/>
                </a:solidFill>
                <a:latin typeface="Arial"/>
                <a:cs typeface="Arial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/>
                <a:cs typeface="Arial"/>
              </a:rPr>
              <a:t>Ko‘pyoqning</a:t>
            </a:r>
            <a:r>
              <a:rPr lang="en-US" sz="25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/>
                <a:cs typeface="Arial"/>
              </a:rPr>
              <a:t>kesimlari</a:t>
            </a:r>
            <a:endParaRPr lang="en-US" sz="25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18405" algn="ctr" defTabSz="914114">
              <a:spcBef>
                <a:spcPts val="110"/>
              </a:spcBef>
            </a:pPr>
            <a:r>
              <a:rPr lang="en-US" sz="2500" b="1" dirty="0" smtClean="0">
                <a:solidFill>
                  <a:srgbClr val="002060"/>
                </a:solidFill>
                <a:latin typeface="Arial"/>
                <a:cs typeface="Arial"/>
              </a:rPr>
              <a:t> va </a:t>
            </a:r>
            <a:r>
              <a:rPr lang="en-US" sz="2500" b="1" dirty="0" err="1" smtClean="0">
                <a:solidFill>
                  <a:srgbClr val="002060"/>
                </a:solidFill>
                <a:latin typeface="Arial"/>
                <a:cs typeface="Arial"/>
              </a:rPr>
              <a:t>ularni</a:t>
            </a:r>
            <a:r>
              <a:rPr lang="en-US" sz="25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/>
                <a:cs typeface="Arial"/>
              </a:rPr>
              <a:t>yasash</a:t>
            </a:r>
            <a:endParaRPr sz="2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7837" y="1233677"/>
            <a:ext cx="344001" cy="7697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526685" y="242411"/>
            <a:ext cx="1021612" cy="47309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526684" y="224686"/>
            <a:ext cx="1021613" cy="50545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526683" y="292174"/>
            <a:ext cx="1021613" cy="362332"/>
          </a:xfrm>
          <a:prstGeom prst="rect">
            <a:avLst/>
          </a:prstGeom>
        </p:spPr>
        <p:txBody>
          <a:bodyPr vert="horz" wrap="square" lIns="0" tIns="15866" rIns="0" bIns="0" rtlCol="0">
            <a:spAutoFit/>
          </a:bodyPr>
          <a:lstStyle/>
          <a:p>
            <a:pPr defTabSz="914114">
              <a:spcBef>
                <a:spcPts val="125"/>
              </a:spcBef>
            </a:pPr>
            <a:r>
              <a:rPr lang="en-US" sz="2200" b="1" spc="10" dirty="0" smtClean="0">
                <a:solidFill>
                  <a:srgbClr val="FEFEFE"/>
                </a:solidFill>
                <a:latin typeface="Arial"/>
                <a:cs typeface="Arial"/>
              </a:rPr>
              <a:t> 10-sinf</a:t>
            </a:r>
            <a:endParaRPr sz="2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="" xmlns:a16="http://schemas.microsoft.com/office/drawing/2014/main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839258" y="208424"/>
            <a:ext cx="3360388" cy="537980"/>
          </a:xfrm>
          <a:prstGeom prst="rect">
            <a:avLst/>
          </a:prstGeom>
        </p:spPr>
        <p:txBody>
          <a:bodyPr vert="horz" wrap="square" lIns="0" tIns="146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2" algn="ctr" defTabSz="915274">
              <a:spcBef>
                <a:spcPts val="114"/>
              </a:spcBef>
              <a:defRPr/>
            </a:pPr>
            <a:r>
              <a:rPr lang="en-US" kern="0" spc="10" dirty="0" err="1">
                <a:solidFill>
                  <a:sysClr val="window" lastClr="FFFFFF"/>
                </a:solidFill>
              </a:rPr>
              <a:t>Geometriya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349838" y="240781"/>
            <a:ext cx="364211" cy="50238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274"/>
            <a:endParaRPr>
              <a:solidFill>
                <a:prstClr val="black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300" y="2003425"/>
            <a:ext cx="1444355" cy="1158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7837" y="2285112"/>
            <a:ext cx="344001" cy="7697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31954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Ko‘pyoqning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kesimlari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va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yasash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15900" y="1274709"/>
                <a:ext cx="25908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5.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Rasmda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tasvirlangan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kubning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</m:t>
                    </m:r>
                    <m:r>
                      <a:rPr lang="en-US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𝐵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𝐶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nuqtalardan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o‘tuvchi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kesimini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yasang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1274709"/>
                <a:ext cx="2590800" cy="1200329"/>
              </a:xfrm>
              <a:prstGeom prst="rect">
                <a:avLst/>
              </a:prstGeom>
              <a:blipFill rotWithShape="1">
                <a:blip r:embed="rId2"/>
                <a:stretch>
                  <a:fillRect l="-1882" t="-2538" r="-2118" b="-71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700" y="1250331"/>
            <a:ext cx="1676400" cy="1581025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 flipV="1">
            <a:off x="3492500" y="1165225"/>
            <a:ext cx="381000" cy="130981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3486728" y="1698625"/>
            <a:ext cx="1910772" cy="77641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4406900" y="1776780"/>
            <a:ext cx="1183986" cy="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016500" y="1400983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6500" y="1400983"/>
                <a:ext cx="381000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/>
          <p:cNvCxnSpPr/>
          <p:nvPr/>
        </p:nvCxnSpPr>
        <p:spPr>
          <a:xfrm flipV="1">
            <a:off x="3454400" y="1089025"/>
            <a:ext cx="495300" cy="70693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671290" y="845885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290" y="845885"/>
                <a:ext cx="38100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>
            <a:off x="3858821" y="1214658"/>
            <a:ext cx="1348179" cy="5621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052290" y="1006655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2290" y="1006655"/>
                <a:ext cx="381000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433290" y="1166987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3290" y="1166987"/>
                <a:ext cx="381000" cy="70788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Прямая соединительная линия 34"/>
          <p:cNvCxnSpPr/>
          <p:nvPr/>
        </p:nvCxnSpPr>
        <p:spPr>
          <a:xfrm flipV="1">
            <a:off x="3732893" y="1360598"/>
            <a:ext cx="524712" cy="19317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4442114" y="1553772"/>
            <a:ext cx="186156" cy="52819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авильный пятиугольник 46"/>
          <p:cNvSpPr/>
          <p:nvPr/>
        </p:nvSpPr>
        <p:spPr>
          <a:xfrm>
            <a:off x="3487552" y="1371818"/>
            <a:ext cx="1151120" cy="1104406"/>
          </a:xfrm>
          <a:custGeom>
            <a:avLst/>
            <a:gdLst>
              <a:gd name="connsiteX0" fmla="*/ 1 w 571500"/>
              <a:gd name="connsiteY0" fmla="*/ 160082 h 419100"/>
              <a:gd name="connsiteX1" fmla="*/ 285750 w 571500"/>
              <a:gd name="connsiteY1" fmla="*/ 0 h 419100"/>
              <a:gd name="connsiteX2" fmla="*/ 571499 w 571500"/>
              <a:gd name="connsiteY2" fmla="*/ 160082 h 419100"/>
              <a:gd name="connsiteX3" fmla="*/ 462353 w 571500"/>
              <a:gd name="connsiteY3" fmla="*/ 419099 h 419100"/>
              <a:gd name="connsiteX4" fmla="*/ 109147 w 571500"/>
              <a:gd name="connsiteY4" fmla="*/ 419099 h 419100"/>
              <a:gd name="connsiteX5" fmla="*/ 1 w 571500"/>
              <a:gd name="connsiteY5" fmla="*/ 160082 h 419100"/>
              <a:gd name="connsiteX0" fmla="*/ 5196 w 576694"/>
              <a:gd name="connsiteY0" fmla="*/ 409464 h 668481"/>
              <a:gd name="connsiteX1" fmla="*/ 0 w 576694"/>
              <a:gd name="connsiteY1" fmla="*/ 0 h 668481"/>
              <a:gd name="connsiteX2" fmla="*/ 576694 w 576694"/>
              <a:gd name="connsiteY2" fmla="*/ 409464 h 668481"/>
              <a:gd name="connsiteX3" fmla="*/ 467548 w 576694"/>
              <a:gd name="connsiteY3" fmla="*/ 668481 h 668481"/>
              <a:gd name="connsiteX4" fmla="*/ 114342 w 576694"/>
              <a:gd name="connsiteY4" fmla="*/ 668481 h 668481"/>
              <a:gd name="connsiteX5" fmla="*/ 5196 w 576694"/>
              <a:gd name="connsiteY5" fmla="*/ 409464 h 668481"/>
              <a:gd name="connsiteX0" fmla="*/ 0 w 850568"/>
              <a:gd name="connsiteY0" fmla="*/ 866664 h 866664"/>
              <a:gd name="connsiteX1" fmla="*/ 273874 w 850568"/>
              <a:gd name="connsiteY1" fmla="*/ 0 h 866664"/>
              <a:gd name="connsiteX2" fmla="*/ 850568 w 850568"/>
              <a:gd name="connsiteY2" fmla="*/ 409464 h 866664"/>
              <a:gd name="connsiteX3" fmla="*/ 741422 w 850568"/>
              <a:gd name="connsiteY3" fmla="*/ 668481 h 866664"/>
              <a:gd name="connsiteX4" fmla="*/ 388216 w 850568"/>
              <a:gd name="connsiteY4" fmla="*/ 668481 h 866664"/>
              <a:gd name="connsiteX5" fmla="*/ 0 w 850568"/>
              <a:gd name="connsiteY5" fmla="*/ 866664 h 866664"/>
              <a:gd name="connsiteX0" fmla="*/ 0 w 850568"/>
              <a:gd name="connsiteY0" fmla="*/ 866664 h 1125681"/>
              <a:gd name="connsiteX1" fmla="*/ 273874 w 850568"/>
              <a:gd name="connsiteY1" fmla="*/ 0 h 1125681"/>
              <a:gd name="connsiteX2" fmla="*/ 850568 w 850568"/>
              <a:gd name="connsiteY2" fmla="*/ 409464 h 1125681"/>
              <a:gd name="connsiteX3" fmla="*/ 741422 w 850568"/>
              <a:gd name="connsiteY3" fmla="*/ 668481 h 1125681"/>
              <a:gd name="connsiteX4" fmla="*/ 441655 w 850568"/>
              <a:gd name="connsiteY4" fmla="*/ 1125681 h 1125681"/>
              <a:gd name="connsiteX5" fmla="*/ 0 w 850568"/>
              <a:gd name="connsiteY5" fmla="*/ 866664 h 1125681"/>
              <a:gd name="connsiteX0" fmla="*/ 0 w 1097681"/>
              <a:gd name="connsiteY0" fmla="*/ 866664 h 1125681"/>
              <a:gd name="connsiteX1" fmla="*/ 273874 w 1097681"/>
              <a:gd name="connsiteY1" fmla="*/ 0 h 1125681"/>
              <a:gd name="connsiteX2" fmla="*/ 850568 w 1097681"/>
              <a:gd name="connsiteY2" fmla="*/ 409464 h 1125681"/>
              <a:gd name="connsiteX3" fmla="*/ 1097681 w 1097681"/>
              <a:gd name="connsiteY3" fmla="*/ 864424 h 1125681"/>
              <a:gd name="connsiteX4" fmla="*/ 441655 w 1097681"/>
              <a:gd name="connsiteY4" fmla="*/ 1125681 h 1125681"/>
              <a:gd name="connsiteX5" fmla="*/ 0 w 1097681"/>
              <a:gd name="connsiteY5" fmla="*/ 866664 h 1125681"/>
              <a:gd name="connsiteX0" fmla="*/ 0 w 1194953"/>
              <a:gd name="connsiteY0" fmla="*/ 866664 h 1125681"/>
              <a:gd name="connsiteX1" fmla="*/ 273874 w 1194953"/>
              <a:gd name="connsiteY1" fmla="*/ 0 h 1125681"/>
              <a:gd name="connsiteX2" fmla="*/ 1194953 w 1194953"/>
              <a:gd name="connsiteY2" fmla="*/ 617282 h 1125681"/>
              <a:gd name="connsiteX3" fmla="*/ 1097681 w 1194953"/>
              <a:gd name="connsiteY3" fmla="*/ 864424 h 1125681"/>
              <a:gd name="connsiteX4" fmla="*/ 441655 w 1194953"/>
              <a:gd name="connsiteY4" fmla="*/ 1125681 h 1125681"/>
              <a:gd name="connsiteX5" fmla="*/ 0 w 1194953"/>
              <a:gd name="connsiteY5" fmla="*/ 866664 h 1125681"/>
              <a:gd name="connsiteX0" fmla="*/ 0 w 1194953"/>
              <a:gd name="connsiteY0" fmla="*/ 795412 h 1054429"/>
              <a:gd name="connsiteX1" fmla="*/ 172934 w 1194953"/>
              <a:gd name="connsiteY1" fmla="*/ 0 h 1054429"/>
              <a:gd name="connsiteX2" fmla="*/ 1194953 w 1194953"/>
              <a:gd name="connsiteY2" fmla="*/ 546030 h 1054429"/>
              <a:gd name="connsiteX3" fmla="*/ 1097681 w 1194953"/>
              <a:gd name="connsiteY3" fmla="*/ 793172 h 1054429"/>
              <a:gd name="connsiteX4" fmla="*/ 441655 w 1194953"/>
              <a:gd name="connsiteY4" fmla="*/ 1054429 h 1054429"/>
              <a:gd name="connsiteX5" fmla="*/ 0 w 1194953"/>
              <a:gd name="connsiteY5" fmla="*/ 795412 h 1054429"/>
              <a:gd name="connsiteX0" fmla="*/ 0 w 1301831"/>
              <a:gd name="connsiteY0" fmla="*/ 955729 h 1054429"/>
              <a:gd name="connsiteX1" fmla="*/ 279812 w 1301831"/>
              <a:gd name="connsiteY1" fmla="*/ 0 h 1054429"/>
              <a:gd name="connsiteX2" fmla="*/ 1301831 w 1301831"/>
              <a:gd name="connsiteY2" fmla="*/ 546030 h 1054429"/>
              <a:gd name="connsiteX3" fmla="*/ 1204559 w 1301831"/>
              <a:gd name="connsiteY3" fmla="*/ 793172 h 1054429"/>
              <a:gd name="connsiteX4" fmla="*/ 548533 w 1301831"/>
              <a:gd name="connsiteY4" fmla="*/ 1054429 h 1054429"/>
              <a:gd name="connsiteX5" fmla="*/ 0 w 1301831"/>
              <a:gd name="connsiteY5" fmla="*/ 955729 h 1054429"/>
              <a:gd name="connsiteX0" fmla="*/ 0 w 1204559"/>
              <a:gd name="connsiteY0" fmla="*/ 1104406 h 1203106"/>
              <a:gd name="connsiteX1" fmla="*/ 279812 w 1204559"/>
              <a:gd name="connsiteY1" fmla="*/ 148677 h 1203106"/>
              <a:gd name="connsiteX2" fmla="*/ 761504 w 1204559"/>
              <a:gd name="connsiteY2" fmla="*/ 0 h 1203106"/>
              <a:gd name="connsiteX3" fmla="*/ 1204559 w 1204559"/>
              <a:gd name="connsiteY3" fmla="*/ 941849 h 1203106"/>
              <a:gd name="connsiteX4" fmla="*/ 548533 w 1204559"/>
              <a:gd name="connsiteY4" fmla="*/ 1203106 h 1203106"/>
              <a:gd name="connsiteX5" fmla="*/ 0 w 1204559"/>
              <a:gd name="connsiteY5" fmla="*/ 1104406 h 1203106"/>
              <a:gd name="connsiteX0" fmla="*/ 0 w 1115494"/>
              <a:gd name="connsiteY0" fmla="*/ 1104406 h 1203106"/>
              <a:gd name="connsiteX1" fmla="*/ 279812 w 1115494"/>
              <a:gd name="connsiteY1" fmla="*/ 148677 h 1203106"/>
              <a:gd name="connsiteX2" fmla="*/ 761504 w 1115494"/>
              <a:gd name="connsiteY2" fmla="*/ 0 h 1203106"/>
              <a:gd name="connsiteX3" fmla="*/ 1115494 w 1115494"/>
              <a:gd name="connsiteY3" fmla="*/ 164016 h 1203106"/>
              <a:gd name="connsiteX4" fmla="*/ 548533 w 1115494"/>
              <a:gd name="connsiteY4" fmla="*/ 1203106 h 1203106"/>
              <a:gd name="connsiteX5" fmla="*/ 0 w 1115494"/>
              <a:gd name="connsiteY5" fmla="*/ 1104406 h 1203106"/>
              <a:gd name="connsiteX0" fmla="*/ 0 w 1115494"/>
              <a:gd name="connsiteY0" fmla="*/ 1104406 h 1203106"/>
              <a:gd name="connsiteX1" fmla="*/ 279812 w 1115494"/>
              <a:gd name="connsiteY1" fmla="*/ 148677 h 1203106"/>
              <a:gd name="connsiteX2" fmla="*/ 761504 w 1115494"/>
              <a:gd name="connsiteY2" fmla="*/ 0 h 1203106"/>
              <a:gd name="connsiteX3" fmla="*/ 1115494 w 1115494"/>
              <a:gd name="connsiteY3" fmla="*/ 164016 h 1203106"/>
              <a:gd name="connsiteX4" fmla="*/ 548533 w 1115494"/>
              <a:gd name="connsiteY4" fmla="*/ 1203106 h 1203106"/>
              <a:gd name="connsiteX5" fmla="*/ 0 w 1115494"/>
              <a:gd name="connsiteY5" fmla="*/ 1104406 h 1203106"/>
              <a:gd name="connsiteX0" fmla="*/ 0 w 1115494"/>
              <a:gd name="connsiteY0" fmla="*/ 1104406 h 1104406"/>
              <a:gd name="connsiteX1" fmla="*/ 279812 w 1115494"/>
              <a:gd name="connsiteY1" fmla="*/ 148677 h 1104406"/>
              <a:gd name="connsiteX2" fmla="*/ 761504 w 1115494"/>
              <a:gd name="connsiteY2" fmla="*/ 0 h 1104406"/>
              <a:gd name="connsiteX3" fmla="*/ 1115494 w 1115494"/>
              <a:gd name="connsiteY3" fmla="*/ 164016 h 1104406"/>
              <a:gd name="connsiteX4" fmla="*/ 940418 w 1115494"/>
              <a:gd name="connsiteY4" fmla="*/ 716218 h 1104406"/>
              <a:gd name="connsiteX5" fmla="*/ 0 w 1115494"/>
              <a:gd name="connsiteY5" fmla="*/ 1104406 h 1104406"/>
              <a:gd name="connsiteX0" fmla="*/ 0 w 1151120"/>
              <a:gd name="connsiteY0" fmla="*/ 1104406 h 1104406"/>
              <a:gd name="connsiteX1" fmla="*/ 279812 w 1151120"/>
              <a:gd name="connsiteY1" fmla="*/ 148677 h 1104406"/>
              <a:gd name="connsiteX2" fmla="*/ 761504 w 1151120"/>
              <a:gd name="connsiteY2" fmla="*/ 0 h 1104406"/>
              <a:gd name="connsiteX3" fmla="*/ 1151120 w 1151120"/>
              <a:gd name="connsiteY3" fmla="*/ 175891 h 1104406"/>
              <a:gd name="connsiteX4" fmla="*/ 940418 w 1151120"/>
              <a:gd name="connsiteY4" fmla="*/ 716218 h 1104406"/>
              <a:gd name="connsiteX5" fmla="*/ 0 w 1151120"/>
              <a:gd name="connsiteY5" fmla="*/ 1104406 h 1104406"/>
              <a:gd name="connsiteX0" fmla="*/ 0 w 1151120"/>
              <a:gd name="connsiteY0" fmla="*/ 1104406 h 1104406"/>
              <a:gd name="connsiteX1" fmla="*/ 279812 w 1151120"/>
              <a:gd name="connsiteY1" fmla="*/ 148677 h 1104406"/>
              <a:gd name="connsiteX2" fmla="*/ 761504 w 1151120"/>
              <a:gd name="connsiteY2" fmla="*/ 0 h 1104406"/>
              <a:gd name="connsiteX3" fmla="*/ 1151120 w 1151120"/>
              <a:gd name="connsiteY3" fmla="*/ 175891 h 1104406"/>
              <a:gd name="connsiteX4" fmla="*/ 940418 w 1151120"/>
              <a:gd name="connsiteY4" fmla="*/ 716218 h 1104406"/>
              <a:gd name="connsiteX5" fmla="*/ 0 w 1151120"/>
              <a:gd name="connsiteY5" fmla="*/ 1104406 h 1104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51120" h="1104406">
                <a:moveTo>
                  <a:pt x="0" y="1104406"/>
                </a:moveTo>
                <a:lnTo>
                  <a:pt x="279812" y="148677"/>
                </a:lnTo>
                <a:lnTo>
                  <a:pt x="761504" y="0"/>
                </a:lnTo>
                <a:lnTo>
                  <a:pt x="1151120" y="175891"/>
                </a:lnTo>
                <a:cubicBezTo>
                  <a:pt x="962133" y="706322"/>
                  <a:pt x="1129405" y="369855"/>
                  <a:pt x="940418" y="716218"/>
                </a:cubicBezTo>
                <a:lnTo>
                  <a:pt x="0" y="1104406"/>
                </a:lnTo>
                <a:close/>
              </a:path>
            </a:pathLst>
          </a:custGeom>
          <a:solidFill>
            <a:srgbClr val="63B19D">
              <a:alpha val="44000"/>
            </a:srgbClr>
          </a:soli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905829" y="1426625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5829" y="1426625"/>
                <a:ext cx="6096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486432" y="904359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6432" y="904359"/>
                <a:ext cx="6096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3968042" y="1065663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8042" y="1065663"/>
                <a:ext cx="60960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487326" y="1515780"/>
                <a:ext cx="37677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7326" y="1515780"/>
                <a:ext cx="376774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810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8" grpId="0"/>
      <p:bldP spid="32" grpId="0"/>
      <p:bldP spid="33" grpId="0"/>
      <p:bldP spid="45" grpId="0" animBg="1"/>
      <p:bldP spid="46" grpId="0"/>
      <p:bldP spid="47" grpId="0"/>
      <p:bldP spid="48" grpId="0"/>
      <p:bldP spid="4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Ko‘pyoqning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kesimlari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va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yasash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15900" y="1274709"/>
                <a:ext cx="25908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6</a:t>
                </a:r>
                <a:r>
                  <a:rPr lang="en-US" b="1" i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.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Rasmda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tasvirlangan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kubning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</m:t>
                    </m:r>
                    <m:r>
                      <a:rPr lang="en-US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𝐵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𝐶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nuqtalardan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o‘tuvchi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kesimini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yasang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1274709"/>
                <a:ext cx="2590800" cy="1200329"/>
              </a:xfrm>
              <a:prstGeom prst="rect">
                <a:avLst/>
              </a:prstGeom>
              <a:blipFill rotWithShape="1">
                <a:blip r:embed="rId2"/>
                <a:stretch>
                  <a:fillRect l="-1882" t="-2538" r="-2118" b="-71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092" y="1016834"/>
            <a:ext cx="1828800" cy="1721853"/>
          </a:xfrm>
          <a:prstGeom prst="rect">
            <a:avLst/>
          </a:prstGeom>
        </p:spPr>
      </p:pic>
      <p:cxnSp>
        <p:nvCxnSpPr>
          <p:cNvPr id="23" name="Прямая соединительная линия 22"/>
          <p:cNvCxnSpPr/>
          <p:nvPr/>
        </p:nvCxnSpPr>
        <p:spPr>
          <a:xfrm flipH="1" flipV="1">
            <a:off x="3492500" y="1141691"/>
            <a:ext cx="2057400" cy="111668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3551381" y="1041207"/>
            <a:ext cx="0" cy="28326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360881" y="787748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0881" y="787748"/>
                <a:ext cx="381000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единительная линия 35"/>
          <p:cNvCxnSpPr/>
          <p:nvPr/>
        </p:nvCxnSpPr>
        <p:spPr>
          <a:xfrm flipH="1">
            <a:off x="3187700" y="964540"/>
            <a:ext cx="419100" cy="182643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>
            <a:off x="4521200" y="2258375"/>
            <a:ext cx="11049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5359400" y="1879203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9400" y="1879203"/>
                <a:ext cx="38100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7" name="Прямая соединительная линия 46"/>
          <p:cNvCxnSpPr/>
          <p:nvPr/>
        </p:nvCxnSpPr>
        <p:spPr>
          <a:xfrm flipV="1">
            <a:off x="3111500" y="2605268"/>
            <a:ext cx="185222" cy="31255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2997200" y="2407603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7200" y="2407603"/>
                <a:ext cx="381000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1" name="Прямая соединительная линия 50"/>
          <p:cNvCxnSpPr/>
          <p:nvPr/>
        </p:nvCxnSpPr>
        <p:spPr>
          <a:xfrm flipH="1">
            <a:off x="2928092" y="2263409"/>
            <a:ext cx="2621808" cy="57821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3651992" y="2271205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1992" y="2271205"/>
                <a:ext cx="381000" cy="70788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124368" y="2169077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4368" y="2169077"/>
                <a:ext cx="381000" cy="70788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3321132" y="964540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1132" y="964540"/>
                <a:ext cx="381000" cy="70788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Прямая соединительная линия 55"/>
          <p:cNvCxnSpPr/>
          <p:nvPr/>
        </p:nvCxnSpPr>
        <p:spPr>
          <a:xfrm flipH="1" flipV="1">
            <a:off x="3270992" y="2380712"/>
            <a:ext cx="571500" cy="24443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H="1">
            <a:off x="4314868" y="1686554"/>
            <a:ext cx="171861" cy="83646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flipH="1">
            <a:off x="3517899" y="1292634"/>
            <a:ext cx="308264" cy="381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Шестиугольник 67"/>
          <p:cNvSpPr/>
          <p:nvPr/>
        </p:nvSpPr>
        <p:spPr>
          <a:xfrm>
            <a:off x="3262415" y="1298823"/>
            <a:ext cx="1244271" cy="1349960"/>
          </a:xfrm>
          <a:custGeom>
            <a:avLst/>
            <a:gdLst>
              <a:gd name="connsiteX0" fmla="*/ 0 w 708068"/>
              <a:gd name="connsiteY0" fmla="*/ 419661 h 839321"/>
              <a:gd name="connsiteX1" fmla="*/ 177017 w 708068"/>
              <a:gd name="connsiteY1" fmla="*/ 0 h 839321"/>
              <a:gd name="connsiteX2" fmla="*/ 531051 w 708068"/>
              <a:gd name="connsiteY2" fmla="*/ 0 h 839321"/>
              <a:gd name="connsiteX3" fmla="*/ 708068 w 708068"/>
              <a:gd name="connsiteY3" fmla="*/ 419661 h 839321"/>
              <a:gd name="connsiteX4" fmla="*/ 531051 w 708068"/>
              <a:gd name="connsiteY4" fmla="*/ 839321 h 839321"/>
              <a:gd name="connsiteX5" fmla="*/ 177017 w 708068"/>
              <a:gd name="connsiteY5" fmla="*/ 839321 h 839321"/>
              <a:gd name="connsiteX6" fmla="*/ 0 w 708068"/>
              <a:gd name="connsiteY6" fmla="*/ 419661 h 839321"/>
              <a:gd name="connsiteX0" fmla="*/ 78303 w 786371"/>
              <a:gd name="connsiteY0" fmla="*/ 484975 h 904635"/>
              <a:gd name="connsiteX1" fmla="*/ 0 w 786371"/>
              <a:gd name="connsiteY1" fmla="*/ 0 h 904635"/>
              <a:gd name="connsiteX2" fmla="*/ 609354 w 786371"/>
              <a:gd name="connsiteY2" fmla="*/ 65314 h 904635"/>
              <a:gd name="connsiteX3" fmla="*/ 786371 w 786371"/>
              <a:gd name="connsiteY3" fmla="*/ 484975 h 904635"/>
              <a:gd name="connsiteX4" fmla="*/ 609354 w 786371"/>
              <a:gd name="connsiteY4" fmla="*/ 904635 h 904635"/>
              <a:gd name="connsiteX5" fmla="*/ 255320 w 786371"/>
              <a:gd name="connsiteY5" fmla="*/ 904635 h 904635"/>
              <a:gd name="connsiteX6" fmla="*/ 78303 w 786371"/>
              <a:gd name="connsiteY6" fmla="*/ 484975 h 904635"/>
              <a:gd name="connsiteX0" fmla="*/ 78303 w 786371"/>
              <a:gd name="connsiteY0" fmla="*/ 514664 h 934324"/>
              <a:gd name="connsiteX1" fmla="*/ 0 w 786371"/>
              <a:gd name="connsiteY1" fmla="*/ 29689 h 934324"/>
              <a:gd name="connsiteX2" fmla="*/ 270907 w 786371"/>
              <a:gd name="connsiteY2" fmla="*/ 0 h 934324"/>
              <a:gd name="connsiteX3" fmla="*/ 786371 w 786371"/>
              <a:gd name="connsiteY3" fmla="*/ 514664 h 934324"/>
              <a:gd name="connsiteX4" fmla="*/ 609354 w 786371"/>
              <a:gd name="connsiteY4" fmla="*/ 934324 h 934324"/>
              <a:gd name="connsiteX5" fmla="*/ 255320 w 786371"/>
              <a:gd name="connsiteY5" fmla="*/ 934324 h 934324"/>
              <a:gd name="connsiteX6" fmla="*/ 78303 w 786371"/>
              <a:gd name="connsiteY6" fmla="*/ 514664 h 934324"/>
              <a:gd name="connsiteX0" fmla="*/ 0 w 1052452"/>
              <a:gd name="connsiteY0" fmla="*/ 1060929 h 1060929"/>
              <a:gd name="connsiteX1" fmla="*/ 266081 w 1052452"/>
              <a:gd name="connsiteY1" fmla="*/ 29689 h 1060929"/>
              <a:gd name="connsiteX2" fmla="*/ 536988 w 1052452"/>
              <a:gd name="connsiteY2" fmla="*/ 0 h 1060929"/>
              <a:gd name="connsiteX3" fmla="*/ 1052452 w 1052452"/>
              <a:gd name="connsiteY3" fmla="*/ 514664 h 1060929"/>
              <a:gd name="connsiteX4" fmla="*/ 875435 w 1052452"/>
              <a:gd name="connsiteY4" fmla="*/ 934324 h 1060929"/>
              <a:gd name="connsiteX5" fmla="*/ 521401 w 1052452"/>
              <a:gd name="connsiteY5" fmla="*/ 934324 h 1060929"/>
              <a:gd name="connsiteX6" fmla="*/ 0 w 1052452"/>
              <a:gd name="connsiteY6" fmla="*/ 1060929 h 1060929"/>
              <a:gd name="connsiteX0" fmla="*/ 0 w 1052452"/>
              <a:gd name="connsiteY0" fmla="*/ 1060929 h 1349960"/>
              <a:gd name="connsiteX1" fmla="*/ 266081 w 1052452"/>
              <a:gd name="connsiteY1" fmla="*/ 29689 h 1349960"/>
              <a:gd name="connsiteX2" fmla="*/ 536988 w 1052452"/>
              <a:gd name="connsiteY2" fmla="*/ 0 h 1349960"/>
              <a:gd name="connsiteX3" fmla="*/ 1052452 w 1052452"/>
              <a:gd name="connsiteY3" fmla="*/ 514664 h 1349960"/>
              <a:gd name="connsiteX4" fmla="*/ 875435 w 1052452"/>
              <a:gd name="connsiteY4" fmla="*/ 934324 h 1349960"/>
              <a:gd name="connsiteX5" fmla="*/ 592653 w 1052452"/>
              <a:gd name="connsiteY5" fmla="*/ 1349960 h 1349960"/>
              <a:gd name="connsiteX6" fmla="*/ 0 w 1052452"/>
              <a:gd name="connsiteY6" fmla="*/ 1060929 h 1349960"/>
              <a:gd name="connsiteX0" fmla="*/ 0 w 1244271"/>
              <a:gd name="connsiteY0" fmla="*/ 1060929 h 1349960"/>
              <a:gd name="connsiteX1" fmla="*/ 266081 w 1244271"/>
              <a:gd name="connsiteY1" fmla="*/ 29689 h 1349960"/>
              <a:gd name="connsiteX2" fmla="*/ 536988 w 1244271"/>
              <a:gd name="connsiteY2" fmla="*/ 0 h 1349960"/>
              <a:gd name="connsiteX3" fmla="*/ 1052452 w 1244271"/>
              <a:gd name="connsiteY3" fmla="*/ 514664 h 1349960"/>
              <a:gd name="connsiteX4" fmla="*/ 1244271 w 1244271"/>
              <a:gd name="connsiteY4" fmla="*/ 381535 h 1349960"/>
              <a:gd name="connsiteX5" fmla="*/ 875435 w 1244271"/>
              <a:gd name="connsiteY5" fmla="*/ 934324 h 1349960"/>
              <a:gd name="connsiteX6" fmla="*/ 592653 w 1244271"/>
              <a:gd name="connsiteY6" fmla="*/ 1349960 h 1349960"/>
              <a:gd name="connsiteX7" fmla="*/ 0 w 1244271"/>
              <a:gd name="connsiteY7" fmla="*/ 1060929 h 1349960"/>
              <a:gd name="connsiteX0" fmla="*/ 0 w 1244271"/>
              <a:gd name="connsiteY0" fmla="*/ 1060929 h 1349960"/>
              <a:gd name="connsiteX1" fmla="*/ 266081 w 1244271"/>
              <a:gd name="connsiteY1" fmla="*/ 29689 h 1349960"/>
              <a:gd name="connsiteX2" fmla="*/ 536988 w 1244271"/>
              <a:gd name="connsiteY2" fmla="*/ 0 h 1349960"/>
              <a:gd name="connsiteX3" fmla="*/ 1052452 w 1244271"/>
              <a:gd name="connsiteY3" fmla="*/ 514664 h 1349960"/>
              <a:gd name="connsiteX4" fmla="*/ 1244271 w 1244271"/>
              <a:gd name="connsiteY4" fmla="*/ 381535 h 1349960"/>
              <a:gd name="connsiteX5" fmla="*/ 1071378 w 1244271"/>
              <a:gd name="connsiteY5" fmla="*/ 1243083 h 1349960"/>
              <a:gd name="connsiteX6" fmla="*/ 592653 w 1244271"/>
              <a:gd name="connsiteY6" fmla="*/ 1349960 h 1349960"/>
              <a:gd name="connsiteX7" fmla="*/ 0 w 1244271"/>
              <a:gd name="connsiteY7" fmla="*/ 1060929 h 1349960"/>
              <a:gd name="connsiteX0" fmla="*/ 0 w 1244271"/>
              <a:gd name="connsiteY0" fmla="*/ 1060929 h 1349960"/>
              <a:gd name="connsiteX1" fmla="*/ 266081 w 1244271"/>
              <a:gd name="connsiteY1" fmla="*/ 29689 h 1349960"/>
              <a:gd name="connsiteX2" fmla="*/ 536988 w 1244271"/>
              <a:gd name="connsiteY2" fmla="*/ 0 h 1349960"/>
              <a:gd name="connsiteX3" fmla="*/ 1236519 w 1244271"/>
              <a:gd name="connsiteY3" fmla="*/ 389973 h 1349960"/>
              <a:gd name="connsiteX4" fmla="*/ 1244271 w 1244271"/>
              <a:gd name="connsiteY4" fmla="*/ 381535 h 1349960"/>
              <a:gd name="connsiteX5" fmla="*/ 1071378 w 1244271"/>
              <a:gd name="connsiteY5" fmla="*/ 1243083 h 1349960"/>
              <a:gd name="connsiteX6" fmla="*/ 592653 w 1244271"/>
              <a:gd name="connsiteY6" fmla="*/ 1349960 h 1349960"/>
              <a:gd name="connsiteX7" fmla="*/ 0 w 1244271"/>
              <a:gd name="connsiteY7" fmla="*/ 1060929 h 1349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4271" h="1349960">
                <a:moveTo>
                  <a:pt x="0" y="1060929"/>
                </a:moveTo>
                <a:lnTo>
                  <a:pt x="266081" y="29689"/>
                </a:lnTo>
                <a:lnTo>
                  <a:pt x="536988" y="0"/>
                </a:lnTo>
                <a:lnTo>
                  <a:pt x="1236519" y="389973"/>
                </a:lnTo>
                <a:cubicBezTo>
                  <a:pt x="1237124" y="397057"/>
                  <a:pt x="1243666" y="374451"/>
                  <a:pt x="1244271" y="381535"/>
                </a:cubicBezTo>
                <a:lnTo>
                  <a:pt x="1071378" y="1243083"/>
                </a:lnTo>
                <a:lnTo>
                  <a:pt x="592653" y="1349960"/>
                </a:lnTo>
                <a:lnTo>
                  <a:pt x="0" y="1060929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  <a:alpha val="35000"/>
            </a:schemeClr>
          </a:soli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3183081" y="832168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3081" y="832168"/>
                <a:ext cx="60960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3092450" y="1107968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2450" y="1107968"/>
                <a:ext cx="60960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5245100" y="2235936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5100" y="2235936"/>
                <a:ext cx="609600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2946399" y="2733159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6399" y="2733159"/>
                <a:ext cx="609600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3521363" y="2625148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1363" y="2625148"/>
                <a:ext cx="609600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4095998" y="2501315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5998" y="2501315"/>
                <a:ext cx="609600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0277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46" grpId="0"/>
      <p:bldP spid="50" grpId="0"/>
      <p:bldP spid="53" grpId="0"/>
      <p:bldP spid="54" grpId="0"/>
      <p:bldP spid="55" grpId="0"/>
      <p:bldP spid="68" grpId="0" animBg="1"/>
      <p:bldP spid="69" grpId="0"/>
      <p:bldP spid="70" grpId="0"/>
      <p:bldP spid="71" grpId="0"/>
      <p:bldP spid="72" grpId="0"/>
      <p:bldP spid="73" grpId="0"/>
      <p:bldP spid="7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Ko‘pyoqning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kesimlari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va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yasash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15900" y="1274709"/>
                <a:ext cx="25908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7.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Rasmda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tasvirlangan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kubning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</m:t>
                    </m:r>
                    <m:r>
                      <a:rPr lang="en-US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𝐵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𝐶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nuqtalardan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o‘tuvchi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kesimini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yasang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1274709"/>
                <a:ext cx="2590800" cy="1200329"/>
              </a:xfrm>
              <a:prstGeom prst="rect">
                <a:avLst/>
              </a:prstGeom>
              <a:blipFill rotWithShape="1">
                <a:blip r:embed="rId2"/>
                <a:stretch>
                  <a:fillRect l="-1882" t="-2538" r="-2118" b="-71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700" y="937999"/>
            <a:ext cx="1443362" cy="1813955"/>
          </a:xfrm>
          <a:prstGeom prst="rect">
            <a:avLst/>
          </a:prstGeom>
        </p:spPr>
      </p:pic>
      <p:cxnSp>
        <p:nvCxnSpPr>
          <p:cNvPr id="24" name="Прямая соединительная линия 23"/>
          <p:cNvCxnSpPr/>
          <p:nvPr/>
        </p:nvCxnSpPr>
        <p:spPr>
          <a:xfrm flipH="1">
            <a:off x="3263900" y="1185979"/>
            <a:ext cx="381000" cy="188424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3187700" y="2511883"/>
            <a:ext cx="228600" cy="40594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155865" y="2271371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5865" y="2271371"/>
                <a:ext cx="381000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 flipH="1">
            <a:off x="3266044" y="2156279"/>
            <a:ext cx="2360056" cy="50169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153065" y="2047905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3065" y="2047905"/>
                <a:ext cx="38100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Прямая соединительная линия 36"/>
          <p:cNvCxnSpPr/>
          <p:nvPr/>
        </p:nvCxnSpPr>
        <p:spPr>
          <a:xfrm flipH="1">
            <a:off x="4440794" y="2156279"/>
            <a:ext cx="11557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405994" y="1782060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5994" y="1782060"/>
                <a:ext cx="381000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Прямая соединительная линия 41"/>
          <p:cNvCxnSpPr/>
          <p:nvPr/>
        </p:nvCxnSpPr>
        <p:spPr>
          <a:xfrm flipH="1" flipV="1">
            <a:off x="3661731" y="1185979"/>
            <a:ext cx="1934763" cy="9703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654976" y="912723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4976" y="912723"/>
                <a:ext cx="381000" cy="70788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343565" y="1253391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565" y="1253391"/>
                <a:ext cx="381000" cy="70788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416300" y="963243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6300" y="963243"/>
                <a:ext cx="381000" cy="70788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2" name="Прямая соединительная линия 51"/>
          <p:cNvCxnSpPr/>
          <p:nvPr/>
        </p:nvCxnSpPr>
        <p:spPr>
          <a:xfrm flipH="1">
            <a:off x="3604818" y="1289895"/>
            <a:ext cx="240658" cy="5458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H="1" flipV="1">
            <a:off x="3416300" y="2277199"/>
            <a:ext cx="533400" cy="21274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H="1">
            <a:off x="4343565" y="1620609"/>
            <a:ext cx="190501" cy="78651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Шестиугольник 37"/>
          <p:cNvSpPr/>
          <p:nvPr/>
        </p:nvSpPr>
        <p:spPr>
          <a:xfrm>
            <a:off x="3423886" y="1285900"/>
            <a:ext cx="1099951" cy="1232470"/>
          </a:xfrm>
          <a:custGeom>
            <a:avLst/>
            <a:gdLst>
              <a:gd name="connsiteX0" fmla="*/ 0 w 571500"/>
              <a:gd name="connsiteY0" fmla="*/ 283726 h 567452"/>
              <a:gd name="connsiteX1" fmla="*/ 141863 w 571500"/>
              <a:gd name="connsiteY1" fmla="*/ 0 h 567452"/>
              <a:gd name="connsiteX2" fmla="*/ 429637 w 571500"/>
              <a:gd name="connsiteY2" fmla="*/ 0 h 567452"/>
              <a:gd name="connsiteX3" fmla="*/ 571500 w 571500"/>
              <a:gd name="connsiteY3" fmla="*/ 283726 h 567452"/>
              <a:gd name="connsiteX4" fmla="*/ 429637 w 571500"/>
              <a:gd name="connsiteY4" fmla="*/ 567452 h 567452"/>
              <a:gd name="connsiteX5" fmla="*/ 141863 w 571500"/>
              <a:gd name="connsiteY5" fmla="*/ 567452 h 567452"/>
              <a:gd name="connsiteX6" fmla="*/ 0 w 571500"/>
              <a:gd name="connsiteY6" fmla="*/ 283726 h 567452"/>
              <a:gd name="connsiteX0" fmla="*/ 77830 w 649330"/>
              <a:gd name="connsiteY0" fmla="*/ 349040 h 632766"/>
              <a:gd name="connsiteX1" fmla="*/ 0 w 649330"/>
              <a:gd name="connsiteY1" fmla="*/ 0 h 632766"/>
              <a:gd name="connsiteX2" fmla="*/ 507467 w 649330"/>
              <a:gd name="connsiteY2" fmla="*/ 65314 h 632766"/>
              <a:gd name="connsiteX3" fmla="*/ 649330 w 649330"/>
              <a:gd name="connsiteY3" fmla="*/ 349040 h 632766"/>
              <a:gd name="connsiteX4" fmla="*/ 507467 w 649330"/>
              <a:gd name="connsiteY4" fmla="*/ 632766 h 632766"/>
              <a:gd name="connsiteX5" fmla="*/ 219693 w 649330"/>
              <a:gd name="connsiteY5" fmla="*/ 632766 h 632766"/>
              <a:gd name="connsiteX6" fmla="*/ 77830 w 649330"/>
              <a:gd name="connsiteY6" fmla="*/ 349040 h 632766"/>
              <a:gd name="connsiteX0" fmla="*/ 77830 w 649330"/>
              <a:gd name="connsiteY0" fmla="*/ 402479 h 686205"/>
              <a:gd name="connsiteX1" fmla="*/ 0 w 649330"/>
              <a:gd name="connsiteY1" fmla="*/ 53439 h 686205"/>
              <a:gd name="connsiteX2" fmla="*/ 246210 w 649330"/>
              <a:gd name="connsiteY2" fmla="*/ 0 h 686205"/>
              <a:gd name="connsiteX3" fmla="*/ 649330 w 649330"/>
              <a:gd name="connsiteY3" fmla="*/ 402479 h 686205"/>
              <a:gd name="connsiteX4" fmla="*/ 507467 w 649330"/>
              <a:gd name="connsiteY4" fmla="*/ 686205 h 686205"/>
              <a:gd name="connsiteX5" fmla="*/ 219693 w 649330"/>
              <a:gd name="connsiteY5" fmla="*/ 686205 h 686205"/>
              <a:gd name="connsiteX6" fmla="*/ 77830 w 649330"/>
              <a:gd name="connsiteY6" fmla="*/ 402479 h 686205"/>
              <a:gd name="connsiteX0" fmla="*/ 0 w 832757"/>
              <a:gd name="connsiteY0" fmla="*/ 1014058 h 1014058"/>
              <a:gd name="connsiteX1" fmla="*/ 183427 w 832757"/>
              <a:gd name="connsiteY1" fmla="*/ 53439 h 1014058"/>
              <a:gd name="connsiteX2" fmla="*/ 429637 w 832757"/>
              <a:gd name="connsiteY2" fmla="*/ 0 h 1014058"/>
              <a:gd name="connsiteX3" fmla="*/ 832757 w 832757"/>
              <a:gd name="connsiteY3" fmla="*/ 402479 h 1014058"/>
              <a:gd name="connsiteX4" fmla="*/ 690894 w 832757"/>
              <a:gd name="connsiteY4" fmla="*/ 686205 h 1014058"/>
              <a:gd name="connsiteX5" fmla="*/ 403120 w 832757"/>
              <a:gd name="connsiteY5" fmla="*/ 686205 h 1014058"/>
              <a:gd name="connsiteX6" fmla="*/ 0 w 832757"/>
              <a:gd name="connsiteY6" fmla="*/ 1014058 h 1014058"/>
              <a:gd name="connsiteX0" fmla="*/ 0 w 832757"/>
              <a:gd name="connsiteY0" fmla="*/ 1014058 h 1232470"/>
              <a:gd name="connsiteX1" fmla="*/ 183427 w 832757"/>
              <a:gd name="connsiteY1" fmla="*/ 53439 h 1232470"/>
              <a:gd name="connsiteX2" fmla="*/ 429637 w 832757"/>
              <a:gd name="connsiteY2" fmla="*/ 0 h 1232470"/>
              <a:gd name="connsiteX3" fmla="*/ 832757 w 832757"/>
              <a:gd name="connsiteY3" fmla="*/ 402479 h 1232470"/>
              <a:gd name="connsiteX4" fmla="*/ 690894 w 832757"/>
              <a:gd name="connsiteY4" fmla="*/ 686205 h 1232470"/>
              <a:gd name="connsiteX5" fmla="*/ 557499 w 832757"/>
              <a:gd name="connsiteY5" fmla="*/ 1232470 h 1232470"/>
              <a:gd name="connsiteX6" fmla="*/ 0 w 832757"/>
              <a:gd name="connsiteY6" fmla="*/ 1014058 h 1232470"/>
              <a:gd name="connsiteX0" fmla="*/ 0 w 916525"/>
              <a:gd name="connsiteY0" fmla="*/ 1014058 h 1232470"/>
              <a:gd name="connsiteX1" fmla="*/ 183427 w 916525"/>
              <a:gd name="connsiteY1" fmla="*/ 53439 h 1232470"/>
              <a:gd name="connsiteX2" fmla="*/ 429637 w 916525"/>
              <a:gd name="connsiteY2" fmla="*/ 0 h 1232470"/>
              <a:gd name="connsiteX3" fmla="*/ 832757 w 916525"/>
              <a:gd name="connsiteY3" fmla="*/ 402479 h 1232470"/>
              <a:gd name="connsiteX4" fmla="*/ 916525 w 916525"/>
              <a:gd name="connsiteY4" fmla="*/ 1143405 h 1232470"/>
              <a:gd name="connsiteX5" fmla="*/ 557499 w 916525"/>
              <a:gd name="connsiteY5" fmla="*/ 1232470 h 1232470"/>
              <a:gd name="connsiteX6" fmla="*/ 0 w 916525"/>
              <a:gd name="connsiteY6" fmla="*/ 1014058 h 1232470"/>
              <a:gd name="connsiteX0" fmla="*/ 0 w 916525"/>
              <a:gd name="connsiteY0" fmla="*/ 1014058 h 1232470"/>
              <a:gd name="connsiteX1" fmla="*/ 183427 w 916525"/>
              <a:gd name="connsiteY1" fmla="*/ 53439 h 1232470"/>
              <a:gd name="connsiteX2" fmla="*/ 429637 w 916525"/>
              <a:gd name="connsiteY2" fmla="*/ 0 h 1232470"/>
              <a:gd name="connsiteX3" fmla="*/ 892133 w 916525"/>
              <a:gd name="connsiteY3" fmla="*/ 378728 h 1232470"/>
              <a:gd name="connsiteX4" fmla="*/ 916525 w 916525"/>
              <a:gd name="connsiteY4" fmla="*/ 1143405 h 1232470"/>
              <a:gd name="connsiteX5" fmla="*/ 557499 w 916525"/>
              <a:gd name="connsiteY5" fmla="*/ 1232470 h 1232470"/>
              <a:gd name="connsiteX6" fmla="*/ 0 w 916525"/>
              <a:gd name="connsiteY6" fmla="*/ 1014058 h 1232470"/>
              <a:gd name="connsiteX0" fmla="*/ 0 w 1010886"/>
              <a:gd name="connsiteY0" fmla="*/ 1014058 h 1232470"/>
              <a:gd name="connsiteX1" fmla="*/ 183427 w 1010886"/>
              <a:gd name="connsiteY1" fmla="*/ 53439 h 1232470"/>
              <a:gd name="connsiteX2" fmla="*/ 429637 w 1010886"/>
              <a:gd name="connsiteY2" fmla="*/ 0 h 1232470"/>
              <a:gd name="connsiteX3" fmla="*/ 1010886 w 1010886"/>
              <a:gd name="connsiteY3" fmla="*/ 259975 h 1232470"/>
              <a:gd name="connsiteX4" fmla="*/ 916525 w 1010886"/>
              <a:gd name="connsiteY4" fmla="*/ 1143405 h 1232470"/>
              <a:gd name="connsiteX5" fmla="*/ 557499 w 1010886"/>
              <a:gd name="connsiteY5" fmla="*/ 1232470 h 1232470"/>
              <a:gd name="connsiteX6" fmla="*/ 0 w 1010886"/>
              <a:gd name="connsiteY6" fmla="*/ 1014058 h 1232470"/>
              <a:gd name="connsiteX0" fmla="*/ 0 w 1099951"/>
              <a:gd name="connsiteY0" fmla="*/ 1014058 h 1232470"/>
              <a:gd name="connsiteX1" fmla="*/ 183427 w 1099951"/>
              <a:gd name="connsiteY1" fmla="*/ 53439 h 1232470"/>
              <a:gd name="connsiteX2" fmla="*/ 429637 w 1099951"/>
              <a:gd name="connsiteY2" fmla="*/ 0 h 1232470"/>
              <a:gd name="connsiteX3" fmla="*/ 1099951 w 1099951"/>
              <a:gd name="connsiteY3" fmla="*/ 354977 h 1232470"/>
              <a:gd name="connsiteX4" fmla="*/ 916525 w 1099951"/>
              <a:gd name="connsiteY4" fmla="*/ 1143405 h 1232470"/>
              <a:gd name="connsiteX5" fmla="*/ 557499 w 1099951"/>
              <a:gd name="connsiteY5" fmla="*/ 1232470 h 1232470"/>
              <a:gd name="connsiteX6" fmla="*/ 0 w 1099951"/>
              <a:gd name="connsiteY6" fmla="*/ 1014058 h 1232470"/>
              <a:gd name="connsiteX0" fmla="*/ 0 w 1099951"/>
              <a:gd name="connsiteY0" fmla="*/ 1014058 h 1232470"/>
              <a:gd name="connsiteX1" fmla="*/ 183427 w 1099951"/>
              <a:gd name="connsiteY1" fmla="*/ 53439 h 1232470"/>
              <a:gd name="connsiteX2" fmla="*/ 429637 w 1099951"/>
              <a:gd name="connsiteY2" fmla="*/ 0 h 1232470"/>
              <a:gd name="connsiteX3" fmla="*/ 1099951 w 1099951"/>
              <a:gd name="connsiteY3" fmla="*/ 337164 h 1232470"/>
              <a:gd name="connsiteX4" fmla="*/ 916525 w 1099951"/>
              <a:gd name="connsiteY4" fmla="*/ 1143405 h 1232470"/>
              <a:gd name="connsiteX5" fmla="*/ 557499 w 1099951"/>
              <a:gd name="connsiteY5" fmla="*/ 1232470 h 1232470"/>
              <a:gd name="connsiteX6" fmla="*/ 0 w 1099951"/>
              <a:gd name="connsiteY6" fmla="*/ 1014058 h 1232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9951" h="1232470">
                <a:moveTo>
                  <a:pt x="0" y="1014058"/>
                </a:moveTo>
                <a:lnTo>
                  <a:pt x="183427" y="53439"/>
                </a:lnTo>
                <a:lnTo>
                  <a:pt x="429637" y="0"/>
                </a:lnTo>
                <a:lnTo>
                  <a:pt x="1099951" y="337164"/>
                </a:lnTo>
                <a:lnTo>
                  <a:pt x="916525" y="1143405"/>
                </a:lnTo>
                <a:lnTo>
                  <a:pt x="557499" y="1232470"/>
                </a:lnTo>
                <a:lnTo>
                  <a:pt x="0" y="1014058"/>
                </a:lnTo>
                <a:close/>
              </a:path>
            </a:pathLst>
          </a:custGeom>
          <a:solidFill>
            <a:srgbClr val="00B0F0">
              <a:alpha val="41000"/>
            </a:srgbClr>
          </a:soli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3187700" y="1090043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7700" y="1090043"/>
                <a:ext cx="60960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3144649" y="2567288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4649" y="2567288"/>
                <a:ext cx="60960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4153065" y="2327217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3065" y="2327217"/>
                <a:ext cx="609600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5291694" y="2092533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1694" y="2092533"/>
                <a:ext cx="609600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3604581" y="983498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4581" y="983498"/>
                <a:ext cx="609600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4343565" y="1356245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565" y="1356245"/>
                <a:ext cx="609600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1684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3" grpId="0"/>
      <p:bldP spid="41" grpId="0"/>
      <p:bldP spid="45" grpId="0"/>
      <p:bldP spid="48" grpId="0"/>
      <p:bldP spid="49" grpId="0"/>
      <p:bldP spid="38" grpId="0" animBg="1"/>
      <p:bldP spid="59" grpId="0"/>
      <p:bldP spid="60" grpId="0"/>
      <p:bldP spid="62" grpId="0"/>
      <p:bldP spid="63" grpId="0"/>
      <p:bldP spid="64" grpId="0"/>
      <p:bldP spid="6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Ko‘pyoqning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kesimlari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va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yasash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06169" y="1232468"/>
                <a:ext cx="25908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8</a:t>
                </a:r>
                <a:r>
                  <a:rPr lang="en-US" b="1" i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.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Rasmda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tasvirlangan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kubning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</m:t>
                    </m:r>
                    <m:r>
                      <a:rPr lang="en-US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𝐵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𝐶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nuqtalardan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o‘tuvchi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kesimini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yasang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169" y="1232468"/>
                <a:ext cx="2590800" cy="1200329"/>
              </a:xfrm>
              <a:prstGeom prst="rect">
                <a:avLst/>
              </a:prstGeom>
              <a:blipFill rotWithShape="1">
                <a:blip r:embed="rId2"/>
                <a:stretch>
                  <a:fillRect l="-2118" t="-2538" r="-1882" b="-71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195" y="936625"/>
            <a:ext cx="1610369" cy="1792016"/>
          </a:xfrm>
          <a:prstGeom prst="rect">
            <a:avLst/>
          </a:prstGeom>
        </p:spPr>
      </p:pic>
      <p:cxnSp>
        <p:nvCxnSpPr>
          <p:cNvPr id="22" name="Прямая соединительная линия 21"/>
          <p:cNvCxnSpPr/>
          <p:nvPr/>
        </p:nvCxnSpPr>
        <p:spPr>
          <a:xfrm flipH="1">
            <a:off x="3187700" y="1232468"/>
            <a:ext cx="1752600" cy="69475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496130" y="973133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6130" y="973133"/>
                <a:ext cx="381000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единительная линия 26"/>
          <p:cNvCxnSpPr/>
          <p:nvPr/>
        </p:nvCxnSpPr>
        <p:spPr>
          <a:xfrm flipH="1">
            <a:off x="3187700" y="1611647"/>
            <a:ext cx="381000" cy="62037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223738" y="1441316"/>
                <a:ext cx="43691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3738" y="1441316"/>
                <a:ext cx="436913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я соединительная линия 30"/>
          <p:cNvCxnSpPr/>
          <p:nvPr/>
        </p:nvCxnSpPr>
        <p:spPr>
          <a:xfrm flipH="1" flipV="1">
            <a:off x="3442194" y="1832633"/>
            <a:ext cx="218457" cy="60016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3379395" y="1778772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9395" y="1778772"/>
                <a:ext cx="381000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единительная линия 35"/>
          <p:cNvCxnSpPr/>
          <p:nvPr/>
        </p:nvCxnSpPr>
        <p:spPr>
          <a:xfrm flipH="1">
            <a:off x="3187700" y="1640799"/>
            <a:ext cx="741425" cy="108784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>
            <a:off x="2834058" y="2576286"/>
            <a:ext cx="77936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3106717" y="2205955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6717" y="2205955"/>
                <a:ext cx="381000" cy="70788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Прямая соединительная линия 45"/>
          <p:cNvCxnSpPr/>
          <p:nvPr/>
        </p:nvCxnSpPr>
        <p:spPr>
          <a:xfrm flipH="1">
            <a:off x="2986458" y="2160814"/>
            <a:ext cx="1260921" cy="54396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025900" y="1806871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5900" y="1806871"/>
                <a:ext cx="381000" cy="70788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Прямая соединительная линия 52"/>
          <p:cNvCxnSpPr/>
          <p:nvPr/>
        </p:nvCxnSpPr>
        <p:spPr>
          <a:xfrm flipH="1">
            <a:off x="4216401" y="1232468"/>
            <a:ext cx="660729" cy="95229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572660" y="1013033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660" y="1013033"/>
                <a:ext cx="381000" cy="70788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5" name="Прямая соединительная линия 54"/>
          <p:cNvCxnSpPr/>
          <p:nvPr/>
        </p:nvCxnSpPr>
        <p:spPr>
          <a:xfrm flipH="1" flipV="1">
            <a:off x="4677457" y="1327077"/>
            <a:ext cx="84878" cy="6842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Шестиугольник 37"/>
          <p:cNvSpPr/>
          <p:nvPr/>
        </p:nvSpPr>
        <p:spPr>
          <a:xfrm>
            <a:off x="3566391" y="1351214"/>
            <a:ext cx="1218704" cy="1084029"/>
          </a:xfrm>
          <a:custGeom>
            <a:avLst/>
            <a:gdLst>
              <a:gd name="connsiteX0" fmla="*/ 0 w 571500"/>
              <a:gd name="connsiteY0" fmla="*/ 283726 h 567452"/>
              <a:gd name="connsiteX1" fmla="*/ 141863 w 571500"/>
              <a:gd name="connsiteY1" fmla="*/ 0 h 567452"/>
              <a:gd name="connsiteX2" fmla="*/ 429637 w 571500"/>
              <a:gd name="connsiteY2" fmla="*/ 0 h 567452"/>
              <a:gd name="connsiteX3" fmla="*/ 571500 w 571500"/>
              <a:gd name="connsiteY3" fmla="*/ 283726 h 567452"/>
              <a:gd name="connsiteX4" fmla="*/ 429637 w 571500"/>
              <a:gd name="connsiteY4" fmla="*/ 567452 h 567452"/>
              <a:gd name="connsiteX5" fmla="*/ 141863 w 571500"/>
              <a:gd name="connsiteY5" fmla="*/ 567452 h 567452"/>
              <a:gd name="connsiteX6" fmla="*/ 0 w 571500"/>
              <a:gd name="connsiteY6" fmla="*/ 283726 h 567452"/>
              <a:gd name="connsiteX0" fmla="*/ 77830 w 649330"/>
              <a:gd name="connsiteY0" fmla="*/ 349040 h 632766"/>
              <a:gd name="connsiteX1" fmla="*/ 0 w 649330"/>
              <a:gd name="connsiteY1" fmla="*/ 0 h 632766"/>
              <a:gd name="connsiteX2" fmla="*/ 507467 w 649330"/>
              <a:gd name="connsiteY2" fmla="*/ 65314 h 632766"/>
              <a:gd name="connsiteX3" fmla="*/ 649330 w 649330"/>
              <a:gd name="connsiteY3" fmla="*/ 349040 h 632766"/>
              <a:gd name="connsiteX4" fmla="*/ 507467 w 649330"/>
              <a:gd name="connsiteY4" fmla="*/ 632766 h 632766"/>
              <a:gd name="connsiteX5" fmla="*/ 219693 w 649330"/>
              <a:gd name="connsiteY5" fmla="*/ 632766 h 632766"/>
              <a:gd name="connsiteX6" fmla="*/ 77830 w 649330"/>
              <a:gd name="connsiteY6" fmla="*/ 349040 h 632766"/>
              <a:gd name="connsiteX0" fmla="*/ 77830 w 649330"/>
              <a:gd name="connsiteY0" fmla="*/ 402479 h 686205"/>
              <a:gd name="connsiteX1" fmla="*/ 0 w 649330"/>
              <a:gd name="connsiteY1" fmla="*/ 53439 h 686205"/>
              <a:gd name="connsiteX2" fmla="*/ 246210 w 649330"/>
              <a:gd name="connsiteY2" fmla="*/ 0 h 686205"/>
              <a:gd name="connsiteX3" fmla="*/ 649330 w 649330"/>
              <a:gd name="connsiteY3" fmla="*/ 402479 h 686205"/>
              <a:gd name="connsiteX4" fmla="*/ 507467 w 649330"/>
              <a:gd name="connsiteY4" fmla="*/ 686205 h 686205"/>
              <a:gd name="connsiteX5" fmla="*/ 219693 w 649330"/>
              <a:gd name="connsiteY5" fmla="*/ 686205 h 686205"/>
              <a:gd name="connsiteX6" fmla="*/ 77830 w 649330"/>
              <a:gd name="connsiteY6" fmla="*/ 402479 h 686205"/>
              <a:gd name="connsiteX0" fmla="*/ 0 w 832757"/>
              <a:gd name="connsiteY0" fmla="*/ 1014058 h 1014058"/>
              <a:gd name="connsiteX1" fmla="*/ 183427 w 832757"/>
              <a:gd name="connsiteY1" fmla="*/ 53439 h 1014058"/>
              <a:gd name="connsiteX2" fmla="*/ 429637 w 832757"/>
              <a:gd name="connsiteY2" fmla="*/ 0 h 1014058"/>
              <a:gd name="connsiteX3" fmla="*/ 832757 w 832757"/>
              <a:gd name="connsiteY3" fmla="*/ 402479 h 1014058"/>
              <a:gd name="connsiteX4" fmla="*/ 690894 w 832757"/>
              <a:gd name="connsiteY4" fmla="*/ 686205 h 1014058"/>
              <a:gd name="connsiteX5" fmla="*/ 403120 w 832757"/>
              <a:gd name="connsiteY5" fmla="*/ 686205 h 1014058"/>
              <a:gd name="connsiteX6" fmla="*/ 0 w 832757"/>
              <a:gd name="connsiteY6" fmla="*/ 1014058 h 1014058"/>
              <a:gd name="connsiteX0" fmla="*/ 0 w 832757"/>
              <a:gd name="connsiteY0" fmla="*/ 1014058 h 1232470"/>
              <a:gd name="connsiteX1" fmla="*/ 183427 w 832757"/>
              <a:gd name="connsiteY1" fmla="*/ 53439 h 1232470"/>
              <a:gd name="connsiteX2" fmla="*/ 429637 w 832757"/>
              <a:gd name="connsiteY2" fmla="*/ 0 h 1232470"/>
              <a:gd name="connsiteX3" fmla="*/ 832757 w 832757"/>
              <a:gd name="connsiteY3" fmla="*/ 402479 h 1232470"/>
              <a:gd name="connsiteX4" fmla="*/ 690894 w 832757"/>
              <a:gd name="connsiteY4" fmla="*/ 686205 h 1232470"/>
              <a:gd name="connsiteX5" fmla="*/ 557499 w 832757"/>
              <a:gd name="connsiteY5" fmla="*/ 1232470 h 1232470"/>
              <a:gd name="connsiteX6" fmla="*/ 0 w 832757"/>
              <a:gd name="connsiteY6" fmla="*/ 1014058 h 1232470"/>
              <a:gd name="connsiteX0" fmla="*/ 0 w 916525"/>
              <a:gd name="connsiteY0" fmla="*/ 1014058 h 1232470"/>
              <a:gd name="connsiteX1" fmla="*/ 183427 w 916525"/>
              <a:gd name="connsiteY1" fmla="*/ 53439 h 1232470"/>
              <a:gd name="connsiteX2" fmla="*/ 429637 w 916525"/>
              <a:gd name="connsiteY2" fmla="*/ 0 h 1232470"/>
              <a:gd name="connsiteX3" fmla="*/ 832757 w 916525"/>
              <a:gd name="connsiteY3" fmla="*/ 402479 h 1232470"/>
              <a:gd name="connsiteX4" fmla="*/ 916525 w 916525"/>
              <a:gd name="connsiteY4" fmla="*/ 1143405 h 1232470"/>
              <a:gd name="connsiteX5" fmla="*/ 557499 w 916525"/>
              <a:gd name="connsiteY5" fmla="*/ 1232470 h 1232470"/>
              <a:gd name="connsiteX6" fmla="*/ 0 w 916525"/>
              <a:gd name="connsiteY6" fmla="*/ 1014058 h 1232470"/>
              <a:gd name="connsiteX0" fmla="*/ 0 w 916525"/>
              <a:gd name="connsiteY0" fmla="*/ 1014058 h 1232470"/>
              <a:gd name="connsiteX1" fmla="*/ 183427 w 916525"/>
              <a:gd name="connsiteY1" fmla="*/ 53439 h 1232470"/>
              <a:gd name="connsiteX2" fmla="*/ 429637 w 916525"/>
              <a:gd name="connsiteY2" fmla="*/ 0 h 1232470"/>
              <a:gd name="connsiteX3" fmla="*/ 892133 w 916525"/>
              <a:gd name="connsiteY3" fmla="*/ 378728 h 1232470"/>
              <a:gd name="connsiteX4" fmla="*/ 916525 w 916525"/>
              <a:gd name="connsiteY4" fmla="*/ 1143405 h 1232470"/>
              <a:gd name="connsiteX5" fmla="*/ 557499 w 916525"/>
              <a:gd name="connsiteY5" fmla="*/ 1232470 h 1232470"/>
              <a:gd name="connsiteX6" fmla="*/ 0 w 916525"/>
              <a:gd name="connsiteY6" fmla="*/ 1014058 h 1232470"/>
              <a:gd name="connsiteX0" fmla="*/ 0 w 1010886"/>
              <a:gd name="connsiteY0" fmla="*/ 1014058 h 1232470"/>
              <a:gd name="connsiteX1" fmla="*/ 183427 w 1010886"/>
              <a:gd name="connsiteY1" fmla="*/ 53439 h 1232470"/>
              <a:gd name="connsiteX2" fmla="*/ 429637 w 1010886"/>
              <a:gd name="connsiteY2" fmla="*/ 0 h 1232470"/>
              <a:gd name="connsiteX3" fmla="*/ 1010886 w 1010886"/>
              <a:gd name="connsiteY3" fmla="*/ 259975 h 1232470"/>
              <a:gd name="connsiteX4" fmla="*/ 916525 w 1010886"/>
              <a:gd name="connsiteY4" fmla="*/ 1143405 h 1232470"/>
              <a:gd name="connsiteX5" fmla="*/ 557499 w 1010886"/>
              <a:gd name="connsiteY5" fmla="*/ 1232470 h 1232470"/>
              <a:gd name="connsiteX6" fmla="*/ 0 w 1010886"/>
              <a:gd name="connsiteY6" fmla="*/ 1014058 h 1232470"/>
              <a:gd name="connsiteX0" fmla="*/ 0 w 1099951"/>
              <a:gd name="connsiteY0" fmla="*/ 1014058 h 1232470"/>
              <a:gd name="connsiteX1" fmla="*/ 183427 w 1099951"/>
              <a:gd name="connsiteY1" fmla="*/ 53439 h 1232470"/>
              <a:gd name="connsiteX2" fmla="*/ 429637 w 1099951"/>
              <a:gd name="connsiteY2" fmla="*/ 0 h 1232470"/>
              <a:gd name="connsiteX3" fmla="*/ 1099951 w 1099951"/>
              <a:gd name="connsiteY3" fmla="*/ 354977 h 1232470"/>
              <a:gd name="connsiteX4" fmla="*/ 916525 w 1099951"/>
              <a:gd name="connsiteY4" fmla="*/ 1143405 h 1232470"/>
              <a:gd name="connsiteX5" fmla="*/ 557499 w 1099951"/>
              <a:gd name="connsiteY5" fmla="*/ 1232470 h 1232470"/>
              <a:gd name="connsiteX6" fmla="*/ 0 w 1099951"/>
              <a:gd name="connsiteY6" fmla="*/ 1014058 h 1232470"/>
              <a:gd name="connsiteX0" fmla="*/ 0 w 1099951"/>
              <a:gd name="connsiteY0" fmla="*/ 1014058 h 1232470"/>
              <a:gd name="connsiteX1" fmla="*/ 183427 w 1099951"/>
              <a:gd name="connsiteY1" fmla="*/ 53439 h 1232470"/>
              <a:gd name="connsiteX2" fmla="*/ 429637 w 1099951"/>
              <a:gd name="connsiteY2" fmla="*/ 0 h 1232470"/>
              <a:gd name="connsiteX3" fmla="*/ 1099951 w 1099951"/>
              <a:gd name="connsiteY3" fmla="*/ 337164 h 1232470"/>
              <a:gd name="connsiteX4" fmla="*/ 916525 w 1099951"/>
              <a:gd name="connsiteY4" fmla="*/ 1143405 h 1232470"/>
              <a:gd name="connsiteX5" fmla="*/ 557499 w 1099951"/>
              <a:gd name="connsiteY5" fmla="*/ 1232470 h 1232470"/>
              <a:gd name="connsiteX6" fmla="*/ 0 w 1099951"/>
              <a:gd name="connsiteY6" fmla="*/ 1014058 h 1232470"/>
              <a:gd name="connsiteX0" fmla="*/ 0 w 1361208"/>
              <a:gd name="connsiteY0" fmla="*/ 1014058 h 1232470"/>
              <a:gd name="connsiteX1" fmla="*/ 183427 w 1361208"/>
              <a:gd name="connsiteY1" fmla="*/ 53439 h 1232470"/>
              <a:gd name="connsiteX2" fmla="*/ 429637 w 1361208"/>
              <a:gd name="connsiteY2" fmla="*/ 0 h 1232470"/>
              <a:gd name="connsiteX3" fmla="*/ 1361208 w 1361208"/>
              <a:gd name="connsiteY3" fmla="*/ 111533 h 1232470"/>
              <a:gd name="connsiteX4" fmla="*/ 916525 w 1361208"/>
              <a:gd name="connsiteY4" fmla="*/ 1143405 h 1232470"/>
              <a:gd name="connsiteX5" fmla="*/ 557499 w 1361208"/>
              <a:gd name="connsiteY5" fmla="*/ 1232470 h 1232470"/>
              <a:gd name="connsiteX6" fmla="*/ 0 w 1361208"/>
              <a:gd name="connsiteY6" fmla="*/ 1014058 h 1232470"/>
              <a:gd name="connsiteX0" fmla="*/ 0 w 1361208"/>
              <a:gd name="connsiteY0" fmla="*/ 960619 h 1179031"/>
              <a:gd name="connsiteX1" fmla="*/ 183427 w 1361208"/>
              <a:gd name="connsiteY1" fmla="*/ 0 h 1179031"/>
              <a:gd name="connsiteX2" fmla="*/ 1260910 w 1361208"/>
              <a:gd name="connsiteY2" fmla="*/ 11875 h 1179031"/>
              <a:gd name="connsiteX3" fmla="*/ 1361208 w 1361208"/>
              <a:gd name="connsiteY3" fmla="*/ 58094 h 1179031"/>
              <a:gd name="connsiteX4" fmla="*/ 916525 w 1361208"/>
              <a:gd name="connsiteY4" fmla="*/ 1089966 h 1179031"/>
              <a:gd name="connsiteX5" fmla="*/ 557499 w 1361208"/>
              <a:gd name="connsiteY5" fmla="*/ 1179031 h 1179031"/>
              <a:gd name="connsiteX6" fmla="*/ 0 w 1361208"/>
              <a:gd name="connsiteY6" fmla="*/ 960619 h 1179031"/>
              <a:gd name="connsiteX0" fmla="*/ 0 w 1361208"/>
              <a:gd name="connsiteY0" fmla="*/ 948744 h 1167156"/>
              <a:gd name="connsiteX1" fmla="*/ 515936 w 1361208"/>
              <a:gd name="connsiteY1" fmla="*/ 261257 h 1167156"/>
              <a:gd name="connsiteX2" fmla="*/ 1260910 w 1361208"/>
              <a:gd name="connsiteY2" fmla="*/ 0 h 1167156"/>
              <a:gd name="connsiteX3" fmla="*/ 1361208 w 1361208"/>
              <a:gd name="connsiteY3" fmla="*/ 46219 h 1167156"/>
              <a:gd name="connsiteX4" fmla="*/ 916525 w 1361208"/>
              <a:gd name="connsiteY4" fmla="*/ 1078091 h 1167156"/>
              <a:gd name="connsiteX5" fmla="*/ 557499 w 1361208"/>
              <a:gd name="connsiteY5" fmla="*/ 1167156 h 1167156"/>
              <a:gd name="connsiteX6" fmla="*/ 0 w 1361208"/>
              <a:gd name="connsiteY6" fmla="*/ 948744 h 1167156"/>
              <a:gd name="connsiteX0" fmla="*/ 0 w 1218704"/>
              <a:gd name="connsiteY0" fmla="*/ 812178 h 1167156"/>
              <a:gd name="connsiteX1" fmla="*/ 373432 w 1218704"/>
              <a:gd name="connsiteY1" fmla="*/ 261257 h 1167156"/>
              <a:gd name="connsiteX2" fmla="*/ 1118406 w 1218704"/>
              <a:gd name="connsiteY2" fmla="*/ 0 h 1167156"/>
              <a:gd name="connsiteX3" fmla="*/ 1218704 w 1218704"/>
              <a:gd name="connsiteY3" fmla="*/ 46219 h 1167156"/>
              <a:gd name="connsiteX4" fmla="*/ 774021 w 1218704"/>
              <a:gd name="connsiteY4" fmla="*/ 1078091 h 1167156"/>
              <a:gd name="connsiteX5" fmla="*/ 414995 w 1218704"/>
              <a:gd name="connsiteY5" fmla="*/ 1167156 h 1167156"/>
              <a:gd name="connsiteX6" fmla="*/ 0 w 1218704"/>
              <a:gd name="connsiteY6" fmla="*/ 812178 h 1167156"/>
              <a:gd name="connsiteX0" fmla="*/ 0 w 1218704"/>
              <a:gd name="connsiteY0" fmla="*/ 812178 h 1084029"/>
              <a:gd name="connsiteX1" fmla="*/ 373432 w 1218704"/>
              <a:gd name="connsiteY1" fmla="*/ 261257 h 1084029"/>
              <a:gd name="connsiteX2" fmla="*/ 1118406 w 1218704"/>
              <a:gd name="connsiteY2" fmla="*/ 0 h 1084029"/>
              <a:gd name="connsiteX3" fmla="*/ 1218704 w 1218704"/>
              <a:gd name="connsiteY3" fmla="*/ 46219 h 1084029"/>
              <a:gd name="connsiteX4" fmla="*/ 774021 w 1218704"/>
              <a:gd name="connsiteY4" fmla="*/ 1078091 h 1084029"/>
              <a:gd name="connsiteX5" fmla="*/ 106236 w 1218704"/>
              <a:gd name="connsiteY5" fmla="*/ 1084029 h 1084029"/>
              <a:gd name="connsiteX6" fmla="*/ 0 w 1218704"/>
              <a:gd name="connsiteY6" fmla="*/ 812178 h 1084029"/>
              <a:gd name="connsiteX0" fmla="*/ 0 w 1218704"/>
              <a:gd name="connsiteY0" fmla="*/ 812178 h 1084029"/>
              <a:gd name="connsiteX1" fmla="*/ 373432 w 1218704"/>
              <a:gd name="connsiteY1" fmla="*/ 261257 h 1084029"/>
              <a:gd name="connsiteX2" fmla="*/ 1118406 w 1218704"/>
              <a:gd name="connsiteY2" fmla="*/ 0 h 1084029"/>
              <a:gd name="connsiteX3" fmla="*/ 1218704 w 1218704"/>
              <a:gd name="connsiteY3" fmla="*/ 46219 h 1084029"/>
              <a:gd name="connsiteX4" fmla="*/ 673081 w 1218704"/>
              <a:gd name="connsiteY4" fmla="*/ 816833 h 1084029"/>
              <a:gd name="connsiteX5" fmla="*/ 106236 w 1218704"/>
              <a:gd name="connsiteY5" fmla="*/ 1084029 h 1084029"/>
              <a:gd name="connsiteX6" fmla="*/ 0 w 1218704"/>
              <a:gd name="connsiteY6" fmla="*/ 812178 h 1084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704" h="1084029">
                <a:moveTo>
                  <a:pt x="0" y="812178"/>
                </a:moveTo>
                <a:lnTo>
                  <a:pt x="373432" y="261257"/>
                </a:lnTo>
                <a:lnTo>
                  <a:pt x="1118406" y="0"/>
                </a:lnTo>
                <a:lnTo>
                  <a:pt x="1218704" y="46219"/>
                </a:lnTo>
                <a:lnTo>
                  <a:pt x="673081" y="816833"/>
                </a:lnTo>
                <a:lnTo>
                  <a:pt x="106236" y="1084029"/>
                </a:lnTo>
                <a:lnTo>
                  <a:pt x="0" y="812178"/>
                </a:lnTo>
                <a:close/>
              </a:path>
            </a:pathLst>
          </a:custGeom>
          <a:solidFill>
            <a:srgbClr val="FFFF00">
              <a:alpha val="35000"/>
            </a:srgbClr>
          </a:soli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4284160" y="1142410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4160" y="1142410"/>
                <a:ext cx="60960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3073400" y="1523896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3400" y="1523896"/>
                <a:ext cx="60960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3153288" y="1964536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3288" y="1964536"/>
                <a:ext cx="609600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2941822" y="2261089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1822" y="2261089"/>
                <a:ext cx="609600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3886530" y="1863787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530" y="1863787"/>
                <a:ext cx="609600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4588960" y="1274510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8960" y="1274510"/>
                <a:ext cx="609600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8910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0" grpId="0"/>
      <p:bldP spid="35" grpId="0"/>
      <p:bldP spid="44" grpId="0"/>
      <p:bldP spid="50" grpId="0"/>
      <p:bldP spid="54" grpId="0"/>
      <p:bldP spid="56" grpId="0" animBg="1"/>
      <p:bldP spid="59" grpId="0"/>
      <p:bldP spid="60" grpId="0"/>
      <p:bldP spid="61" grpId="0"/>
      <p:bldP spid="62" grpId="0"/>
      <p:bldP spid="63" grpId="0"/>
      <p:bldP spid="6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Ko‘pyoqning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kesimlari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va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yasash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06169" y="1232468"/>
                <a:ext cx="25908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9.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Rasmda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tasvirlangan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kubning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</m:t>
                    </m:r>
                    <m:r>
                      <a:rPr lang="en-US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𝐵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𝐶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nuqtalardan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o‘tuvchi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kesimini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yasang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169" y="1232468"/>
                <a:ext cx="2590800" cy="1200329"/>
              </a:xfrm>
              <a:prstGeom prst="rect">
                <a:avLst/>
              </a:prstGeom>
              <a:blipFill rotWithShape="1">
                <a:blip r:embed="rId2"/>
                <a:stretch>
                  <a:fillRect l="-2118" t="-2538" r="-1882" b="-71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1500" y="1012824"/>
            <a:ext cx="1765634" cy="1863725"/>
          </a:xfrm>
          <a:prstGeom prst="rect">
            <a:avLst/>
          </a:prstGeom>
        </p:spPr>
      </p:pic>
      <p:cxnSp>
        <p:nvCxnSpPr>
          <p:cNvPr id="21" name="Прямая соединительная линия 20"/>
          <p:cNvCxnSpPr/>
          <p:nvPr/>
        </p:nvCxnSpPr>
        <p:spPr>
          <a:xfrm flipH="1">
            <a:off x="3263903" y="2460625"/>
            <a:ext cx="304798" cy="42667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3743035" y="1075915"/>
            <a:ext cx="1" cy="31310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3340100" y="1077513"/>
            <a:ext cx="402937" cy="191651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215578" y="2307374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5578" y="2307374"/>
                <a:ext cx="381000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476831" y="1075915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6831" y="1075915"/>
                <a:ext cx="38100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547672" y="723570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7672" y="723570"/>
                <a:ext cx="381000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Прямая соединительная линия 42"/>
          <p:cNvCxnSpPr/>
          <p:nvPr/>
        </p:nvCxnSpPr>
        <p:spPr>
          <a:xfrm>
            <a:off x="3753183" y="1117087"/>
            <a:ext cx="1872917" cy="134353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437083" y="1383698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7083" y="1383698"/>
                <a:ext cx="381000" cy="70788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9" name="Прямая соединительная линия 48"/>
          <p:cNvCxnSpPr/>
          <p:nvPr/>
        </p:nvCxnSpPr>
        <p:spPr>
          <a:xfrm>
            <a:off x="4627583" y="2225551"/>
            <a:ext cx="76991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5102761" y="1855581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2761" y="1855581"/>
                <a:ext cx="381000" cy="70788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7" name="Прямая соединительная линия 56"/>
          <p:cNvCxnSpPr/>
          <p:nvPr/>
        </p:nvCxnSpPr>
        <p:spPr>
          <a:xfrm flipV="1">
            <a:off x="3416302" y="2225552"/>
            <a:ext cx="1876959" cy="44841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3669639" y="2189390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9639" y="2189390"/>
                <a:ext cx="381000" cy="70788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4303117" y="2042951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3117" y="2042951"/>
                <a:ext cx="381000" cy="70788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0" name="Прямая соединительная линия 59"/>
          <p:cNvCxnSpPr/>
          <p:nvPr/>
        </p:nvCxnSpPr>
        <p:spPr>
          <a:xfrm flipV="1">
            <a:off x="3687948" y="1347205"/>
            <a:ext cx="315115" cy="8425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3515757" y="2338694"/>
            <a:ext cx="344382" cy="22477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H="1">
            <a:off x="4493617" y="1758340"/>
            <a:ext cx="137265" cy="63855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Шестиугольник 37"/>
          <p:cNvSpPr/>
          <p:nvPr/>
        </p:nvSpPr>
        <p:spPr>
          <a:xfrm>
            <a:off x="3494233" y="1336196"/>
            <a:ext cx="1153390" cy="1226532"/>
          </a:xfrm>
          <a:custGeom>
            <a:avLst/>
            <a:gdLst>
              <a:gd name="connsiteX0" fmla="*/ 0 w 571500"/>
              <a:gd name="connsiteY0" fmla="*/ 283726 h 567452"/>
              <a:gd name="connsiteX1" fmla="*/ 141863 w 571500"/>
              <a:gd name="connsiteY1" fmla="*/ 0 h 567452"/>
              <a:gd name="connsiteX2" fmla="*/ 429637 w 571500"/>
              <a:gd name="connsiteY2" fmla="*/ 0 h 567452"/>
              <a:gd name="connsiteX3" fmla="*/ 571500 w 571500"/>
              <a:gd name="connsiteY3" fmla="*/ 283726 h 567452"/>
              <a:gd name="connsiteX4" fmla="*/ 429637 w 571500"/>
              <a:gd name="connsiteY4" fmla="*/ 567452 h 567452"/>
              <a:gd name="connsiteX5" fmla="*/ 141863 w 571500"/>
              <a:gd name="connsiteY5" fmla="*/ 567452 h 567452"/>
              <a:gd name="connsiteX6" fmla="*/ 0 w 571500"/>
              <a:gd name="connsiteY6" fmla="*/ 283726 h 567452"/>
              <a:gd name="connsiteX0" fmla="*/ 77830 w 649330"/>
              <a:gd name="connsiteY0" fmla="*/ 349040 h 632766"/>
              <a:gd name="connsiteX1" fmla="*/ 0 w 649330"/>
              <a:gd name="connsiteY1" fmla="*/ 0 h 632766"/>
              <a:gd name="connsiteX2" fmla="*/ 507467 w 649330"/>
              <a:gd name="connsiteY2" fmla="*/ 65314 h 632766"/>
              <a:gd name="connsiteX3" fmla="*/ 649330 w 649330"/>
              <a:gd name="connsiteY3" fmla="*/ 349040 h 632766"/>
              <a:gd name="connsiteX4" fmla="*/ 507467 w 649330"/>
              <a:gd name="connsiteY4" fmla="*/ 632766 h 632766"/>
              <a:gd name="connsiteX5" fmla="*/ 219693 w 649330"/>
              <a:gd name="connsiteY5" fmla="*/ 632766 h 632766"/>
              <a:gd name="connsiteX6" fmla="*/ 77830 w 649330"/>
              <a:gd name="connsiteY6" fmla="*/ 349040 h 632766"/>
              <a:gd name="connsiteX0" fmla="*/ 77830 w 649330"/>
              <a:gd name="connsiteY0" fmla="*/ 402479 h 686205"/>
              <a:gd name="connsiteX1" fmla="*/ 0 w 649330"/>
              <a:gd name="connsiteY1" fmla="*/ 53439 h 686205"/>
              <a:gd name="connsiteX2" fmla="*/ 246210 w 649330"/>
              <a:gd name="connsiteY2" fmla="*/ 0 h 686205"/>
              <a:gd name="connsiteX3" fmla="*/ 649330 w 649330"/>
              <a:gd name="connsiteY3" fmla="*/ 402479 h 686205"/>
              <a:gd name="connsiteX4" fmla="*/ 507467 w 649330"/>
              <a:gd name="connsiteY4" fmla="*/ 686205 h 686205"/>
              <a:gd name="connsiteX5" fmla="*/ 219693 w 649330"/>
              <a:gd name="connsiteY5" fmla="*/ 686205 h 686205"/>
              <a:gd name="connsiteX6" fmla="*/ 77830 w 649330"/>
              <a:gd name="connsiteY6" fmla="*/ 402479 h 686205"/>
              <a:gd name="connsiteX0" fmla="*/ 0 w 832757"/>
              <a:gd name="connsiteY0" fmla="*/ 1014058 h 1014058"/>
              <a:gd name="connsiteX1" fmla="*/ 183427 w 832757"/>
              <a:gd name="connsiteY1" fmla="*/ 53439 h 1014058"/>
              <a:gd name="connsiteX2" fmla="*/ 429637 w 832757"/>
              <a:gd name="connsiteY2" fmla="*/ 0 h 1014058"/>
              <a:gd name="connsiteX3" fmla="*/ 832757 w 832757"/>
              <a:gd name="connsiteY3" fmla="*/ 402479 h 1014058"/>
              <a:gd name="connsiteX4" fmla="*/ 690894 w 832757"/>
              <a:gd name="connsiteY4" fmla="*/ 686205 h 1014058"/>
              <a:gd name="connsiteX5" fmla="*/ 403120 w 832757"/>
              <a:gd name="connsiteY5" fmla="*/ 686205 h 1014058"/>
              <a:gd name="connsiteX6" fmla="*/ 0 w 832757"/>
              <a:gd name="connsiteY6" fmla="*/ 1014058 h 1014058"/>
              <a:gd name="connsiteX0" fmla="*/ 0 w 832757"/>
              <a:gd name="connsiteY0" fmla="*/ 1014058 h 1232470"/>
              <a:gd name="connsiteX1" fmla="*/ 183427 w 832757"/>
              <a:gd name="connsiteY1" fmla="*/ 53439 h 1232470"/>
              <a:gd name="connsiteX2" fmla="*/ 429637 w 832757"/>
              <a:gd name="connsiteY2" fmla="*/ 0 h 1232470"/>
              <a:gd name="connsiteX3" fmla="*/ 832757 w 832757"/>
              <a:gd name="connsiteY3" fmla="*/ 402479 h 1232470"/>
              <a:gd name="connsiteX4" fmla="*/ 690894 w 832757"/>
              <a:gd name="connsiteY4" fmla="*/ 686205 h 1232470"/>
              <a:gd name="connsiteX5" fmla="*/ 557499 w 832757"/>
              <a:gd name="connsiteY5" fmla="*/ 1232470 h 1232470"/>
              <a:gd name="connsiteX6" fmla="*/ 0 w 832757"/>
              <a:gd name="connsiteY6" fmla="*/ 1014058 h 1232470"/>
              <a:gd name="connsiteX0" fmla="*/ 0 w 916525"/>
              <a:gd name="connsiteY0" fmla="*/ 1014058 h 1232470"/>
              <a:gd name="connsiteX1" fmla="*/ 183427 w 916525"/>
              <a:gd name="connsiteY1" fmla="*/ 53439 h 1232470"/>
              <a:gd name="connsiteX2" fmla="*/ 429637 w 916525"/>
              <a:gd name="connsiteY2" fmla="*/ 0 h 1232470"/>
              <a:gd name="connsiteX3" fmla="*/ 832757 w 916525"/>
              <a:gd name="connsiteY3" fmla="*/ 402479 h 1232470"/>
              <a:gd name="connsiteX4" fmla="*/ 916525 w 916525"/>
              <a:gd name="connsiteY4" fmla="*/ 1143405 h 1232470"/>
              <a:gd name="connsiteX5" fmla="*/ 557499 w 916525"/>
              <a:gd name="connsiteY5" fmla="*/ 1232470 h 1232470"/>
              <a:gd name="connsiteX6" fmla="*/ 0 w 916525"/>
              <a:gd name="connsiteY6" fmla="*/ 1014058 h 1232470"/>
              <a:gd name="connsiteX0" fmla="*/ 0 w 916525"/>
              <a:gd name="connsiteY0" fmla="*/ 1014058 h 1232470"/>
              <a:gd name="connsiteX1" fmla="*/ 183427 w 916525"/>
              <a:gd name="connsiteY1" fmla="*/ 53439 h 1232470"/>
              <a:gd name="connsiteX2" fmla="*/ 429637 w 916525"/>
              <a:gd name="connsiteY2" fmla="*/ 0 h 1232470"/>
              <a:gd name="connsiteX3" fmla="*/ 892133 w 916525"/>
              <a:gd name="connsiteY3" fmla="*/ 378728 h 1232470"/>
              <a:gd name="connsiteX4" fmla="*/ 916525 w 916525"/>
              <a:gd name="connsiteY4" fmla="*/ 1143405 h 1232470"/>
              <a:gd name="connsiteX5" fmla="*/ 557499 w 916525"/>
              <a:gd name="connsiteY5" fmla="*/ 1232470 h 1232470"/>
              <a:gd name="connsiteX6" fmla="*/ 0 w 916525"/>
              <a:gd name="connsiteY6" fmla="*/ 1014058 h 1232470"/>
              <a:gd name="connsiteX0" fmla="*/ 0 w 1010886"/>
              <a:gd name="connsiteY0" fmla="*/ 1014058 h 1232470"/>
              <a:gd name="connsiteX1" fmla="*/ 183427 w 1010886"/>
              <a:gd name="connsiteY1" fmla="*/ 53439 h 1232470"/>
              <a:gd name="connsiteX2" fmla="*/ 429637 w 1010886"/>
              <a:gd name="connsiteY2" fmla="*/ 0 h 1232470"/>
              <a:gd name="connsiteX3" fmla="*/ 1010886 w 1010886"/>
              <a:gd name="connsiteY3" fmla="*/ 259975 h 1232470"/>
              <a:gd name="connsiteX4" fmla="*/ 916525 w 1010886"/>
              <a:gd name="connsiteY4" fmla="*/ 1143405 h 1232470"/>
              <a:gd name="connsiteX5" fmla="*/ 557499 w 1010886"/>
              <a:gd name="connsiteY5" fmla="*/ 1232470 h 1232470"/>
              <a:gd name="connsiteX6" fmla="*/ 0 w 1010886"/>
              <a:gd name="connsiteY6" fmla="*/ 1014058 h 1232470"/>
              <a:gd name="connsiteX0" fmla="*/ 0 w 1099951"/>
              <a:gd name="connsiteY0" fmla="*/ 1014058 h 1232470"/>
              <a:gd name="connsiteX1" fmla="*/ 183427 w 1099951"/>
              <a:gd name="connsiteY1" fmla="*/ 53439 h 1232470"/>
              <a:gd name="connsiteX2" fmla="*/ 429637 w 1099951"/>
              <a:gd name="connsiteY2" fmla="*/ 0 h 1232470"/>
              <a:gd name="connsiteX3" fmla="*/ 1099951 w 1099951"/>
              <a:gd name="connsiteY3" fmla="*/ 354977 h 1232470"/>
              <a:gd name="connsiteX4" fmla="*/ 916525 w 1099951"/>
              <a:gd name="connsiteY4" fmla="*/ 1143405 h 1232470"/>
              <a:gd name="connsiteX5" fmla="*/ 557499 w 1099951"/>
              <a:gd name="connsiteY5" fmla="*/ 1232470 h 1232470"/>
              <a:gd name="connsiteX6" fmla="*/ 0 w 1099951"/>
              <a:gd name="connsiteY6" fmla="*/ 1014058 h 1232470"/>
              <a:gd name="connsiteX0" fmla="*/ 0 w 1099951"/>
              <a:gd name="connsiteY0" fmla="*/ 1014058 h 1232470"/>
              <a:gd name="connsiteX1" fmla="*/ 183427 w 1099951"/>
              <a:gd name="connsiteY1" fmla="*/ 53439 h 1232470"/>
              <a:gd name="connsiteX2" fmla="*/ 429637 w 1099951"/>
              <a:gd name="connsiteY2" fmla="*/ 0 h 1232470"/>
              <a:gd name="connsiteX3" fmla="*/ 1099951 w 1099951"/>
              <a:gd name="connsiteY3" fmla="*/ 337164 h 1232470"/>
              <a:gd name="connsiteX4" fmla="*/ 916525 w 1099951"/>
              <a:gd name="connsiteY4" fmla="*/ 1143405 h 1232470"/>
              <a:gd name="connsiteX5" fmla="*/ 557499 w 1099951"/>
              <a:gd name="connsiteY5" fmla="*/ 1232470 h 1232470"/>
              <a:gd name="connsiteX6" fmla="*/ 0 w 1099951"/>
              <a:gd name="connsiteY6" fmla="*/ 1014058 h 1232470"/>
              <a:gd name="connsiteX0" fmla="*/ 0 w 1099951"/>
              <a:gd name="connsiteY0" fmla="*/ 1061559 h 1279971"/>
              <a:gd name="connsiteX1" fmla="*/ 183427 w 1099951"/>
              <a:gd name="connsiteY1" fmla="*/ 100940 h 1279971"/>
              <a:gd name="connsiteX2" fmla="*/ 506826 w 1099951"/>
              <a:gd name="connsiteY2" fmla="*/ 0 h 1279971"/>
              <a:gd name="connsiteX3" fmla="*/ 1099951 w 1099951"/>
              <a:gd name="connsiteY3" fmla="*/ 384665 h 1279971"/>
              <a:gd name="connsiteX4" fmla="*/ 916525 w 1099951"/>
              <a:gd name="connsiteY4" fmla="*/ 1190906 h 1279971"/>
              <a:gd name="connsiteX5" fmla="*/ 557499 w 1099951"/>
              <a:gd name="connsiteY5" fmla="*/ 1279971 h 1279971"/>
              <a:gd name="connsiteX6" fmla="*/ 0 w 1099951"/>
              <a:gd name="connsiteY6" fmla="*/ 1061559 h 1279971"/>
              <a:gd name="connsiteX0" fmla="*/ 0 w 1099951"/>
              <a:gd name="connsiteY0" fmla="*/ 1061559 h 1279971"/>
              <a:gd name="connsiteX1" fmla="*/ 183427 w 1099951"/>
              <a:gd name="connsiteY1" fmla="*/ 100940 h 1279971"/>
              <a:gd name="connsiteX2" fmla="*/ 121803 w 1099951"/>
              <a:gd name="connsiteY2" fmla="*/ 118531 h 1279971"/>
              <a:gd name="connsiteX3" fmla="*/ 506826 w 1099951"/>
              <a:gd name="connsiteY3" fmla="*/ 0 h 1279971"/>
              <a:gd name="connsiteX4" fmla="*/ 1099951 w 1099951"/>
              <a:gd name="connsiteY4" fmla="*/ 384665 h 1279971"/>
              <a:gd name="connsiteX5" fmla="*/ 916525 w 1099951"/>
              <a:gd name="connsiteY5" fmla="*/ 1190906 h 1279971"/>
              <a:gd name="connsiteX6" fmla="*/ 557499 w 1099951"/>
              <a:gd name="connsiteY6" fmla="*/ 1279971 h 1279971"/>
              <a:gd name="connsiteX7" fmla="*/ 0 w 1099951"/>
              <a:gd name="connsiteY7" fmla="*/ 1061559 h 1279971"/>
              <a:gd name="connsiteX0" fmla="*/ 0 w 1153390"/>
              <a:gd name="connsiteY0" fmla="*/ 1019995 h 1279971"/>
              <a:gd name="connsiteX1" fmla="*/ 236866 w 1153390"/>
              <a:gd name="connsiteY1" fmla="*/ 100940 h 1279971"/>
              <a:gd name="connsiteX2" fmla="*/ 175242 w 1153390"/>
              <a:gd name="connsiteY2" fmla="*/ 118531 h 1279971"/>
              <a:gd name="connsiteX3" fmla="*/ 560265 w 1153390"/>
              <a:gd name="connsiteY3" fmla="*/ 0 h 1279971"/>
              <a:gd name="connsiteX4" fmla="*/ 1153390 w 1153390"/>
              <a:gd name="connsiteY4" fmla="*/ 384665 h 1279971"/>
              <a:gd name="connsiteX5" fmla="*/ 969964 w 1153390"/>
              <a:gd name="connsiteY5" fmla="*/ 1190906 h 1279971"/>
              <a:gd name="connsiteX6" fmla="*/ 610938 w 1153390"/>
              <a:gd name="connsiteY6" fmla="*/ 1279971 h 1279971"/>
              <a:gd name="connsiteX7" fmla="*/ 0 w 1153390"/>
              <a:gd name="connsiteY7" fmla="*/ 1019995 h 1279971"/>
              <a:gd name="connsiteX0" fmla="*/ 0 w 1153390"/>
              <a:gd name="connsiteY0" fmla="*/ 1019995 h 1226532"/>
              <a:gd name="connsiteX1" fmla="*/ 236866 w 1153390"/>
              <a:gd name="connsiteY1" fmla="*/ 100940 h 1226532"/>
              <a:gd name="connsiteX2" fmla="*/ 175242 w 1153390"/>
              <a:gd name="connsiteY2" fmla="*/ 118531 h 1226532"/>
              <a:gd name="connsiteX3" fmla="*/ 560265 w 1153390"/>
              <a:gd name="connsiteY3" fmla="*/ 0 h 1226532"/>
              <a:gd name="connsiteX4" fmla="*/ 1153390 w 1153390"/>
              <a:gd name="connsiteY4" fmla="*/ 384665 h 1226532"/>
              <a:gd name="connsiteX5" fmla="*/ 969964 w 1153390"/>
              <a:gd name="connsiteY5" fmla="*/ 1190906 h 1226532"/>
              <a:gd name="connsiteX6" fmla="*/ 373432 w 1153390"/>
              <a:gd name="connsiteY6" fmla="*/ 1226532 h 1226532"/>
              <a:gd name="connsiteX7" fmla="*/ 0 w 1153390"/>
              <a:gd name="connsiteY7" fmla="*/ 1019995 h 1226532"/>
              <a:gd name="connsiteX0" fmla="*/ 0 w 1153390"/>
              <a:gd name="connsiteY0" fmla="*/ 1019995 h 1226532"/>
              <a:gd name="connsiteX1" fmla="*/ 236866 w 1153390"/>
              <a:gd name="connsiteY1" fmla="*/ 100940 h 1226532"/>
              <a:gd name="connsiteX2" fmla="*/ 175242 w 1153390"/>
              <a:gd name="connsiteY2" fmla="*/ 118531 h 1226532"/>
              <a:gd name="connsiteX3" fmla="*/ 560265 w 1153390"/>
              <a:gd name="connsiteY3" fmla="*/ 0 h 1226532"/>
              <a:gd name="connsiteX4" fmla="*/ 1153390 w 1153390"/>
              <a:gd name="connsiteY4" fmla="*/ 384665 h 1226532"/>
              <a:gd name="connsiteX5" fmla="*/ 1011527 w 1153390"/>
              <a:gd name="connsiteY5" fmla="*/ 1101842 h 1226532"/>
              <a:gd name="connsiteX6" fmla="*/ 373432 w 1153390"/>
              <a:gd name="connsiteY6" fmla="*/ 1226532 h 1226532"/>
              <a:gd name="connsiteX7" fmla="*/ 0 w 1153390"/>
              <a:gd name="connsiteY7" fmla="*/ 1019995 h 1226532"/>
              <a:gd name="connsiteX0" fmla="*/ 0 w 1153390"/>
              <a:gd name="connsiteY0" fmla="*/ 1019995 h 1226532"/>
              <a:gd name="connsiteX1" fmla="*/ 189365 w 1153390"/>
              <a:gd name="connsiteY1" fmla="*/ 106878 h 1226532"/>
              <a:gd name="connsiteX2" fmla="*/ 175242 w 1153390"/>
              <a:gd name="connsiteY2" fmla="*/ 118531 h 1226532"/>
              <a:gd name="connsiteX3" fmla="*/ 560265 w 1153390"/>
              <a:gd name="connsiteY3" fmla="*/ 0 h 1226532"/>
              <a:gd name="connsiteX4" fmla="*/ 1153390 w 1153390"/>
              <a:gd name="connsiteY4" fmla="*/ 384665 h 1226532"/>
              <a:gd name="connsiteX5" fmla="*/ 1011527 w 1153390"/>
              <a:gd name="connsiteY5" fmla="*/ 1101842 h 1226532"/>
              <a:gd name="connsiteX6" fmla="*/ 373432 w 1153390"/>
              <a:gd name="connsiteY6" fmla="*/ 1226532 h 1226532"/>
              <a:gd name="connsiteX7" fmla="*/ 0 w 1153390"/>
              <a:gd name="connsiteY7" fmla="*/ 1019995 h 1226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3390" h="1226532">
                <a:moveTo>
                  <a:pt x="0" y="1019995"/>
                </a:moveTo>
                <a:lnTo>
                  <a:pt x="189365" y="106878"/>
                </a:lnTo>
                <a:cubicBezTo>
                  <a:pt x="196533" y="106804"/>
                  <a:pt x="168074" y="118605"/>
                  <a:pt x="175242" y="118531"/>
                </a:cubicBezTo>
                <a:lnTo>
                  <a:pt x="560265" y="0"/>
                </a:lnTo>
                <a:lnTo>
                  <a:pt x="1153390" y="384665"/>
                </a:lnTo>
                <a:lnTo>
                  <a:pt x="1011527" y="1101842"/>
                </a:lnTo>
                <a:lnTo>
                  <a:pt x="373432" y="1226532"/>
                </a:lnTo>
                <a:lnTo>
                  <a:pt x="0" y="1019995"/>
                </a:lnTo>
                <a:close/>
              </a:path>
            </a:pathLst>
          </a:custGeom>
          <a:solidFill>
            <a:srgbClr val="00B050">
              <a:alpha val="31000"/>
            </a:srgbClr>
          </a:soli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3235905" y="2606577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905" y="2606577"/>
                <a:ext cx="60960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3255330" y="1181698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5330" y="1181698"/>
                <a:ext cx="609600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3448130" y="783131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8130" y="783131"/>
                <a:ext cx="609600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4493161" y="1486249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3161" y="1486249"/>
                <a:ext cx="609600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5010151" y="1892951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0151" y="1892951"/>
                <a:ext cx="609600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3540705" y="2531154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0705" y="2531154"/>
                <a:ext cx="609600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4303520" y="2378062"/>
                <a:ext cx="3972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3520" y="2378062"/>
                <a:ext cx="397298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8534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1" grpId="0"/>
      <p:bldP spid="42" grpId="0"/>
      <p:bldP spid="47" grpId="0"/>
      <p:bldP spid="52" grpId="0"/>
      <p:bldP spid="58" grpId="0"/>
      <p:bldP spid="59" grpId="0"/>
      <p:bldP spid="72" grpId="0" animBg="1"/>
      <p:bldP spid="73" grpId="0"/>
      <p:bldP spid="74" grpId="0"/>
      <p:bldP spid="75" grpId="0"/>
      <p:bldP spid="76" grpId="0"/>
      <p:bldP spid="77" grpId="0"/>
      <p:bldP spid="78" grpId="0"/>
      <p:bldP spid="7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Ko‘pyoqning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kesimlari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va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yasash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06167" y="1370985"/>
                <a:ext cx="275293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10.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Rasmda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tasvirlangan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kubning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</m:t>
                    </m:r>
                    <m:r>
                      <a:rPr lang="en-US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𝐵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𝐶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nuqtalardan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o‘tuvchi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kesimini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yasang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167" y="1370985"/>
                <a:ext cx="2752931" cy="1200329"/>
              </a:xfrm>
              <a:prstGeom prst="rect">
                <a:avLst/>
              </a:prstGeom>
              <a:blipFill rotWithShape="1">
                <a:blip r:embed="rId2"/>
                <a:stretch>
                  <a:fillRect l="-1996" t="-2538" r="-1109" b="-71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300" y="1165225"/>
            <a:ext cx="1600200" cy="1539613"/>
          </a:xfrm>
          <a:prstGeom prst="rect">
            <a:avLst/>
          </a:prstGeom>
        </p:spPr>
      </p:pic>
      <p:cxnSp>
        <p:nvCxnSpPr>
          <p:cNvPr id="23" name="Прямая соединительная линия 22"/>
          <p:cNvCxnSpPr/>
          <p:nvPr/>
        </p:nvCxnSpPr>
        <p:spPr>
          <a:xfrm>
            <a:off x="4025900" y="2003425"/>
            <a:ext cx="990600" cy="70141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3849914" y="1832632"/>
            <a:ext cx="457198" cy="54993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923473" y="1695936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473" y="1695936"/>
                <a:ext cx="381000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Прямая соединительная линия 34"/>
          <p:cNvCxnSpPr/>
          <p:nvPr/>
        </p:nvCxnSpPr>
        <p:spPr>
          <a:xfrm>
            <a:off x="3568700" y="860425"/>
            <a:ext cx="545273" cy="118945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758517" y="1322074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8517" y="1322074"/>
                <a:ext cx="38100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Прямая соединительная линия 43"/>
          <p:cNvCxnSpPr/>
          <p:nvPr/>
        </p:nvCxnSpPr>
        <p:spPr>
          <a:xfrm flipV="1">
            <a:off x="3664974" y="860170"/>
            <a:ext cx="37417" cy="114325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493182" y="756971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3182" y="756971"/>
                <a:ext cx="381000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Прямая соединительная линия 52"/>
          <p:cNvCxnSpPr/>
          <p:nvPr/>
        </p:nvCxnSpPr>
        <p:spPr>
          <a:xfrm>
            <a:off x="4635500" y="2613025"/>
            <a:ext cx="6096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711700" y="2241385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1700" y="2241385"/>
                <a:ext cx="381000" cy="70788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5" name="Прямая соединительная линия 54"/>
          <p:cNvCxnSpPr/>
          <p:nvPr/>
        </p:nvCxnSpPr>
        <p:spPr>
          <a:xfrm>
            <a:off x="3644900" y="1104445"/>
            <a:ext cx="1257300" cy="150858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3934809" y="1301723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4809" y="1301723"/>
                <a:ext cx="381000" cy="70788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4445000" y="1915383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5000" y="1915383"/>
                <a:ext cx="381000" cy="70788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3" name="Прямая соединительная линия 62"/>
          <p:cNvCxnSpPr/>
          <p:nvPr/>
        </p:nvCxnSpPr>
        <p:spPr>
          <a:xfrm>
            <a:off x="3841006" y="1455152"/>
            <a:ext cx="272967" cy="22086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4635500" y="2290640"/>
            <a:ext cx="76200" cy="18384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3964213" y="1695936"/>
            <a:ext cx="366487" cy="54544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Шестиугольник 37"/>
          <p:cNvSpPr/>
          <p:nvPr/>
        </p:nvSpPr>
        <p:spPr>
          <a:xfrm>
            <a:off x="3834242" y="1446949"/>
            <a:ext cx="905290" cy="1048403"/>
          </a:xfrm>
          <a:custGeom>
            <a:avLst/>
            <a:gdLst>
              <a:gd name="connsiteX0" fmla="*/ 0 w 571500"/>
              <a:gd name="connsiteY0" fmla="*/ 283726 h 567452"/>
              <a:gd name="connsiteX1" fmla="*/ 141863 w 571500"/>
              <a:gd name="connsiteY1" fmla="*/ 0 h 567452"/>
              <a:gd name="connsiteX2" fmla="*/ 429637 w 571500"/>
              <a:gd name="connsiteY2" fmla="*/ 0 h 567452"/>
              <a:gd name="connsiteX3" fmla="*/ 571500 w 571500"/>
              <a:gd name="connsiteY3" fmla="*/ 283726 h 567452"/>
              <a:gd name="connsiteX4" fmla="*/ 429637 w 571500"/>
              <a:gd name="connsiteY4" fmla="*/ 567452 h 567452"/>
              <a:gd name="connsiteX5" fmla="*/ 141863 w 571500"/>
              <a:gd name="connsiteY5" fmla="*/ 567452 h 567452"/>
              <a:gd name="connsiteX6" fmla="*/ 0 w 571500"/>
              <a:gd name="connsiteY6" fmla="*/ 283726 h 567452"/>
              <a:gd name="connsiteX0" fmla="*/ 77830 w 649330"/>
              <a:gd name="connsiteY0" fmla="*/ 349040 h 632766"/>
              <a:gd name="connsiteX1" fmla="*/ 0 w 649330"/>
              <a:gd name="connsiteY1" fmla="*/ 0 h 632766"/>
              <a:gd name="connsiteX2" fmla="*/ 507467 w 649330"/>
              <a:gd name="connsiteY2" fmla="*/ 65314 h 632766"/>
              <a:gd name="connsiteX3" fmla="*/ 649330 w 649330"/>
              <a:gd name="connsiteY3" fmla="*/ 349040 h 632766"/>
              <a:gd name="connsiteX4" fmla="*/ 507467 w 649330"/>
              <a:gd name="connsiteY4" fmla="*/ 632766 h 632766"/>
              <a:gd name="connsiteX5" fmla="*/ 219693 w 649330"/>
              <a:gd name="connsiteY5" fmla="*/ 632766 h 632766"/>
              <a:gd name="connsiteX6" fmla="*/ 77830 w 649330"/>
              <a:gd name="connsiteY6" fmla="*/ 349040 h 632766"/>
              <a:gd name="connsiteX0" fmla="*/ 77830 w 649330"/>
              <a:gd name="connsiteY0" fmla="*/ 402479 h 686205"/>
              <a:gd name="connsiteX1" fmla="*/ 0 w 649330"/>
              <a:gd name="connsiteY1" fmla="*/ 53439 h 686205"/>
              <a:gd name="connsiteX2" fmla="*/ 246210 w 649330"/>
              <a:gd name="connsiteY2" fmla="*/ 0 h 686205"/>
              <a:gd name="connsiteX3" fmla="*/ 649330 w 649330"/>
              <a:gd name="connsiteY3" fmla="*/ 402479 h 686205"/>
              <a:gd name="connsiteX4" fmla="*/ 507467 w 649330"/>
              <a:gd name="connsiteY4" fmla="*/ 686205 h 686205"/>
              <a:gd name="connsiteX5" fmla="*/ 219693 w 649330"/>
              <a:gd name="connsiteY5" fmla="*/ 686205 h 686205"/>
              <a:gd name="connsiteX6" fmla="*/ 77830 w 649330"/>
              <a:gd name="connsiteY6" fmla="*/ 402479 h 686205"/>
              <a:gd name="connsiteX0" fmla="*/ 0 w 832757"/>
              <a:gd name="connsiteY0" fmla="*/ 1014058 h 1014058"/>
              <a:gd name="connsiteX1" fmla="*/ 183427 w 832757"/>
              <a:gd name="connsiteY1" fmla="*/ 53439 h 1014058"/>
              <a:gd name="connsiteX2" fmla="*/ 429637 w 832757"/>
              <a:gd name="connsiteY2" fmla="*/ 0 h 1014058"/>
              <a:gd name="connsiteX3" fmla="*/ 832757 w 832757"/>
              <a:gd name="connsiteY3" fmla="*/ 402479 h 1014058"/>
              <a:gd name="connsiteX4" fmla="*/ 690894 w 832757"/>
              <a:gd name="connsiteY4" fmla="*/ 686205 h 1014058"/>
              <a:gd name="connsiteX5" fmla="*/ 403120 w 832757"/>
              <a:gd name="connsiteY5" fmla="*/ 686205 h 1014058"/>
              <a:gd name="connsiteX6" fmla="*/ 0 w 832757"/>
              <a:gd name="connsiteY6" fmla="*/ 1014058 h 1014058"/>
              <a:gd name="connsiteX0" fmla="*/ 0 w 832757"/>
              <a:gd name="connsiteY0" fmla="*/ 1014058 h 1232470"/>
              <a:gd name="connsiteX1" fmla="*/ 183427 w 832757"/>
              <a:gd name="connsiteY1" fmla="*/ 53439 h 1232470"/>
              <a:gd name="connsiteX2" fmla="*/ 429637 w 832757"/>
              <a:gd name="connsiteY2" fmla="*/ 0 h 1232470"/>
              <a:gd name="connsiteX3" fmla="*/ 832757 w 832757"/>
              <a:gd name="connsiteY3" fmla="*/ 402479 h 1232470"/>
              <a:gd name="connsiteX4" fmla="*/ 690894 w 832757"/>
              <a:gd name="connsiteY4" fmla="*/ 686205 h 1232470"/>
              <a:gd name="connsiteX5" fmla="*/ 557499 w 832757"/>
              <a:gd name="connsiteY5" fmla="*/ 1232470 h 1232470"/>
              <a:gd name="connsiteX6" fmla="*/ 0 w 832757"/>
              <a:gd name="connsiteY6" fmla="*/ 1014058 h 1232470"/>
              <a:gd name="connsiteX0" fmla="*/ 0 w 916525"/>
              <a:gd name="connsiteY0" fmla="*/ 1014058 h 1232470"/>
              <a:gd name="connsiteX1" fmla="*/ 183427 w 916525"/>
              <a:gd name="connsiteY1" fmla="*/ 53439 h 1232470"/>
              <a:gd name="connsiteX2" fmla="*/ 429637 w 916525"/>
              <a:gd name="connsiteY2" fmla="*/ 0 h 1232470"/>
              <a:gd name="connsiteX3" fmla="*/ 832757 w 916525"/>
              <a:gd name="connsiteY3" fmla="*/ 402479 h 1232470"/>
              <a:gd name="connsiteX4" fmla="*/ 916525 w 916525"/>
              <a:gd name="connsiteY4" fmla="*/ 1143405 h 1232470"/>
              <a:gd name="connsiteX5" fmla="*/ 557499 w 916525"/>
              <a:gd name="connsiteY5" fmla="*/ 1232470 h 1232470"/>
              <a:gd name="connsiteX6" fmla="*/ 0 w 916525"/>
              <a:gd name="connsiteY6" fmla="*/ 1014058 h 1232470"/>
              <a:gd name="connsiteX0" fmla="*/ 0 w 916525"/>
              <a:gd name="connsiteY0" fmla="*/ 1014058 h 1232470"/>
              <a:gd name="connsiteX1" fmla="*/ 183427 w 916525"/>
              <a:gd name="connsiteY1" fmla="*/ 53439 h 1232470"/>
              <a:gd name="connsiteX2" fmla="*/ 429637 w 916525"/>
              <a:gd name="connsiteY2" fmla="*/ 0 h 1232470"/>
              <a:gd name="connsiteX3" fmla="*/ 892133 w 916525"/>
              <a:gd name="connsiteY3" fmla="*/ 378728 h 1232470"/>
              <a:gd name="connsiteX4" fmla="*/ 916525 w 916525"/>
              <a:gd name="connsiteY4" fmla="*/ 1143405 h 1232470"/>
              <a:gd name="connsiteX5" fmla="*/ 557499 w 916525"/>
              <a:gd name="connsiteY5" fmla="*/ 1232470 h 1232470"/>
              <a:gd name="connsiteX6" fmla="*/ 0 w 916525"/>
              <a:gd name="connsiteY6" fmla="*/ 1014058 h 1232470"/>
              <a:gd name="connsiteX0" fmla="*/ 0 w 1010886"/>
              <a:gd name="connsiteY0" fmla="*/ 1014058 h 1232470"/>
              <a:gd name="connsiteX1" fmla="*/ 183427 w 1010886"/>
              <a:gd name="connsiteY1" fmla="*/ 53439 h 1232470"/>
              <a:gd name="connsiteX2" fmla="*/ 429637 w 1010886"/>
              <a:gd name="connsiteY2" fmla="*/ 0 h 1232470"/>
              <a:gd name="connsiteX3" fmla="*/ 1010886 w 1010886"/>
              <a:gd name="connsiteY3" fmla="*/ 259975 h 1232470"/>
              <a:gd name="connsiteX4" fmla="*/ 916525 w 1010886"/>
              <a:gd name="connsiteY4" fmla="*/ 1143405 h 1232470"/>
              <a:gd name="connsiteX5" fmla="*/ 557499 w 1010886"/>
              <a:gd name="connsiteY5" fmla="*/ 1232470 h 1232470"/>
              <a:gd name="connsiteX6" fmla="*/ 0 w 1010886"/>
              <a:gd name="connsiteY6" fmla="*/ 1014058 h 1232470"/>
              <a:gd name="connsiteX0" fmla="*/ 0 w 1099951"/>
              <a:gd name="connsiteY0" fmla="*/ 1014058 h 1232470"/>
              <a:gd name="connsiteX1" fmla="*/ 183427 w 1099951"/>
              <a:gd name="connsiteY1" fmla="*/ 53439 h 1232470"/>
              <a:gd name="connsiteX2" fmla="*/ 429637 w 1099951"/>
              <a:gd name="connsiteY2" fmla="*/ 0 h 1232470"/>
              <a:gd name="connsiteX3" fmla="*/ 1099951 w 1099951"/>
              <a:gd name="connsiteY3" fmla="*/ 354977 h 1232470"/>
              <a:gd name="connsiteX4" fmla="*/ 916525 w 1099951"/>
              <a:gd name="connsiteY4" fmla="*/ 1143405 h 1232470"/>
              <a:gd name="connsiteX5" fmla="*/ 557499 w 1099951"/>
              <a:gd name="connsiteY5" fmla="*/ 1232470 h 1232470"/>
              <a:gd name="connsiteX6" fmla="*/ 0 w 1099951"/>
              <a:gd name="connsiteY6" fmla="*/ 1014058 h 1232470"/>
              <a:gd name="connsiteX0" fmla="*/ 0 w 1099951"/>
              <a:gd name="connsiteY0" fmla="*/ 1014058 h 1232470"/>
              <a:gd name="connsiteX1" fmla="*/ 183427 w 1099951"/>
              <a:gd name="connsiteY1" fmla="*/ 53439 h 1232470"/>
              <a:gd name="connsiteX2" fmla="*/ 429637 w 1099951"/>
              <a:gd name="connsiteY2" fmla="*/ 0 h 1232470"/>
              <a:gd name="connsiteX3" fmla="*/ 1099951 w 1099951"/>
              <a:gd name="connsiteY3" fmla="*/ 337164 h 1232470"/>
              <a:gd name="connsiteX4" fmla="*/ 916525 w 1099951"/>
              <a:gd name="connsiteY4" fmla="*/ 1143405 h 1232470"/>
              <a:gd name="connsiteX5" fmla="*/ 557499 w 1099951"/>
              <a:gd name="connsiteY5" fmla="*/ 1232470 h 1232470"/>
              <a:gd name="connsiteX6" fmla="*/ 0 w 1099951"/>
              <a:gd name="connsiteY6" fmla="*/ 1014058 h 1232470"/>
              <a:gd name="connsiteX0" fmla="*/ 0 w 1099951"/>
              <a:gd name="connsiteY0" fmla="*/ 1305004 h 1523416"/>
              <a:gd name="connsiteX1" fmla="*/ 64674 w 1099951"/>
              <a:gd name="connsiteY1" fmla="*/ 0 h 1523416"/>
              <a:gd name="connsiteX2" fmla="*/ 429637 w 1099951"/>
              <a:gd name="connsiteY2" fmla="*/ 290946 h 1523416"/>
              <a:gd name="connsiteX3" fmla="*/ 1099951 w 1099951"/>
              <a:gd name="connsiteY3" fmla="*/ 628110 h 1523416"/>
              <a:gd name="connsiteX4" fmla="*/ 916525 w 1099951"/>
              <a:gd name="connsiteY4" fmla="*/ 1434351 h 1523416"/>
              <a:gd name="connsiteX5" fmla="*/ 557499 w 1099951"/>
              <a:gd name="connsiteY5" fmla="*/ 1523416 h 1523416"/>
              <a:gd name="connsiteX6" fmla="*/ 0 w 1099951"/>
              <a:gd name="connsiteY6" fmla="*/ 1305004 h 1523416"/>
              <a:gd name="connsiteX0" fmla="*/ 0 w 1099951"/>
              <a:gd name="connsiteY0" fmla="*/ 1305004 h 1523416"/>
              <a:gd name="connsiteX1" fmla="*/ 64674 w 1099951"/>
              <a:gd name="connsiteY1" fmla="*/ 0 h 1523416"/>
              <a:gd name="connsiteX2" fmla="*/ 370260 w 1099951"/>
              <a:gd name="connsiteY2" fmla="*/ 225632 h 1523416"/>
              <a:gd name="connsiteX3" fmla="*/ 1099951 w 1099951"/>
              <a:gd name="connsiteY3" fmla="*/ 628110 h 1523416"/>
              <a:gd name="connsiteX4" fmla="*/ 916525 w 1099951"/>
              <a:gd name="connsiteY4" fmla="*/ 1434351 h 1523416"/>
              <a:gd name="connsiteX5" fmla="*/ 557499 w 1099951"/>
              <a:gd name="connsiteY5" fmla="*/ 1523416 h 1523416"/>
              <a:gd name="connsiteX6" fmla="*/ 0 w 1099951"/>
              <a:gd name="connsiteY6" fmla="*/ 1305004 h 1523416"/>
              <a:gd name="connsiteX0" fmla="*/ 285648 w 1035277"/>
              <a:gd name="connsiteY0" fmla="*/ 634048 h 1523416"/>
              <a:gd name="connsiteX1" fmla="*/ 0 w 1035277"/>
              <a:gd name="connsiteY1" fmla="*/ 0 h 1523416"/>
              <a:gd name="connsiteX2" fmla="*/ 305586 w 1035277"/>
              <a:gd name="connsiteY2" fmla="*/ 225632 h 1523416"/>
              <a:gd name="connsiteX3" fmla="*/ 1035277 w 1035277"/>
              <a:gd name="connsiteY3" fmla="*/ 628110 h 1523416"/>
              <a:gd name="connsiteX4" fmla="*/ 851851 w 1035277"/>
              <a:gd name="connsiteY4" fmla="*/ 1434351 h 1523416"/>
              <a:gd name="connsiteX5" fmla="*/ 492825 w 1035277"/>
              <a:gd name="connsiteY5" fmla="*/ 1523416 h 1523416"/>
              <a:gd name="connsiteX6" fmla="*/ 285648 w 1035277"/>
              <a:gd name="connsiteY6" fmla="*/ 634048 h 1523416"/>
              <a:gd name="connsiteX0" fmla="*/ 285648 w 1035277"/>
              <a:gd name="connsiteY0" fmla="*/ 634048 h 1434351"/>
              <a:gd name="connsiteX1" fmla="*/ 0 w 1035277"/>
              <a:gd name="connsiteY1" fmla="*/ 0 h 1434351"/>
              <a:gd name="connsiteX2" fmla="*/ 305586 w 1035277"/>
              <a:gd name="connsiteY2" fmla="*/ 225632 h 1434351"/>
              <a:gd name="connsiteX3" fmla="*/ 1035277 w 1035277"/>
              <a:gd name="connsiteY3" fmla="*/ 628110 h 1434351"/>
              <a:gd name="connsiteX4" fmla="*/ 851851 w 1035277"/>
              <a:gd name="connsiteY4" fmla="*/ 1434351 h 1434351"/>
              <a:gd name="connsiteX5" fmla="*/ 480949 w 1035277"/>
              <a:gd name="connsiteY5" fmla="*/ 763395 h 1434351"/>
              <a:gd name="connsiteX6" fmla="*/ 285648 w 1035277"/>
              <a:gd name="connsiteY6" fmla="*/ 634048 h 1434351"/>
              <a:gd name="connsiteX0" fmla="*/ 285648 w 1035277"/>
              <a:gd name="connsiteY0" fmla="*/ 634048 h 1048403"/>
              <a:gd name="connsiteX1" fmla="*/ 0 w 1035277"/>
              <a:gd name="connsiteY1" fmla="*/ 0 h 1048403"/>
              <a:gd name="connsiteX2" fmla="*/ 305586 w 1035277"/>
              <a:gd name="connsiteY2" fmla="*/ 225632 h 1048403"/>
              <a:gd name="connsiteX3" fmla="*/ 1035277 w 1035277"/>
              <a:gd name="connsiteY3" fmla="*/ 628110 h 1048403"/>
              <a:gd name="connsiteX4" fmla="*/ 905290 w 1035277"/>
              <a:gd name="connsiteY4" fmla="*/ 1048403 h 1048403"/>
              <a:gd name="connsiteX5" fmla="*/ 480949 w 1035277"/>
              <a:gd name="connsiteY5" fmla="*/ 763395 h 1048403"/>
              <a:gd name="connsiteX6" fmla="*/ 285648 w 1035277"/>
              <a:gd name="connsiteY6" fmla="*/ 634048 h 1048403"/>
              <a:gd name="connsiteX0" fmla="*/ 285648 w 905290"/>
              <a:gd name="connsiteY0" fmla="*/ 634048 h 1048403"/>
              <a:gd name="connsiteX1" fmla="*/ 0 w 905290"/>
              <a:gd name="connsiteY1" fmla="*/ 0 h 1048403"/>
              <a:gd name="connsiteX2" fmla="*/ 305586 w 905290"/>
              <a:gd name="connsiteY2" fmla="*/ 225632 h 1048403"/>
              <a:gd name="connsiteX3" fmla="*/ 797771 w 905290"/>
              <a:gd name="connsiteY3" fmla="*/ 853742 h 1048403"/>
              <a:gd name="connsiteX4" fmla="*/ 905290 w 905290"/>
              <a:gd name="connsiteY4" fmla="*/ 1048403 h 1048403"/>
              <a:gd name="connsiteX5" fmla="*/ 480949 w 905290"/>
              <a:gd name="connsiteY5" fmla="*/ 763395 h 1048403"/>
              <a:gd name="connsiteX6" fmla="*/ 285648 w 905290"/>
              <a:gd name="connsiteY6" fmla="*/ 634048 h 1048403"/>
              <a:gd name="connsiteX0" fmla="*/ 493467 w 905290"/>
              <a:gd name="connsiteY0" fmla="*/ 770615 h 1048403"/>
              <a:gd name="connsiteX1" fmla="*/ 0 w 905290"/>
              <a:gd name="connsiteY1" fmla="*/ 0 h 1048403"/>
              <a:gd name="connsiteX2" fmla="*/ 305586 w 905290"/>
              <a:gd name="connsiteY2" fmla="*/ 225632 h 1048403"/>
              <a:gd name="connsiteX3" fmla="*/ 797771 w 905290"/>
              <a:gd name="connsiteY3" fmla="*/ 853742 h 1048403"/>
              <a:gd name="connsiteX4" fmla="*/ 905290 w 905290"/>
              <a:gd name="connsiteY4" fmla="*/ 1048403 h 1048403"/>
              <a:gd name="connsiteX5" fmla="*/ 480949 w 905290"/>
              <a:gd name="connsiteY5" fmla="*/ 763395 h 1048403"/>
              <a:gd name="connsiteX6" fmla="*/ 493467 w 905290"/>
              <a:gd name="connsiteY6" fmla="*/ 770615 h 1048403"/>
              <a:gd name="connsiteX0" fmla="*/ 101581 w 905290"/>
              <a:gd name="connsiteY0" fmla="*/ 230288 h 1048403"/>
              <a:gd name="connsiteX1" fmla="*/ 0 w 905290"/>
              <a:gd name="connsiteY1" fmla="*/ 0 h 1048403"/>
              <a:gd name="connsiteX2" fmla="*/ 305586 w 905290"/>
              <a:gd name="connsiteY2" fmla="*/ 225632 h 1048403"/>
              <a:gd name="connsiteX3" fmla="*/ 797771 w 905290"/>
              <a:gd name="connsiteY3" fmla="*/ 853742 h 1048403"/>
              <a:gd name="connsiteX4" fmla="*/ 905290 w 905290"/>
              <a:gd name="connsiteY4" fmla="*/ 1048403 h 1048403"/>
              <a:gd name="connsiteX5" fmla="*/ 480949 w 905290"/>
              <a:gd name="connsiteY5" fmla="*/ 763395 h 1048403"/>
              <a:gd name="connsiteX6" fmla="*/ 101581 w 905290"/>
              <a:gd name="connsiteY6" fmla="*/ 230288 h 1048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5290" h="1048403">
                <a:moveTo>
                  <a:pt x="101581" y="230288"/>
                </a:moveTo>
                <a:lnTo>
                  <a:pt x="0" y="0"/>
                </a:lnTo>
                <a:lnTo>
                  <a:pt x="305586" y="225632"/>
                </a:lnTo>
                <a:lnTo>
                  <a:pt x="797771" y="853742"/>
                </a:lnTo>
                <a:lnTo>
                  <a:pt x="905290" y="1048403"/>
                </a:lnTo>
                <a:lnTo>
                  <a:pt x="480949" y="763395"/>
                </a:lnTo>
                <a:lnTo>
                  <a:pt x="101581" y="230288"/>
                </a:lnTo>
                <a:close/>
              </a:path>
            </a:pathLst>
          </a:custGeom>
          <a:solidFill>
            <a:srgbClr val="00B0F0">
              <a:alpha val="41000"/>
            </a:srgbClr>
          </a:soli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3702391" y="1847313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2391" y="1847313"/>
                <a:ext cx="60960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3541528" y="1585509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1528" y="1585509"/>
                <a:ext cx="60960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3240314" y="877444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0314" y="877444"/>
                <a:ext cx="609600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4597400" y="2579939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7400" y="2579939"/>
                <a:ext cx="609600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3911600" y="1380918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1600" y="1380918"/>
                <a:ext cx="609600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4445000" y="2105154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5000" y="2105154"/>
                <a:ext cx="609600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2421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40" grpId="0"/>
      <p:bldP spid="51" grpId="0"/>
      <p:bldP spid="54" grpId="0"/>
      <p:bldP spid="61" grpId="0"/>
      <p:bldP spid="62" grpId="0"/>
      <p:bldP spid="71" grpId="0" animBg="1"/>
      <p:bldP spid="73" grpId="0"/>
      <p:bldP spid="74" grpId="0"/>
      <p:bldP spid="75" grpId="0"/>
      <p:bldP spid="76" grpId="0"/>
      <p:bldP spid="77" grpId="0"/>
      <p:bldP spid="7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Ko‘pyoqning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kesimlari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va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yasash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708024"/>
            <a:ext cx="916692" cy="87773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247" y="704519"/>
            <a:ext cx="914400" cy="85448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2202" y="681123"/>
            <a:ext cx="1017329" cy="90464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9531" y="596498"/>
            <a:ext cx="1066800" cy="876299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7283" y="549797"/>
            <a:ext cx="1230453" cy="108803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00" y="1621662"/>
            <a:ext cx="1148995" cy="101180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300" y="1610957"/>
            <a:ext cx="1093529" cy="973361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2900" y="1613555"/>
            <a:ext cx="1219200" cy="1028014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7283" y="1454448"/>
            <a:ext cx="990600" cy="105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39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en-US" dirty="0" smtClean="0"/>
              <a:t>       Mustaqil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topshiriqlar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1846659"/>
          </a:xfrm>
        </p:spPr>
        <p:txBody>
          <a:bodyPr/>
          <a:lstStyle/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4100" y="807937"/>
            <a:ext cx="3657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Darslikning</a:t>
            </a:r>
            <a:r>
              <a:rPr lang="en-US" sz="2000" b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140-sahifasidagi  </a:t>
            </a:r>
            <a:endParaRPr lang="en-US" sz="20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3.2</a:t>
            </a:r>
            <a:r>
              <a:rPr lang="ru-RU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6- 3.27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uz-Cyrl-UZ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masalalarni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455" y="1799396"/>
            <a:ext cx="1370337" cy="117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5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9033" y="936625"/>
            <a:ext cx="1798638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bject 4"/>
          <p:cNvSpPr txBox="1"/>
          <p:nvPr/>
        </p:nvSpPr>
        <p:spPr>
          <a:xfrm>
            <a:off x="-6523608" y="6453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164399" y="2586181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𝐴</m:t>
                      </m:r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399" y="2586181"/>
                <a:ext cx="38100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635623" y="2136711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𝐵</m:t>
                      </m:r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623" y="2136711"/>
                <a:ext cx="3810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4733994" y="2101730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𝐶</m:t>
                      </m:r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3994" y="2101730"/>
                <a:ext cx="3810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3237573" y="2401262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m:t>⋅</m:t>
                      </m:r>
                    </m:oMath>
                  </m:oMathPara>
                </a14:m>
                <a:endParaRPr kumimoji="0" lang="ru-RU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7573" y="2401262"/>
                <a:ext cx="457200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290401" y="2406668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m:t>⋅</m:t>
                      </m:r>
                    </m:oMath>
                  </m:oMathPara>
                </a14:m>
                <a:endParaRPr kumimoji="0" lang="ru-RU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0401" y="2406668"/>
                <a:ext cx="457200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577397" y="631912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m:t>⋅</m:t>
                      </m:r>
                    </m:oMath>
                  </m:oMathPara>
                </a14:m>
                <a:endParaRPr kumimoji="0" lang="ru-RU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7397" y="631912"/>
                <a:ext cx="457200" cy="58477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428222" y="2601529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𝐷</m:t>
                      </m:r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8222" y="2601529"/>
                <a:ext cx="381000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218351" y="1109251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𝐴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8351" y="1109251"/>
                <a:ext cx="381000" cy="369332"/>
              </a:xfrm>
              <a:prstGeom prst="rect">
                <a:avLst/>
              </a:prstGeom>
              <a:blipFill rotWithShape="1">
                <a:blip r:embed="rId13"/>
                <a:stretch>
                  <a:fillRect r="-16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3477820" y="644237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𝐵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7820" y="644237"/>
                <a:ext cx="381000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799742" y="696867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𝐶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9742" y="696867"/>
                <a:ext cx="381000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220841" y="1109251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𝐷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0841" y="1109251"/>
                <a:ext cx="381000" cy="369332"/>
              </a:xfrm>
              <a:prstGeom prst="rect">
                <a:avLst/>
              </a:prstGeom>
              <a:blipFill rotWithShape="1">
                <a:blip r:embed="rId16"/>
                <a:stretch>
                  <a:fillRect r="-15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0085789" y="313754"/>
                <a:ext cx="3657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𝐿</m:t>
                      </m:r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5789" y="313754"/>
                <a:ext cx="365741" cy="369332"/>
              </a:xfrm>
              <a:prstGeom prst="rect">
                <a:avLst/>
              </a:prstGeom>
              <a:blipFill rotWithShape="0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Прямая соединительная линия 32"/>
          <p:cNvCxnSpPr/>
          <p:nvPr/>
        </p:nvCxnSpPr>
        <p:spPr>
          <a:xfrm>
            <a:off x="3545399" y="2594813"/>
            <a:ext cx="236105" cy="0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V="1">
            <a:off x="3678203" y="2594813"/>
            <a:ext cx="103301" cy="140449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618722" y="644237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m:t>⋅</m:t>
                      </m:r>
                    </m:oMath>
                  </m:oMathPara>
                </a14:m>
                <a:endParaRPr kumimoji="0" lang="ru-RU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8722" y="644237"/>
                <a:ext cx="457200" cy="584775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39700" y="608440"/>
                <a:ext cx="2362200" cy="1600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3.25. 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𝐴𝐵𝐶𝐷</m:t>
                    </m:r>
                    <m:sSub>
                      <m:sSubPr>
                        <m:ctrlPr>
                          <a:rPr lang="en-US" sz="1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prizmani</a:t>
                </a:r>
                <a:r>
                  <a:rPr lang="en-US" sz="1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chizing</a:t>
                </a:r>
                <a:r>
                  <a:rPr lang="en-US" sz="1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Prizmaning</a:t>
                </a:r>
                <a:r>
                  <a:rPr lang="en-US" sz="1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𝐴𝐷</m:t>
                    </m:r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,  </m:t>
                    </m:r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  <m:sSub>
                      <m:sSubPr>
                        <m:ctrlP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𝐷</m:t>
                    </m:r>
                    <m:sSub>
                      <m:sSubPr>
                        <m:ctrlP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qirralari</a:t>
                </a:r>
                <a:r>
                  <a:rPr lang="en-US" sz="1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o‘rtalari</a:t>
                </a:r>
                <a:r>
                  <a:rPr lang="en-US" sz="1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bo‘lgan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</m:oMath>
                </a14:m>
                <a:r>
                  <a:rPr lang="en-US" sz="1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</m:oMath>
                </a14:m>
                <a:r>
                  <a:rPr lang="en-US" sz="1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nuqtalardan</a:t>
                </a:r>
                <a:r>
                  <a:rPr lang="en-US" sz="1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o‘tuvchi</a:t>
                </a:r>
                <a:r>
                  <a:rPr lang="en-US" sz="1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tekislik</a:t>
                </a:r>
                <a:r>
                  <a:rPr lang="en-US" sz="1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1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kesimini</a:t>
                </a:r>
                <a:r>
                  <a:rPr lang="en-US" sz="1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yasang</a:t>
                </a:r>
                <a:r>
                  <a:rPr lang="en-US" sz="1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608440"/>
                <a:ext cx="2362200" cy="1600438"/>
              </a:xfrm>
              <a:prstGeom prst="rect">
                <a:avLst/>
              </a:prstGeom>
              <a:blipFill>
                <a:blip r:embed="rId29"/>
                <a:stretch>
                  <a:fillRect l="-775" t="-763" r="-517" b="-30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771580" y="2409924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m:t>⋅</m:t>
                      </m:r>
                    </m:oMath>
                  </m:oMathPara>
                </a14:m>
                <a:endParaRPr kumimoji="0" lang="ru-RU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1580" y="2409924"/>
                <a:ext cx="457200" cy="584775"/>
              </a:xfrm>
              <a:prstGeom prst="rect">
                <a:avLst/>
              </a:prstGeom>
              <a:blipFill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232311" y="1743490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m:t>⋅</m:t>
                      </m:r>
                    </m:oMath>
                  </m:oMathPara>
                </a14:m>
                <a:endParaRPr kumimoji="0" lang="ru-RU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2311" y="1743490"/>
                <a:ext cx="457200" cy="584775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291992" y="1745673"/>
                <a:ext cx="47176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m:t>⋅</m:t>
                      </m:r>
                    </m:oMath>
                  </m:oMathPara>
                </a14:m>
                <a:endParaRPr kumimoji="0" lang="ru-RU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1992" y="1745673"/>
                <a:ext cx="471764" cy="584775"/>
              </a:xfrm>
              <a:prstGeom prst="rect">
                <a:avLst/>
              </a:prstGeom>
              <a:blipFill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3460912" y="1478583"/>
            <a:ext cx="1058090" cy="1256679"/>
          </a:xfrm>
          <a:prstGeom prst="rect">
            <a:avLst/>
          </a:prstGeom>
          <a:solidFill>
            <a:schemeClr val="tx2">
              <a:lumMod val="40000"/>
              <a:lumOff val="60000"/>
              <a:alpha val="43000"/>
            </a:schemeClr>
          </a:solidFill>
          <a:ln w="0"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799457" y="2689297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𝑀</m:t>
                      </m:r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9457" y="2689297"/>
                <a:ext cx="381000" cy="369332"/>
              </a:xfrm>
              <a:prstGeom prst="rect">
                <a:avLst/>
              </a:prstGeom>
              <a:blipFill rotWithShape="1">
                <a:blip r:embed="rId3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155822" y="1865067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𝑁</m:t>
                      </m:r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5822" y="1865067"/>
                <a:ext cx="381000" cy="369332"/>
              </a:xfrm>
              <a:prstGeom prst="rect">
                <a:avLst/>
              </a:prstGeom>
              <a:blipFill rotWithShape="1"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462079" y="1851211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𝐿</m:t>
                      </m:r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2079" y="1851211"/>
                <a:ext cx="381000" cy="369332"/>
              </a:xfrm>
              <a:prstGeom prst="rect">
                <a:avLst/>
              </a:prstGeom>
              <a:blipFill rotWithShape="1">
                <a:blip r:embed="rId3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6898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Ko‘pyoqning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kesimlari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va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yasash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74828" y="1165225"/>
                <a:ext cx="2882900" cy="132343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lvl="0"/>
                <a:r>
                  <a:rPr lang="en-US" sz="1600" b="1" i="1" dirty="0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1600" i="1" dirty="0" smtClean="0">
                        <a:solidFill>
                          <a:prstClr val="black"/>
                        </a:solidFill>
                        <a:cs typeface="Arial" panose="020B0604020202020204" pitchFamily="34" charset="0"/>
                      </a:rPr>
                      <m:t>SABC</m:t>
                    </m:r>
                  </m:oMath>
                </a14:m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piramidaning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14:m>
                  <m:oMath xmlns:m="http://schemas.openxmlformats.org/officeDocument/2006/math"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𝐾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𝐿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16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𝑀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nuqtalaridan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o‘tuvchi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kesimini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yasang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Bunda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𝐾</m:t>
                    </m:r>
                    <m:r>
                      <a:rPr lang="en-US" sz="16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𝜖</m:t>
                    </m:r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𝐴𝐵𝐶</m:t>
                    </m:r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𝜖</m:t>
                    </m:r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𝐴𝐵𝐶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𝐴𝑆𝐶</m:t>
                    </m:r>
                  </m:oMath>
                </a14:m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828" y="1165225"/>
                <a:ext cx="2882900" cy="1323439"/>
              </a:xfrm>
              <a:prstGeom prst="rect">
                <a:avLst/>
              </a:prstGeom>
              <a:blipFill>
                <a:blip r:embed="rId2"/>
                <a:stretch>
                  <a:fillRect l="-1057" t="-1382" b="-50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/>
          <p:cNvCxnSpPr/>
          <p:nvPr/>
        </p:nvCxnSpPr>
        <p:spPr>
          <a:xfrm flipH="1">
            <a:off x="3573526" y="1165224"/>
            <a:ext cx="457200" cy="8382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3873500" y="1165225"/>
            <a:ext cx="162052" cy="11430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035552" y="1165225"/>
            <a:ext cx="371348" cy="8382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3580638" y="2003425"/>
            <a:ext cx="292862" cy="3048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3873500" y="2003425"/>
            <a:ext cx="533400" cy="31686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3580638" y="2003425"/>
            <a:ext cx="826262" cy="0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295904" y="1774825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5904" y="1774825"/>
                <a:ext cx="381000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308856" y="1774824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856" y="1774824"/>
                <a:ext cx="381000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676904" y="2245035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6904" y="2245035"/>
                <a:ext cx="381000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845052" y="921900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𝑆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5052" y="921900"/>
                <a:ext cx="381000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927856" y="1392338"/>
                <a:ext cx="381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7856" y="1392338"/>
                <a:ext cx="381000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568700" y="1819819"/>
                <a:ext cx="381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8700" y="1819819"/>
                <a:ext cx="381000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3840226" y="1858625"/>
                <a:ext cx="381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0226" y="1858625"/>
                <a:ext cx="381000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3613277" y="2035263"/>
                <a:ext cx="3810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0" i="1" smtClean="0"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ru-RU" sz="10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3277" y="2035263"/>
                <a:ext cx="381000" cy="24622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3927856" y="1994496"/>
                <a:ext cx="3810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0" i="1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ru-RU" sz="10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7856" y="1994496"/>
                <a:ext cx="381000" cy="24622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942688" y="1424686"/>
                <a:ext cx="3810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sz="10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2688" y="1424686"/>
                <a:ext cx="381000" cy="246221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25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Ko‘pyoqning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kesimlari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va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yasash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300" y="936625"/>
            <a:ext cx="1396105" cy="1633870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 flipV="1">
            <a:off x="3134772" y="2016708"/>
            <a:ext cx="563055" cy="9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187700" y="1997378"/>
            <a:ext cx="574074" cy="74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761774" y="2072006"/>
            <a:ext cx="574074" cy="7462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335848" y="2146634"/>
            <a:ext cx="574074" cy="74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225799" y="1785875"/>
                <a:ext cx="381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5799" y="1785875"/>
                <a:ext cx="381000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219440" y="2012846"/>
                <a:ext cx="3810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0" i="1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ru-RU" sz="10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9440" y="2012846"/>
                <a:ext cx="381000" cy="24622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91745" y="631824"/>
                <a:ext cx="2882900" cy="280076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uz-Cyrl-UZ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Ushbu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masalani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kesuvchi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tekislikning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piramida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yoqlari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kesishish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chiziqlarini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quramiz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Faraz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qilaylik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kesuvchi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tekislik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o‘tkazilgan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bo‘lsin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sz="1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𝐴𝐵𝐶</m:t>
                    </m:r>
                  </m:oMath>
                </a14:m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sz="1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tekisliklar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𝐾</m:t>
                    </m:r>
                  </m:oMath>
                </a14:m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sz="1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</m:oMath>
                </a14:m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umumiy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nuqtalarga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ega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bo‘lganligi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tekisliklar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2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𝐾𝐿</m:t>
                    </m:r>
                  </m:oMath>
                </a14:m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chiziq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bo‘ylab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kesishadi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1200" dirty="0" smtClean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2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𝐾𝐿</m:t>
                    </m:r>
                  </m:oMath>
                </a14:m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𝐴𝐶</m:t>
                    </m:r>
                  </m:oMath>
                </a14:m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chiziqlar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kesishish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nuqtasi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12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bo‘lsin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lvl="0"/>
                <a:r>
                  <a:rPr lang="en-US" sz="1200" dirty="0" smtClean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𝐾𝐿</m:t>
                    </m:r>
                  </m:oMath>
                </a14:m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chiziqning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1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sz="1200" dirty="0">
                    <a:solidFill>
                      <a:prstClr val="black"/>
                    </a:solidFill>
                  </a:rPr>
                  <a:t> 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𝐵𝐶</m:t>
                    </m:r>
                  </m:oMath>
                </a14:m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qirralar bilan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kesishish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nuqtalarini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</m:oMath>
                </a14:m>
                <a:r>
                  <a:rPr lang="en-US" sz="12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 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en-US" sz="12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belgilaymiz</a:t>
                </a:r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12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745" y="631824"/>
                <a:ext cx="2882900" cy="280076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576548" y="1821299"/>
                <a:ext cx="36281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6548" y="1821299"/>
                <a:ext cx="362810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165646" y="1905123"/>
                <a:ext cx="31526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5646" y="1905123"/>
                <a:ext cx="315267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539732" y="2038879"/>
                <a:ext cx="3810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ru-RU" sz="1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9732" y="2038879"/>
                <a:ext cx="381000" cy="246221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198514" y="2112343"/>
                <a:ext cx="268887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0" i="1" smtClean="0">
                          <a:latin typeface="Cambria Math" panose="02040503050406030204" pitchFamily="18" charset="0"/>
                        </a:rPr>
                        <m:t>𝐹</m:t>
                      </m:r>
                    </m:oMath>
                  </m:oMathPara>
                </a14:m>
                <a:endParaRPr lang="ru-RU" sz="1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8514" y="2112343"/>
                <a:ext cx="268887" cy="246221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9166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86704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Ko‘pyoqning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kesimlari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va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yasash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00" y="1089025"/>
            <a:ext cx="1792379" cy="1627773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 flipV="1">
            <a:off x="3532278" y="2003425"/>
            <a:ext cx="646022" cy="298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3568700" y="2302178"/>
            <a:ext cx="0" cy="6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4085567" y="1744285"/>
            <a:ext cx="646022" cy="298753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4699804" y="1461059"/>
            <a:ext cx="646022" cy="298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91745" y="631824"/>
                <a:ext cx="2882900" cy="166199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tekisliklar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umumiy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nuqtalarga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ega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bo‘lganligi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tekisliklar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𝑋𝑀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chiziq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bo‘ylab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kesishadi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1400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:endParaRPr lang="en-US" sz="1400" dirty="0" smtClean="0">
                  <a:solidFill>
                    <a:prstClr val="black"/>
                  </a:solidFill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𝑋𝑀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chiziqning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𝑆𝐴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va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qirralar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kesishish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nuqtalarini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va 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belgilaymiz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745" y="631824"/>
                <a:ext cx="2882900" cy="1661993"/>
              </a:xfrm>
              <a:prstGeom prst="rect">
                <a:avLst/>
              </a:prstGeom>
              <a:blipFill rotWithShape="1">
                <a:blip r:embed="rId3"/>
                <a:stretch>
                  <a:fillRect l="-423" t="-368" r="-634" b="-29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928038" y="1799840"/>
                <a:ext cx="3810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0" i="1" smtClean="0">
                          <a:latin typeface="Cambria Math" panose="02040503050406030204" pitchFamily="18" charset="0"/>
                        </a:rPr>
                        <m:t>𝐻</m:t>
                      </m:r>
                    </m:oMath>
                  </m:oMathPara>
                </a14:m>
                <a:endParaRPr lang="ru-RU" sz="1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8038" y="1799840"/>
                <a:ext cx="381000" cy="24622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950945" y="1785483"/>
                <a:ext cx="381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0945" y="1785483"/>
                <a:ext cx="381000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521105" y="1510429"/>
                <a:ext cx="381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1105" y="1510429"/>
                <a:ext cx="381000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559300" y="1542346"/>
                <a:ext cx="3810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0" i="1" smtClean="0">
                          <a:latin typeface="Cambria Math" panose="02040503050406030204" pitchFamily="18" charset="0"/>
                        </a:rPr>
                        <m:t>𝐺</m:t>
                      </m:r>
                    </m:oMath>
                  </m:oMathPara>
                </a14:m>
                <a:endParaRPr lang="ru-RU" sz="1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9300" y="1542346"/>
                <a:ext cx="381000" cy="246221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977552" y="1972094"/>
                <a:ext cx="31526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7552" y="1972094"/>
                <a:ext cx="315267" cy="46166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524337" y="2047596"/>
                <a:ext cx="31526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4337" y="2047596"/>
                <a:ext cx="315267" cy="46166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501510" y="2278197"/>
                <a:ext cx="360919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0" i="1" smtClean="0">
                          <a:latin typeface="Cambria Math" panose="02040503050406030204" pitchFamily="18" charset="0"/>
                        </a:rPr>
                        <m:t>𝐹</m:t>
                      </m:r>
                    </m:oMath>
                  </m:oMathPara>
                </a14:m>
                <a:endParaRPr lang="ru-RU" sz="10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1510" y="2278197"/>
                <a:ext cx="360919" cy="246221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993834" y="2208236"/>
                <a:ext cx="268887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ru-RU" sz="10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3834" y="2208236"/>
                <a:ext cx="268887" cy="246221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3577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86704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Ko‘pyoqning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kesimlari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va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yasash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00" y="1089025"/>
            <a:ext cx="1792379" cy="1627773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 flipV="1">
            <a:off x="3532278" y="2003425"/>
            <a:ext cx="646022" cy="298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3568700" y="2302178"/>
            <a:ext cx="0" cy="6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4085567" y="1744285"/>
            <a:ext cx="646022" cy="298753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4699804" y="1461059"/>
            <a:ext cx="646022" cy="298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928038" y="1799840"/>
                <a:ext cx="3810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</m:oMath>
                  </m:oMathPara>
                </a14:m>
                <a:endParaRPr lang="ru-RU" sz="10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8038" y="1799840"/>
                <a:ext cx="381000" cy="24622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950945" y="1785483"/>
                <a:ext cx="381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0945" y="1785483"/>
                <a:ext cx="381000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521105" y="1510429"/>
                <a:ext cx="381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1105" y="1510429"/>
                <a:ext cx="381000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541089" y="1510429"/>
                <a:ext cx="38100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𝐺</m:t>
                      </m:r>
                    </m:oMath>
                  </m:oMathPara>
                </a14:m>
                <a:endParaRPr lang="ru-RU" sz="10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1089" y="1510429"/>
                <a:ext cx="381000" cy="24622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977552" y="1972094"/>
                <a:ext cx="31526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7552" y="1972094"/>
                <a:ext cx="315267" cy="46166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524337" y="2047596"/>
                <a:ext cx="31526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4337" y="2047596"/>
                <a:ext cx="315267" cy="46166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501510" y="2278197"/>
                <a:ext cx="360919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𝐹</m:t>
                      </m:r>
                    </m:oMath>
                  </m:oMathPara>
                </a14:m>
                <a:endParaRPr lang="ru-RU" sz="10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1510" y="2278197"/>
                <a:ext cx="360919" cy="246221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993834" y="2208236"/>
                <a:ext cx="268887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ru-RU" sz="10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3834" y="2208236"/>
                <a:ext cx="268887" cy="246221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 flipH="1">
            <a:off x="4141445" y="2035245"/>
            <a:ext cx="6908" cy="18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292100" y="1089025"/>
                <a:ext cx="2767355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So‘ngra</a:t>
                </a:r>
                <a:r>
                  <a:rPr lang="en-US" sz="1400" b="0" dirty="0" smtClean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𝐸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∈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𝐴𝐵𝑆</m:t>
                    </m:r>
                  </m:oMath>
                </a14:m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va 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∈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𝐵𝐶𝑆</m:t>
                    </m:r>
                  </m:oMath>
                </a14:m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bo‘lganligi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ravishda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𝐸</m:t>
                    </m:r>
                  </m:oMath>
                </a14:m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 hamda</a:t>
                </a:r>
                <a:r>
                  <a:rPr lang="en-US" sz="1400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nuqtalarni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tutashtiramiz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Natijada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kesimda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𝐸𝐹𝐺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to‘rtburchak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089025"/>
                <a:ext cx="2767355" cy="1384995"/>
              </a:xfrm>
              <a:prstGeom prst="rect">
                <a:avLst/>
              </a:prstGeom>
              <a:blipFill rotWithShape="1">
                <a:blip r:embed="rId12"/>
                <a:stretch>
                  <a:fillRect l="-661" t="-441" b="-35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>
            <a:endCxn id="21" idx="0"/>
          </p:cNvCxnSpPr>
          <p:nvPr/>
        </p:nvCxnSpPr>
        <p:spPr>
          <a:xfrm flipH="1">
            <a:off x="4681970" y="1744285"/>
            <a:ext cx="33410" cy="533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Блок-схема: ручное управление 28"/>
          <p:cNvSpPr/>
          <p:nvPr/>
        </p:nvSpPr>
        <p:spPr>
          <a:xfrm rot="5340000">
            <a:off x="4144062" y="1733025"/>
            <a:ext cx="566243" cy="585847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7135"/>
              <a:gd name="connsiteY0" fmla="*/ 0 h 23223"/>
              <a:gd name="connsiteX1" fmla="*/ 17135 w 17135"/>
              <a:gd name="connsiteY1" fmla="*/ 13223 h 23223"/>
              <a:gd name="connsiteX2" fmla="*/ 15135 w 17135"/>
              <a:gd name="connsiteY2" fmla="*/ 23223 h 23223"/>
              <a:gd name="connsiteX3" fmla="*/ 9135 w 17135"/>
              <a:gd name="connsiteY3" fmla="*/ 23223 h 23223"/>
              <a:gd name="connsiteX4" fmla="*/ 0 w 17135"/>
              <a:gd name="connsiteY4" fmla="*/ 0 h 23223"/>
              <a:gd name="connsiteX0" fmla="*/ 0 w 17135"/>
              <a:gd name="connsiteY0" fmla="*/ 0 h 23223"/>
              <a:gd name="connsiteX1" fmla="*/ 17135 w 17135"/>
              <a:gd name="connsiteY1" fmla="*/ 13223 h 23223"/>
              <a:gd name="connsiteX2" fmla="*/ 15135 w 17135"/>
              <a:gd name="connsiteY2" fmla="*/ 23223 h 23223"/>
              <a:gd name="connsiteX3" fmla="*/ 8612 w 17135"/>
              <a:gd name="connsiteY3" fmla="*/ 23212 h 23223"/>
              <a:gd name="connsiteX4" fmla="*/ 0 w 17135"/>
              <a:gd name="connsiteY4" fmla="*/ 0 h 23223"/>
              <a:gd name="connsiteX0" fmla="*/ 0 w 18210"/>
              <a:gd name="connsiteY0" fmla="*/ 0 h 23223"/>
              <a:gd name="connsiteX1" fmla="*/ 18210 w 18210"/>
              <a:gd name="connsiteY1" fmla="*/ 1952 h 23223"/>
              <a:gd name="connsiteX2" fmla="*/ 15135 w 18210"/>
              <a:gd name="connsiteY2" fmla="*/ 23223 h 23223"/>
              <a:gd name="connsiteX3" fmla="*/ 8612 w 18210"/>
              <a:gd name="connsiteY3" fmla="*/ 23212 h 23223"/>
              <a:gd name="connsiteX4" fmla="*/ 0 w 18210"/>
              <a:gd name="connsiteY4" fmla="*/ 0 h 23223"/>
              <a:gd name="connsiteX0" fmla="*/ 0 w 18210"/>
              <a:gd name="connsiteY0" fmla="*/ 0 h 23901"/>
              <a:gd name="connsiteX1" fmla="*/ 18210 w 18210"/>
              <a:gd name="connsiteY1" fmla="*/ 1952 h 23901"/>
              <a:gd name="connsiteX2" fmla="*/ 15135 w 18210"/>
              <a:gd name="connsiteY2" fmla="*/ 23223 h 23901"/>
              <a:gd name="connsiteX3" fmla="*/ 14358 w 18210"/>
              <a:gd name="connsiteY3" fmla="*/ 23901 h 23901"/>
              <a:gd name="connsiteX4" fmla="*/ 8612 w 18210"/>
              <a:gd name="connsiteY4" fmla="*/ 23212 h 23901"/>
              <a:gd name="connsiteX5" fmla="*/ 0 w 18210"/>
              <a:gd name="connsiteY5" fmla="*/ 0 h 23901"/>
              <a:gd name="connsiteX0" fmla="*/ 0 w 18210"/>
              <a:gd name="connsiteY0" fmla="*/ 0 h 23901"/>
              <a:gd name="connsiteX1" fmla="*/ 18210 w 18210"/>
              <a:gd name="connsiteY1" fmla="*/ 1952 h 23901"/>
              <a:gd name="connsiteX2" fmla="*/ 15135 w 18210"/>
              <a:gd name="connsiteY2" fmla="*/ 23223 h 23901"/>
              <a:gd name="connsiteX3" fmla="*/ 14358 w 18210"/>
              <a:gd name="connsiteY3" fmla="*/ 23901 h 23901"/>
              <a:gd name="connsiteX4" fmla="*/ 8736 w 18210"/>
              <a:gd name="connsiteY4" fmla="*/ 23699 h 23901"/>
              <a:gd name="connsiteX5" fmla="*/ 0 w 18210"/>
              <a:gd name="connsiteY5" fmla="*/ 0 h 23901"/>
              <a:gd name="connsiteX0" fmla="*/ 0 w 18478"/>
              <a:gd name="connsiteY0" fmla="*/ 0 h 23423"/>
              <a:gd name="connsiteX1" fmla="*/ 18478 w 18478"/>
              <a:gd name="connsiteY1" fmla="*/ 1474 h 23423"/>
              <a:gd name="connsiteX2" fmla="*/ 15403 w 18478"/>
              <a:gd name="connsiteY2" fmla="*/ 22745 h 23423"/>
              <a:gd name="connsiteX3" fmla="*/ 14626 w 18478"/>
              <a:gd name="connsiteY3" fmla="*/ 23423 h 23423"/>
              <a:gd name="connsiteX4" fmla="*/ 9004 w 18478"/>
              <a:gd name="connsiteY4" fmla="*/ 23221 h 23423"/>
              <a:gd name="connsiteX5" fmla="*/ 0 w 18478"/>
              <a:gd name="connsiteY5" fmla="*/ 0 h 23423"/>
              <a:gd name="connsiteX0" fmla="*/ 0 w 18473"/>
              <a:gd name="connsiteY0" fmla="*/ 0 h 23423"/>
              <a:gd name="connsiteX1" fmla="*/ 18473 w 18473"/>
              <a:gd name="connsiteY1" fmla="*/ 1797 h 23423"/>
              <a:gd name="connsiteX2" fmla="*/ 15403 w 18473"/>
              <a:gd name="connsiteY2" fmla="*/ 22745 h 23423"/>
              <a:gd name="connsiteX3" fmla="*/ 14626 w 18473"/>
              <a:gd name="connsiteY3" fmla="*/ 23423 h 23423"/>
              <a:gd name="connsiteX4" fmla="*/ 9004 w 18473"/>
              <a:gd name="connsiteY4" fmla="*/ 23221 h 23423"/>
              <a:gd name="connsiteX5" fmla="*/ 0 w 18473"/>
              <a:gd name="connsiteY5" fmla="*/ 0 h 23423"/>
              <a:gd name="connsiteX0" fmla="*/ 0 w 18214"/>
              <a:gd name="connsiteY0" fmla="*/ 0 h 23256"/>
              <a:gd name="connsiteX1" fmla="*/ 18214 w 18214"/>
              <a:gd name="connsiteY1" fmla="*/ 1630 h 23256"/>
              <a:gd name="connsiteX2" fmla="*/ 15144 w 18214"/>
              <a:gd name="connsiteY2" fmla="*/ 22578 h 23256"/>
              <a:gd name="connsiteX3" fmla="*/ 14367 w 18214"/>
              <a:gd name="connsiteY3" fmla="*/ 23256 h 23256"/>
              <a:gd name="connsiteX4" fmla="*/ 8745 w 18214"/>
              <a:gd name="connsiteY4" fmla="*/ 23054 h 23256"/>
              <a:gd name="connsiteX5" fmla="*/ 0 w 18214"/>
              <a:gd name="connsiteY5" fmla="*/ 0 h 23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14" h="23256">
                <a:moveTo>
                  <a:pt x="0" y="0"/>
                </a:moveTo>
                <a:lnTo>
                  <a:pt x="18214" y="1630"/>
                </a:lnTo>
                <a:lnTo>
                  <a:pt x="15144" y="22578"/>
                </a:lnTo>
                <a:cubicBezTo>
                  <a:pt x="14931" y="22644"/>
                  <a:pt x="14580" y="23190"/>
                  <a:pt x="14367" y="23256"/>
                </a:cubicBezTo>
                <a:lnTo>
                  <a:pt x="8745" y="2305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alpha val="42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224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Ko‘pyoqning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kesimlari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va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yasash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0100" y="1070356"/>
            <a:ext cx="1613093" cy="1549241"/>
          </a:xfrm>
          <a:prstGeom prst="rect">
            <a:avLst/>
          </a:prstGeom>
        </p:spPr>
      </p:pic>
      <p:cxnSp>
        <p:nvCxnSpPr>
          <p:cNvPr id="13" name="Прямая соединительная линия 12"/>
          <p:cNvCxnSpPr/>
          <p:nvPr/>
        </p:nvCxnSpPr>
        <p:spPr>
          <a:xfrm flipH="1">
            <a:off x="3617737" y="1312358"/>
            <a:ext cx="255763" cy="104257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>
            <a:off x="3250319" y="2587974"/>
            <a:ext cx="367418" cy="5334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3434028" y="2308225"/>
            <a:ext cx="183709" cy="81314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3250319" y="2079625"/>
            <a:ext cx="2070981" cy="75253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334787" y="2354928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4787" y="2354928"/>
                <a:ext cx="381000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739623" y="2205939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9623" y="2205939"/>
                <a:ext cx="38100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единительная линия 20"/>
          <p:cNvCxnSpPr/>
          <p:nvPr/>
        </p:nvCxnSpPr>
        <p:spPr>
          <a:xfrm flipH="1">
            <a:off x="4711700" y="2214172"/>
            <a:ext cx="66611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711700" y="1844977"/>
                <a:ext cx="4572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1700" y="1844977"/>
                <a:ext cx="457200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Прямая соединительная линия 27"/>
          <p:cNvCxnSpPr/>
          <p:nvPr/>
        </p:nvCxnSpPr>
        <p:spPr>
          <a:xfrm flipH="1" flipV="1">
            <a:off x="3856017" y="1315663"/>
            <a:ext cx="1521799" cy="127231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572193" y="1708150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193" y="1708150"/>
                <a:ext cx="381000" cy="70788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я соединительная линия 31"/>
          <p:cNvCxnSpPr/>
          <p:nvPr/>
        </p:nvCxnSpPr>
        <p:spPr>
          <a:xfrm flipH="1" flipV="1">
            <a:off x="3604815" y="2340356"/>
            <a:ext cx="316286" cy="23107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60000" flipH="1">
            <a:off x="4684909" y="2065157"/>
            <a:ext cx="50994" cy="23595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авильный пятиугольник 37"/>
          <p:cNvSpPr/>
          <p:nvPr/>
        </p:nvSpPr>
        <p:spPr>
          <a:xfrm rot="-1380000">
            <a:off x="3470232" y="1288333"/>
            <a:ext cx="1189044" cy="1228521"/>
          </a:xfrm>
          <a:custGeom>
            <a:avLst/>
            <a:gdLst>
              <a:gd name="connsiteX0" fmla="*/ 1 w 762000"/>
              <a:gd name="connsiteY0" fmla="*/ 448195 h 1173392"/>
              <a:gd name="connsiteX1" fmla="*/ 381000 w 762000"/>
              <a:gd name="connsiteY1" fmla="*/ 0 h 1173392"/>
              <a:gd name="connsiteX2" fmla="*/ 761999 w 762000"/>
              <a:gd name="connsiteY2" fmla="*/ 448195 h 1173392"/>
              <a:gd name="connsiteX3" fmla="*/ 616470 w 762000"/>
              <a:gd name="connsiteY3" fmla="*/ 1173389 h 1173392"/>
              <a:gd name="connsiteX4" fmla="*/ 145530 w 762000"/>
              <a:gd name="connsiteY4" fmla="*/ 1173389 h 1173392"/>
              <a:gd name="connsiteX5" fmla="*/ 1 w 762000"/>
              <a:gd name="connsiteY5" fmla="*/ 448195 h 1173392"/>
              <a:gd name="connsiteX0" fmla="*/ 0 w 1034225"/>
              <a:gd name="connsiteY0" fmla="*/ 861577 h 1173389"/>
              <a:gd name="connsiteX1" fmla="*/ 653226 w 1034225"/>
              <a:gd name="connsiteY1" fmla="*/ 0 h 1173389"/>
              <a:gd name="connsiteX2" fmla="*/ 1034225 w 1034225"/>
              <a:gd name="connsiteY2" fmla="*/ 448195 h 1173389"/>
              <a:gd name="connsiteX3" fmla="*/ 888696 w 1034225"/>
              <a:gd name="connsiteY3" fmla="*/ 1173389 h 1173389"/>
              <a:gd name="connsiteX4" fmla="*/ 417756 w 1034225"/>
              <a:gd name="connsiteY4" fmla="*/ 1173389 h 1173389"/>
              <a:gd name="connsiteX5" fmla="*/ 0 w 1034225"/>
              <a:gd name="connsiteY5" fmla="*/ 861577 h 1173389"/>
              <a:gd name="connsiteX0" fmla="*/ 0 w 1034225"/>
              <a:gd name="connsiteY0" fmla="*/ 861577 h 1191238"/>
              <a:gd name="connsiteX1" fmla="*/ 653226 w 1034225"/>
              <a:gd name="connsiteY1" fmla="*/ 0 h 1191238"/>
              <a:gd name="connsiteX2" fmla="*/ 1034225 w 1034225"/>
              <a:gd name="connsiteY2" fmla="*/ 448195 h 1191238"/>
              <a:gd name="connsiteX3" fmla="*/ 888696 w 1034225"/>
              <a:gd name="connsiteY3" fmla="*/ 1173389 h 1191238"/>
              <a:gd name="connsiteX4" fmla="*/ 216666 w 1034225"/>
              <a:gd name="connsiteY4" fmla="*/ 1191238 h 1191238"/>
              <a:gd name="connsiteX5" fmla="*/ 0 w 1034225"/>
              <a:gd name="connsiteY5" fmla="*/ 861577 h 1191238"/>
              <a:gd name="connsiteX0" fmla="*/ 0 w 1034225"/>
              <a:gd name="connsiteY0" fmla="*/ 861577 h 1228245"/>
              <a:gd name="connsiteX1" fmla="*/ 653226 w 1034225"/>
              <a:gd name="connsiteY1" fmla="*/ 0 h 1228245"/>
              <a:gd name="connsiteX2" fmla="*/ 1034225 w 1034225"/>
              <a:gd name="connsiteY2" fmla="*/ 448195 h 1228245"/>
              <a:gd name="connsiteX3" fmla="*/ 1033123 w 1034225"/>
              <a:gd name="connsiteY3" fmla="*/ 1228245 h 1228245"/>
              <a:gd name="connsiteX4" fmla="*/ 216666 w 1034225"/>
              <a:gd name="connsiteY4" fmla="*/ 1191238 h 1228245"/>
              <a:gd name="connsiteX5" fmla="*/ 0 w 1034225"/>
              <a:gd name="connsiteY5" fmla="*/ 861577 h 1228245"/>
              <a:gd name="connsiteX0" fmla="*/ 0 w 1171096"/>
              <a:gd name="connsiteY0" fmla="*/ 861577 h 1228245"/>
              <a:gd name="connsiteX1" fmla="*/ 653226 w 1171096"/>
              <a:gd name="connsiteY1" fmla="*/ 0 h 1228245"/>
              <a:gd name="connsiteX2" fmla="*/ 1171096 w 1171096"/>
              <a:gd name="connsiteY2" fmla="*/ 1022328 h 1228245"/>
              <a:gd name="connsiteX3" fmla="*/ 1033123 w 1171096"/>
              <a:gd name="connsiteY3" fmla="*/ 1228245 h 1228245"/>
              <a:gd name="connsiteX4" fmla="*/ 216666 w 1171096"/>
              <a:gd name="connsiteY4" fmla="*/ 1191238 h 1228245"/>
              <a:gd name="connsiteX5" fmla="*/ 0 w 1171096"/>
              <a:gd name="connsiteY5" fmla="*/ 861577 h 1228245"/>
              <a:gd name="connsiteX0" fmla="*/ 0 w 1203153"/>
              <a:gd name="connsiteY0" fmla="*/ 861577 h 1228245"/>
              <a:gd name="connsiteX1" fmla="*/ 653226 w 1203153"/>
              <a:gd name="connsiteY1" fmla="*/ 0 h 1228245"/>
              <a:gd name="connsiteX2" fmla="*/ 1171096 w 1203153"/>
              <a:gd name="connsiteY2" fmla="*/ 1022328 h 1228245"/>
              <a:gd name="connsiteX3" fmla="*/ 1126997 w 1203153"/>
              <a:gd name="connsiteY3" fmla="*/ 1075441 h 1228245"/>
              <a:gd name="connsiteX4" fmla="*/ 1033123 w 1203153"/>
              <a:gd name="connsiteY4" fmla="*/ 1228245 h 1228245"/>
              <a:gd name="connsiteX5" fmla="*/ 216666 w 1203153"/>
              <a:gd name="connsiteY5" fmla="*/ 1191238 h 1228245"/>
              <a:gd name="connsiteX6" fmla="*/ 0 w 1203153"/>
              <a:gd name="connsiteY6" fmla="*/ 861577 h 1228245"/>
              <a:gd name="connsiteX0" fmla="*/ 0 w 1203153"/>
              <a:gd name="connsiteY0" fmla="*/ 861577 h 1228327"/>
              <a:gd name="connsiteX1" fmla="*/ 653226 w 1203153"/>
              <a:gd name="connsiteY1" fmla="*/ 0 h 1228327"/>
              <a:gd name="connsiteX2" fmla="*/ 1171096 w 1203153"/>
              <a:gd name="connsiteY2" fmla="*/ 1022328 h 1228327"/>
              <a:gd name="connsiteX3" fmla="*/ 1126997 w 1203153"/>
              <a:gd name="connsiteY3" fmla="*/ 1075441 h 1228327"/>
              <a:gd name="connsiteX4" fmla="*/ 1054256 w 1203153"/>
              <a:gd name="connsiteY4" fmla="*/ 1171206 h 1228327"/>
              <a:gd name="connsiteX5" fmla="*/ 1033123 w 1203153"/>
              <a:gd name="connsiteY5" fmla="*/ 1228245 h 1228327"/>
              <a:gd name="connsiteX6" fmla="*/ 216666 w 1203153"/>
              <a:gd name="connsiteY6" fmla="*/ 1191238 h 1228327"/>
              <a:gd name="connsiteX7" fmla="*/ 0 w 1203153"/>
              <a:gd name="connsiteY7" fmla="*/ 861577 h 1228327"/>
              <a:gd name="connsiteX0" fmla="*/ 0 w 1208028"/>
              <a:gd name="connsiteY0" fmla="*/ 861577 h 1228327"/>
              <a:gd name="connsiteX1" fmla="*/ 653226 w 1208028"/>
              <a:gd name="connsiteY1" fmla="*/ 0 h 1228327"/>
              <a:gd name="connsiteX2" fmla="*/ 1171096 w 1208028"/>
              <a:gd name="connsiteY2" fmla="*/ 1022328 h 1228327"/>
              <a:gd name="connsiteX3" fmla="*/ 1149691 w 1208028"/>
              <a:gd name="connsiteY3" fmla="*/ 1037554 h 1228327"/>
              <a:gd name="connsiteX4" fmla="*/ 1126997 w 1208028"/>
              <a:gd name="connsiteY4" fmla="*/ 1075441 h 1228327"/>
              <a:gd name="connsiteX5" fmla="*/ 1054256 w 1208028"/>
              <a:gd name="connsiteY5" fmla="*/ 1171206 h 1228327"/>
              <a:gd name="connsiteX6" fmla="*/ 1033123 w 1208028"/>
              <a:gd name="connsiteY6" fmla="*/ 1228245 h 1228327"/>
              <a:gd name="connsiteX7" fmla="*/ 216666 w 1208028"/>
              <a:gd name="connsiteY7" fmla="*/ 1191238 h 1228327"/>
              <a:gd name="connsiteX8" fmla="*/ 0 w 1208028"/>
              <a:gd name="connsiteY8" fmla="*/ 861577 h 1228327"/>
              <a:gd name="connsiteX0" fmla="*/ 0 w 1208028"/>
              <a:gd name="connsiteY0" fmla="*/ 861577 h 1229026"/>
              <a:gd name="connsiteX1" fmla="*/ 653226 w 1208028"/>
              <a:gd name="connsiteY1" fmla="*/ 0 h 1229026"/>
              <a:gd name="connsiteX2" fmla="*/ 1171096 w 1208028"/>
              <a:gd name="connsiteY2" fmla="*/ 1022328 h 1229026"/>
              <a:gd name="connsiteX3" fmla="*/ 1149691 w 1208028"/>
              <a:gd name="connsiteY3" fmla="*/ 1037554 h 1229026"/>
              <a:gd name="connsiteX4" fmla="*/ 1126997 w 1208028"/>
              <a:gd name="connsiteY4" fmla="*/ 1075441 h 1229026"/>
              <a:gd name="connsiteX5" fmla="*/ 1054256 w 1208028"/>
              <a:gd name="connsiteY5" fmla="*/ 1171206 h 1229026"/>
              <a:gd name="connsiteX6" fmla="*/ 1034869 w 1208028"/>
              <a:gd name="connsiteY6" fmla="*/ 1201679 h 1229026"/>
              <a:gd name="connsiteX7" fmla="*/ 1033123 w 1208028"/>
              <a:gd name="connsiteY7" fmla="*/ 1228245 h 1229026"/>
              <a:gd name="connsiteX8" fmla="*/ 216666 w 1208028"/>
              <a:gd name="connsiteY8" fmla="*/ 1191238 h 1229026"/>
              <a:gd name="connsiteX9" fmla="*/ 0 w 1208028"/>
              <a:gd name="connsiteY9" fmla="*/ 861577 h 1229026"/>
              <a:gd name="connsiteX0" fmla="*/ 0 w 1208028"/>
              <a:gd name="connsiteY0" fmla="*/ 861577 h 1228772"/>
              <a:gd name="connsiteX1" fmla="*/ 653226 w 1208028"/>
              <a:gd name="connsiteY1" fmla="*/ 0 h 1228772"/>
              <a:gd name="connsiteX2" fmla="*/ 1171096 w 1208028"/>
              <a:gd name="connsiteY2" fmla="*/ 1022328 h 1228772"/>
              <a:gd name="connsiteX3" fmla="*/ 1149691 w 1208028"/>
              <a:gd name="connsiteY3" fmla="*/ 1037554 h 1228772"/>
              <a:gd name="connsiteX4" fmla="*/ 1126997 w 1208028"/>
              <a:gd name="connsiteY4" fmla="*/ 1075441 h 1228772"/>
              <a:gd name="connsiteX5" fmla="*/ 1054256 w 1208028"/>
              <a:gd name="connsiteY5" fmla="*/ 1171206 h 1228772"/>
              <a:gd name="connsiteX6" fmla="*/ 1034869 w 1208028"/>
              <a:gd name="connsiteY6" fmla="*/ 1201679 h 1228772"/>
              <a:gd name="connsiteX7" fmla="*/ 1051266 w 1208028"/>
              <a:gd name="connsiteY7" fmla="*/ 1208638 h 1228772"/>
              <a:gd name="connsiteX8" fmla="*/ 1033123 w 1208028"/>
              <a:gd name="connsiteY8" fmla="*/ 1228245 h 1228772"/>
              <a:gd name="connsiteX9" fmla="*/ 216666 w 1208028"/>
              <a:gd name="connsiteY9" fmla="*/ 1191238 h 1228772"/>
              <a:gd name="connsiteX10" fmla="*/ 0 w 1208028"/>
              <a:gd name="connsiteY10" fmla="*/ 861577 h 1228772"/>
              <a:gd name="connsiteX0" fmla="*/ 0 w 1207743"/>
              <a:gd name="connsiteY0" fmla="*/ 861577 h 1228772"/>
              <a:gd name="connsiteX1" fmla="*/ 653226 w 1207743"/>
              <a:gd name="connsiteY1" fmla="*/ 0 h 1228772"/>
              <a:gd name="connsiteX2" fmla="*/ 1171096 w 1207743"/>
              <a:gd name="connsiteY2" fmla="*/ 1022328 h 1228772"/>
              <a:gd name="connsiteX3" fmla="*/ 1154330 w 1207743"/>
              <a:gd name="connsiteY3" fmla="*/ 1026621 h 1228772"/>
              <a:gd name="connsiteX4" fmla="*/ 1149691 w 1207743"/>
              <a:gd name="connsiteY4" fmla="*/ 1037554 h 1228772"/>
              <a:gd name="connsiteX5" fmla="*/ 1126997 w 1207743"/>
              <a:gd name="connsiteY5" fmla="*/ 1075441 h 1228772"/>
              <a:gd name="connsiteX6" fmla="*/ 1054256 w 1207743"/>
              <a:gd name="connsiteY6" fmla="*/ 1171206 h 1228772"/>
              <a:gd name="connsiteX7" fmla="*/ 1034869 w 1207743"/>
              <a:gd name="connsiteY7" fmla="*/ 1201679 h 1228772"/>
              <a:gd name="connsiteX8" fmla="*/ 1051266 w 1207743"/>
              <a:gd name="connsiteY8" fmla="*/ 1208638 h 1228772"/>
              <a:gd name="connsiteX9" fmla="*/ 1033123 w 1207743"/>
              <a:gd name="connsiteY9" fmla="*/ 1228245 h 1228772"/>
              <a:gd name="connsiteX10" fmla="*/ 216666 w 1207743"/>
              <a:gd name="connsiteY10" fmla="*/ 1191238 h 1228772"/>
              <a:gd name="connsiteX11" fmla="*/ 0 w 1207743"/>
              <a:gd name="connsiteY11" fmla="*/ 861577 h 1228772"/>
              <a:gd name="connsiteX0" fmla="*/ 0 w 1211576"/>
              <a:gd name="connsiteY0" fmla="*/ 861577 h 1228772"/>
              <a:gd name="connsiteX1" fmla="*/ 653226 w 1211576"/>
              <a:gd name="connsiteY1" fmla="*/ 0 h 1228772"/>
              <a:gd name="connsiteX2" fmla="*/ 1171096 w 1211576"/>
              <a:gd name="connsiteY2" fmla="*/ 1022328 h 1228772"/>
              <a:gd name="connsiteX3" fmla="*/ 1165262 w 1211576"/>
              <a:gd name="connsiteY3" fmla="*/ 1031261 h 1228772"/>
              <a:gd name="connsiteX4" fmla="*/ 1154330 w 1211576"/>
              <a:gd name="connsiteY4" fmla="*/ 1026621 h 1228772"/>
              <a:gd name="connsiteX5" fmla="*/ 1149691 w 1211576"/>
              <a:gd name="connsiteY5" fmla="*/ 1037554 h 1228772"/>
              <a:gd name="connsiteX6" fmla="*/ 1126997 w 1211576"/>
              <a:gd name="connsiteY6" fmla="*/ 1075441 h 1228772"/>
              <a:gd name="connsiteX7" fmla="*/ 1054256 w 1211576"/>
              <a:gd name="connsiteY7" fmla="*/ 1171206 h 1228772"/>
              <a:gd name="connsiteX8" fmla="*/ 1034869 w 1211576"/>
              <a:gd name="connsiteY8" fmla="*/ 1201679 h 1228772"/>
              <a:gd name="connsiteX9" fmla="*/ 1051266 w 1211576"/>
              <a:gd name="connsiteY9" fmla="*/ 1208638 h 1228772"/>
              <a:gd name="connsiteX10" fmla="*/ 1033123 w 1211576"/>
              <a:gd name="connsiteY10" fmla="*/ 1228245 h 1228772"/>
              <a:gd name="connsiteX11" fmla="*/ 216666 w 1211576"/>
              <a:gd name="connsiteY11" fmla="*/ 1191238 h 1228772"/>
              <a:gd name="connsiteX12" fmla="*/ 0 w 1211576"/>
              <a:gd name="connsiteY12" fmla="*/ 861577 h 1228772"/>
              <a:gd name="connsiteX0" fmla="*/ 0 w 1211576"/>
              <a:gd name="connsiteY0" fmla="*/ 861577 h 1228521"/>
              <a:gd name="connsiteX1" fmla="*/ 653226 w 1211576"/>
              <a:gd name="connsiteY1" fmla="*/ 0 h 1228521"/>
              <a:gd name="connsiteX2" fmla="*/ 1171096 w 1211576"/>
              <a:gd name="connsiteY2" fmla="*/ 1022328 h 1228521"/>
              <a:gd name="connsiteX3" fmla="*/ 1165262 w 1211576"/>
              <a:gd name="connsiteY3" fmla="*/ 1031261 h 1228521"/>
              <a:gd name="connsiteX4" fmla="*/ 1154330 w 1211576"/>
              <a:gd name="connsiteY4" fmla="*/ 1026621 h 1228521"/>
              <a:gd name="connsiteX5" fmla="*/ 1149691 w 1211576"/>
              <a:gd name="connsiteY5" fmla="*/ 1037554 h 1228521"/>
              <a:gd name="connsiteX6" fmla="*/ 1126997 w 1211576"/>
              <a:gd name="connsiteY6" fmla="*/ 1075441 h 1228521"/>
              <a:gd name="connsiteX7" fmla="*/ 1054256 w 1211576"/>
              <a:gd name="connsiteY7" fmla="*/ 1171206 h 1228521"/>
              <a:gd name="connsiteX8" fmla="*/ 1034869 w 1211576"/>
              <a:gd name="connsiteY8" fmla="*/ 1201679 h 1228521"/>
              <a:gd name="connsiteX9" fmla="*/ 1051266 w 1211576"/>
              <a:gd name="connsiteY9" fmla="*/ 1208638 h 1228521"/>
              <a:gd name="connsiteX10" fmla="*/ 1029404 w 1211576"/>
              <a:gd name="connsiteY10" fmla="*/ 1199358 h 1228521"/>
              <a:gd name="connsiteX11" fmla="*/ 1033123 w 1211576"/>
              <a:gd name="connsiteY11" fmla="*/ 1228245 h 1228521"/>
              <a:gd name="connsiteX12" fmla="*/ 216666 w 1211576"/>
              <a:gd name="connsiteY12" fmla="*/ 1191238 h 1228521"/>
              <a:gd name="connsiteX13" fmla="*/ 0 w 1211576"/>
              <a:gd name="connsiteY13" fmla="*/ 861577 h 1228521"/>
              <a:gd name="connsiteX0" fmla="*/ 0 w 1189044"/>
              <a:gd name="connsiteY0" fmla="*/ 838888 h 1228521"/>
              <a:gd name="connsiteX1" fmla="*/ 630694 w 1189044"/>
              <a:gd name="connsiteY1" fmla="*/ 0 h 1228521"/>
              <a:gd name="connsiteX2" fmla="*/ 1148564 w 1189044"/>
              <a:gd name="connsiteY2" fmla="*/ 1022328 h 1228521"/>
              <a:gd name="connsiteX3" fmla="*/ 1142730 w 1189044"/>
              <a:gd name="connsiteY3" fmla="*/ 1031261 h 1228521"/>
              <a:gd name="connsiteX4" fmla="*/ 1131798 w 1189044"/>
              <a:gd name="connsiteY4" fmla="*/ 1026621 h 1228521"/>
              <a:gd name="connsiteX5" fmla="*/ 1127159 w 1189044"/>
              <a:gd name="connsiteY5" fmla="*/ 1037554 h 1228521"/>
              <a:gd name="connsiteX6" fmla="*/ 1104465 w 1189044"/>
              <a:gd name="connsiteY6" fmla="*/ 1075441 h 1228521"/>
              <a:gd name="connsiteX7" fmla="*/ 1031724 w 1189044"/>
              <a:gd name="connsiteY7" fmla="*/ 1171206 h 1228521"/>
              <a:gd name="connsiteX8" fmla="*/ 1012337 w 1189044"/>
              <a:gd name="connsiteY8" fmla="*/ 1201679 h 1228521"/>
              <a:gd name="connsiteX9" fmla="*/ 1028734 w 1189044"/>
              <a:gd name="connsiteY9" fmla="*/ 1208638 h 1228521"/>
              <a:gd name="connsiteX10" fmla="*/ 1006872 w 1189044"/>
              <a:gd name="connsiteY10" fmla="*/ 1199358 h 1228521"/>
              <a:gd name="connsiteX11" fmla="*/ 1010591 w 1189044"/>
              <a:gd name="connsiteY11" fmla="*/ 1228245 h 1228521"/>
              <a:gd name="connsiteX12" fmla="*/ 194134 w 1189044"/>
              <a:gd name="connsiteY12" fmla="*/ 1191238 h 1228521"/>
              <a:gd name="connsiteX13" fmla="*/ 0 w 1189044"/>
              <a:gd name="connsiteY13" fmla="*/ 838888 h 1228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89044" h="1228521">
                <a:moveTo>
                  <a:pt x="0" y="838888"/>
                </a:moveTo>
                <a:lnTo>
                  <a:pt x="630694" y="0"/>
                </a:lnTo>
                <a:lnTo>
                  <a:pt x="1148564" y="1022328"/>
                </a:lnTo>
                <a:cubicBezTo>
                  <a:pt x="1241603" y="1203924"/>
                  <a:pt x="1145524" y="1030546"/>
                  <a:pt x="1142730" y="1031261"/>
                </a:cubicBezTo>
                <a:cubicBezTo>
                  <a:pt x="1139936" y="1031976"/>
                  <a:pt x="1142093" y="1035291"/>
                  <a:pt x="1131798" y="1026621"/>
                </a:cubicBezTo>
                <a:cubicBezTo>
                  <a:pt x="1121503" y="1017951"/>
                  <a:pt x="1137980" y="1037452"/>
                  <a:pt x="1127159" y="1037554"/>
                </a:cubicBezTo>
                <a:cubicBezTo>
                  <a:pt x="1116338" y="1037656"/>
                  <a:pt x="1128707" y="1058854"/>
                  <a:pt x="1104465" y="1075441"/>
                </a:cubicBezTo>
                <a:cubicBezTo>
                  <a:pt x="1092417" y="1105556"/>
                  <a:pt x="1047370" y="1145739"/>
                  <a:pt x="1031724" y="1171206"/>
                </a:cubicBezTo>
                <a:cubicBezTo>
                  <a:pt x="1024568" y="1195726"/>
                  <a:pt x="1015859" y="1192173"/>
                  <a:pt x="1012337" y="1201679"/>
                </a:cubicBezTo>
                <a:cubicBezTo>
                  <a:pt x="1016780" y="1208940"/>
                  <a:pt x="1029025" y="1204210"/>
                  <a:pt x="1028734" y="1208638"/>
                </a:cubicBezTo>
                <a:cubicBezTo>
                  <a:pt x="1037706" y="1210296"/>
                  <a:pt x="1009896" y="1196090"/>
                  <a:pt x="1006872" y="1199358"/>
                </a:cubicBezTo>
                <a:cubicBezTo>
                  <a:pt x="1003848" y="1202626"/>
                  <a:pt x="1155930" y="1231643"/>
                  <a:pt x="1010591" y="1228245"/>
                </a:cubicBezTo>
                <a:lnTo>
                  <a:pt x="194134" y="1191238"/>
                </a:lnTo>
                <a:lnTo>
                  <a:pt x="0" y="838888"/>
                </a:lnTo>
                <a:close/>
              </a:path>
            </a:pathLst>
          </a:custGeom>
          <a:solidFill>
            <a:schemeClr val="accent1">
              <a:alpha val="42000"/>
            </a:schemeClr>
          </a:solidFill>
          <a:ln w="15875"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215900" y="1274709"/>
                <a:ext cx="25908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b="1" i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.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Rasmda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tasvirlangan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kubning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cs typeface="Arial" pitchFamily="34" charset="0"/>
                      </a:rPr>
                      <m:t>𝐴</m:t>
                    </m:r>
                    <m:r>
                      <a:rPr lang="en-US" b="0" i="0" smtClean="0">
                        <a:latin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  <a:cs typeface="Arial" pitchFamily="34" charset="0"/>
                      </a:rPr>
                      <m:t>𝐵</m:t>
                    </m:r>
                  </m:oMath>
                </a14:m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𝐶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nuqtalardan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o‘tuvchi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kesimini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yasang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1274709"/>
                <a:ext cx="2590800" cy="1200329"/>
              </a:xfrm>
              <a:prstGeom prst="rect">
                <a:avLst/>
              </a:prstGeom>
              <a:blipFill rotWithShape="1">
                <a:blip r:embed="rId8"/>
                <a:stretch>
                  <a:fillRect l="-1882" t="-2538" r="-2118" b="-71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325620" y="2643245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620" y="2643245"/>
                <a:ext cx="6096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630420" y="2524205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0420" y="2524205"/>
                <a:ext cx="60960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800793" y="1877427"/>
                <a:ext cx="304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793" y="1877427"/>
                <a:ext cx="304800" cy="369332"/>
              </a:xfrm>
              <a:prstGeom prst="rect">
                <a:avLst/>
              </a:prstGeom>
              <a:blipFill rotWithShape="1">
                <a:blip r:embed="rId11"/>
                <a:stretch>
                  <a:fillRect r="-2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682853" y="1767152"/>
                <a:ext cx="304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2853" y="1767152"/>
                <a:ext cx="304800" cy="369332"/>
              </a:xfrm>
              <a:prstGeom prst="rect">
                <a:avLst/>
              </a:prstGeom>
              <a:blipFill rotWithShape="1">
                <a:blip r:embed="rId12"/>
                <a:stretch>
                  <a:fillRect r="-14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4145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7" grpId="0"/>
      <p:bldP spid="31" grpId="0"/>
      <p:bldP spid="38" grpId="0" animBg="1"/>
      <p:bldP spid="49" grpId="0"/>
      <p:bldP spid="50" grpId="0"/>
      <p:bldP spid="51" grpId="0"/>
      <p:bldP spid="5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Ko‘pyoqning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kesimlari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va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yasash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15900" y="1274709"/>
                <a:ext cx="25908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3.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Rasmda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tasvirlangan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kubning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</m:t>
                    </m:r>
                    <m:r>
                      <a:rPr lang="en-US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𝐵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𝐶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nuqtalardan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o‘tuvchi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kesimini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yasang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1274709"/>
                <a:ext cx="2590800" cy="1200329"/>
              </a:xfrm>
              <a:prstGeom prst="rect">
                <a:avLst/>
              </a:prstGeom>
              <a:blipFill rotWithShape="1">
                <a:blip r:embed="rId2"/>
                <a:stretch>
                  <a:fillRect l="-1882" t="-2538" r="-2118" b="-71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1501" y="1156557"/>
            <a:ext cx="2057400" cy="1679283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 flipH="1">
            <a:off x="4178300" y="1546225"/>
            <a:ext cx="533400" cy="16002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4077030" y="2635250"/>
            <a:ext cx="381000" cy="5111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077030" y="2535473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7030" y="2535473"/>
                <a:ext cx="381000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/>
          <p:cNvCxnSpPr/>
          <p:nvPr/>
        </p:nvCxnSpPr>
        <p:spPr>
          <a:xfrm>
            <a:off x="3492500" y="2254250"/>
            <a:ext cx="990600" cy="8159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812639" y="2299994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639" y="2299994"/>
                <a:ext cx="38100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 flipH="1">
            <a:off x="3183495" y="2272120"/>
            <a:ext cx="58469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318824" y="1900307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8824" y="1900307"/>
                <a:ext cx="381000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Прямая соединительная линия 33"/>
          <p:cNvCxnSpPr/>
          <p:nvPr/>
        </p:nvCxnSpPr>
        <p:spPr>
          <a:xfrm flipH="1">
            <a:off x="3035300" y="1396525"/>
            <a:ext cx="1981201" cy="113894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3516087" y="1767152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6087" y="1767152"/>
                <a:ext cx="381000" cy="70788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Прямая соединительная линия 37"/>
          <p:cNvCxnSpPr/>
          <p:nvPr/>
        </p:nvCxnSpPr>
        <p:spPr>
          <a:xfrm flipH="1">
            <a:off x="3651540" y="2139561"/>
            <a:ext cx="55047" cy="24486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-60000" flipH="1">
            <a:off x="3972585" y="2475038"/>
            <a:ext cx="472415" cy="19800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Правильный пятиугольник 61"/>
          <p:cNvSpPr/>
          <p:nvPr/>
        </p:nvSpPr>
        <p:spPr>
          <a:xfrm>
            <a:off x="3661042" y="1577624"/>
            <a:ext cx="1063191" cy="1083386"/>
          </a:xfrm>
          <a:custGeom>
            <a:avLst/>
            <a:gdLst>
              <a:gd name="connsiteX0" fmla="*/ 1 w 609600"/>
              <a:gd name="connsiteY0" fmla="*/ 199804 h 523095"/>
              <a:gd name="connsiteX1" fmla="*/ 304800 w 609600"/>
              <a:gd name="connsiteY1" fmla="*/ 0 h 523095"/>
              <a:gd name="connsiteX2" fmla="*/ 609599 w 609600"/>
              <a:gd name="connsiteY2" fmla="*/ 199804 h 523095"/>
              <a:gd name="connsiteX3" fmla="*/ 493176 w 609600"/>
              <a:gd name="connsiteY3" fmla="*/ 523094 h 523095"/>
              <a:gd name="connsiteX4" fmla="*/ 116424 w 609600"/>
              <a:gd name="connsiteY4" fmla="*/ 523094 h 523095"/>
              <a:gd name="connsiteX5" fmla="*/ 1 w 609600"/>
              <a:gd name="connsiteY5" fmla="*/ 199804 h 523095"/>
              <a:gd name="connsiteX0" fmla="*/ 49832 w 659430"/>
              <a:gd name="connsiteY0" fmla="*/ 199804 h 523094"/>
              <a:gd name="connsiteX1" fmla="*/ 354631 w 659430"/>
              <a:gd name="connsiteY1" fmla="*/ 0 h 523094"/>
              <a:gd name="connsiteX2" fmla="*/ 659430 w 659430"/>
              <a:gd name="connsiteY2" fmla="*/ 199804 h 523094"/>
              <a:gd name="connsiteX3" fmla="*/ 543007 w 659430"/>
              <a:gd name="connsiteY3" fmla="*/ 523094 h 523094"/>
              <a:gd name="connsiteX4" fmla="*/ 0 w 659430"/>
              <a:gd name="connsiteY4" fmla="*/ 463717 h 523094"/>
              <a:gd name="connsiteX5" fmla="*/ 49832 w 659430"/>
              <a:gd name="connsiteY5" fmla="*/ 199804 h 523094"/>
              <a:gd name="connsiteX0" fmla="*/ 49832 w 1051316"/>
              <a:gd name="connsiteY0" fmla="*/ 570015 h 893305"/>
              <a:gd name="connsiteX1" fmla="*/ 354631 w 1051316"/>
              <a:gd name="connsiteY1" fmla="*/ 370211 h 893305"/>
              <a:gd name="connsiteX2" fmla="*/ 1051316 w 1051316"/>
              <a:gd name="connsiteY2" fmla="*/ 0 h 893305"/>
              <a:gd name="connsiteX3" fmla="*/ 543007 w 1051316"/>
              <a:gd name="connsiteY3" fmla="*/ 893305 h 893305"/>
              <a:gd name="connsiteX4" fmla="*/ 0 w 1051316"/>
              <a:gd name="connsiteY4" fmla="*/ 833928 h 893305"/>
              <a:gd name="connsiteX5" fmla="*/ 49832 w 1051316"/>
              <a:gd name="connsiteY5" fmla="*/ 570015 h 893305"/>
              <a:gd name="connsiteX0" fmla="*/ 49832 w 1051316"/>
              <a:gd name="connsiteY0" fmla="*/ 570015 h 917055"/>
              <a:gd name="connsiteX1" fmla="*/ 354631 w 1051316"/>
              <a:gd name="connsiteY1" fmla="*/ 370211 h 917055"/>
              <a:gd name="connsiteX2" fmla="*/ 1051316 w 1051316"/>
              <a:gd name="connsiteY2" fmla="*/ 0 h 917055"/>
              <a:gd name="connsiteX3" fmla="*/ 721136 w 1051316"/>
              <a:gd name="connsiteY3" fmla="*/ 917055 h 917055"/>
              <a:gd name="connsiteX4" fmla="*/ 0 w 1051316"/>
              <a:gd name="connsiteY4" fmla="*/ 833928 h 917055"/>
              <a:gd name="connsiteX5" fmla="*/ 49832 w 1051316"/>
              <a:gd name="connsiteY5" fmla="*/ 570015 h 917055"/>
              <a:gd name="connsiteX0" fmla="*/ 49832 w 1051316"/>
              <a:gd name="connsiteY0" fmla="*/ 570015 h 1083386"/>
              <a:gd name="connsiteX1" fmla="*/ 354631 w 1051316"/>
              <a:gd name="connsiteY1" fmla="*/ 370211 h 1083386"/>
              <a:gd name="connsiteX2" fmla="*/ 1051316 w 1051316"/>
              <a:gd name="connsiteY2" fmla="*/ 0 h 1083386"/>
              <a:gd name="connsiteX3" fmla="*/ 721136 w 1051316"/>
              <a:gd name="connsiteY3" fmla="*/ 917055 h 1083386"/>
              <a:gd name="connsiteX4" fmla="*/ 305316 w 1051316"/>
              <a:gd name="connsiteY4" fmla="*/ 1082450 h 1083386"/>
              <a:gd name="connsiteX5" fmla="*/ 0 w 1051316"/>
              <a:gd name="connsiteY5" fmla="*/ 833928 h 1083386"/>
              <a:gd name="connsiteX6" fmla="*/ 49832 w 1051316"/>
              <a:gd name="connsiteY6" fmla="*/ 570015 h 1083386"/>
              <a:gd name="connsiteX0" fmla="*/ 61707 w 1063191"/>
              <a:gd name="connsiteY0" fmla="*/ 570015 h 1083386"/>
              <a:gd name="connsiteX1" fmla="*/ 366506 w 1063191"/>
              <a:gd name="connsiteY1" fmla="*/ 370211 h 1083386"/>
              <a:gd name="connsiteX2" fmla="*/ 1063191 w 1063191"/>
              <a:gd name="connsiteY2" fmla="*/ 0 h 1083386"/>
              <a:gd name="connsiteX3" fmla="*/ 733011 w 1063191"/>
              <a:gd name="connsiteY3" fmla="*/ 917055 h 1083386"/>
              <a:gd name="connsiteX4" fmla="*/ 317191 w 1063191"/>
              <a:gd name="connsiteY4" fmla="*/ 1082450 h 1083386"/>
              <a:gd name="connsiteX5" fmla="*/ 0 w 1063191"/>
              <a:gd name="connsiteY5" fmla="*/ 827990 h 1083386"/>
              <a:gd name="connsiteX6" fmla="*/ 61707 w 1063191"/>
              <a:gd name="connsiteY6" fmla="*/ 570015 h 1083386"/>
              <a:gd name="connsiteX0" fmla="*/ 43894 w 1063191"/>
              <a:gd name="connsiteY0" fmla="*/ 564077 h 1083386"/>
              <a:gd name="connsiteX1" fmla="*/ 366506 w 1063191"/>
              <a:gd name="connsiteY1" fmla="*/ 370211 h 1083386"/>
              <a:gd name="connsiteX2" fmla="*/ 1063191 w 1063191"/>
              <a:gd name="connsiteY2" fmla="*/ 0 h 1083386"/>
              <a:gd name="connsiteX3" fmla="*/ 733011 w 1063191"/>
              <a:gd name="connsiteY3" fmla="*/ 917055 h 1083386"/>
              <a:gd name="connsiteX4" fmla="*/ 317191 w 1063191"/>
              <a:gd name="connsiteY4" fmla="*/ 1082450 h 1083386"/>
              <a:gd name="connsiteX5" fmla="*/ 0 w 1063191"/>
              <a:gd name="connsiteY5" fmla="*/ 827990 h 1083386"/>
              <a:gd name="connsiteX6" fmla="*/ 43894 w 1063191"/>
              <a:gd name="connsiteY6" fmla="*/ 564077 h 1083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3191" h="1083386">
                <a:moveTo>
                  <a:pt x="43894" y="564077"/>
                </a:moveTo>
                <a:lnTo>
                  <a:pt x="366506" y="370211"/>
                </a:lnTo>
                <a:lnTo>
                  <a:pt x="1063191" y="0"/>
                </a:lnTo>
                <a:lnTo>
                  <a:pt x="733011" y="917055"/>
                </a:lnTo>
                <a:cubicBezTo>
                  <a:pt x="618155" y="900935"/>
                  <a:pt x="432047" y="1098570"/>
                  <a:pt x="317191" y="1082450"/>
                </a:cubicBezTo>
                <a:lnTo>
                  <a:pt x="0" y="827990"/>
                </a:lnTo>
                <a:lnTo>
                  <a:pt x="43894" y="564077"/>
                </a:lnTo>
                <a:close/>
              </a:path>
            </a:pathLst>
          </a:custGeom>
          <a:solidFill>
            <a:srgbClr val="FFFF00">
              <a:alpha val="34000"/>
            </a:srgbClr>
          </a:solidFill>
          <a:ln w="12700"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4267530" y="2706171"/>
                <a:ext cx="228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530" y="2706171"/>
                <a:ext cx="228600" cy="369332"/>
              </a:xfrm>
              <a:prstGeom prst="rect">
                <a:avLst/>
              </a:prstGeom>
              <a:blipFill rotWithShape="1">
                <a:blip r:embed="rId8"/>
                <a:stretch>
                  <a:fillRect r="-473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3721100" y="2621012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1100" y="2621012"/>
                <a:ext cx="6096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3346740" y="1930662"/>
                <a:ext cx="304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6740" y="1930662"/>
                <a:ext cx="304800" cy="369332"/>
              </a:xfrm>
              <a:prstGeom prst="rect">
                <a:avLst/>
              </a:prstGeom>
              <a:blipFill rotWithShape="1">
                <a:blip r:embed="rId10"/>
                <a:stretch>
                  <a:fillRect r="-22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3635459" y="1804557"/>
                <a:ext cx="304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459" y="1804557"/>
                <a:ext cx="304800" cy="369332"/>
              </a:xfrm>
              <a:prstGeom prst="rect">
                <a:avLst/>
              </a:prstGeom>
              <a:blipFill rotWithShape="1">
                <a:blip r:embed="rId11"/>
                <a:stretch>
                  <a:fillRect r="-14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011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8" grpId="0"/>
      <p:bldP spid="33" grpId="0"/>
      <p:bldP spid="37" grpId="0"/>
      <p:bldP spid="62" grpId="0" animBg="1"/>
      <p:bldP spid="63" grpId="0"/>
      <p:bldP spid="64" grpId="0"/>
      <p:bldP spid="65" grpId="0"/>
      <p:bldP spid="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-2146300" y="1230672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Ko‘pyoqning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kesimlari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va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yasash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15900" y="1274709"/>
                <a:ext cx="25908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4</a:t>
                </a:r>
                <a:r>
                  <a:rPr lang="en-US" b="1" i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.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Rasmda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tasvirlangan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kubning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</m:t>
                    </m:r>
                    <m:r>
                      <a:rPr lang="en-US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𝐵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𝐶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nuqtalardan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o‘tuvchi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kesimini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yasang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1274709"/>
                <a:ext cx="2590800" cy="1200329"/>
              </a:xfrm>
              <a:prstGeom prst="rect">
                <a:avLst/>
              </a:prstGeom>
              <a:blipFill rotWithShape="1">
                <a:blip r:embed="rId2"/>
                <a:stretch>
                  <a:fillRect l="-1882" t="-2538" r="-2118" b="-71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700" y="1165225"/>
            <a:ext cx="1981200" cy="1655048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 flipV="1">
            <a:off x="3416300" y="1393825"/>
            <a:ext cx="457200" cy="14478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873500" y="1455552"/>
            <a:ext cx="1143000" cy="77647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3340100" y="2475039"/>
            <a:ext cx="304800" cy="44278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4788000" y="2196000"/>
            <a:ext cx="838200" cy="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228439" y="2442834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8439" y="2442834"/>
                <a:ext cx="381000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787670" y="1824449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7670" y="1824449"/>
                <a:ext cx="38100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я соединительная линия 30"/>
          <p:cNvCxnSpPr/>
          <p:nvPr/>
        </p:nvCxnSpPr>
        <p:spPr>
          <a:xfrm flipV="1">
            <a:off x="3418939" y="2196001"/>
            <a:ext cx="1559231" cy="61112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832563" y="2196001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2563" y="2196001"/>
                <a:ext cx="381000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507026" y="1927225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7026" y="1927225"/>
                <a:ext cx="381000" cy="70788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единительная линия 35"/>
          <p:cNvCxnSpPr/>
          <p:nvPr/>
        </p:nvCxnSpPr>
        <p:spPr>
          <a:xfrm>
            <a:off x="3571339" y="2281168"/>
            <a:ext cx="451724" cy="28394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4695774" y="2003425"/>
            <a:ext cx="91896" cy="27694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авильный пятиугольник 46"/>
          <p:cNvSpPr/>
          <p:nvPr/>
        </p:nvSpPr>
        <p:spPr>
          <a:xfrm>
            <a:off x="3594430" y="1449243"/>
            <a:ext cx="1194953" cy="1125681"/>
          </a:xfrm>
          <a:custGeom>
            <a:avLst/>
            <a:gdLst>
              <a:gd name="connsiteX0" fmla="*/ 1 w 571500"/>
              <a:gd name="connsiteY0" fmla="*/ 160082 h 419100"/>
              <a:gd name="connsiteX1" fmla="*/ 285750 w 571500"/>
              <a:gd name="connsiteY1" fmla="*/ 0 h 419100"/>
              <a:gd name="connsiteX2" fmla="*/ 571499 w 571500"/>
              <a:gd name="connsiteY2" fmla="*/ 160082 h 419100"/>
              <a:gd name="connsiteX3" fmla="*/ 462353 w 571500"/>
              <a:gd name="connsiteY3" fmla="*/ 419099 h 419100"/>
              <a:gd name="connsiteX4" fmla="*/ 109147 w 571500"/>
              <a:gd name="connsiteY4" fmla="*/ 419099 h 419100"/>
              <a:gd name="connsiteX5" fmla="*/ 1 w 571500"/>
              <a:gd name="connsiteY5" fmla="*/ 160082 h 419100"/>
              <a:gd name="connsiteX0" fmla="*/ 5196 w 576694"/>
              <a:gd name="connsiteY0" fmla="*/ 409464 h 668481"/>
              <a:gd name="connsiteX1" fmla="*/ 0 w 576694"/>
              <a:gd name="connsiteY1" fmla="*/ 0 h 668481"/>
              <a:gd name="connsiteX2" fmla="*/ 576694 w 576694"/>
              <a:gd name="connsiteY2" fmla="*/ 409464 h 668481"/>
              <a:gd name="connsiteX3" fmla="*/ 467548 w 576694"/>
              <a:gd name="connsiteY3" fmla="*/ 668481 h 668481"/>
              <a:gd name="connsiteX4" fmla="*/ 114342 w 576694"/>
              <a:gd name="connsiteY4" fmla="*/ 668481 h 668481"/>
              <a:gd name="connsiteX5" fmla="*/ 5196 w 576694"/>
              <a:gd name="connsiteY5" fmla="*/ 409464 h 668481"/>
              <a:gd name="connsiteX0" fmla="*/ 0 w 850568"/>
              <a:gd name="connsiteY0" fmla="*/ 866664 h 866664"/>
              <a:gd name="connsiteX1" fmla="*/ 273874 w 850568"/>
              <a:gd name="connsiteY1" fmla="*/ 0 h 866664"/>
              <a:gd name="connsiteX2" fmla="*/ 850568 w 850568"/>
              <a:gd name="connsiteY2" fmla="*/ 409464 h 866664"/>
              <a:gd name="connsiteX3" fmla="*/ 741422 w 850568"/>
              <a:gd name="connsiteY3" fmla="*/ 668481 h 866664"/>
              <a:gd name="connsiteX4" fmla="*/ 388216 w 850568"/>
              <a:gd name="connsiteY4" fmla="*/ 668481 h 866664"/>
              <a:gd name="connsiteX5" fmla="*/ 0 w 850568"/>
              <a:gd name="connsiteY5" fmla="*/ 866664 h 866664"/>
              <a:gd name="connsiteX0" fmla="*/ 0 w 850568"/>
              <a:gd name="connsiteY0" fmla="*/ 866664 h 1125681"/>
              <a:gd name="connsiteX1" fmla="*/ 273874 w 850568"/>
              <a:gd name="connsiteY1" fmla="*/ 0 h 1125681"/>
              <a:gd name="connsiteX2" fmla="*/ 850568 w 850568"/>
              <a:gd name="connsiteY2" fmla="*/ 409464 h 1125681"/>
              <a:gd name="connsiteX3" fmla="*/ 741422 w 850568"/>
              <a:gd name="connsiteY3" fmla="*/ 668481 h 1125681"/>
              <a:gd name="connsiteX4" fmla="*/ 441655 w 850568"/>
              <a:gd name="connsiteY4" fmla="*/ 1125681 h 1125681"/>
              <a:gd name="connsiteX5" fmla="*/ 0 w 850568"/>
              <a:gd name="connsiteY5" fmla="*/ 866664 h 1125681"/>
              <a:gd name="connsiteX0" fmla="*/ 0 w 1097681"/>
              <a:gd name="connsiteY0" fmla="*/ 866664 h 1125681"/>
              <a:gd name="connsiteX1" fmla="*/ 273874 w 1097681"/>
              <a:gd name="connsiteY1" fmla="*/ 0 h 1125681"/>
              <a:gd name="connsiteX2" fmla="*/ 850568 w 1097681"/>
              <a:gd name="connsiteY2" fmla="*/ 409464 h 1125681"/>
              <a:gd name="connsiteX3" fmla="*/ 1097681 w 1097681"/>
              <a:gd name="connsiteY3" fmla="*/ 864424 h 1125681"/>
              <a:gd name="connsiteX4" fmla="*/ 441655 w 1097681"/>
              <a:gd name="connsiteY4" fmla="*/ 1125681 h 1125681"/>
              <a:gd name="connsiteX5" fmla="*/ 0 w 1097681"/>
              <a:gd name="connsiteY5" fmla="*/ 866664 h 1125681"/>
              <a:gd name="connsiteX0" fmla="*/ 0 w 1194953"/>
              <a:gd name="connsiteY0" fmla="*/ 866664 h 1125681"/>
              <a:gd name="connsiteX1" fmla="*/ 273874 w 1194953"/>
              <a:gd name="connsiteY1" fmla="*/ 0 h 1125681"/>
              <a:gd name="connsiteX2" fmla="*/ 1194953 w 1194953"/>
              <a:gd name="connsiteY2" fmla="*/ 617282 h 1125681"/>
              <a:gd name="connsiteX3" fmla="*/ 1097681 w 1194953"/>
              <a:gd name="connsiteY3" fmla="*/ 864424 h 1125681"/>
              <a:gd name="connsiteX4" fmla="*/ 441655 w 1194953"/>
              <a:gd name="connsiteY4" fmla="*/ 1125681 h 1125681"/>
              <a:gd name="connsiteX5" fmla="*/ 0 w 1194953"/>
              <a:gd name="connsiteY5" fmla="*/ 866664 h 1125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4953" h="1125681">
                <a:moveTo>
                  <a:pt x="0" y="866664"/>
                </a:moveTo>
                <a:lnTo>
                  <a:pt x="273874" y="0"/>
                </a:lnTo>
                <a:lnTo>
                  <a:pt x="1194953" y="617282"/>
                </a:lnTo>
                <a:lnTo>
                  <a:pt x="1097681" y="864424"/>
                </a:lnTo>
                <a:lnTo>
                  <a:pt x="441655" y="1125681"/>
                </a:lnTo>
                <a:lnTo>
                  <a:pt x="0" y="866664"/>
                </a:lnTo>
                <a:close/>
              </a:path>
            </a:pathLst>
          </a:custGeom>
          <a:solidFill>
            <a:srgbClr val="C943B9">
              <a:alpha val="24000"/>
            </a:srgbClr>
          </a:soli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3187601" y="2733159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7601" y="2733159"/>
                <a:ext cx="6096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695774" y="2141896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5774" y="2141896"/>
                <a:ext cx="6096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718263" y="2565117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8263" y="2565117"/>
                <a:ext cx="60960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450113" y="2258168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0113" y="2258168"/>
                <a:ext cx="60960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2345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3" grpId="0"/>
      <p:bldP spid="34" grpId="0"/>
      <p:bldP spid="47" grpId="0" animBg="1"/>
      <p:bldP spid="48" grpId="0"/>
      <p:bldP spid="49" grpId="0"/>
      <p:bldP spid="50" grpId="0"/>
      <p:bldP spid="5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7533</TotalTime>
  <Words>568</Words>
  <Application>Microsoft Office PowerPoint</Application>
  <PresentationFormat>Произвольный</PresentationFormat>
  <Paragraphs>245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 Math</vt:lpstr>
      <vt:lpstr>Times New Roman</vt:lpstr>
      <vt:lpstr>Office Theme</vt:lpstr>
      <vt:lpstr>1_Office Theme</vt:lpstr>
      <vt:lpstr>Презентация PowerPoint</vt:lpstr>
      <vt:lpstr>Mustaqil bajarilgan topshiriqni tekshirish</vt:lpstr>
      <vt:lpstr>Ko‘pyoqning kesimlari va ularni yasash</vt:lpstr>
      <vt:lpstr>Ko‘pyoqning kesimlari va ularni yasash</vt:lpstr>
      <vt:lpstr>Ko‘pyoqning kesimlari va ularni yasash</vt:lpstr>
      <vt:lpstr>Ko‘pyoqning kesimlari va ularni yasash</vt:lpstr>
      <vt:lpstr>Ko‘pyoqning kesimlari va ularni yasash</vt:lpstr>
      <vt:lpstr>Ko‘pyoqning kesimlari va ularni yasash</vt:lpstr>
      <vt:lpstr>Ko‘pyoqning kesimlari va ularni yasash</vt:lpstr>
      <vt:lpstr>Ko‘pyoqning kesimlari va ularni yasash</vt:lpstr>
      <vt:lpstr>Ko‘pyoqning kesimlari va ularni yasash</vt:lpstr>
      <vt:lpstr>Ko‘pyoqning kesimlari va ularni yasash</vt:lpstr>
      <vt:lpstr>Ko‘pyoqning kesimlari va ularni yasash</vt:lpstr>
      <vt:lpstr>Ko‘pyoqning kesimlari va ularni yasash</vt:lpstr>
      <vt:lpstr>Ko‘pyoqning kesimlari va ularni yasash</vt:lpstr>
      <vt:lpstr>Ko‘pyoqning kesimlari va ularni yasash</vt:lpstr>
      <vt:lpstr>       Mustaqil bajarish uchun topshiriqlar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Учетная запись Майкрософт</cp:lastModifiedBy>
  <cp:revision>698</cp:revision>
  <dcterms:created xsi:type="dcterms:W3CDTF">2020-04-13T08:05:16Z</dcterms:created>
  <dcterms:modified xsi:type="dcterms:W3CDTF">2020-11-23T04:01:42Z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