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14" r:id="rId10"/>
    <p:sldId id="322" r:id="rId11"/>
    <p:sldId id="276" r:id="rId12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8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50029-9BEE-4534-A2EC-53C2F3A9A0AD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42514-324F-40E9-8EBE-9A872DB7F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9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0090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679504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8115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4" indent="-114284">
              <a:buFont typeface="Arial" panose="020B0604020202020204" pitchFamily="34" charset="0"/>
              <a:buChar char="•"/>
              <a:defRPr sz="1000"/>
            </a:lvl2pPr>
            <a:lvl3pPr marL="228569" indent="-114284">
              <a:defRPr sz="1000"/>
            </a:lvl3pPr>
            <a:lvl4pPr marL="399996" indent="-171427">
              <a:defRPr sz="1000"/>
            </a:lvl4pPr>
            <a:lvl5pPr marL="571423" indent="-171427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5844711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7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500" y="2127560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2"/>
            <a:ext cx="2893250" cy="304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2" y="1183005"/>
            <a:ext cx="3977641" cy="2908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13635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05488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025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0390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22879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65340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26918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951630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31466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0B315-69B2-49AD-9EE4-44100904CD47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2CEE-A57F-4641-8DC5-B2DA183C3D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16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microsoft.com/office/2007/relationships/hdphoto" Target="../media/hdphoto2.wdp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4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31431" y="2244141"/>
            <a:ext cx="5707350" cy="2022907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5000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5000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5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Fazoda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tekisliklarning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perpendikularligi</a:t>
            </a:r>
            <a:endParaRPr sz="40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9" y="2075460"/>
            <a:ext cx="389432" cy="11163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88225" y="361577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33311" y="485240"/>
            <a:ext cx="1533359" cy="574310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600" b="1" spc="16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10"/>
            <a:ext cx="4808049" cy="854070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574">
              <a:spcBef>
                <a:spcPts val="181"/>
              </a:spcBef>
              <a:defRPr/>
            </a:pPr>
            <a:r>
              <a:rPr lang="en-US" sz="5400" kern="0" spc="8" dirty="0">
                <a:solidFill>
                  <a:sysClr val="window" lastClr="FFFFFF"/>
                </a:solidFill>
              </a:rPr>
              <a:t>GEOMETRIYA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71" y="2084343"/>
            <a:ext cx="2278490" cy="235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323529" y="3606839"/>
            <a:ext cx="379076" cy="108131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459639" y="320800"/>
            <a:ext cx="699000" cy="73875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35633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9777" t="34288" r="15307" b="52021"/>
          <a:stretch/>
        </p:blipFill>
        <p:spPr>
          <a:xfrm>
            <a:off x="230742" y="913244"/>
            <a:ext cx="8253963" cy="181956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94855" y="4322618"/>
            <a:ext cx="3719945" cy="1039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859973" y="3221182"/>
            <a:ext cx="810491" cy="1111827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1515327" y="3871344"/>
                <a:ext cx="34464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327" y="3871344"/>
                <a:ext cx="34464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092895" y="3834244"/>
                <a:ext cx="34464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m:oMathPara>
                </a14:m>
                <a:endParaRPr lang="ru-RU" sz="30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895" y="3834244"/>
                <a:ext cx="3446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4836095" y="3680356"/>
                <a:ext cx="31979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095" y="3680356"/>
                <a:ext cx="3197991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65662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979" y="3335718"/>
            <a:ext cx="2451986" cy="15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82771" y="111844"/>
            <a:ext cx="8835601" cy="4924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3200" b="1" kern="0" dirty="0" err="1"/>
              <a:t>Mustaqil</a:t>
            </a:r>
            <a:r>
              <a:rPr lang="en-US" sz="3200" b="1" kern="0" dirty="0"/>
              <a:t> </a:t>
            </a:r>
            <a:r>
              <a:rPr lang="en-US" sz="3200" b="1" kern="0" dirty="0" err="1"/>
              <a:t>bajarish</a:t>
            </a:r>
            <a:r>
              <a:rPr lang="en-US" sz="3200" b="1" kern="0" dirty="0"/>
              <a:t> </a:t>
            </a:r>
            <a:r>
              <a:rPr lang="en-US" sz="3200" b="1" kern="0" dirty="0" err="1"/>
              <a:t>uchun</a:t>
            </a:r>
            <a:r>
              <a:rPr lang="en-US" sz="3200" b="1" kern="0" dirty="0"/>
              <a:t> </a:t>
            </a:r>
            <a:r>
              <a:rPr lang="en-US" sz="3200" b="1" kern="0" dirty="0" err="1" smtClean="0"/>
              <a:t>topshiriq</a:t>
            </a:r>
            <a:endParaRPr lang="ru-RU" sz="32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5" y="84355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pPr marL="0" indent="0">
              <a:buNone/>
            </a:pP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5" y="1016267"/>
            <a:ext cx="8795160" cy="145424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136-sahifasidagi</a:t>
            </a:r>
            <a:endParaRPr lang="en-US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5.43-masalani </a:t>
            </a:r>
            <a:r>
              <a:rPr lang="en-US" sz="45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204937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3044" t="40439" r="17984" b="52219"/>
          <a:stretch/>
        </p:blipFill>
        <p:spPr>
          <a:xfrm>
            <a:off x="241277" y="900792"/>
            <a:ext cx="8525521" cy="7058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829" t="80121" r="15642" b="16506"/>
          <a:stretch/>
        </p:blipFill>
        <p:spPr>
          <a:xfrm>
            <a:off x="136503" y="1514021"/>
            <a:ext cx="8525523" cy="324304"/>
          </a:xfrm>
          <a:prstGeom prst="rect">
            <a:avLst/>
          </a:prstGeom>
        </p:spPr>
      </p:pic>
      <p:sp>
        <p:nvSpPr>
          <p:cNvPr id="7" name="Параллелограмм 6"/>
          <p:cNvSpPr/>
          <p:nvPr/>
        </p:nvSpPr>
        <p:spPr>
          <a:xfrm>
            <a:off x="5876926" y="3575342"/>
            <a:ext cx="3095624" cy="1246909"/>
          </a:xfrm>
          <a:prstGeom prst="parallelogram">
            <a:avLst>
              <a:gd name="adj" fmla="val 341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7196971" y="2789219"/>
            <a:ext cx="0" cy="14048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83158" y="2510154"/>
                <a:ext cx="22762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3158" y="2510154"/>
                <a:ext cx="227626" cy="307777"/>
              </a:xfrm>
              <a:prstGeom prst="rect">
                <a:avLst/>
              </a:prstGeom>
              <a:blipFill>
                <a:blip r:embed="rId4"/>
                <a:stretch>
                  <a:fillRect l="-27027" r="-27027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единительная линия 9"/>
          <p:cNvCxnSpPr>
            <a:stCxn id="9" idx="2"/>
          </p:cNvCxnSpPr>
          <p:nvPr/>
        </p:nvCxnSpPr>
        <p:spPr>
          <a:xfrm>
            <a:off x="7196971" y="2817931"/>
            <a:ext cx="815757" cy="15635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7186830" y="4205665"/>
            <a:ext cx="825898" cy="1758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12728" y="4239242"/>
                <a:ext cx="23248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28" y="4239242"/>
                <a:ext cx="232481" cy="307777"/>
              </a:xfrm>
              <a:prstGeom prst="rect">
                <a:avLst/>
              </a:prstGeom>
              <a:blipFill>
                <a:blip r:embed="rId5"/>
                <a:stretch>
                  <a:fillRect l="-20513" r="-20513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377520" y="4514474"/>
                <a:ext cx="2436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520" y="4514474"/>
                <a:ext cx="243656" cy="307777"/>
              </a:xfrm>
              <a:prstGeom prst="rect">
                <a:avLst/>
              </a:prstGeom>
              <a:blipFill>
                <a:blip r:embed="rId6"/>
                <a:stretch>
                  <a:fillRect l="-22500" r="-25000" b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>
            <a:stCxn id="9" idx="2"/>
            <a:endCxn id="13" idx="3"/>
          </p:cNvCxnSpPr>
          <p:nvPr/>
        </p:nvCxnSpPr>
        <p:spPr>
          <a:xfrm flipH="1">
            <a:off x="6621176" y="2817931"/>
            <a:ext cx="575795" cy="18504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174670" y="3952744"/>
                <a:ext cx="25006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70" y="3952744"/>
                <a:ext cx="250068" cy="307777"/>
              </a:xfrm>
              <a:prstGeom prst="rect">
                <a:avLst/>
              </a:prstGeom>
              <a:blipFill>
                <a:blip r:embed="rId7"/>
                <a:stretch>
                  <a:fillRect l="-24390" r="-24390" b="-5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Прямая соединительная линия 15"/>
          <p:cNvCxnSpPr>
            <a:stCxn id="13" idx="3"/>
          </p:cNvCxnSpPr>
          <p:nvPr/>
        </p:nvCxnSpPr>
        <p:spPr>
          <a:xfrm flipV="1">
            <a:off x="6621176" y="4205664"/>
            <a:ext cx="575795" cy="4626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3" idx="3"/>
          </p:cNvCxnSpPr>
          <p:nvPr/>
        </p:nvCxnSpPr>
        <p:spPr>
          <a:xfrm flipV="1">
            <a:off x="6621176" y="4393131"/>
            <a:ext cx="1391125" cy="2752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7911" y="1827496"/>
            <a:ext cx="71263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000" b="1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Masala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shartiga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chizma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chizamiz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7911" y="2427030"/>
                <a:ext cx="5465189" cy="213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𝑩𝑫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𝒅𝒄𝒕𝒈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2000" b="1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</m:e>
                          </m:rad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𝒅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𝒄𝒐𝒔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𝟏𝟐𝟎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rad>
                    </m:oMath>
                  </m:oMathPara>
                </a14:m>
                <a:endPara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𝑩𝑪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𝒅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11" y="2427030"/>
                <a:ext cx="5465189" cy="213994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Прямоугольник 17"/>
          <p:cNvSpPr/>
          <p:nvPr/>
        </p:nvSpPr>
        <p:spPr>
          <a:xfrm>
            <a:off x="107504" y="230378"/>
            <a:ext cx="8979617" cy="46935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67785983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720" t="33229" r="46760" b="41808"/>
          <a:stretch/>
        </p:blipFill>
        <p:spPr>
          <a:xfrm>
            <a:off x="5851811" y="1522330"/>
            <a:ext cx="2995009" cy="2269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3123" t="32900" r="15084" b="47259"/>
          <a:stretch/>
        </p:blipFill>
        <p:spPr>
          <a:xfrm>
            <a:off x="176644" y="1873419"/>
            <a:ext cx="5706807" cy="2002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644" y="187034"/>
            <a:ext cx="88738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Fazoda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tekisliklarning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/>
                <a:cs typeface="Arial"/>
              </a:rPr>
              <a:t>perpendikularligi</a:t>
            </a:r>
            <a:endParaRPr lang="en-US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303543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2577" t="23698" r="36237" b="39323"/>
          <a:stretch/>
        </p:blipFill>
        <p:spPr>
          <a:xfrm>
            <a:off x="1556903" y="969817"/>
            <a:ext cx="5903769" cy="39358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644" y="187034"/>
            <a:ext cx="88738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Fazoda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tekisliklarning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/>
                <a:cs typeface="Arial"/>
              </a:rPr>
              <a:t>perpendikularligi</a:t>
            </a:r>
            <a:endParaRPr lang="en-US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608464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44" y="187034"/>
            <a:ext cx="88738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Fazoda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tekisliklarning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/>
                <a:cs typeface="Arial"/>
              </a:rPr>
              <a:t>perpendikularligi</a:t>
            </a:r>
            <a:endParaRPr lang="en-US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5275" t="39050" r="15753" b="51228"/>
          <a:stretch/>
        </p:blipFill>
        <p:spPr>
          <a:xfrm>
            <a:off x="176644" y="1012206"/>
            <a:ext cx="8790711" cy="9811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4502" t="39050" r="19657" b="26426"/>
          <a:stretch/>
        </p:blipFill>
        <p:spPr>
          <a:xfrm>
            <a:off x="3172732" y="2082858"/>
            <a:ext cx="2351768" cy="288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44992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644" y="187034"/>
            <a:ext cx="88738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Fazoda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tekisliklarning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/>
                <a:cs typeface="Arial"/>
              </a:rPr>
              <a:t>perpendikularligi</a:t>
            </a:r>
            <a:endParaRPr lang="en-US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717" t="30717" r="15419" b="54600"/>
          <a:stretch/>
        </p:blipFill>
        <p:spPr>
          <a:xfrm>
            <a:off x="176644" y="981528"/>
            <a:ext cx="8685210" cy="14378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944" t="53137" r="20438" b="27617"/>
          <a:stretch/>
        </p:blipFill>
        <p:spPr>
          <a:xfrm>
            <a:off x="379689" y="2419349"/>
            <a:ext cx="8467748" cy="21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81674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4480" t="25781" r="14861" b="22917"/>
          <a:stretch/>
        </p:blipFill>
        <p:spPr>
          <a:xfrm>
            <a:off x="1133474" y="1034761"/>
            <a:ext cx="6791326" cy="38667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8677" t="57442" r="15927" b="39947"/>
          <a:stretch/>
        </p:blipFill>
        <p:spPr>
          <a:xfrm>
            <a:off x="5205844" y="962024"/>
            <a:ext cx="3295651" cy="19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6644" y="187034"/>
            <a:ext cx="88738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Fazoda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tekisliklarning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/>
                <a:cs typeface="Arial"/>
              </a:rPr>
              <a:t>perpendikularligi</a:t>
            </a:r>
            <a:endParaRPr lang="en-US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05265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5505" t="29948" r="15008" b="16666"/>
          <a:stretch/>
        </p:blipFill>
        <p:spPr>
          <a:xfrm>
            <a:off x="1293667" y="969818"/>
            <a:ext cx="6541078" cy="3967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58677" t="57442" r="15927" b="39947"/>
          <a:stretch/>
        </p:blipFill>
        <p:spPr>
          <a:xfrm>
            <a:off x="3397826" y="4322618"/>
            <a:ext cx="4928512" cy="6352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5505" t="29948" r="48496" b="16666"/>
          <a:stretch/>
        </p:blipFill>
        <p:spPr>
          <a:xfrm>
            <a:off x="1283112" y="949036"/>
            <a:ext cx="2114714" cy="3967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644" y="187034"/>
            <a:ext cx="88738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Fazoda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/>
                <a:cs typeface="Arial"/>
              </a:rPr>
              <a:t>tekisliklarning</a:t>
            </a:r>
            <a:r>
              <a:rPr lang="en-US" sz="35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/>
                <a:cs typeface="Arial"/>
              </a:rPr>
              <a:t>perpendikularligi</a:t>
            </a:r>
            <a:endParaRPr lang="en-US" sz="3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40497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18697" y="127498"/>
            <a:ext cx="8928588" cy="654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29189" algn="ctr"/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3800" b="1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3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2821" t="24169" r="17984" b="66506"/>
          <a:stretch/>
        </p:blipFill>
        <p:spPr>
          <a:xfrm>
            <a:off x="276071" y="931551"/>
            <a:ext cx="8613839" cy="9180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4717" t="65439" r="51785" b="9958"/>
          <a:stretch/>
        </p:blipFill>
        <p:spPr>
          <a:xfrm>
            <a:off x="5492997" y="1631371"/>
            <a:ext cx="3131458" cy="3209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76071" y="1953490"/>
                <a:ext cx="5345411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𝒀</m:t>
                      </m:r>
                      <m:sSup>
                        <m:sSupPr>
                          <m:ctrlP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𝒐</m:t>
                          </m:r>
                        </m:e>
                        <m:sup>
                          <m:r>
                            <a:rPr lang="en-US" sz="3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𝒒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𝒃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𝑯𝒂</m:t>
                      </m:r>
                    </m:oMath>
                  </m:oMathPara>
                </a14:m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3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71" y="1953490"/>
                <a:ext cx="5345411" cy="2862322"/>
              </a:xfrm>
              <a:prstGeom prst="rect">
                <a:avLst/>
              </a:prstGeom>
              <a:blipFill>
                <a:blip r:embed="rId4"/>
                <a:stretch>
                  <a:fillRect l="-2623" t="-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1765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77</Words>
  <Application>Microsoft Office PowerPoint</Application>
  <PresentationFormat>Экран (16:9)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 Windows</cp:lastModifiedBy>
  <cp:revision>220</cp:revision>
  <dcterms:created xsi:type="dcterms:W3CDTF">2021-01-07T07:05:37Z</dcterms:created>
  <dcterms:modified xsi:type="dcterms:W3CDTF">2021-02-18T17:59:03Z</dcterms:modified>
</cp:coreProperties>
</file>