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307" r:id="rId4"/>
    <p:sldId id="308" r:id="rId5"/>
    <p:sldId id="311" r:id="rId6"/>
    <p:sldId id="312" r:id="rId7"/>
    <p:sldId id="313" r:id="rId8"/>
    <p:sldId id="314" r:id="rId9"/>
    <p:sldId id="315" r:id="rId10"/>
    <p:sldId id="276" r:id="rId1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1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0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4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31431" y="2244141"/>
            <a:ext cx="5707350" cy="217679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Uch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perpendikular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haqidagi</a:t>
            </a:r>
            <a:r>
              <a:rPr lang="en-US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  <a:latin typeface="Arial"/>
                <a:cs typeface="Arial"/>
              </a:rPr>
              <a:t>teorema</a:t>
            </a:r>
            <a:endParaRPr sz="45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2075460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23529" y="3606839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8277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 smtClean="0"/>
              <a:t>topshiriq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5.34-masalani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241" y="935182"/>
                <a:ext cx="89796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5.29.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41" y="935182"/>
                <a:ext cx="8979617" cy="1200329"/>
              </a:xfrm>
              <a:prstGeom prst="rect">
                <a:avLst/>
              </a:prstGeom>
              <a:blipFill>
                <a:blip r:embed="rId3"/>
                <a:stretch>
                  <a:fillRect l="-1086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внобедренный треугольник 20"/>
          <p:cNvSpPr/>
          <p:nvPr/>
        </p:nvSpPr>
        <p:spPr>
          <a:xfrm>
            <a:off x="7138556" y="3211469"/>
            <a:ext cx="1619250" cy="1018101"/>
          </a:xfrm>
          <a:prstGeom prst="triangle">
            <a:avLst>
              <a:gd name="adj" fmla="val 6823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endCxn id="21" idx="0"/>
          </p:cNvCxnSpPr>
          <p:nvPr/>
        </p:nvCxnSpPr>
        <p:spPr>
          <a:xfrm>
            <a:off x="7424306" y="3076572"/>
            <a:ext cx="819145" cy="134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4"/>
          </p:cNvCxnSpPr>
          <p:nvPr/>
        </p:nvCxnSpPr>
        <p:spPr>
          <a:xfrm>
            <a:off x="7424306" y="3076572"/>
            <a:ext cx="1333500" cy="11529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21" idx="2"/>
          </p:cNvCxnSpPr>
          <p:nvPr/>
        </p:nvCxnSpPr>
        <p:spPr>
          <a:xfrm flipH="1">
            <a:off x="7138556" y="3076572"/>
            <a:ext cx="285750" cy="11529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424306" y="3076572"/>
            <a:ext cx="535132" cy="820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1" idx="2"/>
          </p:cNvCxnSpPr>
          <p:nvPr/>
        </p:nvCxnSpPr>
        <p:spPr>
          <a:xfrm flipV="1">
            <a:off x="7138556" y="3896588"/>
            <a:ext cx="820882" cy="3329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1" idx="0"/>
          </p:cNvCxnSpPr>
          <p:nvPr/>
        </p:nvCxnSpPr>
        <p:spPr>
          <a:xfrm flipV="1">
            <a:off x="7959438" y="3211469"/>
            <a:ext cx="284013" cy="6851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21" idx="4"/>
          </p:cNvCxnSpPr>
          <p:nvPr/>
        </p:nvCxnSpPr>
        <p:spPr>
          <a:xfrm>
            <a:off x="7959438" y="3896588"/>
            <a:ext cx="798368" cy="3329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22515" y="2743590"/>
                <a:ext cx="203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15" y="2743590"/>
                <a:ext cx="203582" cy="307777"/>
              </a:xfrm>
              <a:prstGeom prst="rect">
                <a:avLst/>
              </a:prstGeom>
              <a:blipFill>
                <a:blip r:embed="rId4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845957" y="3893993"/>
                <a:ext cx="245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957" y="3893993"/>
                <a:ext cx="245259" cy="307777"/>
              </a:xfrm>
              <a:prstGeom prst="rect">
                <a:avLst/>
              </a:prstGeom>
              <a:blipFill>
                <a:blip r:embed="rId5"/>
                <a:stretch>
                  <a:fillRect l="-22500" r="-27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9999" y="4210578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99" y="4210578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229217" y="2922683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17" y="2922683"/>
                <a:ext cx="243656" cy="307777"/>
              </a:xfrm>
              <a:prstGeom prst="rect">
                <a:avLst/>
              </a:prstGeom>
              <a:blipFill>
                <a:blip r:embed="rId7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33627" y="422437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627" y="4224379"/>
                <a:ext cx="227626" cy="307777"/>
              </a:xfrm>
              <a:prstGeom prst="rect">
                <a:avLst/>
              </a:prstGeom>
              <a:blipFill>
                <a:blip r:embed="rId8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4559" y="2068219"/>
            <a:ext cx="712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0164" y="2650071"/>
                <a:ext cx="6483927" cy="2040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𝟐𝟎</m:t>
                              </m:r>
                            </m:e>
                          </m:rad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𝟐𝟎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2650071"/>
                <a:ext cx="6483927" cy="20406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821" t="32899" r="17873" b="57775"/>
          <a:stretch/>
        </p:blipFill>
        <p:spPr>
          <a:xfrm>
            <a:off x="288788" y="1040245"/>
            <a:ext cx="8588405" cy="913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559" y="1964309"/>
            <a:ext cx="712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6858000" y="3616036"/>
            <a:ext cx="1776846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724994" y="2829913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09035" y="2518307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035" y="2518307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>
            <a:stCxn id="14" idx="2"/>
          </p:cNvCxnSpPr>
          <p:nvPr/>
        </p:nvCxnSpPr>
        <p:spPr>
          <a:xfrm>
            <a:off x="7722848" y="2826084"/>
            <a:ext cx="911998" cy="789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722848" y="3612208"/>
            <a:ext cx="911998" cy="622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78622" y="3456406"/>
                <a:ext cx="940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22" y="3456406"/>
                <a:ext cx="940074" cy="307777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33809" y="423472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09" y="4234728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8788" y="2672195"/>
                <a:ext cx="6382176" cy="233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600" b="1" dirty="0" smtClean="0"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ad>
                          <m:radPr>
                            <m:degHide m:val="on"/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8" y="2672195"/>
                <a:ext cx="6382176" cy="2336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999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33" t="42622" r="17984" b="51039"/>
          <a:stretch/>
        </p:blipFill>
        <p:spPr>
          <a:xfrm>
            <a:off x="260839" y="1066800"/>
            <a:ext cx="8644303" cy="627752"/>
          </a:xfrm>
          <a:prstGeom prst="rect">
            <a:avLst/>
          </a:prstGeom>
        </p:spPr>
      </p:pic>
      <p:sp>
        <p:nvSpPr>
          <p:cNvPr id="22" name="Параллелограмм 21"/>
          <p:cNvSpPr/>
          <p:nvPr/>
        </p:nvSpPr>
        <p:spPr>
          <a:xfrm>
            <a:off x="2419351" y="2752862"/>
            <a:ext cx="4619624" cy="1729084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80060" y="197185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060" y="1971858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55078" y="3392061"/>
                <a:ext cx="940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78" y="3392061"/>
                <a:ext cx="940074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26388" y="388019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88" y="3880192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3732619" y="3030168"/>
            <a:ext cx="1578683" cy="1031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endCxn id="25" idx="2"/>
          </p:cNvCxnSpPr>
          <p:nvPr/>
        </p:nvCxnSpPr>
        <p:spPr>
          <a:xfrm flipH="1" flipV="1">
            <a:off x="4493873" y="2279635"/>
            <a:ext cx="28087" cy="12663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4" idx="6"/>
            <a:endCxn id="25" idx="2"/>
          </p:cNvCxnSpPr>
          <p:nvPr/>
        </p:nvCxnSpPr>
        <p:spPr>
          <a:xfrm flipH="1" flipV="1">
            <a:off x="4493873" y="2279635"/>
            <a:ext cx="817429" cy="12663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4" idx="3"/>
            <a:endCxn id="25" idx="2"/>
          </p:cNvCxnSpPr>
          <p:nvPr/>
        </p:nvCxnSpPr>
        <p:spPr>
          <a:xfrm flipV="1">
            <a:off x="3963812" y="2279635"/>
            <a:ext cx="530061" cy="1631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4" idx="5"/>
            <a:endCxn id="25" idx="2"/>
          </p:cNvCxnSpPr>
          <p:nvPr/>
        </p:nvCxnSpPr>
        <p:spPr>
          <a:xfrm flipH="1" flipV="1">
            <a:off x="4493873" y="2279635"/>
            <a:ext cx="586236" cy="1631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4" idx="1"/>
            <a:endCxn id="25" idx="2"/>
          </p:cNvCxnSpPr>
          <p:nvPr/>
        </p:nvCxnSpPr>
        <p:spPr>
          <a:xfrm flipV="1">
            <a:off x="3963812" y="2279635"/>
            <a:ext cx="530061" cy="9016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708750" y="2993515"/>
                <a:ext cx="2550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750" y="2993515"/>
                <a:ext cx="255062" cy="307777"/>
              </a:xfrm>
              <a:prstGeom prst="rect">
                <a:avLst/>
              </a:prstGeom>
              <a:blipFill>
                <a:blip r:embed="rId7"/>
                <a:stretch>
                  <a:fillRect l="-16667" r="-1904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72094" y="3840051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94" y="3840051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53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3812" y="893618"/>
                <a:ext cx="885285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5.32.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proyeksiyasining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proyeksiyalarini</a:t>
                </a:r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2" y="893618"/>
                <a:ext cx="8852857" cy="1107996"/>
              </a:xfrm>
              <a:prstGeom prst="rect">
                <a:avLst/>
              </a:prstGeom>
              <a:blipFill>
                <a:blip r:embed="rId2"/>
                <a:stretch>
                  <a:fillRect l="-895" t="-3315" b="-11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3161" y="1903696"/>
            <a:ext cx="712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6213764" y="3616036"/>
            <a:ext cx="2421082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33809" y="2829913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9996" y="255084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996" y="2550848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>
            <a:stCxn id="16" idx="2"/>
          </p:cNvCxnSpPr>
          <p:nvPr/>
        </p:nvCxnSpPr>
        <p:spPr>
          <a:xfrm>
            <a:off x="7533809" y="2858625"/>
            <a:ext cx="701944" cy="1222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23668" y="4077357"/>
            <a:ext cx="712085" cy="169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79529" y="3850007"/>
                <a:ext cx="940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529" y="3850007"/>
                <a:ext cx="940074" cy="307777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33809" y="423472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09" y="4234728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>
            <a:stCxn id="16" idx="2"/>
          </p:cNvCxnSpPr>
          <p:nvPr/>
        </p:nvCxnSpPr>
        <p:spPr>
          <a:xfrm flipH="1">
            <a:off x="6942595" y="2858625"/>
            <a:ext cx="591214" cy="1827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1572" y="4532411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72" y="4532411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V="1">
            <a:off x="6942594" y="4246358"/>
            <a:ext cx="591215" cy="439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4428" y="2209436"/>
                <a:ext cx="5901572" cy="287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𝟐𝟖𝟗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𝟐𝟖𝟗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𝟏𝟎𝟔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8" y="2209436"/>
                <a:ext cx="5901572" cy="2874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367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187" y="1771650"/>
                <a:ext cx="862378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5.33.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ikkinchisidan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𝟐𝟔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og‘malar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proyeksiyalari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og‘malarning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uzunliklarini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7" y="1771650"/>
                <a:ext cx="8623788" cy="1938992"/>
              </a:xfrm>
              <a:prstGeom prst="rect">
                <a:avLst/>
              </a:prstGeom>
              <a:blipFill>
                <a:blip r:embed="rId2"/>
                <a:stretch>
                  <a:fillRect l="-1132" t="-2201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36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2379" y="1041251"/>
                <a:ext cx="76490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79" y="1041251"/>
                <a:ext cx="7649012" cy="553998"/>
              </a:xfrm>
              <a:prstGeom prst="rect">
                <a:avLst/>
              </a:prstGeom>
              <a:blipFill>
                <a:blip r:embed="rId2"/>
                <a:stretch>
                  <a:fillRect l="-1833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араллелограмм 5"/>
          <p:cNvSpPr/>
          <p:nvPr/>
        </p:nvSpPr>
        <p:spPr>
          <a:xfrm>
            <a:off x="6286501" y="3127667"/>
            <a:ext cx="2421082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06546" y="2341544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92733" y="206247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33" y="2062479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>
            <a:stCxn id="8" idx="2"/>
          </p:cNvCxnSpPr>
          <p:nvPr/>
        </p:nvCxnSpPr>
        <p:spPr>
          <a:xfrm>
            <a:off x="7606546" y="2370256"/>
            <a:ext cx="701944" cy="1222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596405" y="3588988"/>
            <a:ext cx="712085" cy="169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2266" y="3361638"/>
                <a:ext cx="940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66" y="3361638"/>
                <a:ext cx="940074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6546" y="374635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46" y="3746359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 flipH="1">
            <a:off x="7015332" y="2370256"/>
            <a:ext cx="591214" cy="1827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34309" y="404404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09" y="4044042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7015331" y="3757989"/>
            <a:ext cx="591215" cy="439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9382" y="1631373"/>
                <a:ext cx="5943600" cy="287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𝟐𝟔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𝟔𝟕𝟔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631373"/>
                <a:ext cx="5943600" cy="2874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322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2379" y="1041251"/>
                <a:ext cx="76490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Masala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79" y="1041251"/>
                <a:ext cx="7649012" cy="553998"/>
              </a:xfrm>
              <a:prstGeom prst="rect">
                <a:avLst/>
              </a:prstGeom>
              <a:blipFill>
                <a:blip r:embed="rId2"/>
                <a:stretch>
                  <a:fillRect l="-1833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араллелограмм 5"/>
          <p:cNvSpPr/>
          <p:nvPr/>
        </p:nvSpPr>
        <p:spPr>
          <a:xfrm>
            <a:off x="6286501" y="3127667"/>
            <a:ext cx="2421082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06546" y="2341544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92733" y="206247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733" y="2062479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>
            <a:stCxn id="8" idx="2"/>
          </p:cNvCxnSpPr>
          <p:nvPr/>
        </p:nvCxnSpPr>
        <p:spPr>
          <a:xfrm>
            <a:off x="7606546" y="2370256"/>
            <a:ext cx="701944" cy="1222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596405" y="3588988"/>
            <a:ext cx="712085" cy="1690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2266" y="3361638"/>
                <a:ext cx="94007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66" y="3361638"/>
                <a:ext cx="940074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6546" y="374635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46" y="3746359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 flipH="1">
            <a:off x="7015332" y="2370256"/>
            <a:ext cx="591214" cy="18276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34309" y="4044042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09" y="4044042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V="1">
            <a:off x="7015331" y="3757989"/>
            <a:ext cx="591215" cy="439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9382" y="1631373"/>
                <a:ext cx="5943600" cy="287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ru-RU" sz="2400" b="1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1631373"/>
                <a:ext cx="5943600" cy="2874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17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044" t="40439" r="17984" b="52219"/>
          <a:stretch/>
        </p:blipFill>
        <p:spPr>
          <a:xfrm>
            <a:off x="241277" y="900792"/>
            <a:ext cx="8525521" cy="705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829" t="80121" r="15642" b="16506"/>
          <a:stretch/>
        </p:blipFill>
        <p:spPr>
          <a:xfrm>
            <a:off x="136503" y="1514021"/>
            <a:ext cx="8525523" cy="324304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5876926" y="3575342"/>
            <a:ext cx="3095624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96971" y="2789219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3158" y="2510154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58" y="2510154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7196971" y="2817931"/>
            <a:ext cx="815757" cy="1563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86830" y="4205665"/>
            <a:ext cx="825898" cy="175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12728" y="4239242"/>
                <a:ext cx="2324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28" y="4239242"/>
                <a:ext cx="232481" cy="307777"/>
              </a:xfrm>
              <a:prstGeom prst="rect">
                <a:avLst/>
              </a:prstGeom>
              <a:blipFill>
                <a:blip r:embed="rId5"/>
                <a:stretch>
                  <a:fillRect l="-20513" r="-20513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7520" y="4514474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20" y="4514474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>
            <a:stCxn id="9" idx="2"/>
            <a:endCxn id="13" idx="3"/>
          </p:cNvCxnSpPr>
          <p:nvPr/>
        </p:nvCxnSpPr>
        <p:spPr>
          <a:xfrm flipH="1">
            <a:off x="6621176" y="2817931"/>
            <a:ext cx="575795" cy="1850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4670" y="395274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0" y="3952744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>
            <a:stCxn id="13" idx="3"/>
          </p:cNvCxnSpPr>
          <p:nvPr/>
        </p:nvCxnSpPr>
        <p:spPr>
          <a:xfrm flipV="1">
            <a:off x="6621176" y="4205664"/>
            <a:ext cx="575795" cy="462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3"/>
          </p:cNvCxnSpPr>
          <p:nvPr/>
        </p:nvCxnSpPr>
        <p:spPr>
          <a:xfrm flipV="1">
            <a:off x="6621176" y="4393131"/>
            <a:ext cx="1391125" cy="275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911" y="1827496"/>
            <a:ext cx="712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7911" y="2427030"/>
                <a:ext cx="5465189" cy="213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𝒅𝒄𝒕𝒈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</m:e>
                          </m:rad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1" y="2427030"/>
                <a:ext cx="5465189" cy="21399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859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281</Words>
  <Application>Microsoft Office PowerPoint</Application>
  <PresentationFormat>Экран (16:9)</PresentationFormat>
  <Paragraphs>83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218</cp:revision>
  <dcterms:created xsi:type="dcterms:W3CDTF">2021-01-07T07:05:37Z</dcterms:created>
  <dcterms:modified xsi:type="dcterms:W3CDTF">2021-02-19T06:56:52Z</dcterms:modified>
</cp:coreProperties>
</file>