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9" r:id="rId3"/>
    <p:sldId id="295" r:id="rId4"/>
    <p:sldId id="291" r:id="rId5"/>
    <p:sldId id="305" r:id="rId6"/>
    <p:sldId id="306" r:id="rId7"/>
    <p:sldId id="307" r:id="rId8"/>
    <p:sldId id="308" r:id="rId9"/>
    <p:sldId id="276" r:id="rId10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0029-9BEE-4534-A2EC-53C2F3A9A0A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2514-324F-40E9-8EBE-9A872DB7F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0090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7950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8115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844711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7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500" y="2127560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2"/>
            <a:ext cx="2893250" cy="304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1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13635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5488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251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1039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879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5340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2691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5163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314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B315-69B2-49AD-9EE4-44100904CD47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6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3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4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5.wdp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4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07656" y="1939341"/>
            <a:ext cx="5707350" cy="2869292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en-US" sz="5000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50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5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4500" b="1" dirty="0" err="1" smtClean="0">
                <a:solidFill>
                  <a:srgbClr val="002060"/>
                </a:solidFill>
                <a:latin typeface="Arial"/>
                <a:cs typeface="Arial"/>
              </a:rPr>
              <a:t>Fazoda</a:t>
            </a:r>
            <a:r>
              <a:rPr lang="en-US" sz="45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  <a:latin typeface="Arial"/>
                <a:cs typeface="Arial"/>
              </a:rPr>
              <a:t>perpendikular</a:t>
            </a:r>
            <a:r>
              <a:rPr lang="en-US" sz="4500" b="1" dirty="0" smtClean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4500" b="1" dirty="0" err="1" smtClean="0">
                <a:solidFill>
                  <a:srgbClr val="002060"/>
                </a:solidFill>
                <a:latin typeface="Arial"/>
                <a:cs typeface="Arial"/>
              </a:rPr>
              <a:t>og‘ma</a:t>
            </a:r>
            <a:r>
              <a:rPr lang="en-US" sz="45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45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  <a:latin typeface="Arial"/>
                <a:cs typeface="Arial"/>
              </a:rPr>
              <a:t>masofa</a:t>
            </a:r>
            <a:endParaRPr sz="45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9" y="2075460"/>
            <a:ext cx="389432" cy="111631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88225" y="361577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88225" y="361577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733311" y="485240"/>
            <a:ext cx="1533359" cy="574310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600" b="1" spc="16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10"/>
            <a:ext cx="4808049" cy="854070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574">
              <a:spcBef>
                <a:spcPts val="181"/>
              </a:spcBef>
              <a:defRPr/>
            </a:pPr>
            <a:r>
              <a:rPr lang="en-US" sz="5400" kern="0" spc="8" dirty="0">
                <a:solidFill>
                  <a:sysClr val="window" lastClr="FFFFFF"/>
                </a:solidFill>
              </a:rPr>
              <a:t>GEOMETRIYA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71" y="2084343"/>
            <a:ext cx="2278490" cy="23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23529" y="3606839"/>
            <a:ext cx="379076" cy="108131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46A917B8-D015-E34E-A852-A214A8CF8C72}"/>
              </a:ext>
            </a:extLst>
          </p:cNvPr>
          <p:cNvSpPr/>
          <p:nvPr/>
        </p:nvSpPr>
        <p:spPr>
          <a:xfrm>
            <a:off x="459639" y="320800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563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230378"/>
            <a:ext cx="897961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7427" y="927389"/>
                <a:ext cx="8811491" cy="1577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5.19.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𝟐𝟏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𝟗𝟔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𝟒𝟒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𝟔𝟗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𝟏𝟓𝟔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𝑨𝑩𝑪𝑫</m:t>
                    </m:r>
                  </m:oMath>
                </a14:m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kvadrat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tekisligiga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𝑫𝑴</m:t>
                    </m:r>
                  </m:oMath>
                </a14:m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perpendikular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tushurilgan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𝑴𝑨</m:t>
                    </m:r>
                  </m:oMath>
                </a14:m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og‘maning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  <a:p>
                <a:r>
                  <a:rPr lang="en-US" sz="30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7" y="927389"/>
                <a:ext cx="8811491" cy="1577355"/>
              </a:xfrm>
              <a:prstGeom prst="rect">
                <a:avLst/>
              </a:prstGeom>
              <a:blipFill>
                <a:blip r:embed="rId2"/>
                <a:stretch>
                  <a:fillRect l="-1591" t="-1931" b="-108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араллелограмм 4"/>
          <p:cNvSpPr/>
          <p:nvPr/>
        </p:nvSpPr>
        <p:spPr>
          <a:xfrm>
            <a:off x="6419850" y="3238500"/>
            <a:ext cx="1857375" cy="1276350"/>
          </a:xfrm>
          <a:prstGeom prst="parallelogram">
            <a:avLst>
              <a:gd name="adj" fmla="val 3246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7867650" y="2381250"/>
            <a:ext cx="0" cy="213360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419850" y="2381250"/>
            <a:ext cx="1447800" cy="213360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133868" y="4408587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868" y="4408587"/>
                <a:ext cx="41229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8162745" y="2958552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745" y="2958552"/>
                <a:ext cx="4122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544362" y="2939502"/>
                <a:ext cx="4283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362" y="2939502"/>
                <a:ext cx="42832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741340" y="4406449"/>
                <a:ext cx="4347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340" y="4406449"/>
                <a:ext cx="43473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661504" y="2069064"/>
                <a:ext cx="4764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504" y="2069064"/>
                <a:ext cx="47641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3144" y="2510787"/>
                <a:ext cx="5936441" cy="2218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𝟐𝟏</m:t>
                      </m:r>
                    </m:oMath>
                  </m:oMathPara>
                </a14:m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𝑴𝑨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𝟐𝟏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𝟏𝟎𝟎</m:t>
                          </m:r>
                        </m:e>
                      </m:rad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𝟏𝟏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𝟗𝟔</m:t>
                      </m:r>
                    </m:oMath>
                  </m:oMathPara>
                </a14:m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𝑴𝑨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𝟗𝟔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𝟏𝟎𝟎</m:t>
                          </m:r>
                        </m:e>
                      </m:rad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44" y="2510787"/>
                <a:ext cx="5936441" cy="22189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7057004" y="4426927"/>
                <a:ext cx="4010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004" y="4426927"/>
                <a:ext cx="40107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96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230378"/>
            <a:ext cx="897961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sp>
        <p:nvSpPr>
          <p:cNvPr id="5" name="Параллелограмм 4"/>
          <p:cNvSpPr/>
          <p:nvPr/>
        </p:nvSpPr>
        <p:spPr>
          <a:xfrm>
            <a:off x="6419850" y="2355271"/>
            <a:ext cx="1857375" cy="1276350"/>
          </a:xfrm>
          <a:prstGeom prst="parallelogram">
            <a:avLst>
              <a:gd name="adj" fmla="val 3246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7867650" y="1498021"/>
            <a:ext cx="0" cy="213360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419850" y="1498021"/>
            <a:ext cx="1447800" cy="213360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133868" y="3525358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868" y="3525358"/>
                <a:ext cx="412292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162745" y="2075323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745" y="2075323"/>
                <a:ext cx="41229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544362" y="2056273"/>
                <a:ext cx="4283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362" y="2056273"/>
                <a:ext cx="42832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7741340" y="3523220"/>
                <a:ext cx="4347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340" y="3523220"/>
                <a:ext cx="43473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661504" y="1185835"/>
                <a:ext cx="4764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504" y="1185835"/>
                <a:ext cx="47641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4986" y="1326332"/>
                <a:ext cx="5936441" cy="294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𝟒𝟒</m:t>
                      </m:r>
                    </m:oMath>
                  </m:oMathPara>
                </a14:m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𝑴𝑨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𝟒𝟒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𝟏𝟎𝟎</m:t>
                          </m:r>
                        </m:e>
                      </m:rad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𝟔𝟗</m:t>
                      </m:r>
                    </m:oMath>
                  </m:oMathPara>
                </a14:m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𝑴𝑨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𝟔𝟗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𝟏𝟎𝟎</m:t>
                          </m:r>
                        </m:e>
                      </m:rad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𝟏𝟑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𝒆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𝟏𝟓𝟔</m:t>
                      </m:r>
                    </m:oMath>
                  </m:oMathPara>
                </a14:m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𝑴𝑨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𝟏𝟓𝟔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𝟏𝟎𝟎</m:t>
                          </m:r>
                        </m:e>
                      </m:rad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86" y="1326332"/>
                <a:ext cx="5936441" cy="29436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057004" y="3543698"/>
                <a:ext cx="4010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004" y="3543698"/>
                <a:ext cx="40107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7546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27498"/>
            <a:ext cx="8928588" cy="6078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Fazoda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perpendikular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og‘ma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va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masofa</a:t>
            </a:r>
            <a:endParaRPr lang="en-US" sz="3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710" t="13256" r="16868" b="47259"/>
          <a:stretch/>
        </p:blipFill>
        <p:spPr>
          <a:xfrm>
            <a:off x="368068" y="985321"/>
            <a:ext cx="8429845" cy="37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65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8697" y="127498"/>
            <a:ext cx="8928588" cy="6078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Fazoda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perpendikular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og‘ma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va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masofa</a:t>
            </a:r>
            <a:endParaRPr lang="en-US" sz="3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820" t="52741" r="17539" b="21267"/>
          <a:stretch/>
        </p:blipFill>
        <p:spPr>
          <a:xfrm>
            <a:off x="484856" y="1400628"/>
            <a:ext cx="8196270" cy="24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812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052" t="38455" r="15530" b="48695"/>
          <a:stretch/>
        </p:blipFill>
        <p:spPr>
          <a:xfrm>
            <a:off x="461193" y="989445"/>
            <a:ext cx="8243596" cy="12051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61193" y="2194560"/>
                <a:ext cx="6396344" cy="2635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2200" b="1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𝑫𝑪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ru-RU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𝑨𝑪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ru-RU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𝑨𝑫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𝑫𝑪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</m:oMath>
                  </m:oMathPara>
                </a14:m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𝑫𝑩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ru-RU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𝑨𝑫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ru-RU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𝑫𝑩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93" y="2194560"/>
                <a:ext cx="6396344" cy="2635337"/>
              </a:xfrm>
              <a:prstGeom prst="rect">
                <a:avLst/>
              </a:prstGeom>
              <a:blipFill>
                <a:blip r:embed="rId4"/>
                <a:stretch>
                  <a:fillRect l="-1525" t="-1620" r="-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Равнобедренный треугольник 8"/>
          <p:cNvSpPr/>
          <p:nvPr/>
        </p:nvSpPr>
        <p:spPr>
          <a:xfrm>
            <a:off x="7071590" y="2535382"/>
            <a:ext cx="1714500" cy="164176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9" idx="2"/>
            <a:endCxn id="3" idx="3"/>
          </p:cNvCxnSpPr>
          <p:nvPr/>
        </p:nvCxnSpPr>
        <p:spPr>
          <a:xfrm flipH="1" flipV="1">
            <a:off x="7071589" y="2689271"/>
            <a:ext cx="1" cy="14878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821521" y="2535382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521" y="2535382"/>
                <a:ext cx="250068" cy="307777"/>
              </a:xfrm>
              <a:prstGeom prst="rect">
                <a:avLst/>
              </a:prstGeom>
              <a:blipFill>
                <a:blip r:embed="rId5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782134" y="4075072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134" y="4075072"/>
                <a:ext cx="218008" cy="307777"/>
              </a:xfrm>
              <a:prstGeom prst="rect">
                <a:avLst/>
              </a:prstGeom>
              <a:blipFill>
                <a:blip r:embed="rId6"/>
                <a:stretch>
                  <a:fillRect l="-28571" r="-28571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803806" y="2248593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806" y="2248593"/>
                <a:ext cx="250068" cy="307777"/>
              </a:xfrm>
              <a:prstGeom prst="rect">
                <a:avLst/>
              </a:prstGeom>
              <a:blipFill>
                <a:blip r:embed="rId7"/>
                <a:stretch>
                  <a:fillRect l="-21951" r="-2195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828214" y="4107747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214" y="4107747"/>
                <a:ext cx="227626" cy="307777"/>
              </a:xfrm>
              <a:prstGeom prst="rect">
                <a:avLst/>
              </a:prstGeom>
              <a:blipFill>
                <a:blip r:embed="rId8"/>
                <a:stretch>
                  <a:fillRect l="-24324" r="-2973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>
            <a:stCxn id="3" idx="3"/>
            <a:endCxn id="9" idx="0"/>
          </p:cNvCxnSpPr>
          <p:nvPr/>
        </p:nvCxnSpPr>
        <p:spPr>
          <a:xfrm flipV="1">
            <a:off x="7071589" y="2535382"/>
            <a:ext cx="857251" cy="1538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9" idx="4"/>
            <a:endCxn id="3" idx="3"/>
          </p:cNvCxnSpPr>
          <p:nvPr/>
        </p:nvCxnSpPr>
        <p:spPr>
          <a:xfrm flipH="1" flipV="1">
            <a:off x="7071589" y="2689271"/>
            <a:ext cx="1714501" cy="14878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5097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289" y="1019174"/>
            <a:ext cx="8555403" cy="9005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288" y="1919743"/>
            <a:ext cx="66289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200" b="1" i="1" dirty="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299200" y="3124200"/>
            <a:ext cx="12700" cy="1174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058150" y="2368550"/>
            <a:ext cx="6350" cy="19240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311900" y="42926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299200" y="2368550"/>
            <a:ext cx="1758950" cy="7556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299200" y="3589753"/>
                <a:ext cx="4611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200" y="3589753"/>
                <a:ext cx="461152" cy="307777"/>
              </a:xfrm>
              <a:prstGeom prst="rect">
                <a:avLst/>
              </a:prstGeom>
              <a:blipFill>
                <a:blip r:embed="rId4"/>
                <a:stretch>
                  <a:fillRect l="-11842" r="-1315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957624" y="4292600"/>
                <a:ext cx="4611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624" y="4292600"/>
                <a:ext cx="461152" cy="307777"/>
              </a:xfrm>
              <a:prstGeom prst="rect">
                <a:avLst/>
              </a:prstGeom>
              <a:blipFill>
                <a:blip r:embed="rId5"/>
                <a:stretch>
                  <a:fillRect l="-11842" r="-1315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058150" y="3258409"/>
                <a:ext cx="4611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150" y="3258409"/>
                <a:ext cx="461152" cy="307777"/>
              </a:xfrm>
              <a:prstGeom prst="rect">
                <a:avLst/>
              </a:prstGeom>
              <a:blipFill>
                <a:blip r:embed="rId6"/>
                <a:stretch>
                  <a:fillRect l="-13158" r="-11842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990190" y="2438598"/>
                <a:ext cx="2051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190" y="2438598"/>
                <a:ext cx="205184" cy="307777"/>
              </a:xfrm>
              <a:prstGeom prst="rect">
                <a:avLst/>
              </a:prstGeom>
              <a:blipFill>
                <a:blip r:embed="rId7"/>
                <a:stretch>
                  <a:fillRect l="-18182" r="-2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/>
          <p:nvPr/>
        </p:nvCxnSpPr>
        <p:spPr>
          <a:xfrm flipH="1">
            <a:off x="6313048" y="3131834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04140" y="2368550"/>
                <a:ext cx="5738002" cy="2564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Pifagor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𝟏𝟕</m:t>
                      </m:r>
                    </m:oMath>
                  </m:oMathPara>
                </a14:m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</m:e>
                      </m:rad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</m:oMath>
                  </m:oMathPara>
                </a14:m>
                <a:endParaRPr lang="ru-RU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40" y="2368550"/>
                <a:ext cx="5738002" cy="2564613"/>
              </a:xfrm>
              <a:prstGeom prst="rect">
                <a:avLst/>
              </a:prstGeom>
              <a:blipFill>
                <a:blip r:embed="rId8"/>
                <a:stretch>
                  <a:fillRect l="-1382" t="-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9992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464"/>
          <a:stretch/>
        </p:blipFill>
        <p:spPr>
          <a:xfrm>
            <a:off x="305228" y="1038152"/>
            <a:ext cx="8448033" cy="92815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299200" y="3124200"/>
            <a:ext cx="12700" cy="1174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8058150" y="2368550"/>
            <a:ext cx="6350" cy="19240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311900" y="42926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299200" y="2368550"/>
            <a:ext cx="1758950" cy="7556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299200" y="3589753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200" y="3589753"/>
                <a:ext cx="211596" cy="307777"/>
              </a:xfrm>
              <a:prstGeom prst="rect">
                <a:avLst/>
              </a:prstGeom>
              <a:blipFill>
                <a:blip r:embed="rId4"/>
                <a:stretch>
                  <a:fillRect l="-25714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957624" y="4292600"/>
                <a:ext cx="2051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624" y="4292600"/>
                <a:ext cx="205184" cy="307777"/>
              </a:xfrm>
              <a:prstGeom prst="rect">
                <a:avLst/>
              </a:prstGeom>
              <a:blipFill>
                <a:blip r:embed="rId5"/>
                <a:stretch>
                  <a:fillRect l="-17647" r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058150" y="3258409"/>
                <a:ext cx="3654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150" y="3258409"/>
                <a:ext cx="365485" cy="307777"/>
              </a:xfrm>
              <a:prstGeom prst="rect">
                <a:avLst/>
              </a:prstGeom>
              <a:blipFill>
                <a:blip r:embed="rId6"/>
                <a:stretch>
                  <a:fillRect l="-16667" r="-1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990190" y="2438598"/>
                <a:ext cx="3654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190" y="2438598"/>
                <a:ext cx="365485" cy="307777"/>
              </a:xfrm>
              <a:prstGeom prst="rect">
                <a:avLst/>
              </a:prstGeom>
              <a:blipFill>
                <a:blip r:embed="rId7"/>
                <a:stretch>
                  <a:fillRect l="-16667" r="-1666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 flipH="1">
            <a:off x="6313048" y="3131834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04140" y="2368550"/>
                <a:ext cx="5738002" cy="247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Pifagor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𝟐𝟎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𝟖𝟏</m:t>
                      </m:r>
                    </m:oMath>
                  </m:oMathPara>
                </a14:m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</m:oMath>
                  </m:oMathPara>
                </a14:m>
                <a:endParaRPr lang="ru-RU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40" y="2368550"/>
                <a:ext cx="5738002" cy="2477601"/>
              </a:xfrm>
              <a:prstGeom prst="rect">
                <a:avLst/>
              </a:prstGeom>
              <a:blipFill>
                <a:blip r:embed="rId8"/>
                <a:stretch>
                  <a:fillRect l="-1382" t="-1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270913" y="1919743"/>
            <a:ext cx="66289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200" b="1" i="1" dirty="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538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79" y="3335718"/>
            <a:ext cx="2451986" cy="15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82771" y="111844"/>
            <a:ext cx="8835601" cy="4924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3200" b="1" kern="0" dirty="0" err="1"/>
              <a:t>Mustaqil</a:t>
            </a:r>
            <a:r>
              <a:rPr lang="en-US" sz="3200" b="1" kern="0" dirty="0"/>
              <a:t> </a:t>
            </a:r>
            <a:r>
              <a:rPr lang="en-US" sz="3200" b="1" kern="0" dirty="0" err="1"/>
              <a:t>bajarish</a:t>
            </a:r>
            <a:r>
              <a:rPr lang="en-US" sz="3200" b="1" kern="0" dirty="0"/>
              <a:t> </a:t>
            </a:r>
            <a:r>
              <a:rPr lang="en-US" sz="3200" b="1" kern="0" dirty="0" err="1"/>
              <a:t>uchun</a:t>
            </a:r>
            <a:r>
              <a:rPr lang="en-US" sz="3200" b="1" kern="0" dirty="0"/>
              <a:t> </a:t>
            </a:r>
            <a:r>
              <a:rPr lang="en-US" sz="3200" b="1" kern="0" dirty="0" err="1" smtClean="0"/>
              <a:t>topshiriq</a:t>
            </a:r>
            <a:endParaRPr lang="ru-RU" sz="32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5" y="84355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016267"/>
            <a:ext cx="8795160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128-sahifasidagi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5.23-masalani </a:t>
            </a:r>
            <a:r>
              <a:rPr lang="en-US" sz="4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0493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130</Words>
  <Application>Microsoft Office PowerPoint</Application>
  <PresentationFormat>Экран (16:9)</PresentationFormat>
  <Paragraphs>77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201</cp:revision>
  <dcterms:created xsi:type="dcterms:W3CDTF">2021-01-07T07:05:37Z</dcterms:created>
  <dcterms:modified xsi:type="dcterms:W3CDTF">2021-02-15T05:51:15Z</dcterms:modified>
</cp:coreProperties>
</file>