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9" r:id="rId3"/>
    <p:sldId id="295" r:id="rId4"/>
    <p:sldId id="296" r:id="rId5"/>
    <p:sldId id="297" r:id="rId6"/>
    <p:sldId id="300" r:id="rId7"/>
    <p:sldId id="301" r:id="rId8"/>
    <p:sldId id="302" r:id="rId9"/>
    <p:sldId id="303" r:id="rId10"/>
    <p:sldId id="304" r:id="rId11"/>
    <p:sldId id="276" r:id="rId12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1.wdp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95147" y="2014770"/>
            <a:ext cx="7833214" cy="183824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en-US" sz="36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6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36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Fazoda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perpendikular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9189"/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to‘g‘ri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chiziq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/>
                <a:cs typeface="Arial"/>
              </a:rPr>
              <a:t>tekisliklar</a:t>
            </a:r>
            <a:endParaRPr lang="en-US" sz="36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9" y="2041085"/>
            <a:ext cx="389432" cy="11163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33311" y="485240"/>
            <a:ext cx="1533359" cy="57431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en-US" sz="5400" kern="0" spc="8" dirty="0">
                <a:solidFill>
                  <a:sysClr val="window" lastClr="FFFFFF"/>
                </a:solidFill>
              </a:rPr>
              <a:t>GEOMETRIYA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71" y="2084343"/>
            <a:ext cx="2278490" cy="23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23529" y="3283705"/>
            <a:ext cx="379076" cy="10813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89844"/>
            <a:ext cx="8928588" cy="6078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nn-NO" sz="3500" b="1" dirty="0" smtClean="0">
                <a:solidFill>
                  <a:schemeClr val="bg1"/>
                </a:solidFill>
                <a:latin typeface="Arial"/>
                <a:cs typeface="Arial"/>
              </a:rPr>
              <a:t>Masalalar yechish</a:t>
            </a:r>
            <a:endParaRPr lang="nn-NO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96189" y="1132609"/>
            <a:ext cx="2327563" cy="1641764"/>
          </a:xfrm>
          <a:prstGeom prst="triangle">
            <a:avLst>
              <a:gd name="adj" fmla="val 95429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749" y="2624435"/>
                <a:ext cx="341440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49" y="2624435"/>
                <a:ext cx="34144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2594" y="820882"/>
                <a:ext cx="36548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94" y="820882"/>
                <a:ext cx="36548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23752" y="2624435"/>
                <a:ext cx="328616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52" y="2624435"/>
                <a:ext cx="32861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 flipH="1" flipV="1">
            <a:off x="631073" y="1282547"/>
            <a:ext cx="2091345" cy="17793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9633" y="1155469"/>
                <a:ext cx="229229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33" y="1155469"/>
                <a:ext cx="2292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97265" y="2992746"/>
                <a:ext cx="325410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265" y="2992746"/>
                <a:ext cx="3254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Равнобедренный треугольник 13"/>
          <p:cNvSpPr/>
          <p:nvPr/>
        </p:nvSpPr>
        <p:spPr>
          <a:xfrm>
            <a:off x="3778826" y="1108362"/>
            <a:ext cx="2327563" cy="1641764"/>
          </a:xfrm>
          <a:prstGeom prst="triangle">
            <a:avLst>
              <a:gd name="adj" fmla="val 95429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37386" y="2600188"/>
                <a:ext cx="34144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86" y="2600188"/>
                <a:ext cx="34144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95231" y="796635"/>
                <a:ext cx="36548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31" y="796635"/>
                <a:ext cx="36548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06389" y="2600188"/>
                <a:ext cx="32861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389" y="2600188"/>
                <a:ext cx="32861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H="1">
            <a:off x="4904511" y="1617134"/>
            <a:ext cx="852055" cy="8662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15923" y="2050280"/>
                <a:ext cx="22922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923" y="2050280"/>
                <a:ext cx="22922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79902" y="2968499"/>
                <a:ext cx="32060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902" y="2968499"/>
                <a:ext cx="32060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Равнобедренный треугольник 29"/>
          <p:cNvSpPr/>
          <p:nvPr/>
        </p:nvSpPr>
        <p:spPr>
          <a:xfrm>
            <a:off x="6251867" y="2656607"/>
            <a:ext cx="2327563" cy="1641764"/>
          </a:xfrm>
          <a:prstGeom prst="triangle">
            <a:avLst>
              <a:gd name="adj" fmla="val 95429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10427" y="4148433"/>
                <a:ext cx="34144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427" y="4148433"/>
                <a:ext cx="34144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55310" y="2261752"/>
                <a:ext cx="36548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310" y="2261752"/>
                <a:ext cx="36548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579430" y="4148433"/>
                <a:ext cx="32861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430" y="4148433"/>
                <a:ext cx="32861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 flipH="1">
            <a:off x="6528037" y="2909453"/>
            <a:ext cx="1058332" cy="7585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340684" y="3246656"/>
                <a:ext cx="22922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684" y="3246656"/>
                <a:ext cx="22922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252943" y="4516744"/>
                <a:ext cx="33342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ru-RU" sz="3000" b="1" i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943" y="4516744"/>
                <a:ext cx="33342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037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328" y="3335718"/>
            <a:ext cx="2451986" cy="1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1" y="111844"/>
            <a:ext cx="8835601" cy="4924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3200" b="1" kern="0" dirty="0" err="1"/>
              <a:t>Mustaqil</a:t>
            </a:r>
            <a:r>
              <a:rPr lang="en-US" sz="3200" b="1" kern="0" dirty="0"/>
              <a:t> </a:t>
            </a:r>
            <a:r>
              <a:rPr lang="en-US" sz="3200" b="1" kern="0" dirty="0" err="1"/>
              <a:t>bajarish</a:t>
            </a:r>
            <a:r>
              <a:rPr lang="en-US" sz="3200" b="1" kern="0" dirty="0"/>
              <a:t> </a:t>
            </a:r>
            <a:r>
              <a:rPr lang="en-US" sz="3200" b="1" kern="0" dirty="0" err="1"/>
              <a:t>uchun</a:t>
            </a:r>
            <a:r>
              <a:rPr lang="en-US" sz="3200" b="1" kern="0" dirty="0"/>
              <a:t> </a:t>
            </a:r>
            <a:r>
              <a:rPr lang="en-US" sz="3200" b="1" kern="0" dirty="0" err="1"/>
              <a:t>topshiriqlar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064392"/>
            <a:ext cx="8795160" cy="21467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122-sahifasidagi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 </a:t>
            </a:r>
            <a:r>
              <a:rPr lang="en-US" sz="4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5.4-masalalarni </a:t>
            </a:r>
          </a:p>
          <a:p>
            <a:pPr algn="ctr"/>
            <a:r>
              <a:rPr lang="en-US" sz="4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912" t="32304" r="7498" b="54997"/>
          <a:stretch/>
        </p:blipFill>
        <p:spPr>
          <a:xfrm>
            <a:off x="292839" y="1001031"/>
            <a:ext cx="8608946" cy="951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75" y="1952625"/>
            <a:ext cx="857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5700" y="2506623"/>
            <a:ext cx="3400425" cy="162722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4260" y="4000500"/>
                <a:ext cx="34144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260" y="4000500"/>
                <a:ext cx="3414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70326" y="2107257"/>
                <a:ext cx="32861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326" y="2107257"/>
                <a:ext cx="32861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4260" y="2121158"/>
                <a:ext cx="36548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260" y="2121158"/>
                <a:ext cx="36548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96125" y="4004965"/>
                <a:ext cx="3751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125" y="4004965"/>
                <a:ext cx="37510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5332014" y="2107257"/>
            <a:ext cx="43344" cy="23549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5358" y="1967642"/>
                <a:ext cx="34464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358" y="1967642"/>
                <a:ext cx="34464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9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230378"/>
            <a:ext cx="8979617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624" t="29427" r="7101" b="57552"/>
          <a:stretch/>
        </p:blipFill>
        <p:spPr>
          <a:xfrm>
            <a:off x="198559" y="973281"/>
            <a:ext cx="8797505" cy="1001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942" t="47565" r="53807" b="27083"/>
          <a:stretch/>
        </p:blipFill>
        <p:spPr>
          <a:xfrm>
            <a:off x="5931477" y="2259105"/>
            <a:ext cx="2850579" cy="2499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9075" y="1952625"/>
                <a:ext cx="5712402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30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𝑨𝑩𝑪𝑫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||</m:t>
                      </m:r>
                      <m:sSub>
                        <m:sSubPr>
                          <m:ctrlP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3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000" b="1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3000" b="1" i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5" y="1952625"/>
                <a:ext cx="5712402" cy="2400657"/>
              </a:xfrm>
              <a:prstGeom prst="rect">
                <a:avLst/>
              </a:prstGeom>
              <a:blipFill>
                <a:blip r:embed="rId6"/>
                <a:stretch>
                  <a:fillRect l="-2561" t="-3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78258" t="75521" r="13396" b="16146"/>
          <a:stretch/>
        </p:blipFill>
        <p:spPr>
          <a:xfrm>
            <a:off x="5238749" y="1975275"/>
            <a:ext cx="108585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54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89844"/>
            <a:ext cx="892858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/>
            <a:r>
              <a:rPr lang="nn-NO" sz="3000" b="1" dirty="0">
                <a:solidFill>
                  <a:schemeClr val="bg1"/>
                </a:solidFill>
                <a:latin typeface="Arial"/>
                <a:cs typeface="Arial"/>
              </a:rPr>
              <a:t>Fazoda perpendikular to‘g‘ri chiziq va tekisliklar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606" t="22581" r="14972" b="22458"/>
          <a:stretch/>
        </p:blipFill>
        <p:spPr>
          <a:xfrm>
            <a:off x="487122" y="919348"/>
            <a:ext cx="8302337" cy="40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96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8697" y="189844"/>
            <a:ext cx="892858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/>
            <a:r>
              <a:rPr lang="nn-NO" sz="3000" b="1" dirty="0">
                <a:solidFill>
                  <a:schemeClr val="bg1"/>
                </a:solidFill>
                <a:latin typeface="Arial"/>
                <a:cs typeface="Arial"/>
              </a:rPr>
              <a:t>Fazoda perpendikular to‘g‘ri chiziq va tekisliklar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721" t="34288" r="15307" b="59363"/>
          <a:stretch/>
        </p:blipFill>
        <p:spPr>
          <a:xfrm>
            <a:off x="357957" y="993775"/>
            <a:ext cx="8450067" cy="615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5066" t="40885" r="42533" b="21615"/>
          <a:stretch/>
        </p:blipFill>
        <p:spPr>
          <a:xfrm>
            <a:off x="2686049" y="1685925"/>
            <a:ext cx="340042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59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18697" y="189844"/>
            <a:ext cx="892858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/>
            <a:r>
              <a:rPr lang="nn-NO" sz="3000" b="1" dirty="0">
                <a:solidFill>
                  <a:schemeClr val="bg1"/>
                </a:solidFill>
                <a:latin typeface="Arial"/>
                <a:cs typeface="Arial"/>
              </a:rPr>
              <a:t>Fazoda perpendikular to‘g‘ri chiziq va tekisliklar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431" t="31250" r="17496" b="53646"/>
          <a:stretch/>
        </p:blipFill>
        <p:spPr>
          <a:xfrm>
            <a:off x="370642" y="1948295"/>
            <a:ext cx="8424698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807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89844"/>
            <a:ext cx="892858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/>
            <a:r>
              <a:rPr lang="nn-NO" sz="3000" b="1" dirty="0">
                <a:solidFill>
                  <a:schemeClr val="bg1"/>
                </a:solidFill>
                <a:latin typeface="Arial"/>
                <a:cs typeface="Arial"/>
              </a:rPr>
              <a:t>Fazoda perpendikular to‘g‘ri chiziq va tekisliklar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933" t="30518" r="17650" b="44680"/>
          <a:stretch/>
        </p:blipFill>
        <p:spPr>
          <a:xfrm>
            <a:off x="428150" y="1499918"/>
            <a:ext cx="8309682" cy="2344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78258" t="75521" r="13396" b="16146"/>
          <a:stretch/>
        </p:blipFill>
        <p:spPr>
          <a:xfrm>
            <a:off x="5149849" y="3539836"/>
            <a:ext cx="1085851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78258" t="75521" r="13396" b="16146"/>
          <a:stretch/>
        </p:blipFill>
        <p:spPr>
          <a:xfrm>
            <a:off x="7766049" y="3539836"/>
            <a:ext cx="108585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156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697" y="189844"/>
            <a:ext cx="8928588" cy="6078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nn-NO" sz="3500" b="1" dirty="0" smtClean="0">
                <a:solidFill>
                  <a:schemeClr val="bg1"/>
                </a:solidFill>
                <a:latin typeface="Arial"/>
                <a:cs typeface="Arial"/>
              </a:rPr>
              <a:t>Masalalar yechish</a:t>
            </a:r>
            <a:endParaRPr lang="nn-NO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212" t="20573" r="15593" b="71354"/>
          <a:stretch/>
        </p:blipFill>
        <p:spPr>
          <a:xfrm>
            <a:off x="487849" y="977899"/>
            <a:ext cx="8190283" cy="755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821" t="37661" r="51450" b="40315"/>
          <a:stretch/>
        </p:blipFill>
        <p:spPr>
          <a:xfrm>
            <a:off x="5507749" y="1990690"/>
            <a:ext cx="3170383" cy="2495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2118" y="1990690"/>
                <a:ext cx="5049982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𝑺𝑩</m:t>
                      </m:r>
                      <m:r>
                        <a:rPr lang="ru-RU" sz="3000" b="1" dirty="0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𝑩𝑫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𝑺𝑩</m:t>
                      </m:r>
                      <m:r>
                        <a:rPr lang="ru-RU" sz="3000" b="1" dirty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𝑺𝑩</m:t>
                      </m:r>
                      <m:r>
                        <a:rPr lang="ru-RU" sz="3000" b="1" dirty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𝑩𝑪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" y="1990690"/>
                <a:ext cx="5049982" cy="2631490"/>
              </a:xfrm>
              <a:prstGeom prst="rect">
                <a:avLst/>
              </a:prstGeom>
              <a:blipFill>
                <a:blip r:embed="rId6"/>
                <a:stretch>
                  <a:fillRect l="-2899" t="-3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78258" t="75521" r="13396" b="16146"/>
          <a:stretch/>
        </p:blipFill>
        <p:spPr>
          <a:xfrm>
            <a:off x="5507749" y="1428750"/>
            <a:ext cx="108585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6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697" y="189844"/>
            <a:ext cx="8928588" cy="6078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nn-NO" sz="3500" b="1" dirty="0" smtClean="0">
                <a:solidFill>
                  <a:schemeClr val="bg1"/>
                </a:solidFill>
                <a:latin typeface="Arial"/>
                <a:cs typeface="Arial"/>
              </a:rPr>
              <a:t>Masalalar yechish</a:t>
            </a:r>
            <a:endParaRPr lang="nn-NO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941" t="28336" r="15196" b="52219"/>
          <a:stretch/>
        </p:blipFill>
        <p:spPr>
          <a:xfrm>
            <a:off x="506623" y="945407"/>
            <a:ext cx="8152736" cy="1787402"/>
          </a:xfrm>
          <a:prstGeom prst="rect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>
            <a:off x="3273136" y="3044536"/>
            <a:ext cx="2327563" cy="1641764"/>
          </a:xfrm>
          <a:prstGeom prst="triangle">
            <a:avLst>
              <a:gd name="adj" fmla="val 95429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1696" y="4536362"/>
                <a:ext cx="34144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96" y="4536362"/>
                <a:ext cx="3414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9541" y="2732809"/>
                <a:ext cx="365485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541" y="2732809"/>
                <a:ext cx="36548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00699" y="4536362"/>
                <a:ext cx="32861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699" y="4536362"/>
                <a:ext cx="32861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06623" y="2726624"/>
            <a:ext cx="18807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stCxn id="4" idx="2"/>
          </p:cNvCxnSpPr>
          <p:nvPr/>
        </p:nvCxnSpPr>
        <p:spPr>
          <a:xfrm flipV="1">
            <a:off x="3273136" y="3194474"/>
            <a:ext cx="0" cy="14918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66580" y="3067396"/>
                <a:ext cx="229229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580" y="3067396"/>
                <a:ext cx="22922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942262" y="3067396"/>
                <a:ext cx="1437188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ru-RU" sz="3000" b="1" dirty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𝑨𝑩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dirty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ru-RU" sz="3000" b="1" dirty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3000" b="1" i="1" dirty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0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3000" b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262" y="3067396"/>
                <a:ext cx="1437188" cy="14773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9729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115</Words>
  <Application>Microsoft Office PowerPoint</Application>
  <PresentationFormat>Экран (16:9)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177</cp:revision>
  <dcterms:created xsi:type="dcterms:W3CDTF">2021-01-07T07:05:37Z</dcterms:created>
  <dcterms:modified xsi:type="dcterms:W3CDTF">2021-02-10T09:45:43Z</dcterms:modified>
</cp:coreProperties>
</file>