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0" r:id="rId4"/>
    <p:sldId id="291" r:id="rId5"/>
    <p:sldId id="290" r:id="rId6"/>
    <p:sldId id="292" r:id="rId7"/>
    <p:sldId id="293" r:id="rId8"/>
    <p:sldId id="294" r:id="rId9"/>
    <p:sldId id="276" r:id="rId1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8272" y="1946019"/>
            <a:ext cx="5707350" cy="248457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/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</a:t>
            </a:r>
            <a:endParaRPr sz="50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2041085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23529" y="3283705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ekanligidan,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nisbatlarni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blipFill>
                <a:blip r:embed="rId2"/>
                <a:stretch>
                  <a:fillRect l="-2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7335982" y="3543305"/>
            <a:ext cx="1409700" cy="100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335982" y="4476755"/>
            <a:ext cx="117157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8507557" y="3543305"/>
            <a:ext cx="238125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117032" y="3924305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blipFill>
                <a:blip r:embed="rId3"/>
                <a:stretch>
                  <a:fillRect l="-17544" r="-10526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01545" y="4202315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blipFill>
                <a:blip r:embed="rId5"/>
                <a:stretch>
                  <a:fillRect l="-16667" r="-833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4.64.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blipFill>
                <a:blip r:embed="rId8"/>
                <a:stretch>
                  <a:fillRect l="-706"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e)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r>
                      <a:rPr lang="en-US" sz="2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ekanligidan,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nisbatlarni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000" b="1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𝟐𝟕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4" y="2681252"/>
                <a:ext cx="6629400" cy="2189254"/>
              </a:xfrm>
              <a:prstGeom prst="rect">
                <a:avLst/>
              </a:prstGeom>
              <a:blipFill>
                <a:blip r:embed="rId3"/>
                <a:stretch>
                  <a:fillRect l="-2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7335982" y="3543305"/>
            <a:ext cx="1409700" cy="1009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335982" y="4476755"/>
            <a:ext cx="1171575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507557" y="3543305"/>
            <a:ext cx="238125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8117032" y="3924305"/>
            <a:ext cx="114300" cy="561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741" y="4552955"/>
                <a:ext cx="350481" cy="307777"/>
              </a:xfrm>
              <a:prstGeom prst="rect">
                <a:avLst/>
              </a:prstGeom>
              <a:blipFill>
                <a:blip r:embed="rId4"/>
                <a:stretch>
                  <a:fillRect l="-17544" r="-10526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01545" y="4202315"/>
            <a:ext cx="9726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1" dirty="0"/>
              <a:t>A</a:t>
            </a:r>
            <a:endParaRPr lang="ru-R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203" y="3249105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991" y="4495805"/>
                <a:ext cx="366511" cy="307777"/>
              </a:xfrm>
              <a:prstGeom prst="rect">
                <a:avLst/>
              </a:prstGeom>
              <a:blipFill>
                <a:blip r:embed="rId6"/>
                <a:stretch>
                  <a:fillRect l="-16667" r="-833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91" y="4514855"/>
                <a:ext cx="340863" cy="307777"/>
              </a:xfrm>
              <a:prstGeom prst="rect">
                <a:avLst/>
              </a:prstGeom>
              <a:blipFill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33" y="3601645"/>
                <a:ext cx="218008" cy="307777"/>
              </a:xfrm>
              <a:prstGeom prst="rect">
                <a:avLst/>
              </a:prstGeom>
              <a:blipFill>
                <a:blip r:embed="rId8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4.64.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kesmadan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b="1" i="0" dirty="0" smtClean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6" y="888740"/>
                <a:ext cx="8636154" cy="1881990"/>
              </a:xfrm>
              <a:prstGeom prst="rect">
                <a:avLst/>
              </a:prstGeom>
              <a:blipFill>
                <a:blip r:embed="rId9"/>
                <a:stretch>
                  <a:fillRect l="-706" b="-4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466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791" y="1558637"/>
            <a:ext cx="853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ayqash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tekislikka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13" t="40241" r="6829" b="50236"/>
          <a:stretch/>
        </p:blipFill>
        <p:spPr>
          <a:xfrm>
            <a:off x="315791" y="926935"/>
            <a:ext cx="849085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5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791" y="1690678"/>
            <a:ext cx="8534400" cy="305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tekkislik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yagona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025" t="49368" r="7051" b="41505"/>
          <a:stretch/>
        </p:blipFill>
        <p:spPr>
          <a:xfrm>
            <a:off x="315791" y="943836"/>
            <a:ext cx="8447314" cy="6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3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185" t="58333" r="7833" b="33334"/>
          <a:stretch/>
        </p:blipFill>
        <p:spPr>
          <a:xfrm>
            <a:off x="420565" y="984250"/>
            <a:ext cx="8324851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5791" y="1690678"/>
            <a:ext cx="8534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yuritamiz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Bu masala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yotmaydi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yotmaydigan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92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111" t="45833" r="10175" b="45313"/>
          <a:stretch/>
        </p:blipFill>
        <p:spPr>
          <a:xfrm>
            <a:off x="372940" y="1030432"/>
            <a:ext cx="8420101" cy="647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939" y="1773152"/>
            <a:ext cx="7752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382350" y="3678382"/>
            <a:ext cx="2410691" cy="1101436"/>
          </a:xfrm>
          <a:prstGeom prst="parallelogram">
            <a:avLst>
              <a:gd name="adj" fmla="val 493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045036" y="3906982"/>
            <a:ext cx="1330037" cy="4779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45036" y="4042064"/>
            <a:ext cx="1080655" cy="342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197436" y="2750126"/>
            <a:ext cx="1330037" cy="4779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47608" y="3678382"/>
                <a:ext cx="4796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08" y="3678382"/>
                <a:ext cx="47961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020146" y="3878437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146" y="3878437"/>
                <a:ext cx="40908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957627" y="2781179"/>
                <a:ext cx="407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27" y="2781179"/>
                <a:ext cx="4074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72939" y="2288461"/>
                <a:ext cx="590203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ko‘rinadiki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ayqash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39" y="2288461"/>
                <a:ext cx="5902037" cy="2308324"/>
              </a:xfrm>
              <a:prstGeom prst="rect">
                <a:avLst/>
              </a:prstGeom>
              <a:blipFill rotWithShape="0">
                <a:blip r:embed="rId6"/>
                <a:stretch>
                  <a:fillRect l="-1550" r="-826" b="-2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08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256" t="54688" r="10469" b="36718"/>
          <a:stretch/>
        </p:blipFill>
        <p:spPr>
          <a:xfrm>
            <a:off x="401515" y="1047750"/>
            <a:ext cx="8362951" cy="628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2939" y="1679633"/>
            <a:ext cx="7752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681352" y="3048614"/>
            <a:ext cx="1828799" cy="1554559"/>
          </a:xfrm>
          <a:prstGeom prst="triangle">
            <a:avLst>
              <a:gd name="adj" fmla="val 85433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15097" y="457719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97" y="457719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74314" y="4603173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314" y="4603173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2615" y="2694291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615" y="2694291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6850469" y="3021211"/>
            <a:ext cx="2081045" cy="27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" y="2232626"/>
                <a:ext cx="6099463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Bilamizki,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yagona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tekisliklar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32626"/>
                <a:ext cx="6099463" cy="2793842"/>
              </a:xfrm>
              <a:prstGeom prst="rect">
                <a:avLst/>
              </a:prstGeom>
              <a:blipFill>
                <a:blip r:embed="rId6"/>
                <a:stretch>
                  <a:fillRect l="-1600" b="-4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65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/>
              <a:t>topshiriqlar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4.70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4.71-masalalarni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351</Words>
  <Application>Microsoft Office PowerPoint</Application>
  <PresentationFormat>Экран (16:9)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150</cp:revision>
  <dcterms:created xsi:type="dcterms:W3CDTF">2021-01-07T07:05:37Z</dcterms:created>
  <dcterms:modified xsi:type="dcterms:W3CDTF">2021-02-04T11:30:26Z</dcterms:modified>
</cp:coreProperties>
</file>