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9" r:id="rId3"/>
    <p:sldId id="295" r:id="rId4"/>
    <p:sldId id="291" r:id="rId5"/>
    <p:sldId id="296" r:id="rId6"/>
    <p:sldId id="297" r:id="rId7"/>
    <p:sldId id="300" r:id="rId8"/>
    <p:sldId id="276" r:id="rId9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8897" y="1897894"/>
            <a:ext cx="5707350" cy="248457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5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5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189"/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</a:t>
            </a:r>
            <a:endParaRPr sz="50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33311" y="485240"/>
            <a:ext cx="1533359" cy="57431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400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529" y="3283705"/>
            <a:ext cx="379076" cy="10813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1928" t="39843" r="17984" b="53411"/>
          <a:stretch/>
        </p:blipFill>
        <p:spPr>
          <a:xfrm>
            <a:off x="219341" y="1028702"/>
            <a:ext cx="8755941" cy="663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341" y="1704107"/>
            <a:ext cx="875594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6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medianalarining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proyeksiyasini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medianalari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tekisligidagi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medianalarning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2348" y="914400"/>
                <a:ext cx="877578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4.78.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𝑨𝑩𝑬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yotmaydi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𝑨𝑬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𝑩𝑬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𝑸𝑹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𝑴𝑵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48" y="914400"/>
                <a:ext cx="8775788" cy="1938992"/>
              </a:xfrm>
              <a:prstGeom prst="rect">
                <a:avLst/>
              </a:prstGeom>
              <a:blipFill>
                <a:blip r:embed="rId2"/>
                <a:stretch>
                  <a:fillRect l="-1112" t="-2201" r="-973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араллелограмм 3"/>
          <p:cNvSpPr/>
          <p:nvPr/>
        </p:nvSpPr>
        <p:spPr>
          <a:xfrm>
            <a:off x="6712528" y="2933368"/>
            <a:ext cx="2130136" cy="1132609"/>
          </a:xfrm>
          <a:prstGeom prst="parallelogram">
            <a:avLst>
              <a:gd name="adj" fmla="val 50688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 flipV="1">
            <a:off x="5704609" y="3499672"/>
            <a:ext cx="1007920" cy="5663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5704611" y="2933367"/>
            <a:ext cx="1595349" cy="5663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6208569" y="3216519"/>
            <a:ext cx="293716" cy="5663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1"/>
            <a:endCxn id="4" idx="3"/>
          </p:cNvCxnSpPr>
          <p:nvPr/>
        </p:nvCxnSpPr>
        <p:spPr>
          <a:xfrm flipH="1">
            <a:off x="7490548" y="2933368"/>
            <a:ext cx="574096" cy="11326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48193" y="3999012"/>
                <a:ext cx="457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193" y="3999012"/>
                <a:ext cx="45717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071373" y="2533303"/>
                <a:ext cx="4764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373" y="2533303"/>
                <a:ext cx="47641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665576" y="2561878"/>
                <a:ext cx="4459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576" y="2561878"/>
                <a:ext cx="44595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048393" y="3951387"/>
                <a:ext cx="48442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393" y="3951387"/>
                <a:ext cx="48442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210193" y="3970437"/>
                <a:ext cx="4796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193" y="3970437"/>
                <a:ext cx="479618" cy="461665"/>
              </a:xfrm>
              <a:prstGeom prst="rect">
                <a:avLst/>
              </a:prstGeom>
              <a:blipFill>
                <a:blip r:embed="rId7"/>
                <a:stretch>
                  <a:fillRect l="-1282" r="-2564"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829318" y="2541687"/>
                <a:ext cx="4683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318" y="2541687"/>
                <a:ext cx="46839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336645" y="3268840"/>
                <a:ext cx="45557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6645" y="3268840"/>
                <a:ext cx="45557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5914167" y="3697708"/>
                <a:ext cx="53412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4167" y="3697708"/>
                <a:ext cx="534121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6257578" y="2818278"/>
                <a:ext cx="4876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578" y="2818278"/>
                <a:ext cx="48763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03341" y="2856369"/>
                <a:ext cx="495564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𝑴𝑵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||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𝑸𝑹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||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𝑴𝑵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||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𝑸𝑹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341" y="2856369"/>
                <a:ext cx="4955645" cy="193899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7546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598" t="48772" r="17761" b="41506"/>
          <a:stretch/>
        </p:blipFill>
        <p:spPr>
          <a:xfrm>
            <a:off x="471314" y="1006434"/>
            <a:ext cx="8223353" cy="9054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5163" t="35082" r="51116" b="41505"/>
          <a:stretch/>
        </p:blipFill>
        <p:spPr>
          <a:xfrm>
            <a:off x="5763023" y="1911928"/>
            <a:ext cx="2931644" cy="28124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2425" y="2009775"/>
                <a:ext cx="5410598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||</m:t>
                      </m:r>
                      <m:r>
                        <a:rPr lang="en-US" sz="3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𝑨𝑩𝑪𝑫</m:t>
                      </m:r>
                    </m:oMath>
                  </m:oMathPara>
                </a14:m>
                <a:endParaRPr lang="en-US" sz="30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||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  <m:sSub>
                        <m:sSub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en-US" sz="30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0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25" y="2009775"/>
                <a:ext cx="5410598" cy="2400657"/>
              </a:xfrm>
              <a:prstGeom prst="rect">
                <a:avLst/>
              </a:prstGeom>
              <a:blipFill>
                <a:blip r:embed="rId5"/>
                <a:stretch>
                  <a:fillRect l="-2706" t="-3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0658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1610" t="42448" r="33456" b="33854"/>
          <a:stretch/>
        </p:blipFill>
        <p:spPr>
          <a:xfrm>
            <a:off x="6100526" y="2045293"/>
            <a:ext cx="2754506" cy="2457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2425" y="1866900"/>
                <a:ext cx="5410598" cy="3096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𝑺𝑹𝑸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𝑷𝑹𝑻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</a:p>
              <a:p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𝑷𝑻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𝑺𝑸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𝑷𝑹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𝑺𝑹</m:t>
                          </m:r>
                        </m:den>
                      </m:f>
                    </m:oMath>
                  </m:oMathPara>
                </a14:m>
                <a:endParaRPr lang="en-US" sz="28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𝑷𝑻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𝑺𝑸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𝑷𝑹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𝑺𝑹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8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25" y="1866900"/>
                <a:ext cx="5410598" cy="3096169"/>
              </a:xfrm>
              <a:prstGeom prst="rect">
                <a:avLst/>
              </a:prstGeom>
              <a:blipFill>
                <a:blip r:embed="rId5"/>
                <a:stretch>
                  <a:fillRect l="-2706" t="-2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85397" y="960120"/>
                <a:ext cx="887290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4.80.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𝑷𝑹𝑻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𝑷𝑻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𝑷𝑹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𝑹𝑻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7-rasm). Agar </a:t>
                </a:r>
                <a:endParaRPr lang="en-US" sz="20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𝑺𝑹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𝑺𝑸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𝑺𝑷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𝟑𝟓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𝑷𝑻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97" y="960120"/>
                <a:ext cx="8872903" cy="1015663"/>
              </a:xfrm>
              <a:prstGeom prst="rect">
                <a:avLst/>
              </a:prstGeom>
              <a:blipFill>
                <a:blip r:embed="rId6"/>
                <a:stretch>
                  <a:fillRect l="-687" t="-3012" b="-10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2396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0059" t="41927" r="15007" b="33854"/>
          <a:stretch/>
        </p:blipFill>
        <p:spPr>
          <a:xfrm>
            <a:off x="6185528" y="2353383"/>
            <a:ext cx="2773147" cy="25284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8764" y="857229"/>
                <a:ext cx="885852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4.81.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(8-rasm).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𝑴𝑵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64" y="857229"/>
                <a:ext cx="8858521" cy="1569660"/>
              </a:xfrm>
              <a:prstGeom prst="rect">
                <a:avLst/>
              </a:prstGeom>
              <a:blipFill>
                <a:blip r:embed="rId3"/>
                <a:stretch>
                  <a:fillRect l="-1101" t="-2724" b="-8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8764" y="2288068"/>
                <a:ext cx="5996764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yarmiga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𝑴𝑵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64" y="2288068"/>
                <a:ext cx="5996764" cy="2616101"/>
              </a:xfrm>
              <a:prstGeom prst="rect">
                <a:avLst/>
              </a:prstGeom>
              <a:blipFill>
                <a:blip r:embed="rId4"/>
                <a:stretch>
                  <a:fillRect l="-2439" t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6599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2376" y="1941853"/>
            <a:ext cx="71530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5905500" y="4102676"/>
            <a:ext cx="2885726" cy="114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297866" y="2413163"/>
                <a:ext cx="34945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866" y="2413163"/>
                <a:ext cx="349455" cy="369332"/>
              </a:xfrm>
              <a:prstGeom prst="rect">
                <a:avLst/>
              </a:prstGeom>
              <a:blipFill>
                <a:blip r:embed="rId2"/>
                <a:stretch>
                  <a:fillRect l="-18966" r="-2069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64589" y="3644776"/>
                <a:ext cx="26609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𝛂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4589" y="3644776"/>
                <a:ext cx="266098" cy="369332"/>
              </a:xfrm>
              <a:prstGeom prst="rect">
                <a:avLst/>
              </a:prstGeom>
              <a:blipFill>
                <a:blip r:embed="rId3"/>
                <a:stretch>
                  <a:fillRect l="-15909" r="-15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6248400" y="2737013"/>
            <a:ext cx="2177369" cy="1377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31" idx="0"/>
          </p:cNvCxnSpPr>
          <p:nvPr/>
        </p:nvCxnSpPr>
        <p:spPr>
          <a:xfrm flipH="1">
            <a:off x="8259098" y="2737013"/>
            <a:ext cx="166672" cy="1377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30" idx="0"/>
          </p:cNvCxnSpPr>
          <p:nvPr/>
        </p:nvCxnSpPr>
        <p:spPr>
          <a:xfrm flipH="1">
            <a:off x="7419495" y="3296187"/>
            <a:ext cx="140264" cy="8088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32029" y="2924831"/>
                <a:ext cx="3045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029" y="2924831"/>
                <a:ext cx="304571" cy="369332"/>
              </a:xfrm>
              <a:prstGeom prst="rect">
                <a:avLst/>
              </a:prstGeom>
              <a:blipFill>
                <a:blip r:embed="rId4"/>
                <a:stretch>
                  <a:fillRect l="-24000" r="-22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26848" y="4071959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848" y="4071959"/>
                <a:ext cx="294953" cy="369332"/>
              </a:xfrm>
              <a:prstGeom prst="rect">
                <a:avLst/>
              </a:prstGeom>
              <a:blipFill>
                <a:blip r:embed="rId5"/>
                <a:stretch>
                  <a:fillRect l="-25000" r="-2500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9232" y="4105056"/>
                <a:ext cx="2805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𝑷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232" y="4105056"/>
                <a:ext cx="280526" cy="369332"/>
              </a:xfrm>
              <a:prstGeom prst="rect">
                <a:avLst/>
              </a:prstGeom>
              <a:blipFill>
                <a:blip r:embed="rId6"/>
                <a:stretch>
                  <a:fillRect l="-23913" r="-2608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127652" y="4114160"/>
                <a:ext cx="2628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𝒁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652" y="4114160"/>
                <a:ext cx="262892" cy="369332"/>
              </a:xfrm>
              <a:prstGeom prst="rect">
                <a:avLst/>
              </a:prstGeom>
              <a:blipFill>
                <a:blip r:embed="rId7"/>
                <a:stretch>
                  <a:fillRect l="-25581" r="-3023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707223" y="3238995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223" y="3238995"/>
                <a:ext cx="246862" cy="369332"/>
              </a:xfrm>
              <a:prstGeom prst="rect">
                <a:avLst/>
              </a:prstGeom>
              <a:blipFill>
                <a:blip r:embed="rId8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397480" y="322513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480" y="3225139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521746" y="346237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746" y="3462377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913139" y="262764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139" y="2627641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87215" y="2241139"/>
                <a:ext cx="4939412" cy="2795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𝑴𝑶𝒁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𝑲𝑶𝑷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15" y="2241139"/>
                <a:ext cx="4939412" cy="2795124"/>
              </a:xfrm>
              <a:prstGeom prst="rect">
                <a:avLst/>
              </a:prstGeom>
              <a:blipFill>
                <a:blip r:embed="rId12"/>
                <a:stretch>
                  <a:fillRect l="-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9251" y="963115"/>
                <a:ext cx="882803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4.82.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𝒁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nuqtalariga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tashqarida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𝑷𝑲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𝒁𝑴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𝑴𝑲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𝑴𝑲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𝑴𝑶</m:t>
                    </m:r>
                  </m:oMath>
                </a14:m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51" y="963115"/>
                <a:ext cx="8828034" cy="1015663"/>
              </a:xfrm>
              <a:prstGeom prst="rect">
                <a:avLst/>
              </a:prstGeom>
              <a:blipFill>
                <a:blip r:embed="rId13"/>
                <a:stretch>
                  <a:fillRect l="-760" t="-2994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56807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79" y="3335718"/>
            <a:ext cx="2451986" cy="15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111844"/>
            <a:ext cx="8835601" cy="492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3200" b="1" kern="0" dirty="0" err="1"/>
              <a:t>Mustaqil</a:t>
            </a:r>
            <a:r>
              <a:rPr lang="en-US" sz="3200" b="1" kern="0" dirty="0"/>
              <a:t> </a:t>
            </a:r>
            <a:r>
              <a:rPr lang="en-US" sz="3200" b="1" kern="0" dirty="0" err="1"/>
              <a:t>bajarish</a:t>
            </a:r>
            <a:r>
              <a:rPr lang="en-US" sz="3200" b="1" kern="0" dirty="0"/>
              <a:t> </a:t>
            </a:r>
            <a:r>
              <a:rPr lang="en-US" sz="3200" b="1" kern="0" dirty="0" err="1"/>
              <a:t>uchun</a:t>
            </a:r>
            <a:r>
              <a:rPr lang="en-US" sz="3200" b="1" kern="0" dirty="0"/>
              <a:t> </a:t>
            </a:r>
            <a:r>
              <a:rPr lang="en-US" sz="3200" b="1" kern="0" dirty="0" err="1"/>
              <a:t>topshiriqlar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016267"/>
            <a:ext cx="8795160" cy="21467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118-sahifasidagi</a:t>
            </a:r>
          </a:p>
          <a:p>
            <a:pPr algn="ctr"/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4.83 </a:t>
            </a:r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4.84-masalalarni </a:t>
            </a:r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321</Words>
  <Application>Microsoft Office PowerPoint</Application>
  <PresentationFormat>Экран (16:9)</PresentationFormat>
  <Paragraphs>65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172</cp:revision>
  <dcterms:created xsi:type="dcterms:W3CDTF">2021-01-07T07:05:37Z</dcterms:created>
  <dcterms:modified xsi:type="dcterms:W3CDTF">2021-02-08T07:36:23Z</dcterms:modified>
</cp:coreProperties>
</file>