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9" r:id="rId3"/>
    <p:sldId id="280" r:id="rId4"/>
    <p:sldId id="291" r:id="rId5"/>
    <p:sldId id="290" r:id="rId6"/>
    <p:sldId id="292" r:id="rId7"/>
    <p:sldId id="293" r:id="rId8"/>
    <p:sldId id="294" r:id="rId9"/>
    <p:sldId id="276" r:id="rId10"/>
  </p:sldIdLst>
  <p:sldSz cx="9144000" cy="5143500" type="screen16x9"/>
  <p:notesSz cx="6858000" cy="9144000"/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75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3701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27.01.2021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8272" y="1946019"/>
            <a:ext cx="5707350" cy="1715130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en-US" sz="500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500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5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9189"/>
            <a:r>
              <a:rPr lang="en-US" sz="5000" b="1" dirty="0" err="1">
                <a:solidFill>
                  <a:srgbClr val="002060"/>
                </a:solidFill>
                <a:latin typeface="Arial"/>
                <a:cs typeface="Arial"/>
              </a:rPr>
              <a:t>Takrorlash</a:t>
            </a:r>
            <a:endParaRPr sz="5000" b="1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3529" y="2041085"/>
            <a:ext cx="389432" cy="111631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804339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33311" y="485240"/>
            <a:ext cx="1533359" cy="574310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en-US" sz="5400" kern="0" spc="8" dirty="0">
                <a:solidFill>
                  <a:sysClr val="window" lastClr="FFFFFF"/>
                </a:solidFill>
              </a:rPr>
              <a:t>GEOMETRIYA</a:t>
            </a: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471" y="2084343"/>
            <a:ext cx="2278490" cy="2354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3529" y="3283705"/>
            <a:ext cx="379076" cy="108131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2" name="TextBox 1"/>
          <p:cNvSpPr txBox="1"/>
          <p:nvPr/>
        </p:nvSpPr>
        <p:spPr>
          <a:xfrm>
            <a:off x="207818" y="1059872"/>
            <a:ext cx="8759537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4.60.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0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proyeksiyalashda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saqlangani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uchburchakdan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6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230378"/>
            <a:ext cx="8979617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masalalarni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/>
          </a:p>
        </p:txBody>
      </p:sp>
      <p:sp>
        <p:nvSpPr>
          <p:cNvPr id="14" name="TextBox 13"/>
          <p:cNvSpPr txBox="1"/>
          <p:nvPr/>
        </p:nvSpPr>
        <p:spPr>
          <a:xfrm>
            <a:off x="207818" y="1018308"/>
            <a:ext cx="8759537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4.61.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uchburchakning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000" b="1" i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kesmadan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proyeksiyalashda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saqlangani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uchburchakdan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4665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599" t="32292" r="6808" b="50520"/>
          <a:stretch/>
        </p:blipFill>
        <p:spPr>
          <a:xfrm>
            <a:off x="315791" y="1038225"/>
            <a:ext cx="8534400" cy="1257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5791" y="2286000"/>
            <a:ext cx="85344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yuritamiz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hollarda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medianaga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balandlikka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bissektrisaga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0658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8038" t="49710" r="7247" b="41406"/>
          <a:stretch/>
        </p:blipFill>
        <p:spPr>
          <a:xfrm>
            <a:off x="200226" y="1097279"/>
            <a:ext cx="8765530" cy="676527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315791" y="1773806"/>
            <a:ext cx="85344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i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4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yuritamiz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proyeksiyasi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kesmadan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tekisligiga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parallel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proyeksiyalash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perpendikular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kesma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31030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Masalalar</a:t>
            </a:r>
            <a:r>
              <a:rPr lang="en-US" sz="3800"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3800" b="1" dirty="0" err="1">
                <a:solidFill>
                  <a:schemeClr val="bg1"/>
                </a:solidFill>
                <a:latin typeface="Arial"/>
                <a:cs typeface="Arial"/>
              </a:rPr>
              <a:t>yechish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22984" y="2681252"/>
                <a:ext cx="6629400" cy="2189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a)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ekanligidan,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nisbatlarni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𝟐𝟒</m:t>
                          </m:r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𝟏𝟖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84" y="2681252"/>
                <a:ext cx="6629400" cy="2189254"/>
              </a:xfrm>
              <a:prstGeom prst="rect">
                <a:avLst/>
              </a:prstGeom>
              <a:blipFill>
                <a:blip r:embed="rId2"/>
                <a:stretch>
                  <a:fillRect l="-220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7335982" y="3543305"/>
            <a:ext cx="1409700" cy="1009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7335982" y="4476755"/>
            <a:ext cx="1171575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507557" y="3543305"/>
            <a:ext cx="238125" cy="952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117032" y="3924305"/>
            <a:ext cx="114300" cy="561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blipFill>
                <a:blip r:embed="rId3"/>
                <a:stretch>
                  <a:fillRect l="-17544" r="-10526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201545" y="4202315"/>
            <a:ext cx="9726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/>
              <a:t>A</a:t>
            </a:r>
            <a:endParaRPr lang="ru-RU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blipFill>
                <a:blip r:embed="rId5"/>
                <a:stretch>
                  <a:fillRect l="-16667" r="-8333"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7857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39856" y="888740"/>
                <a:ext cx="8636154" cy="1881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0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4.64.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parallel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iborat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kesmadan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olingan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proyeksiyasi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𝟒𝟖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  </m:t>
                    </m:r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Agar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kesmaning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𝒃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𝟏𝟐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b="1" i="0" dirty="0" smtClean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𝟖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en-US" sz="2000" b="1" i="0" dirty="0" smtClean="0"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𝒅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𝟑𝟐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𝒆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𝟑𝟔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0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𝒄𝒎</m:t>
                    </m:r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kesma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uzunligini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toping.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56" y="888740"/>
                <a:ext cx="8636154" cy="1881990"/>
              </a:xfrm>
              <a:prstGeom prst="rect">
                <a:avLst/>
              </a:prstGeom>
              <a:blipFill>
                <a:blip r:embed="rId8"/>
                <a:stretch>
                  <a:fillRect l="-706" b="-4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239207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43766" y="1455124"/>
                <a:ext cx="6629400" cy="2189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ekanligidan,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nisbatlarni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𝟏𝟐</m:t>
                          </m:r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𝟗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66" y="1455124"/>
                <a:ext cx="6629400" cy="2189254"/>
              </a:xfrm>
              <a:prstGeom prst="rect">
                <a:avLst/>
              </a:prstGeom>
              <a:blipFill>
                <a:blip r:embed="rId2"/>
                <a:stretch>
                  <a:fillRect l="-2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Прямая соединительная линия 16"/>
          <p:cNvCxnSpPr/>
          <p:nvPr/>
        </p:nvCxnSpPr>
        <p:spPr>
          <a:xfrm flipH="1">
            <a:off x="7356764" y="2317177"/>
            <a:ext cx="1409700" cy="1009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356764" y="3250627"/>
            <a:ext cx="1171575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528339" y="2317177"/>
            <a:ext cx="238125" cy="952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137814" y="2698177"/>
            <a:ext cx="114300" cy="561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181523" y="3326827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523" y="3326827"/>
                <a:ext cx="350481" cy="307777"/>
              </a:xfrm>
              <a:prstGeom prst="rect">
                <a:avLst/>
              </a:prstGeom>
              <a:blipFill>
                <a:blip r:embed="rId3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7222327" y="2976187"/>
            <a:ext cx="9726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/>
              <a:t>A</a:t>
            </a:r>
            <a:endParaRPr lang="ru-RU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58985" y="202297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985" y="2022977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419773" y="3269677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73" y="3269677"/>
                <a:ext cx="366511" cy="307777"/>
              </a:xfrm>
              <a:prstGeom prst="rect">
                <a:avLst/>
              </a:prstGeom>
              <a:blipFill>
                <a:blip r:embed="rId5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962573" y="3288727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573" y="3288727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123615" y="237551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615" y="2375517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20055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43766" y="1455124"/>
                <a:ext cx="6629400" cy="21892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3000" b="1" i="1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b="1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c)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Masala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shartiga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mos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chizma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chizamiz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𝑨𝑩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𝑩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b="1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𝑨𝑪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ekanligidan,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nisbatlarni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olamiz</a:t>
                </a:r>
                <a:r>
                  <a:rPr lang="en-US" sz="20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𝑪</m:t>
                              </m:r>
                            </m:e>
                            <m:sub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  <m:r>
                        <a:rPr lang="ru-RU" sz="20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sSub>
                        <m:sSubPr>
                          <m:ctrlPr>
                            <a:rPr lang="ru-RU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𝑨𝑪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𝑩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chemeClr val="tx1">
                                      <a:lumMod val="85000"/>
                                      <a:lumOff val="15000"/>
                                    </a:schemeClr>
                                  </a:solidFill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𝟏</m:t>
                              </m:r>
                            </m:sub>
                          </m:sSub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𝑨𝑩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𝟑𝟔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chemeClr val="tx1">
                                  <a:lumMod val="85000"/>
                                  <a:lumOff val="15000"/>
                                </a:schemeClr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𝟒𝟖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𝟔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𝒄𝒎</m:t>
                      </m:r>
                    </m:oMath>
                  </m:oMathPara>
                </a14:m>
                <a:endParaRPr lang="ru-RU" sz="2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766" y="1455124"/>
                <a:ext cx="6629400" cy="2189254"/>
              </a:xfrm>
              <a:prstGeom prst="rect">
                <a:avLst/>
              </a:prstGeom>
              <a:blipFill>
                <a:blip r:embed="rId2"/>
                <a:stretch>
                  <a:fillRect l="-21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7356764" y="2317177"/>
            <a:ext cx="1409700" cy="100965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H="1">
            <a:off x="7356764" y="3250627"/>
            <a:ext cx="1171575" cy="762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H="1">
            <a:off x="8528339" y="2317177"/>
            <a:ext cx="238125" cy="95250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8137814" y="2698177"/>
            <a:ext cx="114300" cy="561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181523" y="3326827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523" y="3326827"/>
                <a:ext cx="350481" cy="307777"/>
              </a:xfrm>
              <a:prstGeom prst="rect">
                <a:avLst/>
              </a:prstGeom>
              <a:blipFill>
                <a:blip r:embed="rId3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222327" y="2976187"/>
            <a:ext cx="9726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/>
              <a:t>A</a:t>
            </a:r>
            <a:endParaRPr lang="ru-RU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658985" y="202297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985" y="2022977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419773" y="3269677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73" y="3269677"/>
                <a:ext cx="366511" cy="307777"/>
              </a:xfrm>
              <a:prstGeom prst="rect">
                <a:avLst/>
              </a:prstGeom>
              <a:blipFill>
                <a:blip r:embed="rId5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962573" y="3288727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573" y="3288727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123615" y="237551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615" y="2375517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49960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979" y="3335718"/>
            <a:ext cx="2451986" cy="15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111844"/>
            <a:ext cx="8835601" cy="4924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en-US" sz="3200" b="1" kern="0" dirty="0" err="1"/>
              <a:t>Mustaqil</a:t>
            </a:r>
            <a:r>
              <a:rPr lang="en-US" sz="3200" b="1" kern="0" dirty="0"/>
              <a:t> </a:t>
            </a:r>
            <a:r>
              <a:rPr lang="en-US" sz="3200" b="1" kern="0" dirty="0" err="1"/>
              <a:t>bajarish</a:t>
            </a:r>
            <a:r>
              <a:rPr lang="en-US" sz="3200" b="1" kern="0" dirty="0"/>
              <a:t> </a:t>
            </a:r>
            <a:r>
              <a:rPr lang="en-US" sz="3200" b="1" kern="0" dirty="0" err="1"/>
              <a:t>uchun</a:t>
            </a:r>
            <a:r>
              <a:rPr lang="en-US" sz="3200" b="1" kern="0" dirty="0"/>
              <a:t> </a:t>
            </a:r>
            <a:r>
              <a:rPr lang="en-US" sz="3200" b="1" kern="0" dirty="0" err="1"/>
              <a:t>topshiriqlar</a:t>
            </a:r>
            <a:endParaRPr lang="ru-RU" sz="32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5" y="1016267"/>
            <a:ext cx="8795160" cy="214674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116-sahifasidagi</a:t>
            </a:r>
            <a:endParaRPr lang="en-US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4.64-masalaning d </a:t>
            </a:r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</a:p>
          <a:p>
            <a:pPr algn="ctr"/>
            <a:r>
              <a:rPr lang="en-US" sz="4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topshiriqlarini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1338</TotalTime>
  <Words>252</Words>
  <Application>Microsoft Office PowerPoint</Application>
  <PresentationFormat>Экран (16:9)</PresentationFormat>
  <Paragraphs>57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 Windows</cp:lastModifiedBy>
  <cp:revision>141</cp:revision>
  <dcterms:created xsi:type="dcterms:W3CDTF">2021-01-07T07:05:37Z</dcterms:created>
  <dcterms:modified xsi:type="dcterms:W3CDTF">2021-01-27T12:26:09Z</dcterms:modified>
</cp:coreProperties>
</file>