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9" r:id="rId3"/>
    <p:sldId id="280" r:id="rId4"/>
    <p:sldId id="291" r:id="rId5"/>
    <p:sldId id="290" r:id="rId6"/>
    <p:sldId id="292" r:id="rId7"/>
    <p:sldId id="293" r:id="rId8"/>
    <p:sldId id="294" r:id="rId9"/>
    <p:sldId id="276" r:id="rId10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50029-9BEE-4534-A2EC-53C2F3A9A0A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42514-324F-40E9-8EBE-9A872DB7F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42514-324F-40E9-8EBE-9A872DB7FBC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37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0090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7950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8115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5844711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7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500" y="2127560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2"/>
            <a:ext cx="2893250" cy="3046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5"/>
            <a:ext cx="3977641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13635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5488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2514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1039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2879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5340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2691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5163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3146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0B315-69B2-49AD-9EE4-44100904CD47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16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4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88272" y="1946019"/>
            <a:ext cx="5707350" cy="1715130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Aft>
                <a:spcPts val="1200"/>
              </a:spcAft>
            </a:pPr>
            <a:r>
              <a:rPr lang="en-US" sz="5000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5000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en-US" sz="5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en-US" sz="5000" b="1" dirty="0" err="1">
                <a:solidFill>
                  <a:srgbClr val="002060"/>
                </a:solidFill>
                <a:latin typeface="Arial"/>
                <a:cs typeface="Arial"/>
              </a:rPr>
              <a:t>Takrorlash</a:t>
            </a:r>
            <a:endParaRPr sz="5000" b="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9" y="2041085"/>
            <a:ext cx="389432" cy="111631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88225" y="361577"/>
            <a:ext cx="180433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88225" y="361577"/>
            <a:ext cx="180433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733311" y="485240"/>
            <a:ext cx="1533359" cy="574310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600" b="1" spc="16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10"/>
            <a:ext cx="4808049" cy="854070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574">
              <a:spcBef>
                <a:spcPts val="181"/>
              </a:spcBef>
              <a:defRPr/>
            </a:pPr>
            <a:r>
              <a:rPr lang="en-US" sz="5400" kern="0" spc="8" dirty="0">
                <a:solidFill>
                  <a:sysClr val="window" lastClr="FFFFFF"/>
                </a:solidFill>
              </a:rPr>
              <a:t>GEOMETRIYA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71" y="2084343"/>
            <a:ext cx="2278490" cy="235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23529" y="3283705"/>
            <a:ext cx="379076" cy="108131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46A917B8-D015-E34E-A852-A214A8CF8C72}"/>
              </a:ext>
            </a:extLst>
          </p:cNvPr>
          <p:cNvSpPr/>
          <p:nvPr/>
        </p:nvSpPr>
        <p:spPr>
          <a:xfrm>
            <a:off x="459639" y="320800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5633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504" y="230378"/>
            <a:ext cx="897961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07818" y="1059872"/>
            <a:ext cx="875953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4.60.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proyeksiyasi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bo‘ladimi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30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Mulohaza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qilamiz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tekisligi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proyeksiyalash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tekisligiga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perpendikular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proyeksiyasi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kesmadan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hollarda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proyeksiyalashda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saqlangani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proyeksiyasi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uchburchakdan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6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230378"/>
            <a:ext cx="897961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07818" y="1018308"/>
            <a:ext cx="875953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4.61.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parallel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proyeksiyasi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bo‘ladimi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Mulohaza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qilamiz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tekisligi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proyeksiyalash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tekisligiga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perpendikular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proyeksiyasi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kesmadan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hollarda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proyeksiyalashda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saqlangani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proyeksiyasi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uchburchakdan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665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27498"/>
            <a:ext cx="8928588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599" t="32292" r="6808" b="50520"/>
          <a:stretch/>
        </p:blipFill>
        <p:spPr>
          <a:xfrm>
            <a:off x="315791" y="1038225"/>
            <a:ext cx="8534400" cy="1257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791" y="2286000"/>
            <a:ext cx="8534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Mulohaza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yuritamiz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tekisligi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proyeksiyalash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tekisligiga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perpendikular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proyeksiyasi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hollarda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mediana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medianaga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balandlikka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bissektrisa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bissektrisaga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658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8697" y="127498"/>
            <a:ext cx="8928588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038" t="49710" r="7247" b="41406"/>
          <a:stretch/>
        </p:blipFill>
        <p:spPr>
          <a:xfrm>
            <a:off x="200226" y="1097279"/>
            <a:ext cx="8765530" cy="67652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15791" y="1773806"/>
            <a:ext cx="8534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Mulohaza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yuritamiz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tekisligi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proyeksiyalash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tekisligiga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perpendikular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proyeksiyasi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tekisligi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proyeksiyalash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tekisligiga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proyeksiyalash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yo‘nalishi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perpendikular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saqlanadi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Aksincha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saqlanadi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31030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27498"/>
            <a:ext cx="8928588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2984" y="2681252"/>
                <a:ext cx="6629400" cy="2189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chizamiz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~∆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𝑨𝑪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ekanligidan, 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nisbatlarni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𝑨𝑪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𝑨𝑩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</m:t>
                      </m:r>
                      <m:r>
                        <a:rPr lang="ru-RU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ru-RU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ru-RU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𝑨𝑪</m:t>
                          </m:r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𝑨𝑩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𝟐𝟒</m:t>
                          </m:r>
                          <m:r>
                            <a:rPr lang="en-US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𝟒𝟖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84" y="2681252"/>
                <a:ext cx="6629400" cy="2189254"/>
              </a:xfrm>
              <a:prstGeom prst="rect">
                <a:avLst/>
              </a:prstGeom>
              <a:blipFill>
                <a:blip r:embed="rId2"/>
                <a:stretch>
                  <a:fillRect l="-2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H="1">
            <a:off x="7335982" y="3543305"/>
            <a:ext cx="1409700" cy="10096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7335982" y="4476755"/>
            <a:ext cx="1171575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507557" y="3543305"/>
            <a:ext cx="238125" cy="952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8117032" y="3924305"/>
            <a:ext cx="114300" cy="5619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160741" y="4552955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741" y="4552955"/>
                <a:ext cx="350481" cy="307777"/>
              </a:xfrm>
              <a:prstGeom prst="rect">
                <a:avLst/>
              </a:prstGeom>
              <a:blipFill>
                <a:blip r:embed="rId3"/>
                <a:stretch>
                  <a:fillRect l="-17544" r="-10526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201545" y="4202315"/>
            <a:ext cx="9726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i="1" dirty="0"/>
              <a:t>A</a:t>
            </a:r>
            <a:endParaRPr lang="ru-RU" sz="20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638203" y="3249105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8203" y="3249105"/>
                <a:ext cx="243656" cy="307777"/>
              </a:xfrm>
              <a:prstGeom prst="rect">
                <a:avLst/>
              </a:prstGeom>
              <a:blipFill>
                <a:blip r:embed="rId4"/>
                <a:stretch>
                  <a:fillRect l="-22500" r="-2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398991" y="4495805"/>
                <a:ext cx="366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991" y="4495805"/>
                <a:ext cx="366511" cy="307777"/>
              </a:xfrm>
              <a:prstGeom prst="rect">
                <a:avLst/>
              </a:prstGeom>
              <a:blipFill>
                <a:blip r:embed="rId5"/>
                <a:stretch>
                  <a:fillRect l="-16667" r="-8333" b="-1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41791" y="4514855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791" y="4514855"/>
                <a:ext cx="340863" cy="307777"/>
              </a:xfrm>
              <a:prstGeom prst="rect">
                <a:avLst/>
              </a:prstGeom>
              <a:blipFill>
                <a:blip r:embed="rId6"/>
                <a:stretch>
                  <a:fillRect l="-17857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102833" y="3601645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833" y="3601645"/>
                <a:ext cx="218008" cy="307777"/>
              </a:xfrm>
              <a:prstGeom prst="rect">
                <a:avLst/>
              </a:prstGeom>
              <a:blipFill>
                <a:blip r:embed="rId7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39856" y="888740"/>
                <a:ext cx="8636154" cy="188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4.64.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kesmaning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parallel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proyeksiyasi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kesmadan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iborat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kesmadan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nuqtaning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proyeksiyasi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𝟒𝟖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𝟑𝟔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Agar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𝑨𝑪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kesmaning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𝟐𝟒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000" b="1" i="0" dirty="0" smtClean="0"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000" b="1" i="0" dirty="0" smtClean="0"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𝟑𝟔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uzunligini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56" y="888740"/>
                <a:ext cx="8636154" cy="1881990"/>
              </a:xfrm>
              <a:prstGeom prst="rect">
                <a:avLst/>
              </a:prstGeom>
              <a:blipFill>
                <a:blip r:embed="rId8"/>
                <a:stretch>
                  <a:fillRect l="-706" b="-48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3920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3766" y="1455124"/>
                <a:ext cx="6629400" cy="2189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chizamiz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~∆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𝑨𝑪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ekanligidan, 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nisbatlarni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𝑨𝑪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𝑨𝑩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</m:t>
                      </m:r>
                      <m:r>
                        <a:rPr lang="ru-RU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ru-RU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ru-RU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𝑨𝑪</m:t>
                          </m:r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𝑨𝑩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  <m:r>
                            <a:rPr lang="en-US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𝟒𝟖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66" y="1455124"/>
                <a:ext cx="6629400" cy="2189254"/>
              </a:xfrm>
              <a:prstGeom prst="rect">
                <a:avLst/>
              </a:prstGeom>
              <a:blipFill>
                <a:blip r:embed="rId2"/>
                <a:stretch>
                  <a:fillRect l="-21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 flipH="1">
            <a:off x="7356764" y="2317177"/>
            <a:ext cx="1409700" cy="10096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356764" y="3250627"/>
            <a:ext cx="1171575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8528339" y="2317177"/>
            <a:ext cx="238125" cy="952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137814" y="2698177"/>
            <a:ext cx="114300" cy="5619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181523" y="3326827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523" y="3326827"/>
                <a:ext cx="350481" cy="307777"/>
              </a:xfrm>
              <a:prstGeom prst="rect">
                <a:avLst/>
              </a:prstGeom>
              <a:blipFill>
                <a:blip r:embed="rId3"/>
                <a:stretch>
                  <a:fillRect l="-15517" r="-8621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222327" y="2976187"/>
            <a:ext cx="9726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i="1" dirty="0"/>
              <a:t>A</a:t>
            </a:r>
            <a:endParaRPr lang="ru-RU" sz="20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658985" y="2022977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985" y="2022977"/>
                <a:ext cx="243656" cy="307777"/>
              </a:xfrm>
              <a:prstGeom prst="rect">
                <a:avLst/>
              </a:prstGeom>
              <a:blipFill>
                <a:blip r:embed="rId4"/>
                <a:stretch>
                  <a:fillRect l="-22500" r="-2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419773" y="3269677"/>
                <a:ext cx="366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773" y="3269677"/>
                <a:ext cx="366511" cy="307777"/>
              </a:xfrm>
              <a:prstGeom prst="rect">
                <a:avLst/>
              </a:prstGeom>
              <a:blipFill>
                <a:blip r:embed="rId5"/>
                <a:stretch>
                  <a:fillRect l="-15000" r="-8333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962573" y="3288727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573" y="3288727"/>
                <a:ext cx="340863" cy="307777"/>
              </a:xfrm>
              <a:prstGeom prst="rect">
                <a:avLst/>
              </a:prstGeom>
              <a:blipFill>
                <a:blip r:embed="rId6"/>
                <a:stretch>
                  <a:fillRect l="-16071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23615" y="2375517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615" y="2375517"/>
                <a:ext cx="218008" cy="307777"/>
              </a:xfrm>
              <a:prstGeom prst="rect">
                <a:avLst/>
              </a:prstGeom>
              <a:blipFill>
                <a:blip r:embed="rId7"/>
                <a:stretch>
                  <a:fillRect l="-28571" r="-2857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0055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3766" y="1455124"/>
                <a:ext cx="6629400" cy="2189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chizamiz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~∆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𝑨𝑪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ekanligidan, 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nisbatlarni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𝑨𝑪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𝑨𝑩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</m:t>
                      </m:r>
                      <m:r>
                        <a:rPr lang="ru-RU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ru-RU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ru-RU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𝑨𝑪</m:t>
                          </m:r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𝑨𝑩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  <m:r>
                            <a:rPr lang="en-US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𝟒𝟖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66" y="1455124"/>
                <a:ext cx="6629400" cy="2189254"/>
              </a:xfrm>
              <a:prstGeom prst="rect">
                <a:avLst/>
              </a:prstGeom>
              <a:blipFill>
                <a:blip r:embed="rId2"/>
                <a:stretch>
                  <a:fillRect l="-21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H="1">
            <a:off x="7356764" y="2317177"/>
            <a:ext cx="1409700" cy="10096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7356764" y="3250627"/>
            <a:ext cx="1171575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8528339" y="2317177"/>
            <a:ext cx="238125" cy="952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8137814" y="2698177"/>
            <a:ext cx="114300" cy="5619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81523" y="3326827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523" y="3326827"/>
                <a:ext cx="350481" cy="307777"/>
              </a:xfrm>
              <a:prstGeom prst="rect">
                <a:avLst/>
              </a:prstGeom>
              <a:blipFill>
                <a:blip r:embed="rId3"/>
                <a:stretch>
                  <a:fillRect l="-15517" r="-8621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222327" y="2976187"/>
            <a:ext cx="9726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i="1" dirty="0"/>
              <a:t>A</a:t>
            </a:r>
            <a:endParaRPr lang="ru-RU" sz="20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658985" y="2022977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985" y="2022977"/>
                <a:ext cx="243656" cy="307777"/>
              </a:xfrm>
              <a:prstGeom prst="rect">
                <a:avLst/>
              </a:prstGeom>
              <a:blipFill>
                <a:blip r:embed="rId4"/>
                <a:stretch>
                  <a:fillRect l="-22500" r="-2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19773" y="3269677"/>
                <a:ext cx="366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773" y="3269677"/>
                <a:ext cx="366511" cy="307777"/>
              </a:xfrm>
              <a:prstGeom prst="rect">
                <a:avLst/>
              </a:prstGeom>
              <a:blipFill>
                <a:blip r:embed="rId5"/>
                <a:stretch>
                  <a:fillRect l="-15000" r="-8333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62573" y="3288727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573" y="3288727"/>
                <a:ext cx="340863" cy="307777"/>
              </a:xfrm>
              <a:prstGeom prst="rect">
                <a:avLst/>
              </a:prstGeom>
              <a:blipFill>
                <a:blip r:embed="rId6"/>
                <a:stretch>
                  <a:fillRect l="-16071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123615" y="2375517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615" y="2375517"/>
                <a:ext cx="218008" cy="307777"/>
              </a:xfrm>
              <a:prstGeom prst="rect">
                <a:avLst/>
              </a:prstGeom>
              <a:blipFill>
                <a:blip r:embed="rId7"/>
                <a:stretch>
                  <a:fillRect l="-28571" r="-2857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9960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79" y="3335718"/>
            <a:ext cx="2451986" cy="15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1" y="111844"/>
            <a:ext cx="8835601" cy="4924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en-US" sz="3200" b="1" kern="0" dirty="0" err="1"/>
              <a:t>Mustaqil</a:t>
            </a:r>
            <a:r>
              <a:rPr lang="en-US" sz="3200" b="1" kern="0" dirty="0"/>
              <a:t> </a:t>
            </a:r>
            <a:r>
              <a:rPr lang="en-US" sz="3200" b="1" kern="0" dirty="0" err="1"/>
              <a:t>bajarish</a:t>
            </a:r>
            <a:r>
              <a:rPr lang="en-US" sz="3200" b="1" kern="0" dirty="0"/>
              <a:t> </a:t>
            </a:r>
            <a:r>
              <a:rPr lang="en-US" sz="3200" b="1" kern="0" dirty="0" err="1"/>
              <a:t>uchun</a:t>
            </a:r>
            <a:r>
              <a:rPr lang="en-US" sz="3200" b="1" kern="0" dirty="0"/>
              <a:t> </a:t>
            </a:r>
            <a:r>
              <a:rPr lang="en-US" sz="3200" b="1" kern="0" dirty="0" err="1"/>
              <a:t>topshiriqlar</a:t>
            </a:r>
            <a:endParaRPr lang="ru-RU" sz="32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5" y="84355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016267"/>
            <a:ext cx="8795160" cy="21467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116-sahifasidagi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4.64-masalaning d </a:t>
            </a:r>
            <a:r>
              <a:rPr lang="en-US" sz="4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</a:p>
          <a:p>
            <a:pPr algn="ctr"/>
            <a:r>
              <a:rPr lang="en-US" sz="4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topshiriqlarini</a:t>
            </a:r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04937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252</Words>
  <Application>Microsoft Office PowerPoint</Application>
  <PresentationFormat>Экран (16:9)</PresentationFormat>
  <Paragraphs>57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141</cp:revision>
  <dcterms:created xsi:type="dcterms:W3CDTF">2021-01-07T07:05:37Z</dcterms:created>
  <dcterms:modified xsi:type="dcterms:W3CDTF">2021-01-27T12:26:09Z</dcterms:modified>
</cp:coreProperties>
</file>