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8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1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6" y="2836746"/>
            <a:ext cx="3406669" cy="846876"/>
          </a:xfrm>
        </p:spPr>
        <p:txBody>
          <a:bodyPr lIns="0" tIns="0" rIns="0" bIns="0"/>
          <a:lstStyle>
            <a:lvl1pPr>
              <a:defRPr sz="546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6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1029" y="2594693"/>
            <a:ext cx="7609800" cy="3061411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18">
              <a:spcAft>
                <a:spcPts val="600"/>
              </a:spcAft>
            </a:pP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/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to‘g‘ri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chiziqlar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tekislikning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o‘zaro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/>
                <a:cs typeface="Arial"/>
              </a:rPr>
              <a:t>joylashuvi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977747" y="646986"/>
            <a:ext cx="204447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61" y="2779124"/>
            <a:ext cx="3037986" cy="31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612852" y="427733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62" y="336258"/>
            <a:ext cx="11904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500" t="30185" r="24896" b="62963"/>
          <a:stretch/>
        </p:blipFill>
        <p:spPr>
          <a:xfrm>
            <a:off x="451164" y="1372541"/>
            <a:ext cx="11046438" cy="809343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8247707" y="2607397"/>
            <a:ext cx="2924270" cy="1249379"/>
          </a:xfrm>
          <a:prstGeom prst="parallelogram">
            <a:avLst>
              <a:gd name="adj" fmla="val 583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36094" y="2607397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094" y="2607397"/>
                <a:ext cx="208390" cy="276999"/>
              </a:xfrm>
              <a:prstGeom prst="rect">
                <a:avLst/>
              </a:prstGeom>
              <a:blipFill>
                <a:blip r:embed="rId3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44823" y="2884396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23" y="2884396"/>
                <a:ext cx="205184" cy="276999"/>
              </a:xfrm>
              <a:prstGeom prst="rect">
                <a:avLst/>
              </a:prstGeom>
              <a:blipFill>
                <a:blip r:embed="rId4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8924625" y="2955087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2738" y="2884396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738" y="2884396"/>
                <a:ext cx="197170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9882540" y="2955087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8247707" y="4231626"/>
            <a:ext cx="2924270" cy="1249379"/>
          </a:xfrm>
          <a:prstGeom prst="parallelogram">
            <a:avLst>
              <a:gd name="adj" fmla="val 583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36094" y="4231626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094" y="4231626"/>
                <a:ext cx="209994" cy="276999"/>
              </a:xfrm>
              <a:prstGeom prst="rect">
                <a:avLst/>
              </a:prstGeom>
              <a:blipFill>
                <a:blip r:embed="rId6"/>
                <a:stretch>
                  <a:fillRect l="-41176" t="-2174" r="-41176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44823" y="4508625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23" y="4508625"/>
                <a:ext cx="219611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8924625" y="4579316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02738" y="450862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738" y="4508625"/>
                <a:ext cx="226023" cy="276999"/>
              </a:xfrm>
              <a:prstGeom prst="rect">
                <a:avLst/>
              </a:prstGeom>
              <a:blipFill>
                <a:blip r:embed="rId8"/>
                <a:stretch>
                  <a:fillRect l="-23684" r="-2368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9882540" y="4579316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076" y="2422731"/>
                <a:ext cx="670861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o‘tkazsak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o‘tmaydi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Huddi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davom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kesmaydi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kesadi.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6" y="2422731"/>
                <a:ext cx="6708617" cy="3046988"/>
              </a:xfrm>
              <a:prstGeom prst="rect">
                <a:avLst/>
              </a:prstGeom>
              <a:blipFill>
                <a:blip r:embed="rId9"/>
                <a:stretch>
                  <a:fillRect l="-1362" t="-1400" b="-3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34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5" y="2852936"/>
            <a:ext cx="58566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4977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35361" y="149125"/>
            <a:ext cx="11780801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4267" b="1" kern="0" dirty="0" err="1"/>
              <a:t>Mustaqil</a:t>
            </a:r>
            <a:r>
              <a:rPr lang="en-US" sz="4267" b="1" kern="0" dirty="0"/>
              <a:t> </a:t>
            </a:r>
            <a:r>
              <a:rPr lang="en-US" sz="4267" b="1" kern="0" dirty="0" err="1"/>
              <a:t>bajarish</a:t>
            </a:r>
            <a:r>
              <a:rPr lang="en-US" sz="4267" b="1" kern="0" dirty="0"/>
              <a:t> </a:t>
            </a:r>
            <a:r>
              <a:rPr lang="en-US" sz="4267" b="1" kern="0" dirty="0" err="1"/>
              <a:t>uchun</a:t>
            </a:r>
            <a:r>
              <a:rPr lang="en-US" sz="4267" b="1" kern="0" dirty="0"/>
              <a:t> </a:t>
            </a:r>
            <a:r>
              <a:rPr lang="en-US" sz="4267" b="1" kern="0" dirty="0" err="1" smtClean="0"/>
              <a:t>topshiriqlar</a:t>
            </a:r>
            <a:endParaRPr lang="ru-RU" sz="4267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3339" y="1124743"/>
            <a:ext cx="11972823" cy="1423101"/>
          </a:xfrm>
          <a:prstGeom prst="rect">
            <a:avLst/>
          </a:prstGeom>
        </p:spPr>
        <p:txBody>
          <a:bodyPr vert="horz" lIns="108857" tIns="54429" rIns="108857" bIns="54429" rtlCol="0">
            <a:normAutofit/>
          </a:bodyPr>
          <a:lstStyle/>
          <a:p>
            <a:pPr marL="0" indent="0">
              <a:buNone/>
            </a:pPr>
            <a:r>
              <a:rPr lang="en-US" sz="4267" b="1" dirty="0"/>
              <a:t> </a:t>
            </a:r>
            <a:r>
              <a:rPr lang="en-US" sz="4267" b="1" i="1" dirty="0"/>
              <a:t> </a:t>
            </a:r>
            <a:r>
              <a:rPr lang="en-US" sz="4267" b="1" dirty="0"/>
              <a:t> </a:t>
            </a:r>
          </a:p>
          <a:p>
            <a:pPr marL="0" indent="0">
              <a:buNone/>
            </a:pPr>
            <a:endParaRPr lang="en-US" sz="4267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760" y="1220755"/>
            <a:ext cx="11726880" cy="16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3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3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108-sahifasidagi</a:t>
            </a:r>
            <a:endParaRPr lang="en-US" sz="3333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4.27, 4.28-masalalarni </a:t>
            </a:r>
            <a:r>
              <a:rPr lang="en-US" sz="3333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333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333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60968" t="54451" r="15180" b="17330"/>
          <a:stretch/>
        </p:blipFill>
        <p:spPr>
          <a:xfrm>
            <a:off x="7341233" y="3505200"/>
            <a:ext cx="4332289" cy="2881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8655" y="1288473"/>
                <a:ext cx="1165167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4.5.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tanlangan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va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=3:2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1288473"/>
                <a:ext cx="11651672" cy="2400657"/>
              </a:xfrm>
              <a:prstGeom prst="rect">
                <a:avLst/>
              </a:prstGeom>
              <a:blipFill>
                <a:blip r:embed="rId3"/>
                <a:stretch>
                  <a:fillRect l="-1203" t="-3299" r="-994" b="-6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8655" y="3689130"/>
            <a:ext cx="23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21079" y="3766074"/>
                <a:ext cx="52760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79" y="3766074"/>
                <a:ext cx="5276011" cy="553998"/>
              </a:xfrm>
              <a:prstGeom prst="rect">
                <a:avLst/>
              </a:prstGeom>
              <a:blipFill>
                <a:blip r:embed="rId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8655" y="4397016"/>
                <a:ext cx="7356763" cy="170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kesma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4397016"/>
                <a:ext cx="7356763" cy="1709442"/>
              </a:xfrm>
              <a:prstGeom prst="rect">
                <a:avLst/>
              </a:prstGeom>
              <a:blipFill>
                <a:blip r:embed="rId5"/>
                <a:stretch>
                  <a:fillRect l="-1906" t="-4626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43338" y="307170"/>
            <a:ext cx="119728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338" y="307170"/>
            <a:ext cx="119728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740" y="1286643"/>
                <a:ext cx="117015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=3:2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0" y="1286643"/>
                <a:ext cx="11701591" cy="1015663"/>
              </a:xfrm>
              <a:prstGeom prst="rect">
                <a:avLst/>
              </a:prstGeom>
              <a:blipFill>
                <a:blip r:embed="rId3"/>
                <a:stretch>
                  <a:fillRect t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968" t="54451" r="15180" b="17330"/>
          <a:stretch/>
        </p:blipFill>
        <p:spPr>
          <a:xfrm>
            <a:off x="7722639" y="2933248"/>
            <a:ext cx="4332289" cy="2881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740" y="2302306"/>
            <a:ext cx="23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165" y="2379250"/>
            <a:ext cx="6761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4740" y="2856304"/>
                <a:ext cx="8052324" cy="271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⇒ 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800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0" y="2856304"/>
                <a:ext cx="8052324" cy="2718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466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338" y="307170"/>
            <a:ext cx="119728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1016" y="1241783"/>
                <a:ext cx="117904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4.6.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yotmaydigan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MNOP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asosli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MNEK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𝑃𝑂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𝐸𝐾</m:t>
                    </m:r>
                  </m:oMath>
                </a14:m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chiziqlarning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joylashishini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=45 </m:t>
                    </m:r>
                    <m:r>
                      <a:rPr lang="en-US" sz="2400" b="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 dirty="0" err="1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dirty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𝐸𝐾</m:t>
                    </m:r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55 </m:t>
                    </m:r>
                    <m:r>
                      <a:rPr lang="en-US" sz="2400" b="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 dirty="0" err="1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1241783"/>
                <a:ext cx="11790484" cy="1569660"/>
              </a:xfrm>
              <a:prstGeom prst="rect">
                <a:avLst/>
              </a:prstGeom>
              <a:blipFill>
                <a:blip r:embed="rId2"/>
                <a:stretch>
                  <a:fillRect l="-827" t="-2724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016" y="2811443"/>
            <a:ext cx="23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441" y="2965331"/>
            <a:ext cx="6761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9117624" y="4396146"/>
            <a:ext cx="2584938" cy="1547446"/>
          </a:xfrm>
          <a:prstGeom prst="parallelogram">
            <a:avLst>
              <a:gd name="adj" fmla="val 6022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18061422">
            <a:off x="8107667" y="4157639"/>
            <a:ext cx="1810959" cy="1332986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64990" y="5900343"/>
            <a:ext cx="505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41626" y="389215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16791" y="3892159"/>
            <a:ext cx="484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56197" y="589154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3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75813" y="360088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44322" y="47390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1016" y="3519329"/>
                <a:ext cx="73134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𝑴𝑵𝑶𝑷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𝑴𝑵𝑬𝑲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𝑬𝑲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tasdiqdan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𝑬𝑲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3519329"/>
                <a:ext cx="7313499" cy="1200329"/>
              </a:xfrm>
              <a:prstGeom prst="rect">
                <a:avLst/>
              </a:prstGeom>
              <a:blipFill>
                <a:blip r:embed="rId3"/>
                <a:stretch>
                  <a:fillRect l="-1334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016" y="4739019"/>
                <a:ext cx="737978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to‘rtburchakka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𝑀𝑁𝐸𝐾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4739019"/>
                <a:ext cx="7379781" cy="1569660"/>
              </a:xfrm>
              <a:prstGeom prst="rect">
                <a:avLst/>
              </a:prstGeom>
              <a:blipFill>
                <a:blip r:embed="rId4"/>
                <a:stretch>
                  <a:fillRect l="-1322" t="-2713" b="-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220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62" y="336258"/>
            <a:ext cx="11904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to‘g‘ri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chiziqlar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tekislikning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o‘zaro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joylashuvi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968" y="1290182"/>
            <a:ext cx="11591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tekislikdagi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70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bo'lsa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tekislikning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ham parallel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bo'ladi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0783" t="35755" r="53683" b="48514"/>
          <a:stretch/>
        </p:blipFill>
        <p:spPr>
          <a:xfrm>
            <a:off x="6756037" y="3761423"/>
            <a:ext cx="3736703" cy="2128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6459" t="35000" r="27708" b="32593"/>
          <a:stretch/>
        </p:blipFill>
        <p:spPr>
          <a:xfrm>
            <a:off x="650239" y="3229174"/>
            <a:ext cx="5205437" cy="31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62" y="336258"/>
            <a:ext cx="11904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to‘g‘ri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chiziqlar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tekislikning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o‘zaro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joylashuvi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630" y="1266001"/>
            <a:ext cx="11670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tekisliklarning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chizig‘i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729" t="32778" r="53646" b="45741"/>
          <a:stretch/>
        </p:blipFill>
        <p:spPr>
          <a:xfrm>
            <a:off x="7231671" y="3468564"/>
            <a:ext cx="3820260" cy="295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9630" y="3242184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b="1" i="1" dirty="0" err="1" smtClean="0">
                    <a:solidFill>
                      <a:srgbClr val="ED1C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sz="2400" i="1" dirty="0" smtClean="0">
                    <a:solidFill>
                      <a:srgbClr val="ED1C2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Aytaylik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i="1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yotsin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3242184"/>
                <a:ext cx="6096000" cy="830997"/>
              </a:xfrm>
              <a:prstGeom prst="rect">
                <a:avLst/>
              </a:prstGeom>
              <a:blipFill>
                <a:blip r:embed="rId3"/>
                <a:stretch>
                  <a:fillRect l="-1500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9630" y="4002843"/>
                <a:ext cx="70367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070" algn="just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i="1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tekisliklarning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3-rasm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U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tekislikda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kesishmaydi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Aks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i="1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tekislikni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o'tar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31F1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i="1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to'g'ri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o'zaro</a:t>
                </a:r>
                <a:r>
                  <a:rPr lang="en-US" sz="2400" dirty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231F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parallel.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4002843"/>
                <a:ext cx="7036778" cy="1938992"/>
              </a:xfrm>
              <a:prstGeom prst="rect">
                <a:avLst/>
              </a:prstGeom>
              <a:blipFill>
                <a:blip r:embed="rId4"/>
                <a:stretch>
                  <a:fillRect l="-1299" t="-2201" r="-1299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376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262" y="336258"/>
            <a:ext cx="11904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36724" y="1283649"/>
                <a:ext cx="116647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4.24.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𝑬𝑭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4" y="1283649"/>
                <a:ext cx="11664776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784" b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6724" y="2415497"/>
            <a:ext cx="23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9149" y="2569385"/>
            <a:ext cx="6761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349" t="56514" r="57347" b="28487"/>
          <a:stretch/>
        </p:blipFill>
        <p:spPr>
          <a:xfrm>
            <a:off x="7543799" y="3454400"/>
            <a:ext cx="3303745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8926" y="4174564"/>
                <a:ext cx="5225473" cy="16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𝐴𝐵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𝐵𝐶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ru-RU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6" y="4174564"/>
                <a:ext cx="5225473" cy="1655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26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62" y="336258"/>
            <a:ext cx="11904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969" t="49074" r="47761" b="19074"/>
          <a:stretch/>
        </p:blipFill>
        <p:spPr>
          <a:xfrm>
            <a:off x="7867649" y="1743074"/>
            <a:ext cx="3219451" cy="404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8865" y="2675667"/>
                <a:ext cx="5225473" cy="217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𝐴𝐵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𝐵𝐶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𝐸𝐹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ru-RU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ru-RU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65" y="2675667"/>
                <a:ext cx="5225473" cy="2176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0337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62" y="336258"/>
            <a:ext cx="11904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923" t="42901" r="25452" b="23765"/>
          <a:stretch/>
        </p:blipFill>
        <p:spPr>
          <a:xfrm>
            <a:off x="561974" y="1609725"/>
            <a:ext cx="11264265" cy="417195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844664" y="5509141"/>
            <a:ext cx="123825" cy="1846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968489" y="5314951"/>
            <a:ext cx="228600" cy="378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00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441</Words>
  <Application>Microsoft Office PowerPoint</Application>
  <PresentationFormat>Широкоэкранный</PresentationFormat>
  <Paragraphs>79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67</cp:revision>
  <dcterms:created xsi:type="dcterms:W3CDTF">2021-01-07T07:05:37Z</dcterms:created>
  <dcterms:modified xsi:type="dcterms:W3CDTF">2021-01-14T12:09:18Z</dcterms:modified>
</cp:coreProperties>
</file>