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1382" r:id="rId2"/>
    <p:sldId id="1532" r:id="rId3"/>
    <p:sldId id="1533" r:id="rId4"/>
    <p:sldId id="1534" r:id="rId5"/>
    <p:sldId id="1535" r:id="rId6"/>
    <p:sldId id="1536" r:id="rId7"/>
    <p:sldId id="1537" r:id="rId8"/>
    <p:sldId id="1538" r:id="rId9"/>
    <p:sldId id="1539" r:id="rId10"/>
    <p:sldId id="1540" r:id="rId11"/>
    <p:sldId id="1541" r:id="rId12"/>
    <p:sldId id="1542" r:id="rId13"/>
    <p:sldId id="1543" r:id="rId14"/>
    <p:sldId id="1544" r:id="rId15"/>
    <p:sldId id="1545" r:id="rId16"/>
    <p:sldId id="1546" r:id="rId17"/>
    <p:sldId id="1547" r:id="rId18"/>
    <p:sldId id="1548" r:id="rId19"/>
    <p:sldId id="1549" r:id="rId20"/>
    <p:sldId id="1550" r:id="rId21"/>
    <p:sldId id="1510" r:id="rId22"/>
    <p:sldId id="407" r:id="rId23"/>
  </p:sldIdLst>
  <p:sldSz cx="9144000" cy="5143500" type="screen16x9"/>
  <p:notesSz cx="5765800" cy="3244850"/>
  <p:custDataLst>
    <p:tags r:id="rId2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43608" y="2211710"/>
            <a:ext cx="4608512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dirty="0"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Fazoda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to‘g‘ri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chiziqlar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tekisliklar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211710"/>
            <a:ext cx="545553" cy="20162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96336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2" y="330377"/>
            <a:ext cx="5617281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16" dirty="0" err="1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23678"/>
            <a:ext cx="35283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Parallellik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belgisi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755868"/>
                <a:ext cx="873027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Parallellik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∥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nafaqat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tekislikka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arallel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belgilashda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ishlatiladi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55868"/>
                <a:ext cx="8730275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397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5724128" y="2239517"/>
            <a:ext cx="792088" cy="350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9982" y="2499742"/>
                <a:ext cx="61462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to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‘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‘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ri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parallelligi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82" y="2499742"/>
                <a:ext cx="6146234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9982" y="3200658"/>
                <a:ext cx="74382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𝛂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to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‘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‘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ri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parallelligi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82" y="3200658"/>
                <a:ext cx="7438255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410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4105" y="3920738"/>
                <a:ext cx="52040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𝛂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𝜷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 −</m:t>
                    </m:r>
                  </m:oMath>
                </a14:m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tekisliklar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parallelligi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05" y="3920738"/>
                <a:ext cx="520405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0233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guruh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aksiomalari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826715"/>
                <a:ext cx="894661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Agar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yotmasa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orqali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yagona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o‘tkazish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26715"/>
                <a:ext cx="8946616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362" t="-4405" r="-409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23" y="2203241"/>
            <a:ext cx="5027549" cy="27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5170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guruh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aksiomalari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826715"/>
                <a:ext cx="831509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Agar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nuqtalari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hu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26715"/>
                <a:ext cx="8315097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66" t="-4405" r="-293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72" y="2259343"/>
            <a:ext cx="4076392" cy="254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9206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guruh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aksiomalari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826715"/>
                <a:ext cx="912782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Agar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o‘tuvchi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mumiy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chiziqqa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26715"/>
                <a:ext cx="912782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335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04" y="2286966"/>
            <a:ext cx="1983845" cy="2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32" y="2380702"/>
            <a:ext cx="4514352" cy="229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303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Stereometriya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teoremalari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754707"/>
            <a:ext cx="84663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yotmaydigan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uqta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umkin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2" y="2067694"/>
            <a:ext cx="2531792" cy="13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87824" y="2049691"/>
                <a:ext cx="585089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yotmagan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049691"/>
                <a:ext cx="5850897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6369" r="-833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4" y="3435846"/>
            <a:ext cx="2666112" cy="151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87824" y="3581023"/>
                <a:ext cx="49823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581023"/>
                <a:ext cx="498239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43808" y="4065915"/>
                <a:ext cx="635032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chiziqda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otmaydi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065915"/>
                <a:ext cx="6350328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2017" t="-6410" r="-672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645647" y="3003798"/>
            <a:ext cx="6606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mavjudligini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ko‘rsatamiz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559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Stereometriya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teoremalari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4" y="771550"/>
            <a:ext cx="2666112" cy="151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02192" y="915566"/>
                <a:ext cx="635032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chiziqda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otmaydi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192" y="915566"/>
                <a:ext cx="6350328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919" t="-6369" r="-672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9705" y="1833667"/>
                <a:ext cx="87147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cs typeface="Arial" panose="020B0604020202020204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aksiomaga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orqali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o‘tkazish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05" y="1833667"/>
                <a:ext cx="8714784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469" t="-7692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520" y="2841779"/>
                <a:ext cx="87147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aksiomaga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41779"/>
                <a:ext cx="8714784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399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1520" y="3867894"/>
                <a:ext cx="61206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Demak,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izlangan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67894"/>
                <a:ext cx="612068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992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198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Stereometriya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teoremalari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4" y="837055"/>
            <a:ext cx="2666112" cy="151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15816" y="771550"/>
                <a:ext cx="61206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Bu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yagonaligini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isbotlaymiz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771550"/>
                <a:ext cx="612068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992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9512" y="1545635"/>
                <a:ext cx="896448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                         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Teskarisini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faraz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qilamiz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:    </a:t>
                </a:r>
              </a:p>
              <a:p>
                <a:r>
                  <a:rPr lang="en-US" sz="28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berilgan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chiziq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unda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yotmagan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nuqtadan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yana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bitta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𝛃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tekislik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o‘tkazish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𝛃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545635"/>
                <a:ext cx="8964488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1360" t="-2717" r="-1768" b="-6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520" y="3633867"/>
                <a:ext cx="87147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aksiomaga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faqat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o‘tkazish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33867"/>
                <a:ext cx="8714784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399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4496802"/>
                <a:ext cx="856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Ziddiyat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Demak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yagona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96802"/>
                <a:ext cx="8568952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422"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1230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Stereometriya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teoremalari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754707"/>
            <a:ext cx="831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kesishuvchi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hiziq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87824" y="1780823"/>
                <a:ext cx="54248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kesishsin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780823"/>
                <a:ext cx="5424883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2247" t="-6369" r="-787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87824" y="2860943"/>
                <a:ext cx="48509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nuqta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860943"/>
                <a:ext cx="485094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71800" y="3561859"/>
                <a:ext cx="645721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yotmagan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uqta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orqali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yagona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561859"/>
                <a:ext cx="6457217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983" t="-6369" r="-94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9663"/>
            <a:ext cx="2602786" cy="129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9" y="3367500"/>
            <a:ext cx="2699859" cy="115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8021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Stereometriya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teoremalari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71800" y="1059582"/>
                <a:ext cx="645721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yotmagan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uqta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orqali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yagona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059582"/>
                <a:ext cx="6457217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983" t="-6410" r="-94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9" y="987574"/>
            <a:ext cx="2699859" cy="115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2049691"/>
                <a:ext cx="87129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8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nuqtalaridan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49691"/>
                <a:ext cx="8712968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399" t="-7643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2859782"/>
                <a:ext cx="87147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aksiomaga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59782"/>
                <a:ext cx="8714784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399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520" y="3777883"/>
                <a:ext cx="87147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berilgan kesishuvchi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orqali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77883"/>
                <a:ext cx="8714784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399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8865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94350" y="699542"/>
                <a:ext cx="8842146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uni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kesib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o‘tadigan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𝑨𝑩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Kesmaning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uchlaridan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tekislikkacha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masofalar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𝑨</m:t>
                    </m:r>
                    <m:sSub>
                      <m:sSub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𝟏𝟐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𝒄𝒎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𝑩</m:t>
                    </m:r>
                    <m:sSub>
                      <m:sSub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𝟏𝟑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𝒄𝒎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bo‘lsa,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𝑨𝑩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kesmani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𝑨</m:t>
                    </m:r>
                  </m:oMath>
                </a14:m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uchidan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boshlab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hisoblaganda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3:2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nisbatda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bo‘luvchi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C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nuqtadan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tekislikkacha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masofani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50" y="699542"/>
                <a:ext cx="8842146" cy="2492990"/>
              </a:xfrm>
              <a:prstGeom prst="rect">
                <a:avLst/>
              </a:prstGeom>
              <a:blipFill rotWithShape="1">
                <a:blip r:embed="rId2"/>
                <a:stretch>
                  <a:fillRect l="-1241" t="-2200" r="-483" b="-51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30" y="2691507"/>
            <a:ext cx="2895478" cy="240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3528" y="3284926"/>
                <a:ext cx="5040560" cy="1375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𝑨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𝟏𝟐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𝒄𝒎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𝑩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𝟏𝟑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𝑨𝑪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):(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),     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𝑪𝑲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=?</m:t>
                    </m:r>
                  </m:oMath>
                </a14:m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84926"/>
                <a:ext cx="5040560" cy="1375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465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Fazoda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tekisliklar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70472"/>
            <a:ext cx="8733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hiziq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tekislikdir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7654"/>
            <a:ext cx="3526136" cy="327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1545635"/>
            <a:ext cx="54479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cheksizdir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6061" y="2482899"/>
            <a:ext cx="44983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chizmada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arallelogramm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tasvirlaymiz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07904" y="3849891"/>
                <a:ext cx="533511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Tekisliklarni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𝜷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𝜸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kabi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harflari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belgilaymiz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849891"/>
                <a:ext cx="533511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2286" t="-6410" r="-914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0156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55276"/>
            <a:ext cx="3384376" cy="290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79512" y="771550"/>
                <a:ext cx="882047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𝑨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𝟏𝟐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𝒄𝒎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𝑩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𝟏𝟑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  <a:cs typeface="Arial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𝑨𝑪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):(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),     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𝑪𝑲</m:t>
                    </m:r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=?</m:t>
                    </m:r>
                  </m:oMath>
                </a14:m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71550"/>
                <a:ext cx="8820472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7504" y="2211710"/>
                <a:ext cx="5832648" cy="981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𝑨𝑵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𝑫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𝑨𝑪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=&gt;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cs typeface="Times New Roman" pitchFamily="18" charset="0"/>
                                </a:rPr>
                                <m:t>𝑨𝑨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cs typeface="Times New Roman" pitchFamily="18" charset="0"/>
                                </a:rPr>
                                <m:t>𝑩𝑩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cs typeface="Times New Roman" pitchFamily="18" charset="0"/>
                                </a:rPr>
                                <m:t>𝑨𝑨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𝑪𝑲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11710"/>
                <a:ext cx="5832648" cy="9810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6948264" y="2707640"/>
            <a:ext cx="1423392" cy="1799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371656" y="2571750"/>
                <a:ext cx="3048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  <a:cs typeface="Times New Roman" pitchFamily="18" charset="0"/>
                        </a:rPr>
                        <m:t>𝑫</m:t>
                      </m:r>
                    </m:oMath>
                  </m:oMathPara>
                </a14:m>
                <a:endParaRPr lang="ru-RU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656" y="2571750"/>
                <a:ext cx="304800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1725657"/>
                <a:ext cx="270356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𝑨𝑪𝑫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𝑨𝑩𝑵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725657"/>
                <a:ext cx="270356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63173" y="3174888"/>
                <a:ext cx="2448272" cy="917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𝟏𝟐</m:t>
                          </m:r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𝟏𝟐</m:t>
                          </m:r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𝑪𝑲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73" y="3174888"/>
                <a:ext cx="2448272" cy="9177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55461" y="3364459"/>
                <a:ext cx="30846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𝟕𝟓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𝟔𝟎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𝑪𝑲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461" y="3364459"/>
                <a:ext cx="308469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181" y="4265389"/>
                <a:ext cx="426713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𝑪𝑲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𝑪𝑲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1" y="4265389"/>
                <a:ext cx="4267130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5779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3" grpId="0"/>
      <p:bldP spid="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467544" y="928361"/>
            <a:ext cx="8424936" cy="1211342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>
                <a:solidFill>
                  <a:schemeClr val="tx1"/>
                </a:solidFill>
              </a:rPr>
              <a:t>Darslikning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130-</a:t>
            </a:r>
            <a:r>
              <a:rPr lang="en-US" sz="3200" b="1" dirty="0" smtClean="0">
                <a:solidFill>
                  <a:schemeClr val="tx1"/>
                </a:solidFill>
              </a:rPr>
              <a:t>betidagi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4-11</a:t>
            </a:r>
            <a:r>
              <a:rPr lang="en-US" sz="3200" b="1" dirty="0"/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savollarga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javob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yozish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139702"/>
            <a:ext cx="43924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26418453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Fazoda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70472"/>
            <a:ext cx="8711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yotishi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otmasligi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545635"/>
            <a:ext cx="52004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yotmay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chiziqqa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yqash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24" y="3557228"/>
            <a:ext cx="2641608" cy="150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7" y="1748660"/>
            <a:ext cx="3425447" cy="178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25247"/>
            <a:ext cx="2474100" cy="149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0786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Fazoda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70472"/>
            <a:ext cx="89963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kesishuvchi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635027"/>
            <a:ext cx="83567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kesishmaydigan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3" y="2085820"/>
            <a:ext cx="2450121" cy="155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61378"/>
            <a:ext cx="2531792" cy="149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2174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Fazoda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24394"/>
            <a:ext cx="840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yotishi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1241"/>
            <a:ext cx="3288291" cy="24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4011910"/>
            <a:ext cx="90348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qalam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hiziq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77" y="1554571"/>
            <a:ext cx="2415343" cy="23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372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Fazoda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24394"/>
            <a:ext cx="9028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011910"/>
            <a:ext cx="8773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Nishonga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qadalgan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–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o‘tuvchi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6" y="1420653"/>
            <a:ext cx="2762514" cy="242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311774"/>
            <a:ext cx="2437778" cy="251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5220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Fazoda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24394"/>
            <a:ext cx="8270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o‘tmasligi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a’ni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bo‘lmasligi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011910"/>
            <a:ext cx="91133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gimnastik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–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tekislikka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21" y="1635646"/>
            <a:ext cx="82734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tekislikka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eb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35918"/>
            <a:ext cx="2041769" cy="151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61" y="2239517"/>
            <a:ext cx="2126139" cy="180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2239517"/>
            <a:ext cx="792088" cy="350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Fazoda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71550"/>
            <a:ext cx="76706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esishishi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770" y="4137923"/>
            <a:ext cx="80746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Stolning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sirtqi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yog‘i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kesishuvchi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2239517"/>
            <a:ext cx="792088" cy="350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45" y="2117381"/>
            <a:ext cx="2418661" cy="20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72" y="2117381"/>
            <a:ext cx="2853474" cy="20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9021" y="1616482"/>
            <a:ext cx="8076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kesishuvchi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619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Fazoda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71550"/>
            <a:ext cx="8852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bo‘lmasligi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umkin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770" y="4137923"/>
            <a:ext cx="84914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shifti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2239517"/>
            <a:ext cx="792088" cy="350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9021" y="1616482"/>
            <a:ext cx="7075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70724"/>
            <a:ext cx="2926580" cy="194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58" y="2206583"/>
            <a:ext cx="2695133" cy="202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1614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53556e37d701b225c6e751f35fe3c78c7be5b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9438</TotalTime>
  <Words>890</Words>
  <Application>Microsoft Office PowerPoint</Application>
  <PresentationFormat>Экран (16:9)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Komilov Mirodil</dc:creator>
  <cp:lastModifiedBy>acer</cp:lastModifiedBy>
  <cp:revision>904</cp:revision>
  <dcterms:created xsi:type="dcterms:W3CDTF">2020-04-09T07:32:19Z</dcterms:created>
  <dcterms:modified xsi:type="dcterms:W3CDTF">2021-03-04T05:59:55Z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