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1382" r:id="rId2"/>
    <p:sldId id="1512" r:id="rId3"/>
    <p:sldId id="1513" r:id="rId4"/>
    <p:sldId id="1530" r:id="rId5"/>
    <p:sldId id="1531" r:id="rId6"/>
    <p:sldId id="1532" r:id="rId7"/>
    <p:sldId id="1533" r:id="rId8"/>
    <p:sldId id="1534" r:id="rId9"/>
    <p:sldId id="1535" r:id="rId10"/>
    <p:sldId id="1536" r:id="rId11"/>
    <p:sldId id="1537" r:id="rId12"/>
    <p:sldId id="1538" r:id="rId13"/>
    <p:sldId id="1544" r:id="rId14"/>
    <p:sldId id="1545" r:id="rId15"/>
    <p:sldId id="1539" r:id="rId16"/>
    <p:sldId id="1540" r:id="rId17"/>
    <p:sldId id="1541" r:id="rId18"/>
    <p:sldId id="1542" r:id="rId19"/>
    <p:sldId id="1543" r:id="rId20"/>
    <p:sldId id="1510" r:id="rId21"/>
    <p:sldId id="407" r:id="rId22"/>
  </p:sldIdLst>
  <p:sldSz cx="9144000" cy="5143500" type="screen16x9"/>
  <p:notesSz cx="5765800" cy="3244850"/>
  <p:custDataLst>
    <p:tags r:id="rId2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2.png"/><Relationship Id="rId3" Type="http://schemas.openxmlformats.org/officeDocument/2006/relationships/image" Target="../media/image550.png"/><Relationship Id="rId7" Type="http://schemas.openxmlformats.org/officeDocument/2006/relationships/image" Target="../media/image620.png"/><Relationship Id="rId12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570.png"/><Relationship Id="rId10" Type="http://schemas.openxmlformats.org/officeDocument/2006/relationships/image" Target="../media/image49.png"/><Relationship Id="rId4" Type="http://schemas.openxmlformats.org/officeDocument/2006/relationships/image" Target="../media/image560.png"/><Relationship Id="rId9" Type="http://schemas.openxmlformats.org/officeDocument/2006/relationships/image" Target="../media/image64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8.png"/><Relationship Id="rId4" Type="http://schemas.openxmlformats.org/officeDocument/2006/relationships/image" Target="../media/image56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3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38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80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7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0.png"/><Relationship Id="rId11" Type="http://schemas.openxmlformats.org/officeDocument/2006/relationships/image" Target="../media/image112.png"/><Relationship Id="rId5" Type="http://schemas.openxmlformats.org/officeDocument/2006/relationships/image" Target="../media/image1060.png"/><Relationship Id="rId10" Type="http://schemas.openxmlformats.org/officeDocument/2006/relationships/image" Target="../media/image111.png"/><Relationship Id="rId4" Type="http://schemas.openxmlformats.org/officeDocument/2006/relationships/image" Target="../media/image1050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130.png"/><Relationship Id="rId7" Type="http://schemas.openxmlformats.org/officeDocument/2006/relationships/image" Target="../media/image133.png"/><Relationship Id="rId12" Type="http://schemas.openxmlformats.org/officeDocument/2006/relationships/image" Target="../media/image137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11" Type="http://schemas.openxmlformats.org/officeDocument/2006/relationships/image" Target="../media/image136.png"/><Relationship Id="rId5" Type="http://schemas.openxmlformats.org/officeDocument/2006/relationships/image" Target="../media/image113.png"/><Relationship Id="rId10" Type="http://schemas.openxmlformats.org/officeDocument/2006/relationships/image" Target="../media/image135.png"/><Relationship Id="rId4" Type="http://schemas.openxmlformats.org/officeDocument/2006/relationships/image" Target="../media/image131.png"/><Relationship Id="rId9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0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Relationship Id="rId14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0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90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43608" y="2067694"/>
            <a:ext cx="460851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mashq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tatbiqlar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. (3-dars)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355726"/>
            <a:ext cx="545553" cy="15841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617281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23678"/>
            <a:ext cx="35283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673643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7694"/>
            <a:ext cx="1735504" cy="19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805106" y="2182287"/>
            <a:ext cx="1500613" cy="1584176"/>
          </a:xfrm>
          <a:prstGeom prst="triangle">
            <a:avLst>
              <a:gd name="adj" fmla="val 5082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04698" y="2067694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23328" y="3359681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28" y="3359681"/>
                <a:ext cx="505267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54578" y="2915851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578" y="2915851"/>
                <a:ext cx="535724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H="1">
            <a:off x="1558617" y="2207325"/>
            <a:ext cx="20336" cy="15650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68144" y="3003798"/>
                <a:ext cx="23367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𝒌𝒆𝒔𝒊𝒎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𝑹𝑯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003798"/>
                <a:ext cx="233672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513" y="745416"/>
                <a:ext cx="8659856" cy="1397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uchburchakdan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  <m:rad>
                      <m:radPr>
                        <m:degHide m:val="on"/>
                        <m:ctrlP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745416"/>
                <a:ext cx="8659856" cy="1397242"/>
              </a:xfrm>
              <a:prstGeom prst="rect">
                <a:avLst/>
              </a:prstGeom>
              <a:blipFill rotWithShape="1">
                <a:blip r:embed="rId6"/>
                <a:stretch>
                  <a:fillRect l="-1267" t="-3493" b="-9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40927" y="2568946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927" y="2568946"/>
                <a:ext cx="40588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2000" y="2587892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87892"/>
                <a:ext cx="40588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46343" y="3344674"/>
                <a:ext cx="51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343" y="3344674"/>
                <a:ext cx="51648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04870" y="1925802"/>
                <a:ext cx="3831626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𝑺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cs typeface="Arial" panose="020B0604020202020204" pitchFamily="34" charset="0"/>
                        </a:rPr>
                        <m:t>𝟏𝟔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870" y="1925802"/>
                <a:ext cx="3831626" cy="5739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1520" y="4136765"/>
                <a:ext cx="6905095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𝑹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36765"/>
                <a:ext cx="6905095" cy="5280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00649" y="2544747"/>
                <a:ext cx="1831784" cy="59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49" y="2544747"/>
                <a:ext cx="1831784" cy="5904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4913" y="2283718"/>
                <a:ext cx="2446887" cy="102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𝒍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13" y="2283718"/>
                <a:ext cx="2446887" cy="102835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8523" y="3308757"/>
                <a:ext cx="24023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23" y="3308757"/>
                <a:ext cx="2402324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431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4923E-6 L 0.29306 0.0049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24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4453E-6 L 0.3132 0.00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15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4416E-7 L 0.29844 0.005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27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7536E-6 L 0.29167 0.001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  <p:bldP spid="10" grpId="1"/>
      <p:bldP spid="22" grpId="0"/>
      <p:bldP spid="22" grpId="1"/>
      <p:bldP spid="23" grpId="0"/>
      <p:bldP spid="23" grpId="1"/>
      <p:bldP spid="23" grpId="2"/>
      <p:bldP spid="27" grpId="0"/>
      <p:bldP spid="27" grpId="1"/>
      <p:bldP spid="11" grpId="0"/>
      <p:bldP spid="18" grpId="0"/>
      <p:bldP spid="28" grpId="0"/>
      <p:bldP spid="29" grpId="0"/>
      <p:bldP spid="21" grpId="0"/>
      <p:bldP spid="24" grpId="0"/>
      <p:bldP spid="3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113" y="699542"/>
            <a:ext cx="82173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yoyilmasining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urchagini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33" y="1755211"/>
            <a:ext cx="3430171" cy="21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508104" y="1635646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4912" y="1995686"/>
                <a:ext cx="39894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2" y="1995686"/>
                <a:ext cx="3989490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70376" y="3147814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376" y="3147814"/>
                <a:ext cx="40588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075670" y="3147814"/>
                <a:ext cx="405880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670" y="3147814"/>
                <a:ext cx="40588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14177" y="1961133"/>
                <a:ext cx="17233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77" y="1961133"/>
                <a:ext cx="172335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8663" y="2447210"/>
                <a:ext cx="4987263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𝒍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zunligi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𝒍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𝟑𝟔𝟎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markaziy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burchakka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iralgan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63" y="2447210"/>
                <a:ext cx="4987263" cy="1338828"/>
              </a:xfrm>
              <a:prstGeom prst="rect">
                <a:avLst/>
              </a:prstGeom>
              <a:blipFill rotWithShape="1">
                <a:blip r:embed="rId7"/>
                <a:stretch>
                  <a:fillRect l="-2323" t="-3636" r="-367"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79512" y="3811567"/>
                <a:ext cx="238257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−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𝟑𝟔𝟎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11567"/>
                <a:ext cx="2382575" cy="984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89687" y="3945174"/>
                <a:ext cx="6120393" cy="9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𝟑𝟔𝟎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𝟑𝟔𝟎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687" y="3945174"/>
                <a:ext cx="6120393" cy="9308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393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  <p:bldP spid="25" grpId="0"/>
      <p:bldP spid="26" grpId="0"/>
      <p:bldP spid="27" grpId="0"/>
      <p:bldP spid="28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33" y="1755211"/>
            <a:ext cx="3430171" cy="21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508104" y="1635646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1583" y="1995686"/>
                <a:ext cx="4330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83" y="1995686"/>
                <a:ext cx="433092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70376" y="3147814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376" y="3147814"/>
                <a:ext cx="40588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075670" y="3147814"/>
                <a:ext cx="405880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670" y="3147814"/>
                <a:ext cx="40588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14177" y="1961133"/>
                <a:ext cx="17233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77" y="1961133"/>
                <a:ext cx="172335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53744" y="2715766"/>
                <a:ext cx="2356735" cy="9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𝟑𝟔𝟎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44" y="2715766"/>
                <a:ext cx="2356735" cy="9308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113" y="699542"/>
                <a:ext cx="823174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yoyilmasining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𝟏𝟐𝟎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3" y="699542"/>
                <a:ext cx="8231741" cy="1384995"/>
              </a:xfrm>
              <a:prstGeom prst="rect">
                <a:avLst/>
              </a:prstGeom>
              <a:blipFill rotWithShape="1">
                <a:blip r:embed="rId8"/>
                <a:stretch>
                  <a:fillRect l="-1480" t="-4405" r="-592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2207" y="3585134"/>
                <a:ext cx="5449953" cy="940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𝟑𝟔𝟎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𝟑𝟔𝟎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07" y="3585134"/>
                <a:ext cx="5449953" cy="9400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2207" y="4553421"/>
                <a:ext cx="35890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07" y="4553421"/>
                <a:ext cx="358905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7068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/>
      <p:bldP spid="36" grpId="0"/>
      <p:bldP spid="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113" y="699542"/>
            <a:ext cx="87895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trofida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aylantirishdan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97481" y="2931790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81" y="2931790"/>
                <a:ext cx="498855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внобедренный треугольник 3"/>
          <p:cNvSpPr/>
          <p:nvPr/>
        </p:nvSpPr>
        <p:spPr>
          <a:xfrm>
            <a:off x="6084168" y="1851670"/>
            <a:ext cx="2880320" cy="1190332"/>
          </a:xfrm>
          <a:prstGeom prst="triangle">
            <a:avLst>
              <a:gd name="adj" fmla="val 274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83691" y="1995686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691" y="1995686"/>
                <a:ext cx="49404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12360" y="1961133"/>
                <a:ext cx="451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1961133"/>
                <a:ext cx="45134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113" y="2038946"/>
                <a:ext cx="4670638" cy="1332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𝝅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𝒉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𝑽</m:t>
                      </m:r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𝒂</m:t>
                      </m:r>
                      <m:sSubSup>
                        <m:sSubSupPr>
                          <m:ctrlP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3" y="2038946"/>
                <a:ext cx="4670638" cy="1332673"/>
              </a:xfrm>
              <a:prstGeom prst="rect">
                <a:avLst/>
              </a:prstGeom>
              <a:blipFill rotWithShape="1">
                <a:blip r:embed="rId5"/>
                <a:stretch>
                  <a:fillRect t="-4566" r="-1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496" y="3435846"/>
                <a:ext cx="4661020" cy="1332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𝝅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𝒉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𝑽</m:t>
                      </m:r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𝒃</m:t>
                      </m:r>
                      <m:sSubSup>
                        <m:sSubSupPr>
                          <m:ctrlP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sub>
                        <m:sup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435846"/>
                <a:ext cx="4661020" cy="1332673"/>
              </a:xfrm>
              <a:prstGeom prst="rect">
                <a:avLst/>
              </a:prstGeom>
              <a:blipFill rotWithShape="1">
                <a:blip r:embed="rId6"/>
                <a:stretch>
                  <a:fillRect t="-4587" r="-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81882" y="3435846"/>
                <a:ext cx="4790863" cy="1332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𝝅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𝒉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𝑽</m:t>
                      </m:r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𝒄</m:t>
                      </m:r>
                      <m:sSubSup>
                        <m:sSubSupPr>
                          <m:ctrlP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sub>
                        <m:sup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82" y="3435846"/>
                <a:ext cx="4790863" cy="1332673"/>
              </a:xfrm>
              <a:prstGeom prst="rect">
                <a:avLst/>
              </a:prstGeom>
              <a:blipFill rotWithShape="1">
                <a:blip r:embed="rId7"/>
                <a:stretch>
                  <a:fillRect t="-4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020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7" grpId="0"/>
      <p:bldP spid="18" grpId="0"/>
      <p:bldP spid="5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482" y="2713956"/>
                <a:ext cx="4670638" cy="1332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𝝅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𝒉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𝑽</m:t>
                      </m:r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𝒂</m:t>
                      </m:r>
                      <m:sSubSup>
                        <m:sSubSupPr>
                          <m:ctrlP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82" y="2713956"/>
                <a:ext cx="4670638" cy="1332673"/>
              </a:xfrm>
              <a:prstGeom prst="rect">
                <a:avLst/>
              </a:prstGeom>
              <a:blipFill rotWithShape="1">
                <a:blip r:embed="rId2"/>
                <a:stretch>
                  <a:fillRect t="-4566" r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51" y="1914873"/>
            <a:ext cx="2897445" cy="1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54" y="771550"/>
                <a:ext cx="890179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aylantirishdan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" y="771550"/>
                <a:ext cx="8901796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438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566" y="2156545"/>
                <a:ext cx="39215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66" y="2156545"/>
                <a:ext cx="392158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8268" y="4011910"/>
                <a:ext cx="517385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𝑽</m:t>
                      </m:r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dirty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dirty="0">
                          <a:latin typeface="Cambria Math"/>
                          <a:ea typeface="Cambria Math"/>
                        </a:rPr>
                        <m:t>𝒂</m:t>
                      </m:r>
                      <m:sSubSup>
                        <m:sSubSupPr>
                          <m:ctrlPr>
                            <a:rPr lang="en-US" sz="2800" b="1" i="1" dirty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dirty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8" y="4011910"/>
                <a:ext cx="5173852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561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6959"/>
            <a:ext cx="1612999" cy="20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56" y="1851670"/>
            <a:ext cx="1735504" cy="19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139702"/>
            <a:ext cx="1440160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55776" y="1923678"/>
            <a:ext cx="1440160" cy="1584176"/>
          </a:xfrm>
          <a:prstGeom prst="triangle">
            <a:avLst>
              <a:gd name="adj" fmla="val 5082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536" y="3291830"/>
            <a:ext cx="1440160" cy="499521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5536" y="1923678"/>
            <a:ext cx="1440160" cy="49952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55776" y="3219822"/>
            <a:ext cx="1440160" cy="499521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3" idx="0"/>
            <a:endCxn id="3" idx="2"/>
          </p:cNvCxnSpPr>
          <p:nvPr/>
        </p:nvCxnSpPr>
        <p:spPr>
          <a:xfrm>
            <a:off x="1115616" y="2139702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0027" y="3190243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27" y="3190243"/>
                <a:ext cx="505267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1940" y="2605866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40" y="2605866"/>
                <a:ext cx="535724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21329" y="3072031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29" y="3072031"/>
                <a:ext cx="505267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52579" y="2628201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579" y="2628201"/>
                <a:ext cx="535724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55776" y="3905349"/>
                <a:ext cx="13722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905349"/>
                <a:ext cx="137229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>
            <a:endCxn id="6" idx="3"/>
          </p:cNvCxnSpPr>
          <p:nvPr/>
        </p:nvCxnSpPr>
        <p:spPr>
          <a:xfrm>
            <a:off x="3278346" y="1942770"/>
            <a:ext cx="9391" cy="15650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5897" y="3905349"/>
                <a:ext cx="15277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97" y="3905349"/>
                <a:ext cx="152779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5566" y="722769"/>
            <a:ext cx="895469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sirtlari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88303" y="2455775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303" y="2455775"/>
                <a:ext cx="405880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66036" y="2427734"/>
                <a:ext cx="405880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036" y="2427734"/>
                <a:ext cx="405880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8258" y="1707654"/>
                <a:ext cx="30719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𝑹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58" y="1707654"/>
                <a:ext cx="3071995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67944" y="2139702"/>
                <a:ext cx="5228804" cy="10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𝑯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139702"/>
                <a:ext cx="5228804" cy="100867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14689" y="3257277"/>
                <a:ext cx="28507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𝑲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𝑹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689" y="3257277"/>
                <a:ext cx="2850780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944" y="3868744"/>
                <a:ext cx="4897173" cy="1079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𝑯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868744"/>
                <a:ext cx="4897173" cy="107927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550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4" grpId="0" animBg="1"/>
      <p:bldP spid="15" grpId="0" animBg="1"/>
      <p:bldP spid="13" grpId="0"/>
      <p:bldP spid="16" grpId="0"/>
      <p:bldP spid="22" grpId="0"/>
      <p:bldP spid="23" grpId="0"/>
      <p:bldP spid="17" grpId="0"/>
      <p:bldP spid="27" grpId="0"/>
      <p:bldP spid="2" grpId="0"/>
      <p:bldP spid="4" grpId="0"/>
      <p:bldP spid="5" grpId="0"/>
      <p:bldP spid="7" grpId="0"/>
      <p:bldP spid="26" grpId="0"/>
      <p:bldP spid="2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0855"/>
            <a:ext cx="1612999" cy="20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40" y="915566"/>
            <a:ext cx="1735504" cy="19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203598"/>
            <a:ext cx="1440160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141460" y="987574"/>
            <a:ext cx="1440160" cy="1584176"/>
          </a:xfrm>
          <a:prstGeom prst="triangle">
            <a:avLst>
              <a:gd name="adj" fmla="val 5082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536" y="2355726"/>
            <a:ext cx="1440160" cy="499521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5536" y="987574"/>
            <a:ext cx="1440160" cy="49952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41460" y="2283718"/>
            <a:ext cx="1440160" cy="499521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3" idx="0"/>
            <a:endCxn id="3" idx="2"/>
          </p:cNvCxnSpPr>
          <p:nvPr/>
        </p:nvCxnSpPr>
        <p:spPr>
          <a:xfrm>
            <a:off x="1115616" y="1203598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0027" y="2254139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27" y="2254139"/>
                <a:ext cx="505267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1940" y="1669762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40" y="1669762"/>
                <a:ext cx="535724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07013" y="2135927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13" y="2135927"/>
                <a:ext cx="505267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38263" y="1692097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63" y="1692097"/>
                <a:ext cx="535724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41460" y="2969245"/>
                <a:ext cx="13722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460" y="2969245"/>
                <a:ext cx="137229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>
            <a:endCxn id="6" idx="3"/>
          </p:cNvCxnSpPr>
          <p:nvPr/>
        </p:nvCxnSpPr>
        <p:spPr>
          <a:xfrm>
            <a:off x="2864030" y="1006666"/>
            <a:ext cx="9391" cy="15650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5897" y="2969245"/>
                <a:ext cx="15277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97" y="2969245"/>
                <a:ext cx="152779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3987" y="1519671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87" y="1519671"/>
                <a:ext cx="405880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51720" y="1491630"/>
                <a:ext cx="405880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491630"/>
                <a:ext cx="405880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23928" y="699542"/>
                <a:ext cx="2018565" cy="965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99542"/>
                <a:ext cx="2018565" cy="9651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85716" y="987574"/>
                <a:ext cx="28507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𝑲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𝑹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716" y="987574"/>
                <a:ext cx="2850780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23928" y="1563638"/>
                <a:ext cx="4897173" cy="1079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𝑯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563638"/>
                <a:ext cx="4897173" cy="107927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04242" y="2571750"/>
                <a:ext cx="5303631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𝑲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𝑯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𝑯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𝑯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42" y="2571750"/>
                <a:ext cx="5303631" cy="106048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2098" y="3579862"/>
                <a:ext cx="2787814" cy="1317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𝑲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98" y="3579862"/>
                <a:ext cx="2787814" cy="13174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04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99542"/>
            <a:ext cx="90166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ishlangan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30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eritilib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yasaldi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ilindr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6" y="2787774"/>
            <a:ext cx="1634400" cy="21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02710"/>
            <a:ext cx="1512168" cy="11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99592" y="2955714"/>
            <a:ext cx="0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99592" y="4683906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812360" y="435538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07200" y="3819810"/>
                <a:ext cx="6858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00" y="3819810"/>
                <a:ext cx="68582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20372" y="3923334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372" y="3923334"/>
                <a:ext cx="46679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26235" y="4505337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35" y="4505337"/>
                <a:ext cx="46679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60432" y="3707310"/>
                <a:ext cx="655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707310"/>
                <a:ext cx="65537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1560" y="2393181"/>
                <a:ext cx="39751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93181"/>
                <a:ext cx="397512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82309" y="2393181"/>
                <a:ext cx="42886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09" y="2393181"/>
                <a:ext cx="428867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63688" y="2643758"/>
                <a:ext cx="2509790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643758"/>
                <a:ext cx="2509790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38980" y="2859782"/>
                <a:ext cx="216405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980" y="2859782"/>
                <a:ext cx="2164054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63688" y="3363838"/>
                <a:ext cx="552240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=&gt;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363838"/>
                <a:ext cx="5522409" cy="9307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6" name="TextBox 14335"/>
              <p:cNvSpPr txBox="1"/>
              <p:nvPr/>
            </p:nvSpPr>
            <p:spPr>
              <a:xfrm>
                <a:off x="2170913" y="4155926"/>
                <a:ext cx="4794454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336" name="TextBox 143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913" y="4155926"/>
                <a:ext cx="4794454" cy="9307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8984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7" grpId="0"/>
      <p:bldP spid="26" grpId="0"/>
      <p:bldP spid="27" grpId="0"/>
      <p:bldP spid="29" grpId="0"/>
      <p:bldP spid="30" grpId="0"/>
      <p:bldP spid="41" grpId="0"/>
      <p:bldP spid="143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450" y="699542"/>
                <a:ext cx="906107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Kovak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devorining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𝟏𝟓𝟔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devorning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alinligi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50" y="699542"/>
                <a:ext cx="906107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45" t="-6410" r="-134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1818" y="1976522"/>
                <a:ext cx="3018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𝒌𝒐𝒗𝒂𝒌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𝑹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8" y="1976522"/>
                <a:ext cx="301851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Кольцо 2"/>
          <p:cNvSpPr/>
          <p:nvPr/>
        </p:nvSpPr>
        <p:spPr>
          <a:xfrm>
            <a:off x="6986066" y="1707654"/>
            <a:ext cx="1872208" cy="1800200"/>
          </a:xfrm>
          <a:prstGeom prst="donut">
            <a:avLst>
              <a:gd name="adj" fmla="val 19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83022" y="2594070"/>
            <a:ext cx="38855" cy="470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909166" y="2283718"/>
            <a:ext cx="471196" cy="3338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4"/>
          </p:cNvCxnSpPr>
          <p:nvPr/>
        </p:nvCxnSpPr>
        <p:spPr>
          <a:xfrm>
            <a:off x="7902450" y="2641084"/>
            <a:ext cx="955824" cy="218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498234" y="2355726"/>
            <a:ext cx="360040" cy="94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39593" y="2105383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593" y="2105383"/>
                <a:ext cx="46679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42533" y="2643758"/>
                <a:ext cx="5277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533" y="2643758"/>
                <a:ext cx="52770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67435" y="1995686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435" y="1995686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41650" y="1729126"/>
                <a:ext cx="388151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7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7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𝟏𝟓𝟔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650" y="1729126"/>
                <a:ext cx="3881512" cy="900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9322" y="2643758"/>
                <a:ext cx="259167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7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𝟏𝟏𝟕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22" y="2643758"/>
                <a:ext cx="2591672" cy="532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25448" y="2643758"/>
                <a:ext cx="17604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48" y="2643758"/>
                <a:ext cx="1760418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7314" y="3147814"/>
                <a:ext cx="3354123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𝟏𝟏𝟕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14" y="3147814"/>
                <a:ext cx="3354123" cy="5172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7314" y="3737079"/>
                <a:ext cx="5254772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𝟐𝟕</m:t>
                      </m:r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𝟐𝟕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𝟏𝟏𝟕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14" y="3737079"/>
                <a:ext cx="5254772" cy="5172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77213" y="3723878"/>
                <a:ext cx="3315267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𝟐𝟕</m:t>
                      </m:r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𝟗𝟎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13" y="3723878"/>
                <a:ext cx="3315267" cy="51725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0866" y="4368175"/>
                <a:ext cx="284071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66" y="4368175"/>
                <a:ext cx="2840713" cy="5078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53389" y="4368174"/>
                <a:ext cx="110639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89" y="4368174"/>
                <a:ext cx="1106392" cy="5078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65608" y="4368175"/>
                <a:ext cx="36936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08" y="4368175"/>
                <a:ext cx="3693640" cy="5078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50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P spid="6" grpId="0" animBg="1"/>
      <p:bldP spid="13" grpId="0"/>
      <p:bldP spid="18" grpId="0"/>
      <p:bldP spid="14" grpId="0"/>
      <p:bldP spid="15" grpId="0"/>
      <p:bldP spid="21" grpId="0"/>
      <p:bldP spid="16" grpId="0"/>
      <p:bldP spid="17" grpId="0"/>
      <p:bldP spid="24" grpId="0"/>
      <p:bldP spid="25" grpId="0"/>
      <p:bldP spid="19" grpId="0"/>
      <p:bldP spid="20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2334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asmda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yoyilmasi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Agar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rizma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kvadratdan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12" y="2511756"/>
            <a:ext cx="4628684" cy="197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76256" y="249924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499244"/>
                <a:ext cx="49885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37441" y="3003798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41" y="3003798"/>
                <a:ext cx="49885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85513" y="2681213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513" y="2681213"/>
                <a:ext cx="49885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41497" y="3723878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97" y="3723878"/>
                <a:ext cx="4988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434" y="1779662"/>
                <a:ext cx="3432606" cy="612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34" y="1779662"/>
                <a:ext cx="3432606" cy="6123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1087" y="1744918"/>
                <a:ext cx="3930563" cy="682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𝑲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700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𝟑𝟐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87" y="1744918"/>
                <a:ext cx="3930563" cy="682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7153" y="2283718"/>
                <a:ext cx="3748783" cy="1030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𝑻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𝑻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𝟏𝟔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53" y="2283718"/>
                <a:ext cx="3748783" cy="10307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6545" y="3147814"/>
                <a:ext cx="2592288" cy="926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𝑼</m:t>
                          </m:r>
                        </m:sub>
                      </m:sSub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45" y="3147814"/>
                <a:ext cx="2592288" cy="9262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529" y="3939902"/>
                <a:ext cx="4244111" cy="512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𝑲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𝑻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𝑻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𝑼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9" y="3939902"/>
                <a:ext cx="4244111" cy="5126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5764" y="4443958"/>
                <a:ext cx="7018524" cy="571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7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00" b="1" i="1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700" b="1" i="1">
                          <a:latin typeface="Cambria Math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</a:rPr>
                        <m:t>𝟑𝟐</m:t>
                      </m:r>
                      <m:r>
                        <a:rPr lang="en-US" sz="2700" b="1" i="1">
                          <a:latin typeface="Cambria Math"/>
                        </a:rPr>
                        <m:t>+</m:t>
                      </m:r>
                      <m:r>
                        <a:rPr lang="en-US" sz="2700" b="1" i="1">
                          <a:latin typeface="Cambria Math"/>
                        </a:rPr>
                        <m:t>𝟑𝟐</m:t>
                      </m:r>
                      <m:rad>
                        <m:radPr>
                          <m:degHide m:val="on"/>
                          <m:ctrlPr>
                            <a:rPr lang="en-US" sz="27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2700" b="1" i="1">
                          <a:latin typeface="Cambria Math"/>
                        </a:rPr>
                        <m:t>+</m:t>
                      </m:r>
                      <m:r>
                        <a:rPr lang="en-US" sz="2700" b="1" i="1">
                          <a:latin typeface="Cambria Math"/>
                        </a:rPr>
                        <m:t>𝟏𝟔</m:t>
                      </m:r>
                      <m:r>
                        <a:rPr lang="en-US" sz="2700" b="1" i="1">
                          <a:latin typeface="Cambria Math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</a:rPr>
                        <m:t>𝟒𝟖</m:t>
                      </m:r>
                      <m:r>
                        <a:rPr lang="en-US" sz="2700" b="1" i="1">
                          <a:latin typeface="Cambria Math"/>
                        </a:rPr>
                        <m:t>+</m:t>
                      </m:r>
                      <m:r>
                        <a:rPr lang="en-US" sz="2700" b="1" i="1">
                          <a:latin typeface="Cambria Math"/>
                        </a:rPr>
                        <m:t>𝟑𝟐</m:t>
                      </m:r>
                      <m:rad>
                        <m:radPr>
                          <m:degHide m:val="on"/>
                          <m:ctrlPr>
                            <a:rPr lang="en-US" sz="27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4" y="4443958"/>
                <a:ext cx="7018524" cy="5711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0314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5" grpId="0"/>
      <p:bldP spid="19" grpId="0"/>
      <p:bldP spid="20" grpId="0"/>
      <p:bldP spid="5" grpId="0"/>
      <p:bldP spid="6" grpId="0"/>
      <p:bldP spid="21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6024" y="774898"/>
                <a:ext cx="8676456" cy="932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2.18.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𝟑𝟎𝟎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7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7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6 cm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774898"/>
                <a:ext cx="8676456" cy="932756"/>
              </a:xfrm>
              <a:prstGeom prst="rect">
                <a:avLst/>
              </a:prstGeom>
              <a:blipFill rotWithShape="1">
                <a:blip r:embed="rId2"/>
                <a:stretch>
                  <a:fillRect l="-1264" t="-4575" b="-163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71" y="1707654"/>
            <a:ext cx="32861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6"/>
              <p:cNvSpPr txBox="1"/>
              <p:nvPr/>
            </p:nvSpPr>
            <p:spPr>
              <a:xfrm>
                <a:off x="7092280" y="2969245"/>
                <a:ext cx="561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4883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9768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465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9537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2442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49305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7419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99074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969245"/>
                <a:ext cx="56137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7"/>
              <p:cNvSpPr txBox="1"/>
              <p:nvPr/>
            </p:nvSpPr>
            <p:spPr>
              <a:xfrm>
                <a:off x="179512" y="1563638"/>
                <a:ext cx="588821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4883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9768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465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9537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2442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49305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7419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99074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𝟑𝟎𝟎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63638"/>
                <a:ext cx="5888215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5"/>
              <p:cNvSpPr txBox="1"/>
              <p:nvPr/>
            </p:nvSpPr>
            <p:spPr>
              <a:xfrm>
                <a:off x="467544" y="2067694"/>
                <a:ext cx="1528111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4883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9768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465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9537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2442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49305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7419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99074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67694"/>
                <a:ext cx="1528111" cy="5795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8"/>
              <p:cNvSpPr txBox="1"/>
              <p:nvPr/>
            </p:nvSpPr>
            <p:spPr>
              <a:xfrm>
                <a:off x="2267744" y="2067694"/>
                <a:ext cx="2444131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4883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9768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465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9537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2442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49305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7419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99074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067694"/>
                <a:ext cx="2444131" cy="5795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1520" y="2643758"/>
                <a:ext cx="500899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𝟑𝟎𝟎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43758"/>
                <a:ext cx="5008999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3212947"/>
                <a:ext cx="3259995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𝟑𝟎𝟎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12947"/>
                <a:ext cx="3259995" cy="5912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8"/>
              <p:cNvSpPr txBox="1"/>
              <p:nvPr/>
            </p:nvSpPr>
            <p:spPr>
              <a:xfrm>
                <a:off x="179512" y="3651870"/>
                <a:ext cx="5311262" cy="64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4883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9768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465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9537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2442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49305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7419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99074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51870"/>
                <a:ext cx="5311262" cy="6424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8"/>
              <p:cNvSpPr txBox="1"/>
              <p:nvPr/>
            </p:nvSpPr>
            <p:spPr>
              <a:xfrm>
                <a:off x="2067345" y="4305594"/>
                <a:ext cx="2864695" cy="64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4883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9768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465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9537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24422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49305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74190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99074" algn="l" defTabSz="1449768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𝟏𝟐𝟎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45" y="4305594"/>
                <a:ext cx="2864695" cy="6424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7515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3" grpId="0"/>
      <p:bldP spid="27" grpId="0"/>
      <p:bldP spid="28" grpId="0"/>
      <p:bldP spid="29" grpId="0"/>
      <p:bldP spid="3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611560" y="928360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122-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2.31, 2.32, 2.33-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139702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2641845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9" y="1707654"/>
            <a:ext cx="32861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5496" y="699542"/>
            <a:ext cx="89322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2.20.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m,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888" y="2427734"/>
                <a:ext cx="296478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8" y="2427734"/>
                <a:ext cx="2964786" cy="9371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-36512" y="1995686"/>
                <a:ext cx="6010748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995686"/>
                <a:ext cx="6010748" cy="5795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496" y="3329285"/>
                <a:ext cx="51418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329285"/>
                <a:ext cx="514185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-108520" y="3835954"/>
                <a:ext cx="5897512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835954"/>
                <a:ext cx="5897512" cy="5999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759240" y="4424020"/>
                <a:ext cx="202113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40" y="4424020"/>
                <a:ext cx="2021131" cy="548740"/>
              </a:xfrm>
              <a:prstGeom prst="rect">
                <a:avLst/>
              </a:prstGeom>
              <a:blipFill rotWithShape="1">
                <a:blip r:embed="rId9"/>
                <a:stretch>
                  <a:fillRect l="-6647" t="-1000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6901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7217" y="2067694"/>
                <a:ext cx="40710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7" y="2067694"/>
                <a:ext cx="4071050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9649" y="2499742"/>
                <a:ext cx="36626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49" y="2499742"/>
                <a:ext cx="3662606" cy="9371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35155" y="4515966"/>
                <a:ext cx="342375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𝟏𝟎𝟒𝟎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155" y="4515966"/>
                <a:ext cx="3423758" cy="548740"/>
              </a:xfrm>
              <a:prstGeom prst="rect">
                <a:avLst/>
              </a:prstGeom>
              <a:blipFill rotWithShape="1">
                <a:blip r:embed="rId4"/>
                <a:stretch>
                  <a:fillRect l="-3922" t="-1000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34" y="2009374"/>
            <a:ext cx="2505424" cy="272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ый треугольник 15"/>
          <p:cNvSpPr/>
          <p:nvPr/>
        </p:nvSpPr>
        <p:spPr>
          <a:xfrm rot="5400000">
            <a:off x="6068489" y="2340048"/>
            <a:ext cx="2047581" cy="129614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88024" y="2067694"/>
                <a:ext cx="2065822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067694"/>
                <a:ext cx="2065822" cy="5795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872" y="4083918"/>
                <a:ext cx="6487738" cy="582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𝟏𝟎𝟒𝟎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2" y="4083918"/>
                <a:ext cx="6487738" cy="5824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9661" y="2730819"/>
                <a:ext cx="2324546" cy="63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61" y="2730819"/>
                <a:ext cx="2324546" cy="6315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512" y="3435846"/>
                <a:ext cx="5222905" cy="63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𝟔𝟑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𝟒𝟐𝟐𝟓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35846"/>
                <a:ext cx="5222905" cy="6315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6100" y="682699"/>
            <a:ext cx="90124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2.25.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32 cm,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014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2" grpId="0"/>
      <p:bldP spid="18" grpId="0"/>
      <p:bldP spid="19" grpId="0"/>
      <p:bldP spid="2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68" y="2112716"/>
            <a:ext cx="2070598" cy="22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107504" y="57555"/>
            <a:ext cx="889786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6310520" y="2397411"/>
            <a:ext cx="2047581" cy="124413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6512" y="699542"/>
                <a:ext cx="947964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2.27.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endParaRPr lang="en-US" sz="2800" b="1" i="1" dirty="0" smtClean="0">
                  <a:latin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479646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286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1995686"/>
                <a:ext cx="6157840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𝒅𝒎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ru-RU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95686"/>
                <a:ext cx="6157840" cy="5280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504" y="2408570"/>
                <a:ext cx="3162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08570"/>
                <a:ext cx="316214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2808623"/>
                <a:ext cx="455342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08623"/>
                <a:ext cx="4553426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/>
          <p:cNvSpPr/>
          <p:nvPr/>
        </p:nvSpPr>
        <p:spPr>
          <a:xfrm>
            <a:off x="5796136" y="2643758"/>
            <a:ext cx="1152128" cy="1224136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54352" y="2897237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52" y="2897237"/>
                <a:ext cx="40588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42141" y="3363838"/>
                <a:ext cx="5180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141" y="3363838"/>
                <a:ext cx="51809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уга 7"/>
          <p:cNvSpPr/>
          <p:nvPr/>
        </p:nvSpPr>
        <p:spPr>
          <a:xfrm rot="14719313">
            <a:off x="6532654" y="3598159"/>
            <a:ext cx="545919" cy="538609"/>
          </a:xfrm>
          <a:prstGeom prst="arc">
            <a:avLst>
              <a:gd name="adj1" fmla="val 17672775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9422" y="3723878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22" y="3723878"/>
                <a:ext cx="46679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90256" y="2984634"/>
                <a:ext cx="494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256" y="2984634"/>
                <a:ext cx="49404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9627" y="3219822"/>
                <a:ext cx="4452373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" y="3219822"/>
                <a:ext cx="4452373" cy="9973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51983" y="4011910"/>
                <a:ext cx="7216271" cy="608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𝟐𝟎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983" y="4011910"/>
                <a:ext cx="7216271" cy="6085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36512" y="4483530"/>
                <a:ext cx="4781630" cy="608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𝟐𝟎𝟎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𝒅𝒎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483530"/>
                <a:ext cx="4781630" cy="6085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018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7" grpId="0"/>
      <p:bldP spid="4" grpId="0" animBg="1"/>
      <p:bldP spid="6" grpId="0"/>
      <p:bldP spid="7" grpId="0"/>
      <p:bldP spid="8" grpId="0" animBg="1"/>
      <p:bldP spid="12" grpId="0"/>
      <p:bldP spid="20" grpId="0"/>
      <p:bldP spid="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113" y="699542"/>
            <a:ext cx="7874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2.30. 7-rasmdagi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106441" y="1779662"/>
                <a:ext cx="4921943" cy="15121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=8,3 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US" sz="27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=6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=6∙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8,3</m:t>
                              </m:r>
                            </m:e>
                          </m:d>
                        </m:e>
                        <m:sup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413,34   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441" y="1779662"/>
                <a:ext cx="4921943" cy="15121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5646"/>
            <a:ext cx="2542932" cy="176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9" y="3484476"/>
            <a:ext cx="2396127" cy="15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131840" y="3398992"/>
                <a:ext cx="5616624" cy="16210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𝑚𝑚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;  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sz="27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700" i="1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𝑎𝑐</m:t>
                          </m:r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𝑏𝑐</m:t>
                          </m:r>
                        </m:e>
                      </m:d>
                    </m:oMath>
                  </m:oMathPara>
                </a14:m>
                <a:endParaRPr lang="en-US" sz="27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700" i="1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nor/>
                        </m:rPr>
                        <a:rPr lang="ru-RU" sz="27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sz="27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7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700" i="1">
                          <a:solidFill>
                            <a:schemeClr val="tx1"/>
                          </a:solidFill>
                          <a:latin typeface="Cambria Math"/>
                        </a:rPr>
                        <m:t>=78</m:t>
                      </m:r>
                      <m:sSup>
                        <m:sSupPr>
                          <m:ctrlPr>
                            <a:rPr lang="en-US" sz="27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7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398992"/>
                <a:ext cx="5616624" cy="16210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0156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113" y="699542"/>
            <a:ext cx="7874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2.30. 7-rasmdagi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5" y="1635646"/>
            <a:ext cx="3158977" cy="161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331640" y="3255561"/>
                <a:ext cx="7416824" cy="169245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=0,67 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=0,92 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=1,43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7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𝑎𝑐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𝑏𝑐</m:t>
                          </m:r>
                        </m:e>
                      </m:d>
                    </m:oMath>
                  </m:oMathPara>
                </a14:m>
                <a:endParaRPr lang="en-US" sz="27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ru-RU" sz="27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0,67∙0,92+0,67∙1,43+0,92∙1,43</m:t>
                        </m:r>
                      </m:e>
                    </m:d>
                  </m:oMath>
                </a14:m>
                <a:endParaRPr lang="en-US" sz="27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=5,7802 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255561"/>
                <a:ext cx="7416824" cy="16924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521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113" y="699542"/>
            <a:ext cx="7874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2.30. 7-rasmdagi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5646"/>
            <a:ext cx="3324203" cy="224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3" y="2067694"/>
            <a:ext cx="18635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51920" y="2055682"/>
            <a:ext cx="0" cy="15121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51920" y="2055682"/>
            <a:ext cx="15841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51920" y="3567850"/>
            <a:ext cx="28803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36096" y="2055682"/>
            <a:ext cx="1296144" cy="15121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5139" y="3534856"/>
                <a:ext cx="83388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𝟐𝟏𝟗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139" y="3534856"/>
                <a:ext cx="833882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62527" y="1650636"/>
                <a:ext cx="64152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𝟕𝟓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527" y="1650636"/>
                <a:ext cx="641521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75856" y="2598752"/>
                <a:ext cx="64152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𝟖𝟏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598752"/>
                <a:ext cx="641521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4011026"/>
                <a:ext cx="5878982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𝟕𝟓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𝟐𝟏𝟗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𝟏𝟏𝟗𝟎𝟕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11026"/>
                <a:ext cx="5878982" cy="936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45353" y="2355726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53" y="2355726"/>
                <a:ext cx="49885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5436096" y="2055682"/>
            <a:ext cx="0" cy="15121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29329" y="3113261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29" y="3113261"/>
                <a:ext cx="47320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38591" y="2598752"/>
                <a:ext cx="64152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𝟖𝟏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591" y="2598752"/>
                <a:ext cx="641521" cy="4770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44208" y="1707654"/>
                <a:ext cx="271099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𝟐𝟏𝟗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𝟕𝟓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𝟏𝟒𝟒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707654"/>
                <a:ext cx="2710999" cy="9233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83017" y="2715766"/>
                <a:ext cx="2869503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𝟖𝟏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𝟏𝟒𝟒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017" y="2715766"/>
                <a:ext cx="2869503" cy="5172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42527" y="3291830"/>
                <a:ext cx="2189767" cy="556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𝟐𝟕𝟗𝟐𝟕</m:t>
                          </m:r>
                        </m:e>
                      </m:ra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527" y="3291830"/>
                <a:ext cx="2189767" cy="55681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88224" y="3977357"/>
                <a:ext cx="216918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𝟏𝟔𝟕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977357"/>
                <a:ext cx="2169184" cy="5078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23728" y="2139702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139702"/>
                <a:ext cx="498855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5511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/>
      <p:bldP spid="21" grpId="0"/>
      <p:bldP spid="22" grpId="0"/>
      <p:bldP spid="17" grpId="0"/>
      <p:bldP spid="19" grpId="0"/>
      <p:bldP spid="27" grpId="0"/>
      <p:bldP spid="28" grpId="0"/>
      <p:bldP spid="24" grpId="0"/>
      <p:bldP spid="25" grpId="0"/>
      <p:bldP spid="26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113" y="699542"/>
            <a:ext cx="7874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2.30. 7-rasmdagi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5646"/>
            <a:ext cx="3324203" cy="224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3" y="2067694"/>
            <a:ext cx="18635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93235" y="1635646"/>
                <a:ext cx="303326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𝟏𝟏𝟗𝟎𝟕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5" y="1635646"/>
                <a:ext cx="3033266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88224" y="1675738"/>
                <a:ext cx="216918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𝟏𝟔𝟕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675738"/>
                <a:ext cx="2169184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23728" y="2139702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139702"/>
                <a:ext cx="49885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63888" y="2177157"/>
                <a:ext cx="36640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𝟐𝟑𝟐𝟓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177157"/>
                <a:ext cx="366401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63888" y="2609205"/>
                <a:ext cx="36640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𝟐𝟓𝟏𝟏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609205"/>
                <a:ext cx="366401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63888" y="3041253"/>
                <a:ext cx="38868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𝟐𝟏𝟗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𝟔𝟕𝟖𝟗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041253"/>
                <a:ext cx="388683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43747" y="3473301"/>
                <a:ext cx="3757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𝟏𝟔𝟕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𝟓𝟏𝟕𝟕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47" y="3473301"/>
                <a:ext cx="375737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4063543"/>
                <a:ext cx="8990923" cy="10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𝟏𝟏𝟗𝟎𝟕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𝟐𝟑𝟐𝟓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𝟐𝟓𝟏𝟏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𝟔𝟕𝟖𝟗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𝟓𝟏𝟕𝟕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𝟒𝟎𝟔𝟏𝟔</m:t>
                      </m:r>
                      <m:r>
                        <a:rPr lang="en-US" sz="2800" b="1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63543"/>
                <a:ext cx="8990923" cy="10002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896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7" grpId="0"/>
      <p:bldP spid="33" grpId="0"/>
      <p:bldP spid="34" grpId="0"/>
      <p:bldP spid="4" grpId="0"/>
      <p:bldP spid="29" grpId="0"/>
      <p:bldP spid="30" grpId="0"/>
      <p:bldP spid="31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61f8a7b7ae5fcb7f817e8e28cdf134c2623e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9228</TotalTime>
  <Words>1991</Words>
  <Application>Microsoft Office PowerPoint</Application>
  <PresentationFormat>Экран (16:9)</PresentationFormat>
  <Paragraphs>237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879</cp:revision>
  <dcterms:created xsi:type="dcterms:W3CDTF">2020-04-09T07:32:19Z</dcterms:created>
  <dcterms:modified xsi:type="dcterms:W3CDTF">2021-03-04T05:59:15Z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