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1382" r:id="rId2"/>
    <p:sldId id="1512" r:id="rId3"/>
    <p:sldId id="1513" r:id="rId4"/>
    <p:sldId id="1517" r:id="rId5"/>
    <p:sldId id="1514" r:id="rId6"/>
    <p:sldId id="1515" r:id="rId7"/>
    <p:sldId id="1516" r:id="rId8"/>
    <p:sldId id="1492" r:id="rId9"/>
    <p:sldId id="1518" r:id="rId10"/>
    <p:sldId id="1519" r:id="rId11"/>
    <p:sldId id="1520" r:id="rId12"/>
    <p:sldId id="1524" r:id="rId13"/>
    <p:sldId id="1529" r:id="rId14"/>
    <p:sldId id="1521" r:id="rId15"/>
    <p:sldId id="1522" r:id="rId16"/>
    <p:sldId id="1525" r:id="rId17"/>
    <p:sldId id="1526" r:id="rId18"/>
    <p:sldId id="1528" r:id="rId19"/>
    <p:sldId id="1527" r:id="rId20"/>
    <p:sldId id="1510" r:id="rId21"/>
    <p:sldId id="407" r:id="rId22"/>
  </p:sldIdLst>
  <p:sldSz cx="9144000" cy="5143500" type="screen16x9"/>
  <p:notesSz cx="5765800" cy="3244850"/>
  <p:custDataLst>
    <p:tags r:id="rId2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59.png"/><Relationship Id="rId5" Type="http://schemas.openxmlformats.org/officeDocument/2006/relationships/image" Target="../media/image42.png"/><Relationship Id="rId10" Type="http://schemas.openxmlformats.org/officeDocument/2006/relationships/image" Target="../media/image5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2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70.png"/><Relationship Id="rId12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00.png"/><Relationship Id="rId10" Type="http://schemas.openxmlformats.org/officeDocument/2006/relationships/image" Target="../media/image190.png"/><Relationship Id="rId9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5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0.png"/><Relationship Id="rId11" Type="http://schemas.openxmlformats.org/officeDocument/2006/relationships/image" Target="../media/image67.png"/><Relationship Id="rId5" Type="http://schemas.openxmlformats.org/officeDocument/2006/relationships/image" Target="../media/image570.png"/><Relationship Id="rId10" Type="http://schemas.openxmlformats.org/officeDocument/2006/relationships/image" Target="../media/image66.png"/><Relationship Id="rId4" Type="http://schemas.openxmlformats.org/officeDocument/2006/relationships/image" Target="../media/image5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3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9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11" Type="http://schemas.openxmlformats.org/officeDocument/2006/relationships/image" Target="../media/image97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5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07.png"/><Relationship Id="rId10" Type="http://schemas.openxmlformats.org/officeDocument/2006/relationships/image" Target="../media/image115.png"/><Relationship Id="rId4" Type="http://schemas.openxmlformats.org/officeDocument/2006/relationships/image" Target="../media/image106.jpeg"/><Relationship Id="rId9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0.png"/><Relationship Id="rId3" Type="http://schemas.openxmlformats.org/officeDocument/2006/relationships/image" Target="../media/image7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0.png"/><Relationship Id="rId11" Type="http://schemas.openxmlformats.org/officeDocument/2006/relationships/image" Target="../media/image17.png"/><Relationship Id="rId5" Type="http://schemas.openxmlformats.org/officeDocument/2006/relationships/image" Target="../media/image710.png"/><Relationship Id="rId10" Type="http://schemas.openxmlformats.org/officeDocument/2006/relationships/image" Target="../media/image16.png"/><Relationship Id="rId4" Type="http://schemas.openxmlformats.org/officeDocument/2006/relationships/image" Target="../media/image610.png"/><Relationship Id="rId9" Type="http://schemas.openxmlformats.org/officeDocument/2006/relationships/image" Target="../media/image1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12" Type="http://schemas.openxmlformats.org/officeDocument/2006/relationships/image" Target="../media/image1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0.png"/><Relationship Id="rId11" Type="http://schemas.openxmlformats.org/officeDocument/2006/relationships/image" Target="../media/image13.png"/><Relationship Id="rId5" Type="http://schemas.openxmlformats.org/officeDocument/2006/relationships/image" Target="../media/image710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0.png"/><Relationship Id="rId11" Type="http://schemas.openxmlformats.org/officeDocument/2006/relationships/image" Target="../media/image17.png"/><Relationship Id="rId5" Type="http://schemas.openxmlformats.org/officeDocument/2006/relationships/image" Target="../media/image710.png"/><Relationship Id="rId10" Type="http://schemas.openxmlformats.org/officeDocument/2006/relationships/image" Target="../media/image16.png"/><Relationship Id="rId4" Type="http://schemas.openxmlformats.org/officeDocument/2006/relationships/image" Target="../media/image610.png"/><Relationship Id="rId9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43608" y="1779662"/>
            <a:ext cx="460851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mashq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tatbiqlar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 (2-dars)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55726"/>
            <a:ext cx="545553" cy="15841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617281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23678"/>
            <a:ext cx="3528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1707654"/>
            <a:ext cx="3286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8945077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2.19.Silindr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𝟗𝟎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yasovchisi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cm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8945077" cy="963854"/>
              </a:xfrm>
              <a:prstGeom prst="rect">
                <a:avLst/>
              </a:prstGeom>
              <a:blipFill rotWithShape="1">
                <a:blip r:embed="rId3"/>
                <a:stretch>
                  <a:fillRect l="-1431" t="-5696" b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7852" y="2610331"/>
                <a:ext cx="5547352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52" y="2610331"/>
                <a:ext cx="5547352" cy="5795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496" y="1563638"/>
                <a:ext cx="6104428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563638"/>
                <a:ext cx="6104428" cy="5999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2067694"/>
                <a:ext cx="1690719" cy="544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7694"/>
                <a:ext cx="1690719" cy="5440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649" y="3162890"/>
                <a:ext cx="17874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9" y="3162890"/>
                <a:ext cx="178747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3683874"/>
                <a:ext cx="3843168" cy="544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83874"/>
                <a:ext cx="3843168" cy="5440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6512" y="4299942"/>
                <a:ext cx="6397905" cy="564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299942"/>
                <a:ext cx="6397905" cy="56419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024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  <p:bldP spid="17" grpId="0"/>
      <p:bldP spid="18" grpId="0"/>
      <p:bldP spid="16" grpId="0"/>
      <p:bldP spid="5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56" y="2210519"/>
            <a:ext cx="2715805" cy="273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9268884" cy="1394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2.21.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cm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𝟏𝟐𝟖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268884" cy="1394741"/>
              </a:xfrm>
              <a:prstGeom prst="rect">
                <a:avLst/>
              </a:prstGeom>
              <a:blipFill rotWithShape="1">
                <a:blip r:embed="rId3"/>
                <a:stretch>
                  <a:fillRect l="-1382" t="-4367" r="-395" b="-10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67649" y="3159403"/>
                <a:ext cx="405880" cy="538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649" y="3159403"/>
                <a:ext cx="40588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71505" y="3231411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5" y="3231411"/>
                <a:ext cx="56137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08520" y="1995686"/>
                <a:ext cx="6829883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𝟏𝟐𝟖</m:t>
                      </m:r>
                      <m:r>
                        <a:rPr lang="el-GR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=?,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en-US" sz="2800" b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995686"/>
                <a:ext cx="6829883" cy="5438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930" y="2531746"/>
                <a:ext cx="3679982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l-GR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0" y="2531746"/>
                <a:ext cx="3679982" cy="5280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36512" y="3041253"/>
                <a:ext cx="4634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𝟏𝟐𝟖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l-GR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041253"/>
                <a:ext cx="463428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8538" y="3502403"/>
                <a:ext cx="332616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𝟔𝟒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8" y="3502403"/>
                <a:ext cx="3326167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3136" y="3507854"/>
                <a:ext cx="30728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36" y="3507854"/>
                <a:ext cx="307282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4011910"/>
                <a:ext cx="182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11910"/>
                <a:ext cx="182851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4921" y="4011910"/>
                <a:ext cx="51153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921" y="4011910"/>
                <a:ext cx="511531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0875" y="4535130"/>
                <a:ext cx="39998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𝒗𝒂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𝟏𝟔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5" y="4535130"/>
                <a:ext cx="3999813" cy="538609"/>
              </a:xfrm>
              <a:prstGeom prst="rect">
                <a:avLst/>
              </a:prstGeom>
              <a:blipFill rotWithShape="1">
                <a:blip r:embed="rId13"/>
                <a:stretch>
                  <a:fillRect l="-320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062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/>
      <p:bldP spid="16" grpId="0"/>
      <p:bldP spid="21" grpId="0"/>
      <p:bldP spid="15" grpId="0"/>
      <p:bldP spid="3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2943"/>
            <a:ext cx="1612999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995686"/>
            <a:ext cx="1440160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536" y="3147814"/>
            <a:ext cx="1440160" cy="499521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5536" y="1779662"/>
            <a:ext cx="1440160" cy="49952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52197" y="1694880"/>
            <a:ext cx="2353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>
            <a:stCxn id="3" idx="0"/>
            <a:endCxn id="3" idx="2"/>
          </p:cNvCxnSpPr>
          <p:nvPr/>
        </p:nvCxnSpPr>
        <p:spPr>
          <a:xfrm>
            <a:off x="1115616" y="1995686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0027" y="3046227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27" y="3046227"/>
                <a:ext cx="505267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1940" y="2461850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40" y="2461850"/>
                <a:ext cx="535724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87064" y="2897237"/>
                <a:ext cx="25595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𝒌𝒆𝒔𝒊𝒎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𝑹𝑯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64" y="2897237"/>
                <a:ext cx="255954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9512" y="77155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555" y="4083918"/>
                <a:ext cx="17506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𝑹𝑯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55" y="4083918"/>
                <a:ext cx="175060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1773" y="4083918"/>
                <a:ext cx="3354188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𝑹𝑯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73" y="4083918"/>
                <a:ext cx="3354188" cy="5627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2193" y="4083918"/>
                <a:ext cx="2920287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𝒌𝒆𝒔𝒊𝒎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193" y="4083918"/>
                <a:ext cx="2920287" cy="5627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43808" y="3046226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46226"/>
                <a:ext cx="505267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4901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62 L 0.25209 0.000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62 L 0.26215 -0.001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-12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062 L 0.24201 -2.6003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6776E-6 L 0.25191 0.000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14" grpId="0" animBg="1"/>
      <p:bldP spid="9" grpId="0"/>
      <p:bldP spid="13" grpId="0"/>
      <p:bldP spid="13" grpId="1"/>
      <p:bldP spid="16" grpId="0"/>
      <p:bldP spid="16" grpId="1"/>
      <p:bldP spid="17" grpId="0"/>
      <p:bldP spid="2" grpId="0"/>
      <p:bldP spid="15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1" y="1653648"/>
            <a:ext cx="3031563" cy="3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ый треугольник 8"/>
          <p:cNvSpPr/>
          <p:nvPr/>
        </p:nvSpPr>
        <p:spPr>
          <a:xfrm rot="5400000">
            <a:off x="5672641" y="2015816"/>
            <a:ext cx="2047581" cy="13685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7501" y="699542"/>
            <a:ext cx="8670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9145" y="1635646"/>
                <a:ext cx="3428759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𝒕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𝒐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/>
                                </a:rPr>
                                <m:t>𝒍𝒂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𝒂𝒔𝒐𝒔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5" y="1635646"/>
                <a:ext cx="3428759" cy="9743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2571750"/>
                <a:ext cx="4761047" cy="564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71750"/>
                <a:ext cx="4761047" cy="56419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3175138"/>
                <a:ext cx="220791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175138"/>
                <a:ext cx="2207912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2997" y="3763520"/>
                <a:ext cx="3084947" cy="1040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𝒕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𝒐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/>
                                </a:rPr>
                                <m:t>𝒍𝒂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𝒂𝒔𝒐𝒔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97" y="3763520"/>
                <a:ext cx="3084947" cy="104047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2052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1" y="1653648"/>
            <a:ext cx="3031563" cy="3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6512" y="3861554"/>
                <a:ext cx="6606360" cy="582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𝟒𝟒𝟒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861554"/>
                <a:ext cx="6606360" cy="582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04" y="3144618"/>
                <a:ext cx="50366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ый треугольник 8"/>
          <p:cNvSpPr/>
          <p:nvPr/>
        </p:nvSpPr>
        <p:spPr>
          <a:xfrm rot="5400000">
            <a:off x="5672641" y="2015816"/>
            <a:ext cx="2047581" cy="13685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96" y="699542"/>
            <a:ext cx="89466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2.24.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mm,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mm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2082799"/>
                <a:ext cx="6112251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𝒎𝒎</m:t>
                      </m:r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𝟑𝟓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𝒎𝒎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82799"/>
                <a:ext cx="6112251" cy="5627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704" y="2606009"/>
                <a:ext cx="5103064" cy="63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04" y="2606009"/>
                <a:ext cx="5103064" cy="6315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3216313"/>
                <a:ext cx="5403595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𝟏𝟑𝟔𝟗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𝟑𝟕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16313"/>
                <a:ext cx="5403595" cy="6509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07163" y="4399274"/>
                <a:ext cx="335803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𝟒𝟒𝟒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𝒎𝒎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63" y="4399274"/>
                <a:ext cx="3358035" cy="548740"/>
              </a:xfrm>
              <a:prstGeom prst="rect">
                <a:avLst/>
              </a:prstGeom>
              <a:blipFill rotWithShape="1">
                <a:blip r:embed="rId12"/>
                <a:stretch>
                  <a:fillRect l="-3811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1793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0" grpId="0"/>
      <p:bldP spid="11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38" y="2184877"/>
            <a:ext cx="2277658" cy="247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6104297" y="2519871"/>
            <a:ext cx="2047581" cy="13685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6512" y="699542"/>
                <a:ext cx="937551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2.26.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ekisligi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375515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300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1995686"/>
                <a:ext cx="6060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ru-RU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95686"/>
                <a:ext cx="60604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5851" y="2427734"/>
                <a:ext cx="4635564" cy="836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1" y="2427734"/>
                <a:ext cx="4635564" cy="836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3075806"/>
                <a:ext cx="5508303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75806"/>
                <a:ext cx="5508303" cy="995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45295" y="4615298"/>
                <a:ext cx="297812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𝟕𝟓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95" y="4615298"/>
                <a:ext cx="2978123" cy="548740"/>
              </a:xfrm>
              <a:prstGeom prst="rect">
                <a:avLst/>
              </a:prstGeom>
              <a:blipFill rotWithShape="1">
                <a:blip r:embed="rId7"/>
                <a:stretch>
                  <a:fillRect l="-4508" t="-10000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/>
          <p:cNvSpPr/>
          <p:nvPr/>
        </p:nvSpPr>
        <p:spPr>
          <a:xfrm>
            <a:off x="5796136" y="2534011"/>
            <a:ext cx="1008112" cy="1333883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54352" y="2897237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52" y="2897237"/>
                <a:ext cx="405880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70133" y="3401293"/>
                <a:ext cx="5180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133" y="3401293"/>
                <a:ext cx="51809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уга 7"/>
          <p:cNvSpPr/>
          <p:nvPr/>
        </p:nvSpPr>
        <p:spPr>
          <a:xfrm rot="14719313">
            <a:off x="6457915" y="3598159"/>
            <a:ext cx="545919" cy="538609"/>
          </a:xfrm>
          <a:prstGeom prst="arc">
            <a:avLst>
              <a:gd name="adj1" fmla="val 17672775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9422" y="3723878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22" y="3723878"/>
                <a:ext cx="46679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597" y="4027374"/>
                <a:ext cx="6249595" cy="704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" y="4027374"/>
                <a:ext cx="6249595" cy="7046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018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7" grpId="0"/>
      <p:bldP spid="18" grpId="0"/>
      <p:bldP spid="4" grpId="0" animBg="1"/>
      <p:bldP spid="6" grpId="0"/>
      <p:bldP spid="7" grpId="0"/>
      <p:bldP spid="8" grpId="0" animBg="1"/>
      <p:bldP spid="1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7694"/>
            <a:ext cx="1735504" cy="1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805106" y="2182287"/>
            <a:ext cx="1500613" cy="1584176"/>
          </a:xfrm>
          <a:prstGeom prst="triangle">
            <a:avLst>
              <a:gd name="adj" fmla="val 5082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04698" y="2067694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23328" y="3359681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28" y="3359681"/>
                <a:ext cx="505267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54578" y="2915851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578" y="2915851"/>
                <a:ext cx="535724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H="1">
            <a:off x="1558617" y="2207325"/>
            <a:ext cx="20336" cy="15650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68144" y="3003798"/>
                <a:ext cx="23367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𝒌𝒆𝒔𝒊𝒎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𝑹𝑯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003798"/>
                <a:ext cx="233672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9513" y="745416"/>
            <a:ext cx="83443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40927" y="2568946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927" y="2568946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2000" y="2587892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87892"/>
                <a:ext cx="40588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46343" y="3344674"/>
                <a:ext cx="51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343" y="3344674"/>
                <a:ext cx="51648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512" y="3972163"/>
                <a:ext cx="5497338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𝟐𝟒</m:t>
                      </m:r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72163"/>
                <a:ext cx="5497338" cy="5438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520" y="4515966"/>
                <a:ext cx="4533164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15966"/>
                <a:ext cx="4533164" cy="5477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59222" y="3689325"/>
                <a:ext cx="20469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222" y="3689325"/>
                <a:ext cx="2046971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59222" y="4092463"/>
                <a:ext cx="161736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222" y="4092463"/>
                <a:ext cx="1617366" cy="5329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59222" y="4524511"/>
                <a:ext cx="288014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222" y="4524511"/>
                <a:ext cx="2880147" cy="53296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7205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4923E-6 L 0.29306 0.0049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24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4453E-6 L 0.3132 0.00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5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4416E-7 L 0.29844 0.005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27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7536E-6 L 0.29167 0.001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  <p:bldP spid="22" grpId="0"/>
      <p:bldP spid="22" grpId="1"/>
      <p:bldP spid="23" grpId="0"/>
      <p:bldP spid="23" grpId="1"/>
      <p:bldP spid="23" grpId="2"/>
      <p:bldP spid="27" grpId="0"/>
      <p:bldP spid="11" grpId="0"/>
      <p:bldP spid="18" grpId="0"/>
      <p:bldP spid="28" grpId="0"/>
      <p:bldP spid="29" grpId="0"/>
      <p:bldP spid="21" grpId="0"/>
      <p:bldP spid="24" grpId="0"/>
      <p:bldP spid="26" grpId="0"/>
      <p:bldP spid="30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99542"/>
            <a:ext cx="88889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uzunliklari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gipotenuzasi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trofida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aylantirishdan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372200" y="2139702"/>
            <a:ext cx="720080" cy="99243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139702"/>
            <a:ext cx="1728192" cy="99243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72200" y="3132132"/>
            <a:ext cx="24482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7" idx="4"/>
          </p:cNvCxnSpPr>
          <p:nvPr/>
        </p:nvCxnSpPr>
        <p:spPr>
          <a:xfrm>
            <a:off x="6372200" y="3132132"/>
            <a:ext cx="756084" cy="8640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164288" y="3132132"/>
            <a:ext cx="1656184" cy="8640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948264" y="2139702"/>
            <a:ext cx="360040" cy="1856526"/>
          </a:xfrm>
          <a:prstGeom prst="ellipse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12900" y="2139702"/>
            <a:ext cx="0" cy="18565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Box 9218"/>
              <p:cNvSpPr txBox="1"/>
              <p:nvPr/>
            </p:nvSpPr>
            <p:spPr>
              <a:xfrm>
                <a:off x="6403050" y="2196028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19" name="TextBox 9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50" y="2196028"/>
                <a:ext cx="473206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40352" y="2213605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213605"/>
                <a:ext cx="47320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33900" y="3512050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900" y="3512050"/>
                <a:ext cx="47320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771202" y="3529627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202" y="3529627"/>
                <a:ext cx="47320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flipH="1">
            <a:off x="3635896" y="2665531"/>
            <a:ext cx="720080" cy="99243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355976" y="2665531"/>
            <a:ext cx="1728192" cy="99243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635896" y="3657961"/>
            <a:ext cx="24482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376596" y="2665531"/>
            <a:ext cx="0" cy="100811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97596" y="2737539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596" y="2737539"/>
                <a:ext cx="47320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34898" y="2755116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898" y="2755116"/>
                <a:ext cx="47320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Box 9220"/>
              <p:cNvSpPr txBox="1"/>
              <p:nvPr/>
            </p:nvSpPr>
            <p:spPr>
              <a:xfrm rot="17906131">
                <a:off x="4148667" y="2551592"/>
                <a:ext cx="466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221" name="TextBox 9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06131">
                <a:off x="4148667" y="2551592"/>
                <a:ext cx="46679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TextBox 9221"/>
              <p:cNvSpPr txBox="1"/>
              <p:nvPr/>
            </p:nvSpPr>
            <p:spPr>
              <a:xfrm>
                <a:off x="3829705" y="3241595"/>
                <a:ext cx="4764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22" name="TextBox 9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05" y="3241595"/>
                <a:ext cx="47647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16169" y="3241595"/>
                <a:ext cx="4827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169" y="3241595"/>
                <a:ext cx="482760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Box 9222"/>
              <p:cNvSpPr txBox="1"/>
              <p:nvPr/>
            </p:nvSpPr>
            <p:spPr>
              <a:xfrm>
                <a:off x="-36512" y="2355726"/>
                <a:ext cx="3632469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𝟖𝟓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223" name="TextBox 9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355726"/>
                <a:ext cx="3632469" cy="6509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TextBox 9223"/>
              <p:cNvSpPr txBox="1"/>
              <p:nvPr/>
            </p:nvSpPr>
            <p:spPr>
              <a:xfrm>
                <a:off x="142644" y="3003798"/>
                <a:ext cx="2540696" cy="108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224" name="TextBox 9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44" y="3003798"/>
                <a:ext cx="2540696" cy="10827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1144" y="4020711"/>
                <a:ext cx="2548710" cy="108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4" y="4020711"/>
                <a:ext cx="2548710" cy="10827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TextBox 9224"/>
              <p:cNvSpPr txBox="1"/>
              <p:nvPr/>
            </p:nvSpPr>
            <p:spPr>
              <a:xfrm>
                <a:off x="3325454" y="3939902"/>
                <a:ext cx="294343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𝟒𝟐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9225" name="TextBox 92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454" y="3939902"/>
                <a:ext cx="2943433" cy="107721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11547" y="2897237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47" y="2897237"/>
                <a:ext cx="481157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0157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47" grpId="0"/>
      <p:bldP spid="48" grpId="0"/>
      <p:bldP spid="9221" grpId="0"/>
      <p:bldP spid="9223" grpId="0"/>
      <p:bldP spid="9224" grpId="0"/>
      <p:bldP spid="56" grpId="0"/>
      <p:bldP spid="9225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300192" y="931248"/>
            <a:ext cx="720080" cy="99243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20272" y="931248"/>
            <a:ext cx="1728192" cy="99243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00192" y="1923678"/>
            <a:ext cx="24482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7" idx="4"/>
          </p:cNvCxnSpPr>
          <p:nvPr/>
        </p:nvCxnSpPr>
        <p:spPr>
          <a:xfrm>
            <a:off x="6300192" y="1923678"/>
            <a:ext cx="756084" cy="8640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092280" y="1923678"/>
            <a:ext cx="1656184" cy="8640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876256" y="931248"/>
            <a:ext cx="360040" cy="1856526"/>
          </a:xfrm>
          <a:prstGeom prst="ellipse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040892" y="931248"/>
            <a:ext cx="0" cy="18565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Box 9218"/>
              <p:cNvSpPr txBox="1"/>
              <p:nvPr/>
            </p:nvSpPr>
            <p:spPr>
              <a:xfrm>
                <a:off x="6331042" y="987574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19" name="TextBox 9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042" y="987574"/>
                <a:ext cx="473206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68344" y="1005151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005151"/>
                <a:ext cx="47320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61892" y="2303596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892" y="2303596"/>
                <a:ext cx="47320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699194" y="2321173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194" y="2321173"/>
                <a:ext cx="47320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TextBox 9223"/>
              <p:cNvSpPr txBox="1"/>
              <p:nvPr/>
            </p:nvSpPr>
            <p:spPr>
              <a:xfrm>
                <a:off x="142644" y="771550"/>
                <a:ext cx="1798698" cy="98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224" name="TextBox 9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44" y="771550"/>
                <a:ext cx="1798698" cy="9823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23728" y="783295"/>
                <a:ext cx="1798698" cy="98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783295"/>
                <a:ext cx="1798698" cy="9823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83269" y="1491630"/>
                <a:ext cx="6810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269" y="1491630"/>
                <a:ext cx="68101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85138" y="1457077"/>
                <a:ext cx="6810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138" y="1457077"/>
                <a:ext cx="681019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4611" y="1203598"/>
                <a:ext cx="5277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11" y="1203598"/>
                <a:ext cx="52770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67944" y="771550"/>
                <a:ext cx="1649169" cy="98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771550"/>
                <a:ext cx="1649169" cy="9823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779662"/>
                <a:ext cx="6045822" cy="1156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𝟒𝟐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𝟖𝟓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𝟐𝟏𝟏𝟔𝟖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𝟖𝟓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9662"/>
                <a:ext cx="6045822" cy="11565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7504" y="2855311"/>
                <a:ext cx="6260624" cy="1156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𝟒𝟐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𝟖𝟓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𝟐𝟖𝟖𝟏𝟐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𝟖𝟓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5311"/>
                <a:ext cx="6260624" cy="11565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96" y="4028917"/>
                <a:ext cx="7096878" cy="991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𝟐𝟏𝟏𝟔𝟖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𝟖𝟓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𝟐𝟖𝟖𝟏𝟐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𝟖𝟓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𝟓𝟖𝟖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𝟖𝟓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28917"/>
                <a:ext cx="7096878" cy="99110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375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6464729" y="2015816"/>
            <a:ext cx="2047581" cy="136854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699542"/>
                <a:ext cx="890179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aylantirishdan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8901796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38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27" y="2067694"/>
            <a:ext cx="2897445" cy="1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172792" y="3507854"/>
            <a:ext cx="0" cy="1080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916115">
            <a:off x="6407324" y="3365210"/>
            <a:ext cx="2091850" cy="724325"/>
          </a:xfrm>
          <a:prstGeom prst="triangle">
            <a:avLst>
              <a:gd name="adj" fmla="val 58878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>
            <a:off x="6084168" y="3504475"/>
            <a:ext cx="1008112" cy="43542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69896" y="3488109"/>
                <a:ext cx="9183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𝑨</m:t>
                      </m:r>
                      <m:r>
                        <a:rPr lang="en-US" sz="1400" b="1" i="1" smtClean="0">
                          <a:latin typeface="Cambria Math"/>
                        </a:rPr>
                        <m:t>(−</m:t>
                      </m:r>
                      <m:r>
                        <a:rPr lang="en-US" sz="1400" b="1" i="1" smtClean="0">
                          <a:latin typeface="Cambria Math"/>
                        </a:rPr>
                        <m:t>𝟏</m:t>
                      </m:r>
                      <m:r>
                        <a:rPr lang="en-US" sz="1400" b="1" i="1" smtClean="0">
                          <a:latin typeface="Cambria Math"/>
                        </a:rPr>
                        <m:t>;</m:t>
                      </m:r>
                      <m:r>
                        <a:rPr lang="en-US" sz="1400" b="1" i="1" smtClean="0">
                          <a:latin typeface="Cambria Math"/>
                        </a:rPr>
                        <m:t>𝟎</m:t>
                      </m:r>
                      <m:r>
                        <a:rPr lang="en-US" sz="1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96" y="3488109"/>
                <a:ext cx="91832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95136" y="3488109"/>
                <a:ext cx="7772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𝑪</m:t>
                      </m:r>
                      <m:r>
                        <a:rPr lang="en-US" sz="1400" b="1" i="1" smtClean="0">
                          <a:latin typeface="Cambria Math"/>
                        </a:rPr>
                        <m:t>(</m:t>
                      </m:r>
                      <m:r>
                        <a:rPr lang="en-US" sz="1400" b="1" i="1" smtClean="0">
                          <a:latin typeface="Cambria Math"/>
                        </a:rPr>
                        <m:t>𝟑</m:t>
                      </m:r>
                      <m:r>
                        <a:rPr lang="en-US" sz="1400" b="1" i="1" smtClean="0">
                          <a:latin typeface="Cambria Math"/>
                        </a:rPr>
                        <m:t>;</m:t>
                      </m:r>
                      <m:r>
                        <a:rPr lang="en-US" sz="1400" b="1" i="1" smtClean="0">
                          <a:latin typeface="Cambria Math"/>
                        </a:rPr>
                        <m:t>𝟎</m:t>
                      </m:r>
                      <m:r>
                        <a:rPr lang="en-US" sz="1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36" y="3488109"/>
                <a:ext cx="77726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512" y="2135165"/>
                <a:ext cx="22754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35165"/>
                <a:ext cx="227543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27784" y="2105149"/>
                <a:ext cx="3277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𝑯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105149"/>
                <a:ext cx="327737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496" y="2643758"/>
                <a:ext cx="5608458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643758"/>
                <a:ext cx="5608458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3507854"/>
                <a:ext cx="3277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𝑯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7854"/>
                <a:ext cx="3277372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21554" y="3939902"/>
                <a:ext cx="538564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54" y="3939902"/>
                <a:ext cx="5385642" cy="9307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79912" y="4553421"/>
                <a:ext cx="36751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553421"/>
                <a:ext cx="3675173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3941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8" grpId="0" animBg="1"/>
      <p:bldP spid="17" grpId="0"/>
      <p:bldP spid="23" grpId="0"/>
      <p:bldP spid="19" grpId="0"/>
      <p:bldP spid="20" grpId="0"/>
      <p:bldP spid="21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024" y="699542"/>
                <a:ext cx="918051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2.9.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omoni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𝟑𝟐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699542"/>
                <a:ext cx="9180512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1195" t="-2174" r="-332" b="-2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2715766"/>
                <a:ext cx="3927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𝟏𝟎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15766"/>
                <a:ext cx="392780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Равнобедренный треугольник 6"/>
          <p:cNvSpPr/>
          <p:nvPr/>
        </p:nvSpPr>
        <p:spPr>
          <a:xfrm rot="764288">
            <a:off x="7691243" y="3075806"/>
            <a:ext cx="792088" cy="720080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764288">
            <a:off x="7688875" y="4149469"/>
            <a:ext cx="792088" cy="720080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2"/>
            <a:endCxn id="19" idx="2"/>
          </p:cNvCxnSpPr>
          <p:nvPr/>
        </p:nvCxnSpPr>
        <p:spPr>
          <a:xfrm flipH="1">
            <a:off x="7619235" y="3699699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140801" y="3109273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403913" y="3868490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47227" y="2997341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227" y="2997341"/>
                <a:ext cx="48391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19235" y="3977357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235" y="3977357"/>
                <a:ext cx="48391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39315" y="3977357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315" y="3977357"/>
                <a:ext cx="48115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7504" y="3033943"/>
                <a:ext cx="5476051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𝟏𝟓𝟎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33943"/>
                <a:ext cx="5476051" cy="5459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3021" y="3389896"/>
                <a:ext cx="7043275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𝟐𝟓</m:t>
                        </m:r>
                        <m:rad>
                          <m:radPr>
                            <m:degHide m:val="on"/>
                            <m:ctrlPr>
                              <a:rPr lang="en-US" sz="2700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𝟏𝟓𝟎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𝟏𝟓𝟎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700" b="1" dirty="0" smtClean="0"/>
                  <a:t> </a:t>
                </a:r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21" y="3389896"/>
                <a:ext cx="7043275" cy="16301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7515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19" grpId="0" animBg="1"/>
      <p:bldP spid="10" grpId="0"/>
      <p:bldP spid="22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611560" y="771550"/>
            <a:ext cx="7771863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121-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2.18, 2.20, 2.22,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2.25, 2,27-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427734"/>
            <a:ext cx="43924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2641845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245" y="771550"/>
                <a:ext cx="399340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𝟑𝟎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5" y="771550"/>
                <a:ext cx="3993401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245" y="1089727"/>
                <a:ext cx="5889626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𝟏𝟐𝟎𝟎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5" y="1089727"/>
                <a:ext cx="5889626" cy="5459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126" y="1479147"/>
                <a:ext cx="6607386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𝟏𝟓𝟎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𝟑𝟓𝟎</m:t>
                    </m:r>
                  </m:oMath>
                </a14:m>
                <a:r>
                  <a:rPr lang="en-US" sz="2700" b="1" dirty="0" smtClean="0"/>
                  <a:t> </a:t>
                </a:r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6" y="1479147"/>
                <a:ext cx="6607386" cy="9803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 rot="20474881">
            <a:off x="7679866" y="939150"/>
            <a:ext cx="697037" cy="68193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0612292">
            <a:off x="7677321" y="2093471"/>
            <a:ext cx="697037" cy="68193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93271" y="1059582"/>
            <a:ext cx="0" cy="11646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88525" y="1695171"/>
            <a:ext cx="0" cy="11646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460432" y="1479147"/>
            <a:ext cx="0" cy="11646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244408" y="843558"/>
            <a:ext cx="0" cy="1164611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44469" y="555526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69" y="555526"/>
                <a:ext cx="48391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84368" y="2321173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321173"/>
                <a:ext cx="48391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11323" y="1491630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323" y="1491630"/>
                <a:ext cx="48115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2730" y="2955000"/>
                <a:ext cx="395813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𝟑𝟐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0" y="2955000"/>
                <a:ext cx="3958135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2730" y="3273177"/>
                <a:ext cx="5889625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𝟑𝟒𝟓𝟔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0" y="3273177"/>
                <a:ext cx="5889625" cy="5459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1261" y="3662597"/>
                <a:ext cx="6933027" cy="121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7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</a:rPr>
                          <m:t>𝒕</m:t>
                        </m:r>
                        <m:sSup>
                          <m:sSupPr>
                            <m:ctrlPr>
                              <a:rPr lang="en-US" sz="27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b="1" i="1" smtClean="0">
                                <a:latin typeface="Cambria Math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700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700" b="1" i="1" smtClean="0">
                            <a:latin typeface="Cambria Math"/>
                          </a:rPr>
                          <m:t>𝒍𝒂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𝒂𝒔𝒐𝒔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𝒚𝒐𝒏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7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27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7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700" b="1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7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700" b="1" i="1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700" b="1" i="1">
                            <a:latin typeface="Cambria Math"/>
                            <a:ea typeface="Cambria Math"/>
                          </a:rPr>
                          <m:t>𝒚𝒐𝒏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700" b="1" dirty="0" smtClean="0"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</a:rPr>
                      <m:t>𝟑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𝟑𝟐𝟒</m:t>
                    </m:r>
                    <m:rad>
                      <m:radPr>
                        <m:degHide m:val="on"/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sz="27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𝟑𝟒𝟓𝟔</m:t>
                    </m:r>
                    <m:r>
                      <a:rPr lang="en-US" sz="27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𝟑𝟒𝟓𝟔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𝟗𝟕𝟐</m:t>
                    </m:r>
                    <m:rad>
                      <m:radPr>
                        <m:degHide m:val="on"/>
                        <m:ctrlPr>
                          <a:rPr lang="en-US" sz="27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700" b="1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700" b="1" dirty="0" smtClean="0"/>
                  <a:t> </a:t>
                </a:r>
                <a:endParaRPr lang="ru-RU" sz="27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61" y="3662597"/>
                <a:ext cx="6933027" cy="12134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Шестиугольник 36"/>
          <p:cNvSpPr/>
          <p:nvPr/>
        </p:nvSpPr>
        <p:spPr>
          <a:xfrm rot="877543">
            <a:off x="7129041" y="4215444"/>
            <a:ext cx="755327" cy="660562"/>
          </a:xfrm>
          <a:prstGeom prst="hexagon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 rot="877543">
            <a:off x="7129889" y="3088457"/>
            <a:ext cx="755327" cy="660562"/>
          </a:xfrm>
          <a:prstGeom prst="hexagon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38" idx="2"/>
            <a:endCxn id="37" idx="2"/>
          </p:cNvCxnSpPr>
          <p:nvPr/>
        </p:nvCxnSpPr>
        <p:spPr>
          <a:xfrm flipH="1">
            <a:off x="7217671" y="3684654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7160536" y="3363837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380312" y="3075806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7596336" y="3795886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7783008" y="3147814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879378" y="3507853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380312" y="2643758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643758"/>
                <a:ext cx="48391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720211" y="4409405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211" y="4409405"/>
                <a:ext cx="483915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63251" y="3689325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251" y="3689325"/>
                <a:ext cx="48115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ject 4"/>
          <p:cNvSpPr txBox="1">
            <a:spLocks/>
          </p:cNvSpPr>
          <p:nvPr/>
        </p:nvSpPr>
        <p:spPr>
          <a:xfrm>
            <a:off x="0" y="88333"/>
            <a:ext cx="9143999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901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3" grpId="0" animBg="1"/>
      <p:bldP spid="17" grpId="0" animBg="1"/>
      <p:bldP spid="29" grpId="0"/>
      <p:bldP spid="30" grpId="0"/>
      <p:bldP spid="31" grpId="0"/>
      <p:bldP spid="34" grpId="0"/>
      <p:bldP spid="35" grpId="0"/>
      <p:bldP spid="36" grpId="0"/>
      <p:bldP spid="37" grpId="0" animBg="1"/>
      <p:bldP spid="38" grpId="0" animBg="1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2" y="-53823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699542"/>
                <a:ext cx="518457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2.11.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cm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tutashtiruvchi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 cm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apofemasini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5184576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2471" t="-1536" r="-1882" b="-3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2594694"/>
            <a:ext cx="2304256" cy="18820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08304" y="843558"/>
            <a:ext cx="25807" cy="45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4"/>
          </p:cNvCxnSpPr>
          <p:nvPr/>
        </p:nvCxnSpPr>
        <p:spPr>
          <a:xfrm flipH="1">
            <a:off x="6146220" y="889446"/>
            <a:ext cx="1174988" cy="1705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4"/>
          </p:cNvCxnSpPr>
          <p:nvPr/>
        </p:nvCxnSpPr>
        <p:spPr>
          <a:xfrm flipH="1">
            <a:off x="6146220" y="889446"/>
            <a:ext cx="117498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>
            <a:off x="7312083" y="882726"/>
            <a:ext cx="1138393" cy="17119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4"/>
          </p:cNvCxnSpPr>
          <p:nvPr/>
        </p:nvCxnSpPr>
        <p:spPr>
          <a:xfrm>
            <a:off x="7321208" y="889446"/>
            <a:ext cx="112926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3"/>
          </p:cNvCxnSpPr>
          <p:nvPr/>
        </p:nvCxnSpPr>
        <p:spPr>
          <a:xfrm>
            <a:off x="7312083" y="882726"/>
            <a:ext cx="9125" cy="26530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156176" y="3525859"/>
            <a:ext cx="1165032" cy="9410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3"/>
          </p:cNvCxnSpPr>
          <p:nvPr/>
        </p:nvCxnSpPr>
        <p:spPr>
          <a:xfrm>
            <a:off x="7316645" y="3535737"/>
            <a:ext cx="11437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2"/>
            <a:endCxn id="2" idx="3"/>
          </p:cNvCxnSpPr>
          <p:nvPr/>
        </p:nvCxnSpPr>
        <p:spPr>
          <a:xfrm>
            <a:off x="7308304" y="866502"/>
            <a:ext cx="1152128" cy="26692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51520" y="4553421"/>
                <a:ext cx="8784976" cy="573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53421"/>
                <a:ext cx="8784976" cy="5738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5583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2" y="-53823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2594694"/>
            <a:ext cx="2304256" cy="18820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08304" y="843558"/>
            <a:ext cx="25807" cy="45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4"/>
          </p:cNvCxnSpPr>
          <p:nvPr/>
        </p:nvCxnSpPr>
        <p:spPr>
          <a:xfrm flipH="1">
            <a:off x="6146220" y="889446"/>
            <a:ext cx="1174988" cy="1705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4"/>
          </p:cNvCxnSpPr>
          <p:nvPr/>
        </p:nvCxnSpPr>
        <p:spPr>
          <a:xfrm flipH="1">
            <a:off x="6146220" y="889446"/>
            <a:ext cx="117498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>
            <a:off x="7312083" y="882726"/>
            <a:ext cx="1138393" cy="17119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4"/>
          </p:cNvCxnSpPr>
          <p:nvPr/>
        </p:nvCxnSpPr>
        <p:spPr>
          <a:xfrm>
            <a:off x="7321208" y="889446"/>
            <a:ext cx="112926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3"/>
          </p:cNvCxnSpPr>
          <p:nvPr/>
        </p:nvCxnSpPr>
        <p:spPr>
          <a:xfrm>
            <a:off x="7312083" y="882726"/>
            <a:ext cx="9125" cy="26530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156176" y="3525859"/>
            <a:ext cx="1165032" cy="9410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3"/>
          </p:cNvCxnSpPr>
          <p:nvPr/>
        </p:nvCxnSpPr>
        <p:spPr>
          <a:xfrm>
            <a:off x="7316645" y="3535737"/>
            <a:ext cx="11437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2"/>
            <a:endCxn id="2" idx="3"/>
          </p:cNvCxnSpPr>
          <p:nvPr/>
        </p:nvCxnSpPr>
        <p:spPr>
          <a:xfrm>
            <a:off x="7308304" y="866502"/>
            <a:ext cx="1152128" cy="26692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5496" y="699542"/>
                <a:ext cx="7853042" cy="1044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𝟖𝟐</m:t>
                          </m:r>
                        </m:e>
                      </m:rad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𝟕𝟑</m:t>
                          </m:r>
                        </m:e>
                      </m:rad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7853042" cy="10443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5496" y="1635646"/>
                <a:ext cx="6335645" cy="1432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35646"/>
                <a:ext cx="6335645" cy="14323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2949941"/>
                <a:ext cx="494808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𝟏𝟒𝟒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49941"/>
                <a:ext cx="4948085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9400" y="3727076"/>
                <a:ext cx="3962560" cy="1072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𝟏𝟒𝟒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𝟒𝟖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𝟕𝟑</m:t>
                          </m:r>
                        </m:e>
                      </m:rad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0" y="3727076"/>
                <a:ext cx="3962560" cy="10727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864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4" grpId="0"/>
      <p:bldP spid="17" grpId="0"/>
      <p:bldP spid="18" grpId="0"/>
      <p:bldP spid="20" grpId="0"/>
      <p:bldP spid="21" grpId="0"/>
      <p:bldP spid="22" grpId="0"/>
      <p:bldP spid="24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2" y="-53823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2594694"/>
            <a:ext cx="2304256" cy="18820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08304" y="843558"/>
            <a:ext cx="25807" cy="45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4"/>
          </p:cNvCxnSpPr>
          <p:nvPr/>
        </p:nvCxnSpPr>
        <p:spPr>
          <a:xfrm flipH="1">
            <a:off x="6146220" y="889446"/>
            <a:ext cx="1174988" cy="1705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4"/>
          </p:cNvCxnSpPr>
          <p:nvPr/>
        </p:nvCxnSpPr>
        <p:spPr>
          <a:xfrm flipH="1">
            <a:off x="6146220" y="889446"/>
            <a:ext cx="117498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>
            <a:off x="7312083" y="882726"/>
            <a:ext cx="1138393" cy="17119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4"/>
          </p:cNvCxnSpPr>
          <p:nvPr/>
        </p:nvCxnSpPr>
        <p:spPr>
          <a:xfrm>
            <a:off x="7321208" y="889446"/>
            <a:ext cx="112926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3"/>
          </p:cNvCxnSpPr>
          <p:nvPr/>
        </p:nvCxnSpPr>
        <p:spPr>
          <a:xfrm>
            <a:off x="7312083" y="882726"/>
            <a:ext cx="9125" cy="26530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156176" y="3525859"/>
            <a:ext cx="1165032" cy="9410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3"/>
          </p:cNvCxnSpPr>
          <p:nvPr/>
        </p:nvCxnSpPr>
        <p:spPr>
          <a:xfrm>
            <a:off x="7316645" y="3535737"/>
            <a:ext cx="11437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2"/>
            <a:endCxn id="2" idx="3"/>
          </p:cNvCxnSpPr>
          <p:nvPr/>
        </p:nvCxnSpPr>
        <p:spPr>
          <a:xfrm>
            <a:off x="7308304" y="866502"/>
            <a:ext cx="1152128" cy="26692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5496" y="699542"/>
                <a:ext cx="4392488" cy="993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4392488" cy="9936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510" y="1563638"/>
                <a:ext cx="5838137" cy="102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0" y="1563638"/>
                <a:ext cx="5838137" cy="102976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800" y="2450392"/>
                <a:ext cx="5675336" cy="1459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𝟔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1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𝟐𝟓𝟔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𝟕𝟐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𝟑𝟐𝟖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𝟖𝟐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0" y="2450392"/>
                <a:ext cx="5675336" cy="14595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4134" y="3826040"/>
                <a:ext cx="5065938" cy="1121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𝟐𝟓𝟔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𝟑𝟔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𝟐𝟗𝟐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34" y="3826040"/>
                <a:ext cx="5065938" cy="112197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0798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4" grpId="0"/>
      <p:bldP spid="17" grpId="0"/>
      <p:bldP spid="18" grpId="0"/>
      <p:bldP spid="20" grpId="0"/>
      <p:bldP spid="21" grpId="0"/>
      <p:bldP spid="22" grpId="0"/>
      <p:bldP spid="24" grpId="0"/>
      <p:bldP spid="6" grpId="0"/>
      <p:bldP spid="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2" y="-53823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2594694"/>
            <a:ext cx="2304256" cy="18820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08304" y="843558"/>
            <a:ext cx="25807" cy="45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4"/>
          </p:cNvCxnSpPr>
          <p:nvPr/>
        </p:nvCxnSpPr>
        <p:spPr>
          <a:xfrm flipH="1">
            <a:off x="6146220" y="889446"/>
            <a:ext cx="1174988" cy="1705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4"/>
          </p:cNvCxnSpPr>
          <p:nvPr/>
        </p:nvCxnSpPr>
        <p:spPr>
          <a:xfrm flipH="1">
            <a:off x="6146220" y="889446"/>
            <a:ext cx="117498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>
            <a:off x="7312083" y="882726"/>
            <a:ext cx="1138393" cy="17119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4"/>
          </p:cNvCxnSpPr>
          <p:nvPr/>
        </p:nvCxnSpPr>
        <p:spPr>
          <a:xfrm>
            <a:off x="7321208" y="889446"/>
            <a:ext cx="112926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3"/>
          </p:cNvCxnSpPr>
          <p:nvPr/>
        </p:nvCxnSpPr>
        <p:spPr>
          <a:xfrm>
            <a:off x="7312083" y="882726"/>
            <a:ext cx="9125" cy="26530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156176" y="3525859"/>
            <a:ext cx="1165032" cy="9410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3"/>
          </p:cNvCxnSpPr>
          <p:nvPr/>
        </p:nvCxnSpPr>
        <p:spPr>
          <a:xfrm>
            <a:off x="7316645" y="3535737"/>
            <a:ext cx="11437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2"/>
            <a:endCxn id="2" idx="3"/>
          </p:cNvCxnSpPr>
          <p:nvPr/>
        </p:nvCxnSpPr>
        <p:spPr>
          <a:xfrm>
            <a:off x="7308304" y="866502"/>
            <a:ext cx="1152128" cy="26692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5496" y="699542"/>
                <a:ext cx="7853042" cy="1044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𝟖𝟐</m:t>
                          </m:r>
                        </m:e>
                      </m:rad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𝟕𝟑</m:t>
                          </m:r>
                        </m:e>
                      </m:rad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7853042" cy="10443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5496" y="1635646"/>
                <a:ext cx="6335645" cy="1432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35646"/>
                <a:ext cx="6335645" cy="14323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2949941"/>
                <a:ext cx="494808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𝟏𝟒𝟒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49941"/>
                <a:ext cx="4948085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9400" y="3727076"/>
                <a:ext cx="3962560" cy="1072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𝟏𝟒𝟒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𝟒𝟖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𝟕𝟑</m:t>
                          </m:r>
                        </m:e>
                      </m:rad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0" y="3727076"/>
                <a:ext cx="3962560" cy="10727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629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4" grpId="0"/>
      <p:bldP spid="17" grpId="0"/>
      <p:bldP spid="18" grpId="0"/>
      <p:bldP spid="20" grpId="0"/>
      <p:bldP spid="21" grpId="0"/>
      <p:bldP spid="22" grpId="0"/>
      <p:bldP spid="24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Aylanish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jismlari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2" y="843558"/>
            <a:ext cx="3046568" cy="28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18" y="1995686"/>
            <a:ext cx="2755966" cy="299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86498"/>
            <a:ext cx="2735448" cy="286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683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1707654"/>
            <a:ext cx="3286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699542"/>
            <a:ext cx="9073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2.17.Silindr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635646"/>
                <a:ext cx="3992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𝟕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𝒍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𝟏𝟐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3992503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2681213"/>
                <a:ext cx="38332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𝒍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81213"/>
                <a:ext cx="383329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3761333"/>
                <a:ext cx="4156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𝟕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𝒍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61333"/>
                <a:ext cx="4156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30742" y="1176595"/>
                <a:ext cx="2444131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42" y="1176595"/>
                <a:ext cx="2444131" cy="5795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504" y="2069947"/>
                <a:ext cx="5414111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9947"/>
                <a:ext cx="5414111" cy="5999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504" y="3141090"/>
                <a:ext cx="5281639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41090"/>
                <a:ext cx="5281639" cy="5999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2585" y="4365226"/>
                <a:ext cx="5866221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5" y="4365226"/>
                <a:ext cx="5866221" cy="59990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664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4" grpId="0"/>
      <p:bldP spid="4" grpId="0" animBg="1"/>
      <p:bldP spid="9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3e2561d2401634509e773852b94366c857b2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9062</TotalTime>
  <Words>2058</Words>
  <Application>Microsoft Office PowerPoint</Application>
  <PresentationFormat>Экран (16:9)</PresentationFormat>
  <Paragraphs>230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862</cp:revision>
  <dcterms:created xsi:type="dcterms:W3CDTF">2020-04-09T07:32:19Z</dcterms:created>
  <dcterms:modified xsi:type="dcterms:W3CDTF">2021-03-04T05:58:34Z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