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2" r:id="rId2"/>
    <p:sldId id="1479" r:id="rId3"/>
    <p:sldId id="1492" r:id="rId4"/>
    <p:sldId id="1480" r:id="rId5"/>
    <p:sldId id="1493" r:id="rId6"/>
    <p:sldId id="1494" r:id="rId7"/>
    <p:sldId id="1495" r:id="rId8"/>
    <p:sldId id="1496" r:id="rId9"/>
    <p:sldId id="1497" r:id="rId10"/>
    <p:sldId id="1498" r:id="rId11"/>
    <p:sldId id="1499" r:id="rId12"/>
    <p:sldId id="1500" r:id="rId13"/>
    <p:sldId id="1501" r:id="rId14"/>
    <p:sldId id="1502" r:id="rId15"/>
    <p:sldId id="1503" r:id="rId16"/>
    <p:sldId id="1504" r:id="rId17"/>
    <p:sldId id="1505" r:id="rId18"/>
    <p:sldId id="1506" r:id="rId19"/>
    <p:sldId id="1507" r:id="rId20"/>
    <p:sldId id="1508" r:id="rId21"/>
    <p:sldId id="1509" r:id="rId22"/>
    <p:sldId id="407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230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52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45.png"/><Relationship Id="rId5" Type="http://schemas.openxmlformats.org/officeDocument/2006/relationships/image" Target="../media/image30.png"/><Relationship Id="rId15" Type="http://schemas.openxmlformats.org/officeDocument/2006/relationships/image" Target="../media/image54.png"/><Relationship Id="rId10" Type="http://schemas.openxmlformats.org/officeDocument/2006/relationships/image" Target="../media/image43.png"/><Relationship Id="rId4" Type="http://schemas.openxmlformats.org/officeDocument/2006/relationships/image" Target="../media/image29.png"/><Relationship Id="rId9" Type="http://schemas.openxmlformats.org/officeDocument/2006/relationships/image" Target="../media/image42.png"/><Relationship Id="rId1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30.png"/><Relationship Id="rId7" Type="http://schemas.openxmlformats.org/officeDocument/2006/relationships/image" Target="../media/image17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8.png"/><Relationship Id="rId3" Type="http://schemas.openxmlformats.org/officeDocument/2006/relationships/image" Target="../media/image115.png"/><Relationship Id="rId7" Type="http://schemas.openxmlformats.org/officeDocument/2006/relationships/image" Target="../media/image108.png"/><Relationship Id="rId12" Type="http://schemas.openxmlformats.org/officeDocument/2006/relationships/image" Target="../media/image117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11" Type="http://schemas.openxmlformats.org/officeDocument/2006/relationships/image" Target="../media/image116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13" Type="http://schemas.openxmlformats.org/officeDocument/2006/relationships/image" Target="../media/image36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12" Type="http://schemas.openxmlformats.org/officeDocument/2006/relationships/image" Target="../media/image35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0.png"/><Relationship Id="rId11" Type="http://schemas.openxmlformats.org/officeDocument/2006/relationships/image" Target="../media/image340.png"/><Relationship Id="rId5" Type="http://schemas.openxmlformats.org/officeDocument/2006/relationships/image" Target="../media/image280.png"/><Relationship Id="rId10" Type="http://schemas.openxmlformats.org/officeDocument/2006/relationships/image" Target="../media/image33.png"/><Relationship Id="rId4" Type="http://schemas.openxmlformats.org/officeDocument/2006/relationships/image" Target="../media/image270.png"/><Relationship Id="rId9" Type="http://schemas.openxmlformats.org/officeDocument/2006/relationships/image" Target="../media/image320.png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image" Target="../media/image86.png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0.png"/><Relationship Id="rId3" Type="http://schemas.openxmlformats.org/officeDocument/2006/relationships/image" Target="../media/image811.png"/><Relationship Id="rId7" Type="http://schemas.openxmlformats.org/officeDocument/2006/relationships/image" Target="../media/image85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0.png"/><Relationship Id="rId4" Type="http://schemas.openxmlformats.org/officeDocument/2006/relationships/image" Target="../media/image8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0.png"/><Relationship Id="rId13" Type="http://schemas.openxmlformats.org/officeDocument/2006/relationships/image" Target="../media/image980.png"/><Relationship Id="rId3" Type="http://schemas.openxmlformats.org/officeDocument/2006/relationships/image" Target="../media/image880.png"/><Relationship Id="rId7" Type="http://schemas.openxmlformats.org/officeDocument/2006/relationships/image" Target="../media/image920.png"/><Relationship Id="rId12" Type="http://schemas.openxmlformats.org/officeDocument/2006/relationships/image" Target="../media/image970.png"/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1.png"/><Relationship Id="rId11" Type="http://schemas.openxmlformats.org/officeDocument/2006/relationships/image" Target="../media/image960.png"/><Relationship Id="rId5" Type="http://schemas.openxmlformats.org/officeDocument/2006/relationships/image" Target="../media/image900.png"/><Relationship Id="rId10" Type="http://schemas.openxmlformats.org/officeDocument/2006/relationships/image" Target="../media/image950.png"/><Relationship Id="rId4" Type="http://schemas.openxmlformats.org/officeDocument/2006/relationships/image" Target="../media/image890.png"/><Relationship Id="rId9" Type="http://schemas.openxmlformats.org/officeDocument/2006/relationships/image" Target="../media/image9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0.png"/><Relationship Id="rId13" Type="http://schemas.openxmlformats.org/officeDocument/2006/relationships/image" Target="../media/image1030.png"/><Relationship Id="rId3" Type="http://schemas.openxmlformats.org/officeDocument/2006/relationships/image" Target="../media/image990.png"/><Relationship Id="rId7" Type="http://schemas.openxmlformats.org/officeDocument/2006/relationships/image" Target="../media/image920.png"/><Relationship Id="rId12" Type="http://schemas.openxmlformats.org/officeDocument/2006/relationships/image" Target="../media/image1020.png"/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1.png"/><Relationship Id="rId11" Type="http://schemas.openxmlformats.org/officeDocument/2006/relationships/image" Target="../media/image1010.png"/><Relationship Id="rId5" Type="http://schemas.openxmlformats.org/officeDocument/2006/relationships/image" Target="../media/image900.png"/><Relationship Id="rId10" Type="http://schemas.openxmlformats.org/officeDocument/2006/relationships/image" Target="../media/image1000.png"/><Relationship Id="rId4" Type="http://schemas.openxmlformats.org/officeDocument/2006/relationships/image" Target="../media/image890.png"/><Relationship Id="rId9" Type="http://schemas.openxmlformats.org/officeDocument/2006/relationships/image" Target="../media/image94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3" Type="http://schemas.openxmlformats.org/officeDocument/2006/relationships/image" Target="../media/image310.png"/><Relationship Id="rId7" Type="http://schemas.openxmlformats.org/officeDocument/2006/relationships/image" Target="../media/image7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0.png"/><Relationship Id="rId11" Type="http://schemas.openxmlformats.org/officeDocument/2006/relationships/image" Target="../media/image112.png"/><Relationship Id="rId5" Type="http://schemas.openxmlformats.org/officeDocument/2006/relationships/image" Target="../media/image510.png"/><Relationship Id="rId10" Type="http://schemas.openxmlformats.org/officeDocument/2006/relationships/image" Target="../media/image104.png"/><Relationship Id="rId4" Type="http://schemas.openxmlformats.org/officeDocument/2006/relationships/image" Target="../media/image410.png"/><Relationship Id="rId9" Type="http://schemas.openxmlformats.org/officeDocument/2006/relationships/image" Target="../media/image9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3608" y="2067694"/>
            <a:ext cx="460851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(1-dars)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067694"/>
            <a:ext cx="54555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17281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2367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601635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771550"/>
            <a:ext cx="89942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ig‘indisi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42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512" y="1851670"/>
                <a:ext cx="7978081" cy="731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d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51670"/>
                <a:ext cx="7978081" cy="731932"/>
              </a:xfrm>
              <a:prstGeom prst="rect">
                <a:avLst/>
              </a:prstGeom>
              <a:blipFill rotWithShape="1">
                <a:blip r:embed="rId2"/>
                <a:stretch>
                  <a:fillRect l="-1528" r="-535" b="-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9512" y="2295570"/>
                <a:ext cx="58921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95570"/>
                <a:ext cx="589219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2068" t="-11765" r="-1034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9512" y="2695495"/>
                <a:ext cx="61069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95495"/>
                <a:ext cx="6106993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1996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871" y="2610397"/>
            <a:ext cx="2294881" cy="229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3147814"/>
                <a:ext cx="56893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𝟒𝟐</m:t>
                      </m:r>
                      <m:r>
                        <a:rPr lang="en-US" b="1" i="1" smtClean="0">
                          <a:latin typeface="Cambria Math"/>
                        </a:rPr>
                        <m:t>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147814"/>
                <a:ext cx="568937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61068" y="3579862"/>
                <a:ext cx="14380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068" y="3579862"/>
                <a:ext cx="143802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2048" y="4083918"/>
                <a:ext cx="5486054" cy="955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𝒏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𝟏𝟕𝟎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48" y="4083918"/>
                <a:ext cx="5486054" cy="9555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75688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9" grpId="0"/>
      <p:bldP spid="20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02" y="2351498"/>
            <a:ext cx="2066270" cy="21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339411" y="419338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411" y="4193381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71973" y="3407092"/>
                <a:ext cx="447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973" y="3407092"/>
                <a:ext cx="44755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23136" y="3892980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136" y="3892980"/>
                <a:ext cx="484427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434" y="699542"/>
                <a:ext cx="8930393" cy="1348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oqlarining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yuzalari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7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63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7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arallelepipedning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34" y="699542"/>
                <a:ext cx="8930393" cy="1348254"/>
              </a:xfrm>
              <a:prstGeom prst="rect">
                <a:avLst/>
              </a:prstGeom>
              <a:blipFill rotWithShape="1">
                <a:blip r:embed="rId7"/>
                <a:stretch>
                  <a:fillRect l="-1229" t="-3620" r="-205" b="-10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49616" y="2509873"/>
                <a:ext cx="21078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𝒂𝒃𝒄</m:t>
                      </m:r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616" y="2509873"/>
                <a:ext cx="2107821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1961133"/>
                <a:ext cx="699877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𝟔𝟑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𝟕𝟐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961133"/>
                <a:ext cx="6998775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84828" y="2509873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4828" y="2509873"/>
                <a:ext cx="65697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019481" y="3185269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481" y="3185269"/>
                <a:ext cx="65697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130362" y="3454573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362" y="3454573"/>
                <a:ext cx="65697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9512" y="3075806"/>
                <a:ext cx="1801904" cy="1281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𝒂𝒃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𝟓𝟔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𝒃𝒄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𝟔𝟑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𝒂𝒄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𝟕𝟐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75806"/>
                <a:ext cx="1801904" cy="128176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67744" y="3003798"/>
                <a:ext cx="377866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𝟕𝟐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003798"/>
                <a:ext cx="3778663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63688" y="3488699"/>
                <a:ext cx="5178854" cy="1099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𝒂𝒃𝒄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</a:rPr>
                            <m:t>𝟓𝟔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𝟔𝟑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𝟕𝟐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488699"/>
                <a:ext cx="5178854" cy="10992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3640" y="4543290"/>
                <a:ext cx="532953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𝒂𝒃𝒄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𝟓𝟎𝟒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640" y="4543290"/>
                <a:ext cx="5329536" cy="54874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98058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7" grpId="0"/>
      <p:bldP spid="13" grpId="0"/>
      <p:bldP spid="2" grpId="0"/>
      <p:bldP spid="4" grpId="0"/>
      <p:bldP spid="22" grpId="0"/>
      <p:bldP spid="23" grpId="0"/>
      <p:bldP spid="6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-36512" y="699542"/>
            <a:ext cx="914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2.8.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cm,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1480" y="2067694"/>
                <a:ext cx="427873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80" y="2067694"/>
                <a:ext cx="4278735" cy="507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Равнобедренный треугольник 27"/>
          <p:cNvSpPr/>
          <p:nvPr/>
        </p:nvSpPr>
        <p:spPr>
          <a:xfrm rot="764288">
            <a:off x="7835259" y="2571750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 rot="764288">
            <a:off x="7832891" y="3645413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stCxn id="28" idx="2"/>
            <a:endCxn id="33" idx="2"/>
          </p:cNvCxnSpPr>
          <p:nvPr/>
        </p:nvCxnSpPr>
        <p:spPr>
          <a:xfrm flipH="1">
            <a:off x="7763251" y="3195643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8284817" y="2605217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8547929" y="3364434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691243" y="2493285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243" y="2493285"/>
                <a:ext cx="48391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763251" y="347330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251" y="3473301"/>
                <a:ext cx="48391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83331" y="3473301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331" y="3473301"/>
                <a:ext cx="48115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7504" y="2529887"/>
                <a:ext cx="5476051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𝟏𝟗𝟖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529887"/>
                <a:ext cx="5476051" cy="54591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93021" y="4112396"/>
                <a:ext cx="6680034" cy="623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𝟏𝟗𝟖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𝟏𝟖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21" y="4112396"/>
                <a:ext cx="6680034" cy="6233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6639" y="3031894"/>
                <a:ext cx="6835781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39" y="3031894"/>
                <a:ext cx="6835781" cy="99591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08530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28" grpId="0" animBg="1"/>
      <p:bldP spid="33" grpId="0" animBg="1"/>
      <p:bldP spid="38" grpId="0"/>
      <p:bldP spid="39" grpId="0"/>
      <p:bldP spid="41" grpId="0"/>
      <p:bldP spid="42" grpId="0"/>
      <p:bldP spid="4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699542"/>
                <a:ext cx="8856984" cy="1835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diagonal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16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856984" cy="1835374"/>
              </a:xfrm>
              <a:prstGeom prst="rect">
                <a:avLst/>
              </a:prstGeom>
              <a:blipFill rotWithShape="1">
                <a:blip r:embed="rId2"/>
                <a:stretch>
                  <a:fillRect l="-1376" t="-3322" b="-8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6709733" y="2427734"/>
            <a:ext cx="2016224" cy="720080"/>
          </a:xfrm>
          <a:prstGeom prst="parallelogram">
            <a:avLst>
              <a:gd name="adj" fmla="val 106835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/>
          <p:cNvSpPr/>
          <p:nvPr/>
        </p:nvSpPr>
        <p:spPr>
          <a:xfrm>
            <a:off x="6709733" y="4083918"/>
            <a:ext cx="2016224" cy="720080"/>
          </a:xfrm>
          <a:prstGeom prst="parallelogram">
            <a:avLst>
              <a:gd name="adj" fmla="val 106835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09733" y="3147814"/>
            <a:ext cx="0" cy="165618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449845" y="2427734"/>
            <a:ext cx="0" cy="165618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941493" y="3147814"/>
            <a:ext cx="0" cy="165618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725957" y="2427734"/>
            <a:ext cx="0" cy="165618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6709733" y="2427734"/>
            <a:ext cx="2016224" cy="72008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449845" y="2427734"/>
            <a:ext cx="491648" cy="72008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709733" y="4083918"/>
            <a:ext cx="2016224" cy="72008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449845" y="4083918"/>
            <a:ext cx="491648" cy="72008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069773" y="4625429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9773" y="4625429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242042" y="422793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042" y="4227934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604840" y="3011205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840" y="3011205"/>
                <a:ext cx="50366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357805" y="2715766"/>
                <a:ext cx="684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805" y="2715766"/>
                <a:ext cx="68422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854562" y="2427734"/>
                <a:ext cx="6842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562" y="2427734"/>
                <a:ext cx="68422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179512" y="3371245"/>
            <a:ext cx="1296144" cy="1614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403648" y="3977357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977357"/>
                <a:ext cx="50366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11560" y="2825229"/>
                <a:ext cx="684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825229"/>
                <a:ext cx="68422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2427734"/>
                <a:ext cx="21060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27734"/>
                <a:ext cx="210608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ик 47"/>
          <p:cNvSpPr/>
          <p:nvPr/>
        </p:nvSpPr>
        <p:spPr>
          <a:xfrm>
            <a:off x="2124120" y="3333790"/>
            <a:ext cx="1871816" cy="1614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923928" y="3980703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980703"/>
                <a:ext cx="50366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807654" y="2787774"/>
                <a:ext cx="684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654" y="2787774"/>
                <a:ext cx="68422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223276" y="2429634"/>
                <a:ext cx="21060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276" y="2429634"/>
                <a:ext cx="210608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 51"/>
          <p:cNvSpPr/>
          <p:nvPr/>
        </p:nvSpPr>
        <p:spPr>
          <a:xfrm>
            <a:off x="4644400" y="3333790"/>
            <a:ext cx="1296144" cy="1614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868536" y="3939902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536" y="3939902"/>
                <a:ext cx="503664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076448" y="278777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448" y="2787774"/>
                <a:ext cx="498855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424745" y="2427734"/>
                <a:ext cx="2420278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745" y="2427734"/>
                <a:ext cx="2420278" cy="579518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15849" y="2923018"/>
                <a:ext cx="8671605" cy="1326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700" b="1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700" b="1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sz="27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7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𝟏𝟐</m:t>
                                      </m:r>
                                    </m:e>
                                    <m:sup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7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𝒉</m:t>
                                      </m:r>
                                    </m:e>
                                    <m:sup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7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7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𝟏𝟔</m:t>
                                      </m:r>
                                    </m:e>
                                    <m:sup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7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𝒉</m:t>
                                      </m:r>
                                    </m:e>
                                    <m:sup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𝟏𝟐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𝟏𝟔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𝒉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𝒉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𝒉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49" y="2923018"/>
                <a:ext cx="8671605" cy="132626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79512" y="4219162"/>
                <a:ext cx="5756576" cy="872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𝒅𝒎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219162"/>
                <a:ext cx="5756576" cy="872868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5388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  <p:bldP spid="3" grpId="1" animBg="1"/>
      <p:bldP spid="19" grpId="0" animBg="1"/>
      <p:bldP spid="19" grpId="1" animBg="1"/>
      <p:bldP spid="13" grpId="0"/>
      <p:bldP spid="13" grpId="1"/>
      <p:bldP spid="40" grpId="0"/>
      <p:bldP spid="40" grpId="1"/>
      <p:bldP spid="44" grpId="0"/>
      <p:bldP spid="44" grpId="1"/>
      <p:bldP spid="15" grpId="0"/>
      <p:bldP spid="15" grpId="1"/>
      <p:bldP spid="45" grpId="0"/>
      <p:bldP spid="45" grpId="1"/>
      <p:bldP spid="16" grpId="0" animBg="1"/>
      <p:bldP spid="16" grpId="1" animBg="1"/>
      <p:bldP spid="46" grpId="0"/>
      <p:bldP spid="46" grpId="1"/>
      <p:bldP spid="47" grpId="0"/>
      <p:bldP spid="47" grpId="1"/>
      <p:bldP spid="17" grpId="0"/>
      <p:bldP spid="48" grpId="0" animBg="1"/>
      <p:bldP spid="48" grpId="1" animBg="1"/>
      <p:bldP spid="49" grpId="0"/>
      <p:bldP spid="49" grpId="1"/>
      <p:bldP spid="50" grpId="0"/>
      <p:bldP spid="50" grpId="1"/>
      <p:bldP spid="51" grpId="0"/>
      <p:bldP spid="52" grpId="0" animBg="1"/>
      <p:bldP spid="52" grpId="1" animBg="1"/>
      <p:bldP spid="53" grpId="0"/>
      <p:bldP spid="53" grpId="1"/>
      <p:bldP spid="54" grpId="0"/>
      <p:bldP spid="54" grpId="1"/>
      <p:bldP spid="55" grpId="0"/>
      <p:bldP spid="56" grpId="0"/>
      <p:bldP spid="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742" y="2221112"/>
            <a:ext cx="2951762" cy="2510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07504" y="699542"/>
                <a:ext cx="9145016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chiquvchi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9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dm. Shu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qirralaridan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boshlab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hisoblaganda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3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5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qirqib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olindi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9145016" cy="2092881"/>
              </a:xfrm>
              <a:prstGeom prst="rect">
                <a:avLst/>
              </a:prstGeom>
              <a:blipFill rotWithShape="1">
                <a:blip r:embed="rId3"/>
                <a:stretch>
                  <a:fillRect l="-1200" t="-2624" b="-6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2715766"/>
                <a:ext cx="28151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715766"/>
                <a:ext cx="281513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9992" y="3219822"/>
                <a:ext cx="49012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  <m:r>
                            <a:rPr lang="en-US" i="1">
                              <a:latin typeface="Cambria Math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  <m:r>
                            <a:rPr lang="en-US" i="1">
                              <a:latin typeface="Cambria Math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  <m:r>
                            <a:rPr lang="en-US" i="1">
                              <a:latin typeface="Cambria Math"/>
                            </a:rPr>
                            <m:t>.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=8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∙9∙12=864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𝑑𝑚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92" y="3219822"/>
                <a:ext cx="490127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1520" y="3689325"/>
                <a:ext cx="4404603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∙3∙5∙6=30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𝑑𝑚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689325"/>
                <a:ext cx="4404603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51520" y="4515966"/>
                <a:ext cx="6586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=864−30=834 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𝑑𝑚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15966"/>
                <a:ext cx="658609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511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" grpId="0"/>
      <p:bldP spid="6" grpId="0"/>
      <p:bldP spid="39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7504" y="771550"/>
            <a:ext cx="86409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7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75656" y="2206372"/>
                <a:ext cx="1586653" cy="939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𝑎𝑏𝑐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206372"/>
                <a:ext cx="1586653" cy="93968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75656" y="3144237"/>
                <a:ext cx="3900363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∙7∙8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=56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𝑑𝑚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144237"/>
                <a:ext cx="3900363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внобедренный треугольник 11"/>
          <p:cNvSpPr/>
          <p:nvPr/>
        </p:nvSpPr>
        <p:spPr>
          <a:xfrm rot="2273756">
            <a:off x="7202461" y="3491095"/>
            <a:ext cx="1584176" cy="112296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endCxn id="12" idx="2"/>
          </p:cNvCxnSpPr>
          <p:nvPr/>
        </p:nvCxnSpPr>
        <p:spPr>
          <a:xfrm flipH="1">
            <a:off x="7024611" y="2499742"/>
            <a:ext cx="645174" cy="15093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12" idx="4"/>
          </p:cNvCxnSpPr>
          <p:nvPr/>
        </p:nvCxnSpPr>
        <p:spPr>
          <a:xfrm>
            <a:off x="7669783" y="2499742"/>
            <a:ext cx="604945" cy="24824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12" idx="0"/>
          </p:cNvCxnSpPr>
          <p:nvPr/>
        </p:nvCxnSpPr>
        <p:spPr>
          <a:xfrm>
            <a:off x="7669783" y="2499742"/>
            <a:ext cx="669646" cy="11097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876256" y="298513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985135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84368" y="2681213"/>
                <a:ext cx="4940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681213"/>
                <a:ext cx="49404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49032" y="3296637"/>
                <a:ext cx="4555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032" y="3296637"/>
                <a:ext cx="45557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7051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" grpId="0"/>
      <p:bldP spid="11" grpId="0"/>
      <p:bldP spid="12" grpId="0" animBg="1"/>
      <p:bldP spid="22" grpId="0"/>
      <p:bldP spid="23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ac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274" y="1922784"/>
            <a:ext cx="2593182" cy="259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771550"/>
                <a:ext cx="8810040" cy="994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Tetraedrning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𝟑𝟔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ajmini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771550"/>
                <a:ext cx="8810040" cy="994631"/>
              </a:xfrm>
              <a:prstGeom prst="rect">
                <a:avLst/>
              </a:prstGeom>
              <a:blipFill rotWithShape="1">
                <a:blip r:embed="rId3"/>
                <a:stretch>
                  <a:fillRect l="-1384" t="-2454" r="-346" b="-15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88224" y="249974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499742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32240" y="386789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867894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33585" y="239318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585" y="2393181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244408" y="361620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408" y="3616203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506719" y="298130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719" y="2981301"/>
                <a:ext cx="49885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87079" y="321937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079" y="3219375"/>
                <a:ext cx="49885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9512" y="1707654"/>
                <a:ext cx="2384755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07654"/>
                <a:ext cx="2384755" cy="102835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7504" y="3415600"/>
                <a:ext cx="5844549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=144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15600"/>
                <a:ext cx="5844549" cy="10297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79333" y="1707654"/>
                <a:ext cx="2449580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36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333" y="1707654"/>
                <a:ext cx="2449580" cy="102835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2807925"/>
                <a:ext cx="37924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=144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07925"/>
                <a:ext cx="3792448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6915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0" grpId="0"/>
      <p:bldP spid="31" grpId="0"/>
      <p:bldP spid="34" grpId="0"/>
      <p:bldP spid="35" grpId="0"/>
      <p:bldP spid="36" grpId="0"/>
      <p:bldP spid="10" grpId="0"/>
      <p:bldP spid="39" grpId="0"/>
      <p:bldP spid="16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4016" y="699542"/>
                <a:ext cx="9180512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2.10.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15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tutashtiruvchi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699542"/>
                <a:ext cx="9180512" cy="2092881"/>
              </a:xfrm>
              <a:prstGeom prst="rect">
                <a:avLst/>
              </a:prstGeom>
              <a:blipFill rotWithShape="1">
                <a:blip r:embed="rId2"/>
                <a:stretch>
                  <a:fillRect l="-1195" t="-2624" r="-266" b="-6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 rot="2273756">
            <a:off x="7202461" y="3491095"/>
            <a:ext cx="1584176" cy="112296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6" idx="2"/>
          </p:cNvCxnSpPr>
          <p:nvPr/>
        </p:nvCxnSpPr>
        <p:spPr>
          <a:xfrm flipH="1">
            <a:off x="7024611" y="2499742"/>
            <a:ext cx="645174" cy="15093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6" idx="4"/>
          </p:cNvCxnSpPr>
          <p:nvPr/>
        </p:nvCxnSpPr>
        <p:spPr>
          <a:xfrm>
            <a:off x="7669783" y="2499742"/>
            <a:ext cx="604945" cy="24824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6" idx="0"/>
          </p:cNvCxnSpPr>
          <p:nvPr/>
        </p:nvCxnSpPr>
        <p:spPr>
          <a:xfrm>
            <a:off x="7669783" y="2499742"/>
            <a:ext cx="669646" cy="11097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6" idx="3"/>
          </p:cNvCxnSpPr>
          <p:nvPr/>
        </p:nvCxnSpPr>
        <p:spPr>
          <a:xfrm flipH="1">
            <a:off x="7649669" y="2499742"/>
            <a:ext cx="20114" cy="19959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669783" y="2499742"/>
            <a:ext cx="302472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6" idx="3"/>
          </p:cNvCxnSpPr>
          <p:nvPr/>
        </p:nvCxnSpPr>
        <p:spPr>
          <a:xfrm flipH="1">
            <a:off x="7649669" y="4155926"/>
            <a:ext cx="322586" cy="339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627867" y="2317737"/>
                <a:ext cx="29068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867" y="2317737"/>
                <a:ext cx="290688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308304" y="3401477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3401477"/>
                <a:ext cx="48410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740744" y="3228397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744" y="3228397"/>
                <a:ext cx="50366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32629" y="2985135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629" y="2985135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241497" y="422793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497" y="4227934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5496" y="2715831"/>
                <a:ext cx="6880473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15831"/>
                <a:ext cx="6880473" cy="57381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>
            <a:stCxn id="6" idx="2"/>
          </p:cNvCxnSpPr>
          <p:nvPr/>
        </p:nvCxnSpPr>
        <p:spPr>
          <a:xfrm>
            <a:off x="7024611" y="4009138"/>
            <a:ext cx="947644" cy="1467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705606" y="412137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5606" y="4121373"/>
                <a:ext cx="46679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79512" y="3228397"/>
                <a:ext cx="5243743" cy="969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28397"/>
                <a:ext cx="5243743" cy="96917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5496" y="3987617"/>
                <a:ext cx="4681987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𝟐𝟐𝟓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𝟖𝟏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987617"/>
                <a:ext cx="4681987" cy="60035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Равнобедренный треугольник 41"/>
          <p:cNvSpPr/>
          <p:nvPr/>
        </p:nvSpPr>
        <p:spPr>
          <a:xfrm>
            <a:off x="5470857" y="3507854"/>
            <a:ext cx="1333391" cy="1171030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6111840" y="4208874"/>
            <a:ext cx="1" cy="4865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6097976" y="4208874"/>
            <a:ext cx="34182" cy="47141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865639" y="4511028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639" y="4511028"/>
                <a:ext cx="49885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049422" y="414220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422" y="4142208"/>
                <a:ext cx="46679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07504" y="4500778"/>
                <a:ext cx="4750981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500778"/>
                <a:ext cx="4750981" cy="5912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3509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0" grpId="0"/>
      <p:bldP spid="31" grpId="0"/>
      <p:bldP spid="35" grpId="0"/>
      <p:bldP spid="36" grpId="0"/>
      <p:bldP spid="37" grpId="0"/>
      <p:bldP spid="34" grpId="0"/>
      <p:bldP spid="40" grpId="0"/>
      <p:bldP spid="41" grpId="0"/>
      <p:bldP spid="43" grpId="0"/>
      <p:bldP spid="42" grpId="0" animBg="1"/>
      <p:bldP spid="46" grpId="0" animBg="1"/>
      <p:bldP spid="48" grpId="0"/>
      <p:bldP spid="49" grpId="0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2273756">
            <a:off x="7634509" y="1986275"/>
            <a:ext cx="1584176" cy="112296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456659" y="994922"/>
            <a:ext cx="645174" cy="15093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101831" y="994922"/>
            <a:ext cx="604945" cy="24824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101831" y="994922"/>
            <a:ext cx="669646" cy="11097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081717" y="994922"/>
            <a:ext cx="20114" cy="19959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101831" y="994922"/>
            <a:ext cx="302472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081717" y="2651106"/>
            <a:ext cx="322586" cy="339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95536" y="850372"/>
                <a:ext cx="29068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50372"/>
                <a:ext cx="2906886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740352" y="1896657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1896657"/>
                <a:ext cx="48410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172792" y="1723577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792" y="1723577"/>
                <a:ext cx="50366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464677" y="1480315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677" y="1480315"/>
                <a:ext cx="40588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673545" y="272311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545" y="2723114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123969" y="861413"/>
                <a:ext cx="4873770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=?,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969" y="861413"/>
                <a:ext cx="4873770" cy="5627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>
            <a:off x="7456659" y="2504318"/>
            <a:ext cx="947644" cy="1467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137654" y="2571750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7654" y="2571750"/>
                <a:ext cx="46679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Равнобедренный треугольник 41"/>
          <p:cNvSpPr/>
          <p:nvPr/>
        </p:nvSpPr>
        <p:spPr>
          <a:xfrm>
            <a:off x="6118929" y="2151454"/>
            <a:ext cx="1333391" cy="1171030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6759912" y="2852474"/>
            <a:ext cx="1" cy="4865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6746048" y="2852474"/>
            <a:ext cx="34182" cy="47141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513711" y="3154628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711" y="3154628"/>
                <a:ext cx="49885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697494" y="278580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494" y="2785808"/>
                <a:ext cx="4667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>
            <a:stCxn id="42" idx="2"/>
          </p:cNvCxnSpPr>
          <p:nvPr/>
        </p:nvCxnSpPr>
        <p:spPr>
          <a:xfrm flipV="1">
            <a:off x="6118929" y="2871534"/>
            <a:ext cx="627119" cy="4509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35851" y="2511492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851" y="2511492"/>
                <a:ext cx="468397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812360" y="2223460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2223460"/>
                <a:ext cx="46839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8949" y="1244965"/>
                <a:ext cx="34349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49" y="1244965"/>
                <a:ext cx="34349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7544" y="2325085"/>
                <a:ext cx="5203091" cy="645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325085"/>
                <a:ext cx="5203091" cy="64524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45608" y="2883130"/>
                <a:ext cx="414241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𝟑𝟐𝟒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8" y="2883130"/>
                <a:ext cx="4142416" cy="5912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544" y="3189181"/>
                <a:ext cx="7530459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𝟏𝟖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𝟒𝟎𝟓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9181"/>
                <a:ext cx="7530459" cy="99591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7544" y="1606719"/>
                <a:ext cx="6272423" cy="783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𝒂𝒉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𝑹</m:t>
                        </m:r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𝒓</m:t>
                        </m:r>
                        <m:r>
                          <a:rPr lang="en-US" sz="2800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𝟏𝟖</m:t>
                        </m:r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𝟐𝟕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𝟐𝟒𝟑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06719"/>
                <a:ext cx="6272423" cy="78329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3307" y="4269301"/>
                <a:ext cx="5958106" cy="6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𝟐𝟒𝟑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𝟒𝟎𝟓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𝟔𝟒𝟖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07" y="4269301"/>
                <a:ext cx="5958106" cy="60670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stCxn id="42" idx="0"/>
          </p:cNvCxnSpPr>
          <p:nvPr/>
        </p:nvCxnSpPr>
        <p:spPr>
          <a:xfrm flipH="1">
            <a:off x="6759912" y="2151454"/>
            <a:ext cx="25713" cy="7200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4318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0" grpId="0"/>
      <p:bldP spid="31" grpId="0"/>
      <p:bldP spid="31" grpId="1"/>
      <p:bldP spid="31" grpId="2"/>
      <p:bldP spid="31" grpId="3"/>
      <p:bldP spid="31" grpId="4"/>
      <p:bldP spid="35" grpId="0"/>
      <p:bldP spid="36" grpId="0"/>
      <p:bldP spid="37" grpId="0"/>
      <p:bldP spid="34" grpId="0"/>
      <p:bldP spid="40" grpId="0"/>
      <p:bldP spid="40" grpId="1"/>
      <p:bldP spid="40" grpId="2"/>
      <p:bldP spid="42" grpId="0" animBg="1"/>
      <p:bldP spid="42" grpId="1" animBg="1"/>
      <p:bldP spid="46" grpId="0" animBg="1"/>
      <p:bldP spid="46" grpId="1" animBg="1"/>
      <p:bldP spid="48" grpId="0"/>
      <p:bldP spid="48" grpId="1"/>
      <p:bldP spid="49" grpId="0"/>
      <p:bldP spid="49" grpId="1"/>
      <p:bldP spid="5" grpId="0"/>
      <p:bldP spid="5" grpId="1"/>
      <p:bldP spid="38" grpId="0"/>
      <p:bldP spid="38" grpId="1"/>
      <p:bldP spid="7" grpId="0"/>
      <p:bldP spid="9" grpId="0"/>
      <p:bldP spid="11" grpId="0"/>
      <p:bldP spid="12" grpId="0"/>
      <p:bldP spid="13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782578"/>
                <a:ext cx="6844976" cy="2530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2.14.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oltiburchakli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cm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tutashtiruvchi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  <m:t>𝟔𝟗</m:t>
                        </m:r>
                      </m:e>
                    </m:rad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cm ga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82578"/>
                <a:ext cx="6844976" cy="2530629"/>
              </a:xfrm>
              <a:prstGeom prst="rect">
                <a:avLst/>
              </a:prstGeom>
              <a:blipFill rotWithShape="1">
                <a:blip r:embed="rId2"/>
                <a:stretch>
                  <a:fillRect l="-1603" t="-2163" r="-712" b="-4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3363838"/>
                <a:ext cx="4115807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=10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latin typeface="Cambria Math"/>
                        </a:rPr>
                        <m:t>; </m:t>
                      </m:r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69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63838"/>
                <a:ext cx="4115807" cy="591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Шестиугольник 4"/>
          <p:cNvSpPr/>
          <p:nvPr/>
        </p:nvSpPr>
        <p:spPr>
          <a:xfrm rot="617328">
            <a:off x="6444208" y="2931790"/>
            <a:ext cx="2304256" cy="1872208"/>
          </a:xfrm>
          <a:prstGeom prst="hexagon">
            <a:avLst>
              <a:gd name="adj" fmla="val 31815"/>
              <a:gd name="vf" fmla="val 11547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668344" y="1059582"/>
            <a:ext cx="72008" cy="72008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2"/>
            <a:endCxn id="5" idx="4"/>
          </p:cNvCxnSpPr>
          <p:nvPr/>
        </p:nvCxnSpPr>
        <p:spPr>
          <a:xfrm flipH="1">
            <a:off x="7215997" y="1095586"/>
            <a:ext cx="452347" cy="1751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0"/>
            <a:endCxn id="5" idx="3"/>
          </p:cNvCxnSpPr>
          <p:nvPr/>
        </p:nvCxnSpPr>
        <p:spPr>
          <a:xfrm flipH="1">
            <a:off x="6462734" y="1059582"/>
            <a:ext cx="1241614" cy="26025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0"/>
            <a:endCxn id="5" idx="5"/>
          </p:cNvCxnSpPr>
          <p:nvPr/>
        </p:nvCxnSpPr>
        <p:spPr>
          <a:xfrm>
            <a:off x="7704348" y="1059582"/>
            <a:ext cx="606722" cy="19866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4"/>
            <a:endCxn id="5" idx="0"/>
          </p:cNvCxnSpPr>
          <p:nvPr/>
        </p:nvCxnSpPr>
        <p:spPr>
          <a:xfrm>
            <a:off x="7704348" y="1131590"/>
            <a:ext cx="1025590" cy="29420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4"/>
            <a:endCxn id="5" idx="1"/>
          </p:cNvCxnSpPr>
          <p:nvPr/>
        </p:nvCxnSpPr>
        <p:spPr>
          <a:xfrm>
            <a:off x="7704348" y="1131590"/>
            <a:ext cx="272327" cy="37567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0"/>
            <a:endCxn id="5" idx="2"/>
          </p:cNvCxnSpPr>
          <p:nvPr/>
        </p:nvCxnSpPr>
        <p:spPr>
          <a:xfrm flipH="1">
            <a:off x="6881602" y="1059582"/>
            <a:ext cx="822746" cy="36299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" idx="0"/>
          </p:cNvCxnSpPr>
          <p:nvPr/>
        </p:nvCxnSpPr>
        <p:spPr>
          <a:xfrm flipH="1">
            <a:off x="7668344" y="1059582"/>
            <a:ext cx="36004" cy="2808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6" idx="1"/>
          </p:cNvCxnSpPr>
          <p:nvPr/>
        </p:nvCxnSpPr>
        <p:spPr>
          <a:xfrm flipH="1">
            <a:off x="7442170" y="1070127"/>
            <a:ext cx="236719" cy="37338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442170" y="3867894"/>
            <a:ext cx="236719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Прямая соединительная линия 14335"/>
          <p:cNvCxnSpPr>
            <a:endCxn id="5" idx="2"/>
          </p:cNvCxnSpPr>
          <p:nvPr/>
        </p:nvCxnSpPr>
        <p:spPr>
          <a:xfrm flipH="1">
            <a:off x="6881602" y="3867894"/>
            <a:ext cx="786742" cy="821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108520" y="4083918"/>
                <a:ext cx="6880473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4083918"/>
                <a:ext cx="6880473" cy="57381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164288" y="3113261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113261"/>
                <a:ext cx="48410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550357" y="2938096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357" y="2938096"/>
                <a:ext cx="50366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804248" y="3131149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3131149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025473" y="4625429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473" y="4625429"/>
                <a:ext cx="49885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8182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/>
      <p:bldP spid="5" grpId="0" animBg="1"/>
      <p:bldP spid="6" grpId="0" animBg="1"/>
      <p:bldP spid="45" grpId="0"/>
      <p:bldP spid="46" grpId="0"/>
      <p:bldP spid="47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Ko‘pyoqlar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323528" y="843558"/>
            <a:ext cx="1698559" cy="1939467"/>
            <a:chOff x="480" y="1440"/>
            <a:chExt cx="1994" cy="2688"/>
          </a:xfrm>
        </p:grpSpPr>
        <p:sp>
          <p:nvSpPr>
            <p:cNvPr id="18" name="Freeform 2"/>
            <p:cNvSpPr>
              <a:spLocks/>
            </p:cNvSpPr>
            <p:nvPr/>
          </p:nvSpPr>
          <p:spPr bwMode="auto">
            <a:xfrm>
              <a:off x="480" y="1440"/>
              <a:ext cx="1992" cy="912"/>
            </a:xfrm>
            <a:custGeom>
              <a:avLst/>
              <a:gdLst>
                <a:gd name="T0" fmla="*/ 0 w 1992"/>
                <a:gd name="T1" fmla="*/ 576 h 912"/>
                <a:gd name="T2" fmla="*/ 384 w 1992"/>
                <a:gd name="T3" fmla="*/ 48 h 912"/>
                <a:gd name="T4" fmla="*/ 1296 w 1992"/>
                <a:gd name="T5" fmla="*/ 0 h 912"/>
                <a:gd name="T6" fmla="*/ 1992 w 1992"/>
                <a:gd name="T7" fmla="*/ 450 h 912"/>
                <a:gd name="T8" fmla="*/ 1680 w 1992"/>
                <a:gd name="T9" fmla="*/ 864 h 912"/>
                <a:gd name="T10" fmla="*/ 768 w 1992"/>
                <a:gd name="T11" fmla="*/ 912 h 912"/>
                <a:gd name="T12" fmla="*/ 0 w 1992"/>
                <a:gd name="T13" fmla="*/ 576 h 9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92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92" y="450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13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"/>
            <p:cNvSpPr>
              <a:spLocks/>
            </p:cNvSpPr>
            <p:nvPr/>
          </p:nvSpPr>
          <p:spPr bwMode="auto">
            <a:xfrm>
              <a:off x="480" y="3216"/>
              <a:ext cx="1986" cy="912"/>
            </a:xfrm>
            <a:custGeom>
              <a:avLst/>
              <a:gdLst>
                <a:gd name="T0" fmla="*/ 0 w 1986"/>
                <a:gd name="T1" fmla="*/ 576 h 912"/>
                <a:gd name="T2" fmla="*/ 384 w 1986"/>
                <a:gd name="T3" fmla="*/ 48 h 912"/>
                <a:gd name="T4" fmla="*/ 1296 w 1986"/>
                <a:gd name="T5" fmla="*/ 0 h 912"/>
                <a:gd name="T6" fmla="*/ 1986 w 1986"/>
                <a:gd name="T7" fmla="*/ 462 h 912"/>
                <a:gd name="T8" fmla="*/ 1680 w 1986"/>
                <a:gd name="T9" fmla="*/ 864 h 912"/>
                <a:gd name="T10" fmla="*/ 768 w 1986"/>
                <a:gd name="T11" fmla="*/ 912 h 912"/>
                <a:gd name="T12" fmla="*/ 0 w 1986"/>
                <a:gd name="T13" fmla="*/ 576 h 9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86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86" y="462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13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4"/>
            <p:cNvSpPr>
              <a:spLocks noChangeShapeType="1"/>
            </p:cNvSpPr>
            <p:nvPr/>
          </p:nvSpPr>
          <p:spPr bwMode="auto">
            <a:xfrm>
              <a:off x="1776" y="1440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>
              <a:off x="864" y="1488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480" y="1892"/>
              <a:ext cx="1994" cy="2236"/>
            </a:xfrm>
            <a:custGeom>
              <a:avLst/>
              <a:gdLst>
                <a:gd name="T0" fmla="*/ 0 w 1994"/>
                <a:gd name="T1" fmla="*/ 1900 h 2236"/>
                <a:gd name="T2" fmla="*/ 768 w 1994"/>
                <a:gd name="T3" fmla="*/ 2236 h 2236"/>
                <a:gd name="T4" fmla="*/ 1680 w 1994"/>
                <a:gd name="T5" fmla="*/ 2188 h 2236"/>
                <a:gd name="T6" fmla="*/ 1986 w 1994"/>
                <a:gd name="T7" fmla="*/ 1792 h 2236"/>
                <a:gd name="T8" fmla="*/ 1994 w 1994"/>
                <a:gd name="T9" fmla="*/ 0 h 2236"/>
                <a:gd name="T10" fmla="*/ 1680 w 1994"/>
                <a:gd name="T11" fmla="*/ 412 h 2236"/>
                <a:gd name="T12" fmla="*/ 768 w 1994"/>
                <a:gd name="T13" fmla="*/ 460 h 2236"/>
                <a:gd name="T14" fmla="*/ 0 w 1994"/>
                <a:gd name="T15" fmla="*/ 124 h 2236"/>
                <a:gd name="T16" fmla="*/ 0 w 1994"/>
                <a:gd name="T17" fmla="*/ 1900 h 22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94" h="2236">
                  <a:moveTo>
                    <a:pt x="0" y="1900"/>
                  </a:moveTo>
                  <a:lnTo>
                    <a:pt x="768" y="2236"/>
                  </a:lnTo>
                  <a:lnTo>
                    <a:pt x="1680" y="2188"/>
                  </a:lnTo>
                  <a:lnTo>
                    <a:pt x="1986" y="1792"/>
                  </a:lnTo>
                  <a:lnTo>
                    <a:pt x="1994" y="0"/>
                  </a:lnTo>
                  <a:lnTo>
                    <a:pt x="1680" y="412"/>
                  </a:lnTo>
                  <a:lnTo>
                    <a:pt x="768" y="460"/>
                  </a:lnTo>
                  <a:lnTo>
                    <a:pt x="0" y="124"/>
                  </a:lnTo>
                  <a:lnTo>
                    <a:pt x="0" y="1900"/>
                  </a:lnTo>
                  <a:close/>
                </a:path>
              </a:pathLst>
            </a:custGeom>
            <a:solidFill>
              <a:srgbClr val="66CCFF">
                <a:alpha val="5215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>
              <a:off x="1248" y="2352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8"/>
            <p:cNvSpPr>
              <a:spLocks noChangeShapeType="1"/>
            </p:cNvSpPr>
            <p:nvPr/>
          </p:nvSpPr>
          <p:spPr bwMode="auto">
            <a:xfrm>
              <a:off x="2160" y="2304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>
              <a:off x="480" y="2016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197" y="915566"/>
            <a:ext cx="1898845" cy="179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7" y="843558"/>
            <a:ext cx="1674252" cy="183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179" y="843558"/>
            <a:ext cx="2079551" cy="196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31790"/>
            <a:ext cx="8636681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540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Шестиугольник 4"/>
          <p:cNvSpPr/>
          <p:nvPr/>
        </p:nvSpPr>
        <p:spPr>
          <a:xfrm rot="617328">
            <a:off x="6727584" y="2859782"/>
            <a:ext cx="2304256" cy="1872208"/>
          </a:xfrm>
          <a:prstGeom prst="hexagon">
            <a:avLst>
              <a:gd name="adj" fmla="val 31815"/>
              <a:gd name="vf" fmla="val 11547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951720" y="987574"/>
            <a:ext cx="72008" cy="72008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2"/>
            <a:endCxn id="5" idx="4"/>
          </p:cNvCxnSpPr>
          <p:nvPr/>
        </p:nvCxnSpPr>
        <p:spPr>
          <a:xfrm flipH="1">
            <a:off x="7499373" y="1023578"/>
            <a:ext cx="452347" cy="1751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0"/>
            <a:endCxn id="5" idx="3"/>
          </p:cNvCxnSpPr>
          <p:nvPr/>
        </p:nvCxnSpPr>
        <p:spPr>
          <a:xfrm flipH="1">
            <a:off x="6746110" y="987574"/>
            <a:ext cx="1241614" cy="26025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0"/>
            <a:endCxn id="5" idx="5"/>
          </p:cNvCxnSpPr>
          <p:nvPr/>
        </p:nvCxnSpPr>
        <p:spPr>
          <a:xfrm>
            <a:off x="7987724" y="987574"/>
            <a:ext cx="606722" cy="19866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4"/>
            <a:endCxn id="5" idx="0"/>
          </p:cNvCxnSpPr>
          <p:nvPr/>
        </p:nvCxnSpPr>
        <p:spPr>
          <a:xfrm>
            <a:off x="7987724" y="1059582"/>
            <a:ext cx="1025590" cy="29420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4"/>
            <a:endCxn id="5" idx="1"/>
          </p:cNvCxnSpPr>
          <p:nvPr/>
        </p:nvCxnSpPr>
        <p:spPr>
          <a:xfrm>
            <a:off x="7987724" y="1059582"/>
            <a:ext cx="272327" cy="37567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0"/>
            <a:endCxn id="5" idx="2"/>
          </p:cNvCxnSpPr>
          <p:nvPr/>
        </p:nvCxnSpPr>
        <p:spPr>
          <a:xfrm flipH="1">
            <a:off x="7164978" y="987574"/>
            <a:ext cx="822746" cy="36299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" idx="0"/>
          </p:cNvCxnSpPr>
          <p:nvPr/>
        </p:nvCxnSpPr>
        <p:spPr>
          <a:xfrm flipH="1">
            <a:off x="7951720" y="987574"/>
            <a:ext cx="36004" cy="2808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6" idx="1"/>
          </p:cNvCxnSpPr>
          <p:nvPr/>
        </p:nvCxnSpPr>
        <p:spPr>
          <a:xfrm flipH="1">
            <a:off x="7725546" y="998119"/>
            <a:ext cx="236719" cy="37338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725546" y="3795886"/>
            <a:ext cx="236719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Прямая соединительная линия 14335"/>
          <p:cNvCxnSpPr>
            <a:endCxn id="5" idx="2"/>
          </p:cNvCxnSpPr>
          <p:nvPr/>
        </p:nvCxnSpPr>
        <p:spPr>
          <a:xfrm flipH="1">
            <a:off x="7164978" y="3795886"/>
            <a:ext cx="786742" cy="821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76225" y="1133843"/>
                <a:ext cx="6880473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25" y="1133843"/>
                <a:ext cx="6880473" cy="5738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1635646"/>
                <a:ext cx="6561796" cy="808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𝑹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𝟏𝟎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  <m:r>
                      <a:rPr lang="en-US" b="1" i="1" smtClean="0">
                        <a:latin typeface="Cambria Math"/>
                      </a:rPr>
                      <m:t>, 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𝟏𝟎</m:t>
                        </m:r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35646"/>
                <a:ext cx="6561796" cy="80810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6266" y="2411716"/>
                <a:ext cx="5550174" cy="808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𝟏𝟎𝟎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𝟏𝟓𝟎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66" y="2411716"/>
                <a:ext cx="5550174" cy="80810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57282" y="3219822"/>
                <a:ext cx="7069692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𝟏𝟔𝟗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7282" y="3219822"/>
                <a:ext cx="7069692" cy="65094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80528" y="3833341"/>
                <a:ext cx="6874254" cy="645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𝟕𝟓</m:t>
                          </m: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528" y="3833341"/>
                <a:ext cx="6874254" cy="64524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8231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" grpId="0" animBg="1"/>
      <p:bldP spid="6" grpId="0" animBg="1"/>
      <p:bldP spid="6" grpId="1" animBg="1"/>
      <p:bldP spid="6" grpId="2" animBg="1"/>
      <p:bldP spid="45" grpId="0"/>
      <p:bldP spid="46" grpId="0"/>
      <p:bldP spid="46" grpId="1"/>
      <p:bldP spid="46" grpId="2"/>
      <p:bldP spid="46" grpId="3"/>
      <p:bldP spid="46" grpId="4"/>
      <p:bldP spid="47" grpId="0"/>
      <p:bldP spid="47" grpId="1"/>
      <p:bldP spid="47" grpId="2"/>
      <p:bldP spid="48" grpId="0"/>
      <p:bldP spid="48" grpId="1"/>
      <p:bldP spid="48" grpId="2"/>
      <p:bldP spid="48" grpId="3"/>
      <p:bldP spid="48" grpId="4"/>
      <p:bldP spid="49" grpId="0"/>
      <p:bldP spid="50" grpId="0"/>
      <p:bldP spid="50" grpId="1"/>
      <p:bldP spid="50" grpId="2"/>
      <p:bldP spid="55" grpId="0"/>
      <p:bldP spid="55" grpId="1"/>
      <p:bldP spid="55" grpId="2"/>
      <p:bldP spid="3" grpId="0"/>
      <p:bldP spid="4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Шестиугольник 4"/>
          <p:cNvSpPr/>
          <p:nvPr/>
        </p:nvSpPr>
        <p:spPr>
          <a:xfrm rot="617328">
            <a:off x="6727584" y="2859782"/>
            <a:ext cx="2304256" cy="1872208"/>
          </a:xfrm>
          <a:prstGeom prst="hexagon">
            <a:avLst>
              <a:gd name="adj" fmla="val 31815"/>
              <a:gd name="vf" fmla="val 11547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951720" y="987574"/>
            <a:ext cx="72008" cy="72008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2"/>
            <a:endCxn id="5" idx="4"/>
          </p:cNvCxnSpPr>
          <p:nvPr/>
        </p:nvCxnSpPr>
        <p:spPr>
          <a:xfrm flipH="1">
            <a:off x="7499373" y="1023578"/>
            <a:ext cx="452347" cy="1751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0"/>
            <a:endCxn id="5" idx="3"/>
          </p:cNvCxnSpPr>
          <p:nvPr/>
        </p:nvCxnSpPr>
        <p:spPr>
          <a:xfrm flipH="1">
            <a:off x="6746110" y="987574"/>
            <a:ext cx="1241614" cy="26025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0"/>
            <a:endCxn id="5" idx="5"/>
          </p:cNvCxnSpPr>
          <p:nvPr/>
        </p:nvCxnSpPr>
        <p:spPr>
          <a:xfrm>
            <a:off x="7987724" y="987574"/>
            <a:ext cx="606722" cy="19866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4"/>
            <a:endCxn id="5" idx="0"/>
          </p:cNvCxnSpPr>
          <p:nvPr/>
        </p:nvCxnSpPr>
        <p:spPr>
          <a:xfrm>
            <a:off x="7987724" y="1059582"/>
            <a:ext cx="1025590" cy="29420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4"/>
            <a:endCxn id="5" idx="1"/>
          </p:cNvCxnSpPr>
          <p:nvPr/>
        </p:nvCxnSpPr>
        <p:spPr>
          <a:xfrm>
            <a:off x="7987724" y="1059582"/>
            <a:ext cx="272327" cy="37567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0"/>
            <a:endCxn id="5" idx="2"/>
          </p:cNvCxnSpPr>
          <p:nvPr/>
        </p:nvCxnSpPr>
        <p:spPr>
          <a:xfrm flipH="1">
            <a:off x="7164978" y="987574"/>
            <a:ext cx="822746" cy="36299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" idx="0"/>
          </p:cNvCxnSpPr>
          <p:nvPr/>
        </p:nvCxnSpPr>
        <p:spPr>
          <a:xfrm flipH="1">
            <a:off x="7951720" y="987574"/>
            <a:ext cx="36004" cy="2808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6" idx="1"/>
          </p:cNvCxnSpPr>
          <p:nvPr/>
        </p:nvCxnSpPr>
        <p:spPr>
          <a:xfrm flipH="1">
            <a:off x="7725546" y="998119"/>
            <a:ext cx="236719" cy="37338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725546" y="3795886"/>
            <a:ext cx="236719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Прямая соединительная линия 14335"/>
          <p:cNvCxnSpPr>
            <a:endCxn id="5" idx="2"/>
          </p:cNvCxnSpPr>
          <p:nvPr/>
        </p:nvCxnSpPr>
        <p:spPr>
          <a:xfrm flipH="1">
            <a:off x="7164978" y="3795886"/>
            <a:ext cx="786742" cy="821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76225" y="1133843"/>
                <a:ext cx="7554889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25" y="1133843"/>
                <a:ext cx="7554889" cy="5627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6266" y="1635646"/>
                <a:ext cx="5550174" cy="808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𝟏𝟎𝟎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𝟏𝟓𝟎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66" y="1635646"/>
                <a:ext cx="5550174" cy="80810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5496" y="2355726"/>
                <a:ext cx="6629186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355726"/>
                <a:ext cx="6629186" cy="89896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91259" y="3291830"/>
                <a:ext cx="3871636" cy="6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𝟏𝟓𝟎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59" y="3291830"/>
                <a:ext cx="3871636" cy="60670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3939902"/>
                <a:ext cx="7405361" cy="10440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𝟏𝟑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 </m:t>
                    </m:r>
                  </m:oMath>
                </a14:m>
                <a:endParaRPr lang="en-US" sz="2800" b="1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𝒚𝒐𝒏</m:t>
                        </m:r>
                      </m:sub>
                    </m:sSub>
                    <m:r>
                      <a:rPr lang="en-US" sz="2800" b="1" i="1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𝟑𝟔𝟎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,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𝑻</m:t>
                        </m:r>
                        <m:sSup>
                          <m:sSup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800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>
                            <a:latin typeface="Cambria Math"/>
                          </a:rPr>
                          <m:t>𝒍𝒂</m:t>
                        </m:r>
                      </m:sub>
                    </m:sSub>
                    <m:r>
                      <a:rPr lang="en-US" sz="2800" b="1" i="1">
                        <a:latin typeface="Cambria Math"/>
                      </a:rPr>
                      <m:t>=</m:t>
                    </m:r>
                    <m:r>
                      <a:rPr lang="en-US" sz="2800" b="1" i="1">
                        <a:latin typeface="Cambria Math"/>
                      </a:rPr>
                      <m:t>𝟏𝟓𝟎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𝟑𝟔𝟎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939902"/>
                <a:ext cx="7405361" cy="1044068"/>
              </a:xfrm>
              <a:prstGeom prst="rect">
                <a:avLst/>
              </a:prstGeom>
              <a:blipFill rotWithShape="1">
                <a:blip r:embed="rId13"/>
                <a:stretch>
                  <a:fillRect l="-1646" t="-5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7651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" grpId="0" animBg="1"/>
      <p:bldP spid="6" grpId="0" animBg="1"/>
      <p:bldP spid="45" grpId="0"/>
      <p:bldP spid="46" grpId="0"/>
      <p:bldP spid="46" grpId="2"/>
      <p:bldP spid="46" grpId="3"/>
      <p:bldP spid="46" grpId="4"/>
      <p:bldP spid="47" grpId="0"/>
      <p:bldP spid="47" grpId="2"/>
      <p:bldP spid="48" grpId="0"/>
      <p:bldP spid="48" grpId="2"/>
      <p:bldP spid="48" grpId="3"/>
      <p:bldP spid="48" grpId="4"/>
      <p:bldP spid="49" grpId="0"/>
      <p:bldP spid="50" grpId="0"/>
      <p:bldP spid="50" grpId="1"/>
      <p:bldP spid="50" grpId="2"/>
      <p:bldP spid="55" grpId="0"/>
      <p:bldP spid="55" grpId="1"/>
      <p:bldP spid="55" grpId="2"/>
      <p:bldP spid="4" grpId="0"/>
      <p:bldP spid="28" grpId="0"/>
      <p:bldP spid="29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Aylanish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jismlari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12" y="843558"/>
            <a:ext cx="3046568" cy="28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8" y="1995686"/>
            <a:ext cx="2755966" cy="299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86498"/>
            <a:ext cx="2735448" cy="286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3683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95" y="1686167"/>
            <a:ext cx="7613981" cy="246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7504" y="758190"/>
            <a:ext cx="9145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0319" y="4137923"/>
            <a:ext cx="8739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976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18661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2.5. 3-rasmda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𝑨𝑩𝑪𝑫𝑬𝑭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ko‘pyoq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ko‘pyoqda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186617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393" t="-6410" r="-133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528" y="2396897"/>
            <a:ext cx="2735968" cy="269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74" y="1563638"/>
                <a:ext cx="64988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" y="1563638"/>
                <a:ext cx="6498895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765" r="-563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649" y="2067694"/>
                <a:ext cx="685360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𝑫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" y="2067694"/>
                <a:ext cx="6853607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649" y="2624594"/>
                <a:ext cx="62360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" y="2624594"/>
                <a:ext cx="6236003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649" y="3200658"/>
                <a:ext cx="62856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" y="3200658"/>
                <a:ext cx="6285695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496" y="3704714"/>
                <a:ext cx="62151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𝒆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uch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704714"/>
                <a:ext cx="6215163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1628" r="-98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496" y="4280778"/>
                <a:ext cx="62637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80778"/>
                <a:ext cx="6263702" cy="523220"/>
              </a:xfrm>
              <a:prstGeom prst="rect">
                <a:avLst/>
              </a:prstGeom>
              <a:blipFill rotWithShape="1">
                <a:blip r:embed="rId9"/>
                <a:stretch>
                  <a:fillRect t="-11628" r="-876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95690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7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36" y="1676817"/>
            <a:ext cx="2735968" cy="269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482" y="843558"/>
                <a:ext cx="64988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82" y="843558"/>
                <a:ext cx="6498895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56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649" y="2067694"/>
                <a:ext cx="62360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" y="2067694"/>
                <a:ext cx="6236003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flipV="1">
            <a:off x="8028384" y="3480345"/>
            <a:ext cx="648072" cy="57606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1241053"/>
                <a:ext cx="4059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𝑨𝑩𝑪𝑫𝑬𝑭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,   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𝑪𝑫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41053"/>
                <a:ext cx="405957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-36512" y="2609205"/>
                <a:ext cx="62737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𝑨𝑩𝑪𝑫𝑬𝑭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>
                          <a:solidFill>
                            <a:srgbClr val="7030A0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𝑬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0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1" i="1">
                          <a:solidFill>
                            <a:srgbClr val="7030A0"/>
                          </a:solidFill>
                          <a:latin typeface="Cambria Math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𝑭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609205"/>
                <a:ext cx="627376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7690420" y="3025771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657" y="3382129"/>
                <a:ext cx="62151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𝒆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uch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umumiy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lgan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qirralarni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7" y="3382129"/>
                <a:ext cx="6215163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1628" r="-107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5367" y="3905349"/>
                <a:ext cx="35744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𝑨𝑩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𝑨𝑭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67" y="3905349"/>
                <a:ext cx="3574440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6542935" y="3476983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442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8" grpId="0"/>
      <p:bldP spid="23" grpId="0"/>
      <p:bldP spid="12" grpId="0" animBg="1"/>
      <p:bldP spid="12" grpId="1" animBg="1"/>
      <p:bldP spid="14" grpId="0"/>
      <p:bldP spid="15" grpId="0"/>
      <p:bldP spid="16" grpId="0" animBg="1"/>
      <p:bldP spid="1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36" y="1676817"/>
            <a:ext cx="2735968" cy="269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482" y="843558"/>
                <a:ext cx="61514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𝒅</m:t>
                    </m:r>
                    <m:r>
                      <a:rPr lang="en-US" sz="2800" b="1" i="1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82" y="843558"/>
                <a:ext cx="6151492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595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4657" y="1976522"/>
                <a:ext cx="62151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𝒆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uch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umumiy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lgan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qirralarni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7" y="1976522"/>
                <a:ext cx="6215163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107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4657" y="3075806"/>
                <a:ext cx="63871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uch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umumiy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lgan</m:t>
                    </m:r>
                    <m:r>
                      <m:rPr>
                        <m:nor/>
                      </m:rPr>
                      <a: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qirralarni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7" y="3075806"/>
                <a:ext cx="6387133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1256442"/>
                <a:ext cx="69890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𝑩𝑪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800" b="1" i="1">
                          <a:solidFill>
                            <a:srgbClr val="7030A0"/>
                          </a:solidFill>
                          <a:latin typeface="Cambria Math"/>
                        </a:rPr>
                        <m:t>𝑪𝑫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56442"/>
                <a:ext cx="698909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5367" y="2499742"/>
                <a:ext cx="35744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𝑨𝑩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𝑨𝑭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67" y="2499742"/>
                <a:ext cx="357444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6136" y="3704714"/>
                <a:ext cx="4099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𝑭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B05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B05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36" y="3704714"/>
                <a:ext cx="409984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7809631" y="2708024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542935" y="3476983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308304" y="2283718"/>
            <a:ext cx="121940" cy="1220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338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9" grpId="0"/>
      <p:bldP spid="8" grpId="0"/>
      <p:bldP spid="9" grpId="0"/>
      <p:bldP spid="23" grpId="0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-36512" y="699542"/>
            <a:ext cx="914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24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7236296" y="2067694"/>
            <a:ext cx="1512168" cy="2088232"/>
          </a:xfrm>
          <a:prstGeom prst="cube">
            <a:avLst>
              <a:gd name="adj" fmla="val 40469"/>
            </a:avLst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267744" y="2005776"/>
                <a:ext cx="2878993" cy="540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005776"/>
                <a:ext cx="2878993" cy="54066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-36512" y="2427734"/>
                <a:ext cx="7070141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=2</m:t>
                      </m:r>
                      <m:sSub>
                        <m:sSub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𝑟𝑜𝑚𝑏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=2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sz="270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=10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∙24=240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427734"/>
                <a:ext cx="7070141" cy="8701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араллелограмм 21"/>
          <p:cNvSpPr/>
          <p:nvPr/>
        </p:nvSpPr>
        <p:spPr>
          <a:xfrm>
            <a:off x="5391761" y="4007701"/>
            <a:ext cx="1656184" cy="1044116"/>
          </a:xfrm>
          <a:prstGeom prst="parallelogram">
            <a:avLst>
              <a:gd name="adj" fmla="val 48422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895817" y="4007701"/>
            <a:ext cx="648072" cy="10441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5391761" y="4007701"/>
            <a:ext cx="1656184" cy="10441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728085" y="4116627"/>
                <a:ext cx="599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085" y="4116627"/>
                <a:ext cx="59978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243999" y="3939902"/>
                <a:ext cx="599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999" y="3939902"/>
                <a:ext cx="599780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719936" y="4260454"/>
                <a:ext cx="444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936" y="4260454"/>
                <a:ext cx="444352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-108520" y="3156935"/>
                <a:ext cx="6241004" cy="998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𝑎</m:t>
                      </m:r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7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700" b="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700" b="0" i="1" smtClean="0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700" b="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7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100+576</m:t>
                              </m:r>
                            </m:e>
                          </m:rad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</a:rPr>
                            <m:t>26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=13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156935"/>
                <a:ext cx="6241004" cy="9989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548028" y="4029621"/>
                <a:ext cx="444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028" y="4029621"/>
                <a:ext cx="444352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-36512" y="4083918"/>
                <a:ext cx="4983224" cy="540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=4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𝑎𝐻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=4∙13∙8=416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083918"/>
                <a:ext cx="4983224" cy="54066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5496" y="4551369"/>
                <a:ext cx="419788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=240+416=656 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551369"/>
                <a:ext cx="4197880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134388" y="3067076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388" y="3067076"/>
                <a:ext cx="495649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76307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8" grpId="0"/>
      <p:bldP spid="20" grpId="0"/>
      <p:bldP spid="22" grpId="0" animBg="1"/>
      <p:bldP spid="22" grpId="1" animBg="1"/>
      <p:bldP spid="34" grpId="0"/>
      <p:bldP spid="34" grpId="1"/>
      <p:bldP spid="44" grpId="0"/>
      <p:bldP spid="44" grpId="1"/>
      <p:bldP spid="37" grpId="0"/>
      <p:bldP spid="37" grpId="1"/>
      <p:bldP spid="40" grpId="0"/>
      <p:bldP spid="45" grpId="0"/>
      <p:bldP spid="41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5053" y="771550"/>
                <a:ext cx="80694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piramida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53" y="771550"/>
                <a:ext cx="8069453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765" r="-378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8038" y="1305403"/>
                <a:ext cx="7978081" cy="731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d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38" y="1305403"/>
                <a:ext cx="7978081" cy="731932"/>
              </a:xfrm>
              <a:prstGeom prst="rect">
                <a:avLst/>
              </a:prstGeom>
              <a:blipFill rotWithShape="1">
                <a:blip r:embed="rId3"/>
                <a:stretch>
                  <a:fillRect l="-1528" r="-535" b="-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8" y="1923678"/>
                <a:ext cx="58921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23678"/>
                <a:ext cx="589219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2068" t="-11765" r="-1034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1799" y="2427734"/>
                <a:ext cx="61069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99" y="2427734"/>
                <a:ext cx="6106993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2096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33052" y="2931790"/>
                <a:ext cx="59891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52" y="2931790"/>
                <a:ext cx="5989140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2035" t="-11628" r="-1017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16497" y="3579862"/>
                <a:ext cx="58384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97" y="3579862"/>
                <a:ext cx="5838458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192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11" y="2279629"/>
            <a:ext cx="2524369" cy="252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813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9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f76b73e977b0f98fadb7b1cb61cf1bec2564b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8829</TotalTime>
  <Words>1984</Words>
  <Application>Microsoft Office PowerPoint</Application>
  <PresentationFormat>Экран (16:9)</PresentationFormat>
  <Paragraphs>206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843</cp:revision>
  <dcterms:created xsi:type="dcterms:W3CDTF">2020-04-09T07:32:19Z</dcterms:created>
  <dcterms:modified xsi:type="dcterms:W3CDTF">2021-03-04T05:58:05Z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