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1382" r:id="rId2"/>
    <p:sldId id="1461" r:id="rId3"/>
    <p:sldId id="1462" r:id="rId4"/>
    <p:sldId id="1463" r:id="rId5"/>
    <p:sldId id="1464" r:id="rId6"/>
    <p:sldId id="1465" r:id="rId7"/>
    <p:sldId id="1466" r:id="rId8"/>
    <p:sldId id="1475" r:id="rId9"/>
    <p:sldId id="1469" r:id="rId10"/>
    <p:sldId id="1470" r:id="rId11"/>
    <p:sldId id="1471" r:id="rId12"/>
    <p:sldId id="1467" r:id="rId13"/>
    <p:sldId id="1472" r:id="rId14"/>
    <p:sldId id="1473" r:id="rId15"/>
    <p:sldId id="1474" r:id="rId16"/>
    <p:sldId id="1468" r:id="rId17"/>
    <p:sldId id="368" r:id="rId18"/>
    <p:sldId id="407" r:id="rId19"/>
  </p:sldIdLst>
  <p:sldSz cx="9144000" cy="5143500" type="screen16x9"/>
  <p:notesSz cx="5765800" cy="3244850"/>
  <p:custDataLst>
    <p:tags r:id="rId21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4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7.png"/><Relationship Id="rId7" Type="http://schemas.openxmlformats.org/officeDocument/2006/relationships/image" Target="../media/image8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8.pn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5.png"/><Relationship Id="rId10" Type="http://schemas.openxmlformats.org/officeDocument/2006/relationships/image" Target="../media/image3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9.png"/><Relationship Id="rId7" Type="http://schemas.openxmlformats.org/officeDocument/2006/relationships/image" Target="../media/image1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70.png"/><Relationship Id="rId12" Type="http://schemas.openxmlformats.org/officeDocument/2006/relationships/image" Target="../media/image2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00.png"/><Relationship Id="rId10" Type="http://schemas.openxmlformats.org/officeDocument/2006/relationships/image" Target="../media/image190.png"/><Relationship Id="rId9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43608" y="2103452"/>
            <a:ext cx="7164156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8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8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Aylanish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jismlari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Silindr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konus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shar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067694"/>
            <a:ext cx="545553" cy="15841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96336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2" y="330377"/>
            <a:ext cx="5617281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16" dirty="0" err="1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7694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601635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838" y="2184877"/>
            <a:ext cx="2277658" cy="247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6104297" y="2519871"/>
            <a:ext cx="2047581" cy="136854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6512" y="699542"/>
                <a:ext cx="937551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2.26.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ekisligi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𝒍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99542"/>
                <a:ext cx="9375515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300"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4" y="1995686"/>
                <a:ext cx="6060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r>
                        <a:rPr lang="ru-RU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°,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95686"/>
                <a:ext cx="606044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5851" y="2427734"/>
                <a:ext cx="4635564" cy="836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𝒍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 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51" y="2427734"/>
                <a:ext cx="4635564" cy="8363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3075806"/>
                <a:ext cx="5508303" cy="995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75806"/>
                <a:ext cx="5508303" cy="9959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45295" y="4615298"/>
                <a:ext cx="297812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𝟕𝟓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𝒄𝒎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295" y="4615298"/>
                <a:ext cx="2978123" cy="548740"/>
              </a:xfrm>
              <a:prstGeom prst="rect">
                <a:avLst/>
              </a:prstGeom>
              <a:blipFill rotWithShape="1">
                <a:blip r:embed="rId7"/>
                <a:stretch>
                  <a:fillRect l="-4508" t="-10000" b="-3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ый треугольник 3"/>
          <p:cNvSpPr/>
          <p:nvPr/>
        </p:nvSpPr>
        <p:spPr>
          <a:xfrm>
            <a:off x="5796136" y="2534011"/>
            <a:ext cx="1008112" cy="1333883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54352" y="2897237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352" y="2897237"/>
                <a:ext cx="405880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70133" y="3401293"/>
                <a:ext cx="5180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133" y="3401293"/>
                <a:ext cx="51809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Дуга 7"/>
          <p:cNvSpPr/>
          <p:nvPr/>
        </p:nvSpPr>
        <p:spPr>
          <a:xfrm rot="14719313">
            <a:off x="6457915" y="3598159"/>
            <a:ext cx="545919" cy="538609"/>
          </a:xfrm>
          <a:prstGeom prst="arc">
            <a:avLst>
              <a:gd name="adj1" fmla="val 17672775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49422" y="3723878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422" y="3723878"/>
                <a:ext cx="46679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597" y="4027374"/>
                <a:ext cx="6249595" cy="704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𝟕𝟓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" y="4027374"/>
                <a:ext cx="6249595" cy="7046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7401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7" grpId="0"/>
      <p:bldP spid="18" grpId="0"/>
      <p:bldP spid="4" grpId="0" animBg="1"/>
      <p:bldP spid="6" grpId="0"/>
      <p:bldP spid="7" grpId="0"/>
      <p:bldP spid="8" grpId="0" animBg="1"/>
      <p:bldP spid="1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68" y="2112716"/>
            <a:ext cx="2070598" cy="22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6310520" y="2397411"/>
            <a:ext cx="2047581" cy="124413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6512" y="699542"/>
                <a:ext cx="947964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2.27.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𝒍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𝟐𝟎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𝒅𝒎</m:t>
                    </m:r>
                  </m:oMath>
                </a14:m>
                <a:endParaRPr lang="en-US" sz="2800" b="1" i="1" dirty="0" smtClean="0">
                  <a:latin typeface="Cambria Math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𝟒𝟓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99542"/>
                <a:ext cx="9479646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286"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4" y="1995686"/>
                <a:ext cx="6157840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𝟐𝟎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𝒅𝒎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r>
                        <a:rPr lang="ru-RU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𝟒𝟓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95686"/>
                <a:ext cx="6157840" cy="5280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7504" y="2408570"/>
                <a:ext cx="3162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08570"/>
                <a:ext cx="316214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2808623"/>
                <a:ext cx="455342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08623"/>
                <a:ext cx="4553426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ый треугольник 3"/>
          <p:cNvSpPr/>
          <p:nvPr/>
        </p:nvSpPr>
        <p:spPr>
          <a:xfrm>
            <a:off x="5796136" y="2643758"/>
            <a:ext cx="1152128" cy="1224136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54352" y="2897237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352" y="2897237"/>
                <a:ext cx="40588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42141" y="3363838"/>
                <a:ext cx="5180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141" y="3363838"/>
                <a:ext cx="51809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Дуга 7"/>
          <p:cNvSpPr/>
          <p:nvPr/>
        </p:nvSpPr>
        <p:spPr>
          <a:xfrm rot="14719313">
            <a:off x="6532654" y="3598159"/>
            <a:ext cx="545919" cy="538609"/>
          </a:xfrm>
          <a:prstGeom prst="arc">
            <a:avLst>
              <a:gd name="adj1" fmla="val 17672775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49422" y="3723878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422" y="3723878"/>
                <a:ext cx="466794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90256" y="2984634"/>
                <a:ext cx="494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256" y="2984634"/>
                <a:ext cx="49404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9627" y="3219822"/>
                <a:ext cx="4452373" cy="99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</a:rPr>
                            <m:t>𝒍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7" y="3219822"/>
                <a:ext cx="4452373" cy="9973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51983" y="4011910"/>
                <a:ext cx="7216271" cy="608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𝟐𝟎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983" y="4011910"/>
                <a:ext cx="7216271" cy="6085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36512" y="4483530"/>
                <a:ext cx="4781630" cy="608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𝟐𝟎𝟎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𝒅𝒎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483530"/>
                <a:ext cx="4781630" cy="6085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1069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7" grpId="0"/>
      <p:bldP spid="4" grpId="0" animBg="1"/>
      <p:bldP spid="6" grpId="0"/>
      <p:bldP spid="7" grpId="0"/>
      <p:bldP spid="8" grpId="0" animBg="1"/>
      <p:bldP spid="12" grpId="0"/>
      <p:bldP spid="20" grpId="0"/>
      <p:bldP spid="2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O‘q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kesim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9" y="771932"/>
            <a:ext cx="1735504" cy="19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350179" y="886525"/>
            <a:ext cx="1500613" cy="1584176"/>
          </a:xfrm>
          <a:prstGeom prst="triangle">
            <a:avLst>
              <a:gd name="adj" fmla="val 5082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63688" y="1041579"/>
            <a:ext cx="2223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68401" y="2063919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1" y="2063919"/>
                <a:ext cx="505267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99651" y="1620089"/>
                <a:ext cx="5357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51" y="1620089"/>
                <a:ext cx="535724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H="1">
            <a:off x="1103690" y="911563"/>
            <a:ext cx="20336" cy="15650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98992" y="2715766"/>
                <a:ext cx="23367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𝒌𝒆𝒔𝒊𝒎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𝑹𝑯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992" y="2715766"/>
                <a:ext cx="233672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3923928" y="771932"/>
            <a:ext cx="0" cy="437156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7384" y="745416"/>
            <a:ext cx="52822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kesimi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chburchakdan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onus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7544" y="3185269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85269"/>
                <a:ext cx="40588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03648" y="3185269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185269"/>
                <a:ext cx="40588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4493" y="3920738"/>
                <a:ext cx="5164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93" y="3920738"/>
                <a:ext cx="516488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1920" y="2387730"/>
                <a:ext cx="5497338" cy="543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𝟐𝟒</m:t>
                      </m:r>
                      <m:r>
                        <a:rPr lang="en-US" sz="2800" b="1" i="1" smtClean="0"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387730"/>
                <a:ext cx="5497338" cy="5438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57384" y="2859782"/>
                <a:ext cx="4533164" cy="547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𝑹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384" y="2859782"/>
                <a:ext cx="4533164" cy="5477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95936" y="3363838"/>
                <a:ext cx="204697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363838"/>
                <a:ext cx="2046971" cy="53296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95936" y="3766976"/>
                <a:ext cx="161736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766976"/>
                <a:ext cx="1617366" cy="53296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95936" y="4199024"/>
                <a:ext cx="288014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199024"/>
                <a:ext cx="2880147" cy="53296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36296" y="4587974"/>
                <a:ext cx="17091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𝟖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587974"/>
                <a:ext cx="1709122" cy="538609"/>
              </a:xfrm>
              <a:prstGeom prst="rect">
                <a:avLst/>
              </a:prstGeom>
              <a:blipFill rotWithShape="1">
                <a:blip r:embed="rId14"/>
                <a:stretch>
                  <a:fillRect l="-750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4266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967E-6 L 0.00017 0.3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5937E-6 L -0.00104 0.3714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55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7864E-8 L -1.38889E-6 0.331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7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185 L -0.00139 0.36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8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/>
      <p:bldP spid="22" grpId="0"/>
      <p:bldP spid="22" grpId="1"/>
      <p:bldP spid="23" grpId="0"/>
      <p:bldP spid="23" grpId="1"/>
      <p:bldP spid="23" grpId="2"/>
      <p:bldP spid="27" grpId="0"/>
      <p:bldP spid="11" grpId="0"/>
      <p:bldP spid="18" grpId="0"/>
      <p:bldP spid="28" grpId="0"/>
      <p:bldP spid="29" grpId="0"/>
      <p:bldP spid="19" grpId="0"/>
      <p:bldP spid="31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61" y="681539"/>
            <a:ext cx="8292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2.35.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08" y="1131590"/>
            <a:ext cx="3681107" cy="172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08520" y="1563638"/>
                <a:ext cx="5721566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𝒔𝒊𝒓𝒕𝒊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𝒔𝒊𝒓𝒕𝒊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563638"/>
                <a:ext cx="5721566" cy="579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180528" y="2067694"/>
                <a:ext cx="60445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𝒅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𝒎</m:t>
                      </m:r>
                      <m:r>
                        <a:rPr lang="en-US" sz="2800" b="1" i="1" smtClean="0">
                          <a:latin typeface="Cambria Math"/>
                        </a:rPr>
                        <m:t> 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𝑯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2067694"/>
                <a:ext cx="604454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36512" y="2606303"/>
                <a:ext cx="6669454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𝒚𝒐𝒏</m:t>
                          </m:r>
                          <m:r>
                            <a:rPr lang="en-US" sz="2800" b="1" i="1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𝒔𝒊𝒓𝒕𝒊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𝒓𝑯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606303"/>
                <a:ext cx="6669454" cy="5627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5652120" y="1996280"/>
            <a:ext cx="576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28184" y="1564232"/>
            <a:ext cx="0" cy="864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80626" y="1635646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626" y="1635646"/>
                <a:ext cx="44755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24128" y="1404813"/>
                <a:ext cx="3674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404813"/>
                <a:ext cx="36740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108520" y="3075806"/>
                <a:ext cx="9380260" cy="1000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 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075806"/>
                <a:ext cx="9380260" cy="10005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017" y="3881240"/>
                <a:ext cx="6863097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𝒚𝒐𝒏</m:t>
                          </m:r>
                          <m:r>
                            <a:rPr lang="en-US" sz="2800" b="1" i="1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𝒔𝒊𝒓𝒕𝒊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𝟐𝟎𝟔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7" y="3881240"/>
                <a:ext cx="6863097" cy="5627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-141454" y="4440504"/>
                <a:ext cx="6807120" cy="547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𝟐𝟎𝟔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𝟔𝟏𝟐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454" y="4440504"/>
                <a:ext cx="6807120" cy="5477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8368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14" grpId="0"/>
      <p:bldP spid="23" grpId="0"/>
      <p:bldP spid="29" grpId="0"/>
      <p:bldP spid="24" grpId="0"/>
      <p:bldP spid="25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61" y="681539"/>
            <a:ext cx="8292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2.35.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75" y="1203598"/>
            <a:ext cx="2301629" cy="246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08520" y="1594108"/>
                <a:ext cx="7421775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𝒚𝒂𝒓𝒊𝒎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𝒔𝒉𝒂𝒓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𝒔𝒊𝒓𝒕𝒊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𝒔𝒊𝒓𝒕𝒊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594108"/>
                <a:ext cx="7421775" cy="579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318" y="2351643"/>
                <a:ext cx="65165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𝒅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 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𝒌𝒐𝒏𝒖𝒔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𝒔𝒉𝒂𝒓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18" y="2351643"/>
                <a:ext cx="651659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36512" y="3118782"/>
                <a:ext cx="7987443" cy="965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𝒚𝒂𝒓𝒊𝒎</m:t>
                          </m:r>
                          <m:r>
                            <a:rPr lang="en-US" sz="2800" b="1" i="1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𝒔𝒉𝒂𝒓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118782"/>
                <a:ext cx="7987443" cy="9651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4296488"/>
                <a:ext cx="7426328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𝒚𝒐𝒏</m:t>
                          </m:r>
                          <m:r>
                            <a:rPr lang="en-US" sz="2800" b="1" i="1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𝒔𝒊𝒓𝒕𝒊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𝒓𝒉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96488"/>
                <a:ext cx="7426328" cy="5795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1392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61" y="681539"/>
            <a:ext cx="8292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2.35.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75" y="1203598"/>
            <a:ext cx="2301629" cy="246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96" y="1635646"/>
                <a:ext cx="65165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𝒅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 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𝒌𝒐𝒏𝒖𝒔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𝒔𝒉𝒂𝒓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35646"/>
                <a:ext cx="6516592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496" y="2177157"/>
                <a:ext cx="55216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𝒌𝒐𝒏𝒖𝒔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177157"/>
                <a:ext cx="552164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504" y="2715766"/>
                <a:ext cx="7029873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15766"/>
                <a:ext cx="7029873" cy="6509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017" y="3291830"/>
                <a:ext cx="6863097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𝒚𝒐𝒏</m:t>
                          </m:r>
                          <m:r>
                            <a:rPr lang="en-US" sz="2800" b="1" i="1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𝒔𝒊𝒓𝒕𝒊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𝟖𝟔𝟒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7" y="3291830"/>
                <a:ext cx="6863097" cy="5627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108520" y="3795886"/>
                <a:ext cx="7421775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𝒚𝒂𝒓𝒊𝒎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𝒔𝒉𝒂𝒓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𝒔𝒊𝒓𝒕𝒊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𝒔𝒊𝒓𝒕𝒊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795886"/>
                <a:ext cx="7421775" cy="5795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108520" y="4371950"/>
                <a:ext cx="8000267" cy="547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𝟐𝟖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𝟖𝟔𝟒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𝟎𝟐𝟒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371950"/>
                <a:ext cx="8000267" cy="5477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3644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Kesik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konus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87" y="771550"/>
            <a:ext cx="9104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kesilganda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kesik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580112" y="1923678"/>
            <a:ext cx="2736304" cy="237626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80112" y="3921238"/>
            <a:ext cx="2736304" cy="7574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56490" y="2715766"/>
            <a:ext cx="116783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>
            <a:off x="5580112" y="2967794"/>
            <a:ext cx="2736304" cy="1332148"/>
          </a:xfrm>
          <a:prstGeom prst="trapezoid">
            <a:avLst>
              <a:gd name="adj" fmla="val 562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948264" y="1923678"/>
            <a:ext cx="0" cy="23762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1" idx="0"/>
            <a:endCxn id="4" idx="3"/>
          </p:cNvCxnSpPr>
          <p:nvPr/>
        </p:nvCxnSpPr>
        <p:spPr>
          <a:xfrm>
            <a:off x="6948264" y="2967794"/>
            <a:ext cx="0" cy="13321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63975" y="2603979"/>
                <a:ext cx="44916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975" y="2603979"/>
                <a:ext cx="449161" cy="5078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71694" y="3867894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94" y="3867894"/>
                <a:ext cx="505267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60823" y="3324456"/>
                <a:ext cx="5357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823" y="3324456"/>
                <a:ext cx="535724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795247" y="3147814"/>
                <a:ext cx="39145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247" y="3147814"/>
                <a:ext cx="391454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52120" y="3147814"/>
                <a:ext cx="39145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147814"/>
                <a:ext cx="391454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2395" y="1707654"/>
                <a:ext cx="3148875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𝑹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1707654"/>
                <a:ext cx="3148875" cy="5172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3544" y="2310615"/>
                <a:ext cx="2220351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44" y="2310615"/>
                <a:ext cx="2220351" cy="5172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752672" y="2283718"/>
                <a:ext cx="2276457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672" y="2283718"/>
                <a:ext cx="2276457" cy="5172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9512" y="2859782"/>
                <a:ext cx="2878096" cy="545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𝝅</m:t>
                      </m:r>
                      <m:d>
                        <m:d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𝑹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59782"/>
                <a:ext cx="2878096" cy="54591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9512" y="3396925"/>
                <a:ext cx="5074979" cy="531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7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ru-RU" sz="27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ru-RU" sz="27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𝝅</m:t>
                      </m:r>
                      <m:d>
                        <m:d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𝑹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96925"/>
                <a:ext cx="5074979" cy="5316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7000" y="3931130"/>
                <a:ext cx="4511171" cy="872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𝑽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𝑹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00" y="3931130"/>
                <a:ext cx="4511171" cy="8728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4789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7" grpId="0" animBg="1"/>
      <p:bldP spid="11" grpId="0" animBg="1"/>
      <p:bldP spid="24" grpId="0"/>
      <p:bldP spid="31" grpId="0"/>
      <p:bldP spid="34" grpId="0"/>
      <p:bldP spid="35" grpId="0"/>
      <p:bldP spid="36" grpId="0"/>
      <p:bldP spid="26" grpId="0"/>
      <p:bldP spid="28" grpId="0"/>
      <p:bldP spid="37" grpId="0"/>
      <p:bldP spid="29" grpId="0"/>
      <p:bldP spid="3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699542"/>
            <a:ext cx="7771863" cy="155976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en-US" sz="3200" b="1" dirty="0" smtClean="0">
                <a:solidFill>
                  <a:srgbClr val="7030A0"/>
                </a:solidFill>
              </a:rPr>
              <a:t>121-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2.25, 2.28-</a:t>
            </a:r>
            <a:r>
              <a:rPr lang="en-US" sz="3200" dirty="0" smtClean="0"/>
              <a:t>mashqlar;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122-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2.30-</a:t>
            </a:r>
            <a:r>
              <a:rPr lang="en-US" sz="3200" dirty="0" smtClean="0"/>
              <a:t>mashq.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55726"/>
            <a:ext cx="439248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106015" y="878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42395" y="88333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topshiriqlar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203" y="1363884"/>
            <a:ext cx="6888211" cy="1390409"/>
          </a:xfrm>
          <a:prstGeom prst="rect">
            <a:avLst/>
          </a:prstGeom>
        </p:spPr>
        <p:txBody>
          <a:bodyPr vert="horz" wrap="square" lIns="0" tIns="24158" rIns="0" bIns="0" rtlCol="0">
            <a:spAutoFit/>
          </a:bodyPr>
          <a:lstStyle/>
          <a:p>
            <a:pPr marL="62411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154" y="4383551"/>
            <a:ext cx="4572000" cy="592648"/>
          </a:xfrm>
          <a:prstGeom prst="rect">
            <a:avLst/>
          </a:prstGeom>
        </p:spPr>
        <p:txBody>
          <a:bodyPr lIns="144954" tIns="72478" rIns="144954" bIns="72478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7" y="192346"/>
            <a:ext cx="8475234" cy="538679"/>
          </a:xfrm>
          <a:prstGeom prst="rect">
            <a:avLst/>
          </a:prstGeom>
        </p:spPr>
        <p:txBody>
          <a:bodyPr vert="horz" wrap="square" lIns="0" tIns="26172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2" algn="ctr">
              <a:spcBef>
                <a:spcPts val="206"/>
              </a:spcBef>
            </a:pPr>
            <a:r>
              <a:rPr lang="en-US" sz="3300" spc="24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74222" y="99897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79" y="1707654"/>
            <a:ext cx="328612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100" y="682699"/>
            <a:ext cx="90124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2.25.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32 cm,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uchini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tutashtiruvchi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63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76456" y="2897237"/>
                <a:ext cx="405880" cy="5386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2897237"/>
                <a:ext cx="40588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64288" y="2969245"/>
                <a:ext cx="5613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969245"/>
                <a:ext cx="561372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36512" y="2610331"/>
                <a:ext cx="5992987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𝒓𝑯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𝟑𝟎𝟎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610331"/>
                <a:ext cx="5992987" cy="5795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496" y="2115858"/>
                <a:ext cx="412875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𝒄𝒎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𝑯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115858"/>
                <a:ext cx="412875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20273" y="3094533"/>
                <a:ext cx="16307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273" y="3094533"/>
                <a:ext cx="1630703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9649" y="3162890"/>
                <a:ext cx="20102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49" y="3162890"/>
                <a:ext cx="2010294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23528" y="3683874"/>
                <a:ext cx="497694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𝟔𝟐𝟓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83874"/>
                <a:ext cx="4976940" cy="54874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35155" y="4255258"/>
                <a:ext cx="320094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𝟔𝟐𝟓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𝒄𝒎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155" y="4255258"/>
                <a:ext cx="3200941" cy="548740"/>
              </a:xfrm>
              <a:prstGeom prst="rect">
                <a:avLst/>
              </a:prstGeom>
              <a:blipFill rotWithShape="1">
                <a:blip r:embed="rId14"/>
                <a:stretch>
                  <a:fillRect l="-4190" t="-10000" b="-3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8568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7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79" y="1707654"/>
            <a:ext cx="328612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699542"/>
            <a:ext cx="89322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2.20.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m,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yasovchisi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76456" y="2897237"/>
                <a:ext cx="405880" cy="5386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2897237"/>
                <a:ext cx="40588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88" y="2427734"/>
                <a:ext cx="2964786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8" y="2427734"/>
                <a:ext cx="2964786" cy="9371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64288" y="2969245"/>
                <a:ext cx="5613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969245"/>
                <a:ext cx="56137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36512" y="1995686"/>
                <a:ext cx="6010748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  <m:r>
                        <a:rPr lang="en-US" b="1" i="1" smtClean="0"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995686"/>
                <a:ext cx="6010748" cy="5795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496" y="3329285"/>
                <a:ext cx="51418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329285"/>
                <a:ext cx="514185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108520" y="3835954"/>
                <a:ext cx="5897512" cy="599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𝒓𝑯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835954"/>
                <a:ext cx="5897512" cy="5999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59240" y="4424020"/>
                <a:ext cx="202113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40" y="4424020"/>
                <a:ext cx="2021131" cy="548740"/>
              </a:xfrm>
              <a:prstGeom prst="rect">
                <a:avLst/>
              </a:prstGeom>
              <a:blipFill rotWithShape="1">
                <a:blip r:embed="rId10"/>
                <a:stretch>
                  <a:fillRect l="-6647" t="-10000" b="-3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0613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/>
      <p:bldP spid="17" grpId="0"/>
      <p:bldP spid="16" grpId="0"/>
      <p:bldP spid="15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Konus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839356"/>
            <a:ext cx="893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kateti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ylantirishdan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72591"/>
            <a:ext cx="3244772" cy="30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2571750"/>
            <a:ext cx="591700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aylantirishda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kateti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qo‘zg‘alishsiz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2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r>
              <a:rPr lang="en-US" sz="2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ataymiz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378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Konus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38" y="771550"/>
            <a:ext cx="91310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aylantirishda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doira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onusning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ipotenuza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ipotenuzaning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endParaRPr lang="en-US" sz="28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asovchisi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78" y="2198649"/>
            <a:ext cx="293992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3018319"/>
            <a:ext cx="62568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aylanishda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qo‘zg‘almasdan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endParaRPr lang="en-US" sz="28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61193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Konus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0452" y="1072928"/>
                <a:ext cx="2002087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452" y="1072928"/>
                <a:ext cx="2002087" cy="5627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0736" y="1813495"/>
                <a:ext cx="214315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36" y="1813495"/>
                <a:ext cx="214315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7287" y="2571750"/>
                <a:ext cx="3495829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87" y="2571750"/>
                <a:ext cx="3495829" cy="5627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36512" y="3291830"/>
                <a:ext cx="5144742" cy="547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𝒓𝒍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291830"/>
                <a:ext cx="5144742" cy="5477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4011910"/>
                <a:ext cx="446801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11910"/>
                <a:ext cx="4468018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31591"/>
            <a:ext cx="336838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92280" y="2753221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753221"/>
                <a:ext cx="50366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ый треугольник 10"/>
          <p:cNvSpPr/>
          <p:nvPr/>
        </p:nvSpPr>
        <p:spPr>
          <a:xfrm rot="5400000">
            <a:off x="5184067" y="1671652"/>
            <a:ext cx="2592289" cy="151216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171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41" y="1653648"/>
            <a:ext cx="3031563" cy="32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96" y="1635646"/>
                <a:ext cx="5595634" cy="582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35646"/>
                <a:ext cx="5595634" cy="5824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001" y="2139702"/>
                <a:ext cx="530715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1" y="2139702"/>
                <a:ext cx="5307158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3949" y="2571750"/>
                <a:ext cx="3495829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49" y="2571750"/>
                <a:ext cx="3495829" cy="5627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792" y="3123840"/>
                <a:ext cx="5422958" cy="547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𝟔𝟓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2" y="3123840"/>
                <a:ext cx="5422958" cy="5477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6512" y="4155926"/>
                <a:ext cx="718510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𝟏𝟎𝟎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155926"/>
                <a:ext cx="7185107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80704" y="3144618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04" y="3144618"/>
                <a:ext cx="50366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96" y="699542"/>
                <a:ext cx="915660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𝒓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</a:rPr>
                      <m:t>,   </m:t>
                    </m:r>
                    <m:r>
                      <a:rPr lang="en-US" sz="2800" b="1" i="1" smtClean="0">
                        <a:latin typeface="Cambria Math"/>
                      </a:rPr>
                      <m:t>𝒍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𝟏𝟑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bo‘lsa, uning yon </a:t>
                </a:r>
              </a:p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sirtini, asosini yuzini, to‘la sirtini va hajmini toping.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9156609" cy="954107"/>
              </a:xfrm>
              <a:prstGeom prst="rect">
                <a:avLst/>
              </a:prstGeom>
              <a:blipFill rotWithShape="1">
                <a:blip r:embed="rId9"/>
                <a:stretch>
                  <a:fillRect l="-1398" t="-6410" r="-399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207" y="3579862"/>
                <a:ext cx="6097375" cy="635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𝒍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𝟏𝟔𝟗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𝟐𝟓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 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207" y="3579862"/>
                <a:ext cx="6097375" cy="63523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ый треугольник 13"/>
          <p:cNvSpPr/>
          <p:nvPr/>
        </p:nvSpPr>
        <p:spPr>
          <a:xfrm rot="5400000">
            <a:off x="5744258" y="2015816"/>
            <a:ext cx="2047581" cy="136854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6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8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761" y="681539"/>
                <a:ext cx="88040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 yon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𝟔𝟎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𝟗𝟔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1" y="681539"/>
                <a:ext cx="8804013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54" t="-6410" r="-277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41" y="1653648"/>
            <a:ext cx="3031563" cy="32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80704" y="3144618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04" y="3144618"/>
                <a:ext cx="503664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ый треугольник 17"/>
          <p:cNvSpPr/>
          <p:nvPr/>
        </p:nvSpPr>
        <p:spPr>
          <a:xfrm rot="5400000">
            <a:off x="5744257" y="2015816"/>
            <a:ext cx="2047581" cy="136854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36512" y="2081040"/>
                <a:ext cx="2002087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081040"/>
                <a:ext cx="2002087" cy="5627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2217" y="2571750"/>
                <a:ext cx="3187603" cy="547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𝒓𝒍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7" y="2571750"/>
                <a:ext cx="3187603" cy="5477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1560184"/>
                <a:ext cx="6631174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𝟗𝟔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  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560184"/>
                <a:ext cx="6631174" cy="5795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09873" y="2081040"/>
                <a:ext cx="40085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𝟔𝟎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73" y="2081040"/>
                <a:ext cx="400853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6768" y="3118904"/>
                <a:ext cx="311380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𝟗𝟔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𝟔𝟎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8" y="3118904"/>
                <a:ext cx="3113801" cy="53296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4225" y="3622960"/>
                <a:ext cx="321709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25" y="3622960"/>
                <a:ext cx="3217099" cy="5329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4241" y="4121373"/>
                <a:ext cx="181492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𝟔𝟎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41" y="4121373"/>
                <a:ext cx="1814920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32805" y="4121372"/>
                <a:ext cx="13354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805" y="4121372"/>
                <a:ext cx="133542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26974" y="4443958"/>
                <a:ext cx="19319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𝟏𝟎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74" y="4443958"/>
                <a:ext cx="1931939" cy="538609"/>
              </a:xfrm>
              <a:prstGeom prst="rect">
                <a:avLst/>
              </a:prstGeom>
              <a:blipFill rotWithShape="1">
                <a:blip r:embed="rId13"/>
                <a:stretch>
                  <a:fillRect l="-6625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5672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  <p:bldP spid="20" grpId="0"/>
      <p:bldP spid="2" grpId="0"/>
      <p:bldP spid="21" grpId="0"/>
      <p:bldP spid="22" grpId="0"/>
      <p:bldP spid="23" grpId="0"/>
      <p:bldP spid="5" grpId="0"/>
      <p:bldP spid="7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41" y="1653648"/>
            <a:ext cx="3031563" cy="32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6512" y="3861554"/>
                <a:ext cx="6606360" cy="582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𝟑𝟕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𝟒𝟒𝟒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861554"/>
                <a:ext cx="6606360" cy="5824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80704" y="3144618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04" y="3144618"/>
                <a:ext cx="50366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ый треугольник 8"/>
          <p:cNvSpPr/>
          <p:nvPr/>
        </p:nvSpPr>
        <p:spPr>
          <a:xfrm rot="5400000">
            <a:off x="5672641" y="2015816"/>
            <a:ext cx="2047581" cy="136854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496" y="699542"/>
            <a:ext cx="89466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2.24.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 mm,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uchini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tutashtiruvchi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 mm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4" y="2082799"/>
                <a:ext cx="6112251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𝒎𝒎</m:t>
                      </m:r>
                      <m:r>
                        <a:rPr lang="en-US" sz="2800" b="1" i="1" smtClean="0"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𝟑𝟓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𝒎𝒎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82799"/>
                <a:ext cx="6112251" cy="5627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9704" y="2606009"/>
                <a:ext cx="5103064" cy="631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04" y="2606009"/>
                <a:ext cx="5103064" cy="6315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9512" y="3216313"/>
                <a:ext cx="5403595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𝟑𝟓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𝟏𝟑𝟔𝟗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𝟑𝟕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16313"/>
                <a:ext cx="5403595" cy="65094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07163" y="4399274"/>
                <a:ext cx="335803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𝟒𝟒𝟒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𝒎𝒎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63" y="4399274"/>
                <a:ext cx="3358035" cy="548740"/>
              </a:xfrm>
              <a:prstGeom prst="rect">
                <a:avLst/>
              </a:prstGeom>
              <a:blipFill rotWithShape="1">
                <a:blip r:embed="rId12"/>
                <a:stretch>
                  <a:fillRect l="-3811" t="-10000" b="-3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2241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10" grpId="0"/>
      <p:bldP spid="11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df42f828072932ba0f7ac44416e49e3f6ee8ec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8626</TotalTime>
  <Words>1702</Words>
  <Application>Microsoft Office PowerPoint</Application>
  <PresentationFormat>Экран (16:9)</PresentationFormat>
  <Paragraphs>176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820</cp:revision>
  <dcterms:created xsi:type="dcterms:W3CDTF">2020-04-09T07:32:19Z</dcterms:created>
  <dcterms:modified xsi:type="dcterms:W3CDTF">2021-03-04T05:57:05Z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