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1382" r:id="rId2"/>
    <p:sldId id="417" r:id="rId3"/>
    <p:sldId id="1384" r:id="rId4"/>
    <p:sldId id="1385" r:id="rId5"/>
    <p:sldId id="1404" r:id="rId6"/>
    <p:sldId id="1386" r:id="rId7"/>
    <p:sldId id="1387" r:id="rId8"/>
    <p:sldId id="1388" r:id="rId9"/>
    <p:sldId id="1389" r:id="rId10"/>
    <p:sldId id="1390" r:id="rId11"/>
    <p:sldId id="1391" r:id="rId12"/>
    <p:sldId id="1392" r:id="rId13"/>
    <p:sldId id="1394" r:id="rId14"/>
    <p:sldId id="1395" r:id="rId15"/>
    <p:sldId id="1396" r:id="rId16"/>
    <p:sldId id="1397" r:id="rId17"/>
    <p:sldId id="1398" r:id="rId18"/>
    <p:sldId id="1399" r:id="rId19"/>
    <p:sldId id="1400" r:id="rId20"/>
    <p:sldId id="1401" r:id="rId21"/>
    <p:sldId id="1402" r:id="rId22"/>
    <p:sldId id="1403" r:id="rId23"/>
    <p:sldId id="368" r:id="rId24"/>
    <p:sldId id="407" r:id="rId25"/>
  </p:sldIdLst>
  <p:sldSz cx="9144000" cy="5143500" type="screen16x9"/>
  <p:notesSz cx="5765800" cy="3244850"/>
  <p:custDataLst>
    <p:tags r:id="rId27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0" d="100"/>
          <a:sy n="90" d="100"/>
        </p:scale>
        <p:origin x="-786" y="54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image" Target="../media/image310.png"/><Relationship Id="rId4" Type="http://schemas.openxmlformats.org/officeDocument/2006/relationships/image" Target="../media/image3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D83B2-734B-4134-8F39-442BF6ED24C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00E24C3-6519-4C10-9C63-51B3FC37D67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28575"/>
      </dgm:spPr>
      <dgm:t>
        <a:bodyPr/>
        <a:lstStyle/>
        <a:p>
          <a:r>
            <a:rPr lang="en-US" sz="3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O‘rganilganisbotlangan</a:t>
          </a:r>
          <a:r>
            <a:rPr lang="en-US" sz="3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xossalar</a:t>
          </a:r>
          <a:endParaRPr lang="ru-RU" sz="3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58800A-8347-472A-831B-15331F2420F8}" type="parTrans" cxnId="{6F791F5E-B531-487F-9AB1-4B055F93C1E3}">
      <dgm:prSet/>
      <dgm:spPr/>
      <dgm:t>
        <a:bodyPr/>
        <a:lstStyle/>
        <a:p>
          <a:endParaRPr lang="ru-RU"/>
        </a:p>
      </dgm:t>
    </dgm:pt>
    <dgm:pt modelId="{42371B1F-6EB4-4B02-877C-91D2716B7D00}" type="sibTrans" cxnId="{6F791F5E-B531-487F-9AB1-4B055F93C1E3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93EDD34-B0C5-426A-B6A4-024F2C3D3608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28575"/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Mantiqiy</a:t>
          </a:r>
          <a:r>
            <a: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fikrlash</a:t>
          </a:r>
          <a:r>
            <a: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mushohada</a:t>
          </a:r>
          <a:r>
            <a: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yuritish</a:t>
          </a:r>
          <a:endParaRPr lang="ru-RU" sz="3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28FC3-BAA8-4754-8072-20ED326DB8B9}" type="parTrans" cxnId="{2EF666C8-8F5C-40F0-BA70-9D75CE7C9100}">
      <dgm:prSet/>
      <dgm:spPr/>
      <dgm:t>
        <a:bodyPr/>
        <a:lstStyle/>
        <a:p>
          <a:endParaRPr lang="ru-RU"/>
        </a:p>
      </dgm:t>
    </dgm:pt>
    <dgm:pt modelId="{6535EC5E-1DBF-4668-A328-AEDDA5989504}" type="sibTrans" cxnId="{2EF666C8-8F5C-40F0-BA70-9D75CE7C9100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9D709A2-830E-40B8-90E0-48C116412824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 w="28575"/>
      </dgm:spPr>
      <dgm:t>
        <a:bodyPr/>
        <a:lstStyle/>
        <a:p>
          <a:r>
            <a:rPr lang="en-US" sz="3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3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xossalar</a:t>
          </a:r>
          <a:endParaRPr lang="ru-RU" sz="3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7A96C-1207-4730-82F7-E1FC7679851C}" type="parTrans" cxnId="{1B072ED6-3D07-49C2-8DCC-2BD8C5A245D7}">
      <dgm:prSet/>
      <dgm:spPr/>
      <dgm:t>
        <a:bodyPr/>
        <a:lstStyle/>
        <a:p>
          <a:endParaRPr lang="ru-RU"/>
        </a:p>
      </dgm:t>
    </dgm:pt>
    <dgm:pt modelId="{C201FAB6-2C3A-4167-A0E4-A57DB748BD43}" type="sibTrans" cxnId="{1B072ED6-3D07-49C2-8DCC-2BD8C5A245D7}">
      <dgm:prSet/>
      <dgm:spPr/>
      <dgm:t>
        <a:bodyPr/>
        <a:lstStyle/>
        <a:p>
          <a:endParaRPr lang="ru-RU"/>
        </a:p>
      </dgm:t>
    </dgm:pt>
    <dgm:pt modelId="{DB8D1CA6-432A-45B4-9798-F30CC8749C37}" type="pres">
      <dgm:prSet presAssocID="{5D5D83B2-734B-4134-8F39-442BF6ED24C9}" presName="Name0" presStyleCnt="0">
        <dgm:presLayoutVars>
          <dgm:dir/>
          <dgm:resizeHandles val="exact"/>
        </dgm:presLayoutVars>
      </dgm:prSet>
      <dgm:spPr/>
    </dgm:pt>
    <dgm:pt modelId="{A3792210-A606-4C72-BF31-316C9782CDD1}" type="pres">
      <dgm:prSet presAssocID="{200E24C3-6519-4C10-9C63-51B3FC37D675}" presName="node" presStyleLbl="node1" presStyleIdx="0" presStyleCnt="3" custScaleX="108693" custLinFactNeighborY="2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D2D09-2186-485C-8255-33292453F3EB}" type="pres">
      <dgm:prSet presAssocID="{42371B1F-6EB4-4B02-877C-91D2716B7D00}" presName="sibTrans" presStyleLbl="sibTrans2D1" presStyleIdx="0" presStyleCnt="2" custLinFactNeighborX="-8843"/>
      <dgm:spPr/>
      <dgm:t>
        <a:bodyPr/>
        <a:lstStyle/>
        <a:p>
          <a:endParaRPr lang="ru-RU"/>
        </a:p>
      </dgm:t>
    </dgm:pt>
    <dgm:pt modelId="{9B9A4C83-E297-44D3-AF26-40FBC145D74D}" type="pres">
      <dgm:prSet presAssocID="{42371B1F-6EB4-4B02-877C-91D2716B7D0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21098DA-757D-4C58-9DA2-D366CA0311A1}" type="pres">
      <dgm:prSet presAssocID="{093EDD34-B0C5-426A-B6A4-024F2C3D3608}" presName="node" presStyleLbl="node1" presStyleIdx="1" presStyleCnt="3" custScaleX="110889" custLinFactNeighborX="-622" custLinFactNeighborY="2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A97EB-280A-40A7-AB50-F71032716190}" type="pres">
      <dgm:prSet presAssocID="{6535EC5E-1DBF-4668-A328-AEDDA5989504}" presName="sibTrans" presStyleLbl="sibTrans2D1" presStyleIdx="1" presStyleCnt="2" custLinFactNeighborX="-12398"/>
      <dgm:spPr/>
      <dgm:t>
        <a:bodyPr/>
        <a:lstStyle/>
        <a:p>
          <a:endParaRPr lang="ru-RU"/>
        </a:p>
      </dgm:t>
    </dgm:pt>
    <dgm:pt modelId="{13E2212E-B7F4-416B-8225-E1D331527032}" type="pres">
      <dgm:prSet presAssocID="{6535EC5E-1DBF-4668-A328-AEDDA598950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89E6EF8-5B89-42BA-B394-4F15EE1561C4}" type="pres">
      <dgm:prSet presAssocID="{69D709A2-830E-40B8-90E0-48C116412824}" presName="node" presStyleLbl="node1" presStyleIdx="2" presStyleCnt="3" custScaleX="85254" custLinFactNeighborY="2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E945E2-95EA-4524-BB59-5257B96D046A}" type="presOf" srcId="{42371B1F-6EB4-4B02-877C-91D2716B7D00}" destId="{9B9A4C83-E297-44D3-AF26-40FBC145D74D}" srcOrd="1" destOrd="0" presId="urn:microsoft.com/office/officeart/2005/8/layout/process1"/>
    <dgm:cxn modelId="{1B072ED6-3D07-49C2-8DCC-2BD8C5A245D7}" srcId="{5D5D83B2-734B-4134-8F39-442BF6ED24C9}" destId="{69D709A2-830E-40B8-90E0-48C116412824}" srcOrd="2" destOrd="0" parTransId="{3DA7A96C-1207-4730-82F7-E1FC7679851C}" sibTransId="{C201FAB6-2C3A-4167-A0E4-A57DB748BD43}"/>
    <dgm:cxn modelId="{2EF666C8-8F5C-40F0-BA70-9D75CE7C9100}" srcId="{5D5D83B2-734B-4134-8F39-442BF6ED24C9}" destId="{093EDD34-B0C5-426A-B6A4-024F2C3D3608}" srcOrd="1" destOrd="0" parTransId="{93E28FC3-BAA8-4754-8072-20ED326DB8B9}" sibTransId="{6535EC5E-1DBF-4668-A328-AEDDA5989504}"/>
    <dgm:cxn modelId="{9F2FC5AF-D9FB-4E95-B474-33AEC6B2C5AE}" type="presOf" srcId="{093EDD34-B0C5-426A-B6A4-024F2C3D3608}" destId="{821098DA-757D-4C58-9DA2-D366CA0311A1}" srcOrd="0" destOrd="0" presId="urn:microsoft.com/office/officeart/2005/8/layout/process1"/>
    <dgm:cxn modelId="{701DAC4E-BC42-4A88-936E-A11C6E2FBB88}" type="presOf" srcId="{200E24C3-6519-4C10-9C63-51B3FC37D675}" destId="{A3792210-A606-4C72-BF31-316C9782CDD1}" srcOrd="0" destOrd="0" presId="urn:microsoft.com/office/officeart/2005/8/layout/process1"/>
    <dgm:cxn modelId="{183AB4E6-9DEF-4D1F-AD65-885CD5FBB62D}" type="presOf" srcId="{42371B1F-6EB4-4B02-877C-91D2716B7D00}" destId="{5E0D2D09-2186-485C-8255-33292453F3EB}" srcOrd="0" destOrd="0" presId="urn:microsoft.com/office/officeart/2005/8/layout/process1"/>
    <dgm:cxn modelId="{F6311287-E00A-4D60-AE56-4460EA2D04C0}" type="presOf" srcId="{5D5D83B2-734B-4134-8F39-442BF6ED24C9}" destId="{DB8D1CA6-432A-45B4-9798-F30CC8749C37}" srcOrd="0" destOrd="0" presId="urn:microsoft.com/office/officeart/2005/8/layout/process1"/>
    <dgm:cxn modelId="{3A7414EA-0A2C-48F8-825A-D31D4ABF9EE3}" type="presOf" srcId="{6535EC5E-1DBF-4668-A328-AEDDA5989504}" destId="{13E2212E-B7F4-416B-8225-E1D331527032}" srcOrd="1" destOrd="0" presId="urn:microsoft.com/office/officeart/2005/8/layout/process1"/>
    <dgm:cxn modelId="{6F791F5E-B531-487F-9AB1-4B055F93C1E3}" srcId="{5D5D83B2-734B-4134-8F39-442BF6ED24C9}" destId="{200E24C3-6519-4C10-9C63-51B3FC37D675}" srcOrd="0" destOrd="0" parTransId="{4858800A-8347-472A-831B-15331F2420F8}" sibTransId="{42371B1F-6EB4-4B02-877C-91D2716B7D00}"/>
    <dgm:cxn modelId="{69152483-7D84-42F7-8934-A70261AA90B0}" type="presOf" srcId="{69D709A2-830E-40B8-90E0-48C116412824}" destId="{789E6EF8-5B89-42BA-B394-4F15EE1561C4}" srcOrd="0" destOrd="0" presId="urn:microsoft.com/office/officeart/2005/8/layout/process1"/>
    <dgm:cxn modelId="{3649F0ED-862E-430F-A81C-1FD54B2BCD7B}" type="presOf" srcId="{6535EC5E-1DBF-4668-A328-AEDDA5989504}" destId="{B31A97EB-280A-40A7-AB50-F71032716190}" srcOrd="0" destOrd="0" presId="urn:microsoft.com/office/officeart/2005/8/layout/process1"/>
    <dgm:cxn modelId="{DFBB0568-5891-42F5-903B-4137A9C4BBA2}" type="presParOf" srcId="{DB8D1CA6-432A-45B4-9798-F30CC8749C37}" destId="{A3792210-A606-4C72-BF31-316C9782CDD1}" srcOrd="0" destOrd="0" presId="urn:microsoft.com/office/officeart/2005/8/layout/process1"/>
    <dgm:cxn modelId="{00B281C4-F0F3-4C5A-9F9D-AD9FF5DA8DAE}" type="presParOf" srcId="{DB8D1CA6-432A-45B4-9798-F30CC8749C37}" destId="{5E0D2D09-2186-485C-8255-33292453F3EB}" srcOrd="1" destOrd="0" presId="urn:microsoft.com/office/officeart/2005/8/layout/process1"/>
    <dgm:cxn modelId="{7BE6405D-C9A9-4569-B379-950B91BED155}" type="presParOf" srcId="{5E0D2D09-2186-485C-8255-33292453F3EB}" destId="{9B9A4C83-E297-44D3-AF26-40FBC145D74D}" srcOrd="0" destOrd="0" presId="urn:microsoft.com/office/officeart/2005/8/layout/process1"/>
    <dgm:cxn modelId="{FFAA16A5-30B5-4D74-822D-4A81329BCE15}" type="presParOf" srcId="{DB8D1CA6-432A-45B4-9798-F30CC8749C37}" destId="{821098DA-757D-4C58-9DA2-D366CA0311A1}" srcOrd="2" destOrd="0" presId="urn:microsoft.com/office/officeart/2005/8/layout/process1"/>
    <dgm:cxn modelId="{75F724E3-E339-437C-996E-CC7FE6236EB9}" type="presParOf" srcId="{DB8D1CA6-432A-45B4-9798-F30CC8749C37}" destId="{B31A97EB-280A-40A7-AB50-F71032716190}" srcOrd="3" destOrd="0" presId="urn:microsoft.com/office/officeart/2005/8/layout/process1"/>
    <dgm:cxn modelId="{24B5D238-9B01-4BDF-967A-737782DA4BBF}" type="presParOf" srcId="{B31A97EB-280A-40A7-AB50-F71032716190}" destId="{13E2212E-B7F4-416B-8225-E1D331527032}" srcOrd="0" destOrd="0" presId="urn:microsoft.com/office/officeart/2005/8/layout/process1"/>
    <dgm:cxn modelId="{E2F6688C-55D8-4F58-BE2B-9265B15D2783}" type="presParOf" srcId="{DB8D1CA6-432A-45B4-9798-F30CC8749C37}" destId="{789E6EF8-5B89-42BA-B394-4F15EE1561C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BCA713-3E17-4105-BE07-12044D22634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4E85DF7-D7A3-4C56-9084-722FB0DF7556}">
      <dgm:prSet phldrT="[Текст]" custT="1"/>
      <dgm:spPr>
        <a:solidFill>
          <a:schemeClr val="accent3">
            <a:lumMod val="60000"/>
            <a:lumOff val="4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n-US" sz="4000" dirty="0" err="1" smtClean="0">
              <a:latin typeface="Arial" panose="020B0604020202020204" pitchFamily="34" charset="0"/>
              <a:cs typeface="Arial" panose="020B0604020202020204" pitchFamily="34" charset="0"/>
            </a:rPr>
            <a:t>Shart</a:t>
          </a:r>
          <a:r>
            <a:rPr lang="en-US" sz="4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 smtClean="0">
              <a:latin typeface="Arial" panose="020B0604020202020204" pitchFamily="34" charset="0"/>
              <a:cs typeface="Arial" panose="020B0604020202020204" pitchFamily="34" charset="0"/>
            </a:rPr>
            <a:t>beriladi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C7B862-39A7-4CDE-B9B9-AC78B38C32BD}" type="parTrans" cxnId="{F59457DC-3920-425D-A8A4-B09CDA6A3783}">
      <dgm:prSet/>
      <dgm:spPr/>
      <dgm:t>
        <a:bodyPr/>
        <a:lstStyle/>
        <a:p>
          <a:endParaRPr lang="ru-RU"/>
        </a:p>
      </dgm:t>
    </dgm:pt>
    <dgm:pt modelId="{1AA93038-3FBF-4C11-9839-EA63ED3B3FCA}" type="sibTrans" cxnId="{F59457DC-3920-425D-A8A4-B09CDA6A3783}">
      <dgm:prSet/>
      <dgm:spPr/>
      <dgm:t>
        <a:bodyPr/>
        <a:lstStyle/>
        <a:p>
          <a:endParaRPr lang="ru-RU"/>
        </a:p>
      </dgm:t>
    </dgm:pt>
    <dgm:pt modelId="{6D0381B7-9897-4D89-8E6E-17908333D998}" type="asst">
      <dgm:prSet phldrT="[Текст]" custT="1"/>
      <dgm:spPr>
        <a:solidFill>
          <a:schemeClr val="accent6">
            <a:lumMod val="40000"/>
            <a:lumOff val="6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n-US" sz="4000" dirty="0" err="1" smtClean="0">
              <a:latin typeface="Arial" panose="020B0604020202020204" pitchFamily="34" charset="0"/>
              <a:cs typeface="Arial" panose="020B0604020202020204" pitchFamily="34" charset="0"/>
            </a:rPr>
            <a:t>Talab</a:t>
          </a:r>
          <a:r>
            <a:rPr lang="en-US" sz="4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 smtClean="0">
              <a:latin typeface="Arial" panose="020B0604020202020204" pitchFamily="34" charset="0"/>
              <a:cs typeface="Arial" panose="020B0604020202020204" pitchFamily="34" charset="0"/>
            </a:rPr>
            <a:t>qilinadi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F68E5-72CA-4E32-8CC9-EE1F91E318BF}" type="parTrans" cxnId="{4CBE3CBD-371C-49CD-9710-9D510BC33A6F}">
      <dgm:prSet/>
      <dgm:spPr/>
      <dgm:t>
        <a:bodyPr/>
        <a:lstStyle/>
        <a:p>
          <a:endParaRPr lang="ru-RU"/>
        </a:p>
      </dgm:t>
    </dgm:pt>
    <dgm:pt modelId="{A6812E0D-A912-4B1E-A335-5598A4DD7FBF}" type="sibTrans" cxnId="{4CBE3CBD-371C-49CD-9710-9D510BC33A6F}">
      <dgm:prSet/>
      <dgm:spPr/>
      <dgm:t>
        <a:bodyPr/>
        <a:lstStyle/>
        <a:p>
          <a:endParaRPr lang="ru-RU"/>
        </a:p>
      </dgm:t>
    </dgm:pt>
    <dgm:pt modelId="{641200E6-B265-4145-87AF-FD9C864907BB}">
      <dgm:prSet phldrT="[Текст]" custT="1"/>
      <dgm:spPr>
        <a:solidFill>
          <a:schemeClr val="accent4">
            <a:lumMod val="60000"/>
            <a:lumOff val="4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n-US" sz="4000" dirty="0" err="1" smtClean="0">
              <a:latin typeface="Arial" panose="020B0604020202020204" pitchFamily="34" charset="0"/>
              <a:cs typeface="Arial" panose="020B0604020202020204" pitchFamily="34" charset="0"/>
            </a:rPr>
            <a:t>Hisoblash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E64B77-E9A7-4614-8446-E12024784387}" type="parTrans" cxnId="{55633C4A-10CE-499A-A0C4-196B71F3041C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3506D1EC-46BC-459B-B141-2B3312BA0973}" type="sibTrans" cxnId="{55633C4A-10CE-499A-A0C4-196B71F3041C}">
      <dgm:prSet/>
      <dgm:spPr/>
      <dgm:t>
        <a:bodyPr/>
        <a:lstStyle/>
        <a:p>
          <a:endParaRPr lang="ru-RU"/>
        </a:p>
      </dgm:t>
    </dgm:pt>
    <dgm:pt modelId="{91394865-0494-446A-9A0E-0BFA569BA42F}">
      <dgm:prSet phldrT="[Текст]" custT="1"/>
      <dgm:spPr>
        <a:solidFill>
          <a:schemeClr val="accent4">
            <a:lumMod val="60000"/>
            <a:lumOff val="4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n-US" sz="4000" dirty="0" err="1" smtClean="0">
              <a:latin typeface="Arial" panose="020B0604020202020204" pitchFamily="34" charset="0"/>
              <a:cs typeface="Arial" panose="020B0604020202020204" pitchFamily="34" charset="0"/>
            </a:rPr>
            <a:t>Isbotlash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9A2883-B3B0-4B8F-8A61-F5FF6AAB2851}" type="parTrans" cxnId="{F95A02B4-7AF3-45AD-8780-79B9568DDA67}">
      <dgm:prSet/>
      <dgm:spPr/>
      <dgm:t>
        <a:bodyPr/>
        <a:lstStyle/>
        <a:p>
          <a:endParaRPr lang="ru-RU"/>
        </a:p>
      </dgm:t>
    </dgm:pt>
    <dgm:pt modelId="{DE99E15F-0531-4F88-9410-1E910CA1B18B}" type="sibTrans" cxnId="{F95A02B4-7AF3-45AD-8780-79B9568DDA67}">
      <dgm:prSet/>
      <dgm:spPr/>
      <dgm:t>
        <a:bodyPr/>
        <a:lstStyle/>
        <a:p>
          <a:endParaRPr lang="ru-RU"/>
        </a:p>
      </dgm:t>
    </dgm:pt>
    <dgm:pt modelId="{D4969488-8A26-4B2A-B9DF-246E58CAC6CB}">
      <dgm:prSet phldrT="[Текст]" custT="1"/>
      <dgm:spPr>
        <a:solidFill>
          <a:schemeClr val="accent4">
            <a:lumMod val="60000"/>
            <a:lumOff val="4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n-US" sz="4000" dirty="0" err="1" smtClean="0">
              <a:latin typeface="Arial" panose="020B0604020202020204" pitchFamily="34" charset="0"/>
              <a:cs typeface="Arial" panose="020B0604020202020204" pitchFamily="34" charset="0"/>
            </a:rPr>
            <a:t>Yasash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1F9FF2-84DD-4A9F-8D0F-DC3AF1017C20}" type="parTrans" cxnId="{DB18FCD6-6890-4614-B479-852C6360FC45}">
      <dgm:prSet/>
      <dgm:spPr>
        <a:ln w="28575"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CD5C17EE-5559-4E3B-A41D-25B690059DBC}" type="sibTrans" cxnId="{DB18FCD6-6890-4614-B479-852C6360FC45}">
      <dgm:prSet/>
      <dgm:spPr/>
      <dgm:t>
        <a:bodyPr/>
        <a:lstStyle/>
        <a:p>
          <a:endParaRPr lang="ru-RU"/>
        </a:p>
      </dgm:t>
    </dgm:pt>
    <dgm:pt modelId="{C9EA3237-6F3A-409F-9FD1-81590E84E071}" type="pres">
      <dgm:prSet presAssocID="{C2BCA713-3E17-4105-BE07-12044D2263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FCAB4A-2DBA-47C6-81E3-07DC67461AC9}" type="pres">
      <dgm:prSet presAssocID="{F4E85DF7-D7A3-4C56-9084-722FB0DF7556}" presName="hierRoot1" presStyleCnt="0">
        <dgm:presLayoutVars>
          <dgm:hierBranch val="init"/>
        </dgm:presLayoutVars>
      </dgm:prSet>
      <dgm:spPr/>
    </dgm:pt>
    <dgm:pt modelId="{D7B32AC2-5D43-4346-A969-1780BA6ED5EB}" type="pres">
      <dgm:prSet presAssocID="{F4E85DF7-D7A3-4C56-9084-722FB0DF7556}" presName="rootComposite1" presStyleCnt="0"/>
      <dgm:spPr/>
    </dgm:pt>
    <dgm:pt modelId="{EE417DA3-16AB-48D1-8CED-7E335856B36D}" type="pres">
      <dgm:prSet presAssocID="{F4E85DF7-D7A3-4C56-9084-722FB0DF7556}" presName="rootText1" presStyleLbl="node0" presStyleIdx="0" presStyleCnt="1" custScaleY="1487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BF68AF-4BE0-4CEE-AF46-BE7D8C1B2B05}" type="pres">
      <dgm:prSet presAssocID="{F4E85DF7-D7A3-4C56-9084-722FB0DF755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782C585-7D79-4430-97D5-6A075ED3A6F4}" type="pres">
      <dgm:prSet presAssocID="{F4E85DF7-D7A3-4C56-9084-722FB0DF7556}" presName="hierChild2" presStyleCnt="0"/>
      <dgm:spPr/>
    </dgm:pt>
    <dgm:pt modelId="{65E65D33-1783-43F9-BC9B-0ED7AE5DB5D6}" type="pres">
      <dgm:prSet presAssocID="{37E64B77-E9A7-4614-8446-E12024784387}" presName="Name64" presStyleLbl="parChTrans1D2" presStyleIdx="0" presStyleCnt="4"/>
      <dgm:spPr/>
      <dgm:t>
        <a:bodyPr/>
        <a:lstStyle/>
        <a:p>
          <a:endParaRPr lang="ru-RU"/>
        </a:p>
      </dgm:t>
    </dgm:pt>
    <dgm:pt modelId="{3E62E94E-A5F9-4065-A8D4-FF6C5B134DB0}" type="pres">
      <dgm:prSet presAssocID="{641200E6-B265-4145-87AF-FD9C864907BB}" presName="hierRoot2" presStyleCnt="0">
        <dgm:presLayoutVars>
          <dgm:hierBranch val="init"/>
        </dgm:presLayoutVars>
      </dgm:prSet>
      <dgm:spPr/>
    </dgm:pt>
    <dgm:pt modelId="{9EEF56E6-1F67-4321-BF31-5D031D41DB22}" type="pres">
      <dgm:prSet presAssocID="{641200E6-B265-4145-87AF-FD9C864907BB}" presName="rootComposite" presStyleCnt="0"/>
      <dgm:spPr/>
    </dgm:pt>
    <dgm:pt modelId="{C79C99AC-7559-4AB5-8601-F34942C4E8E1}" type="pres">
      <dgm:prSet presAssocID="{641200E6-B265-4145-87AF-FD9C864907B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3175CC-65F5-4681-87A4-82328F7D0A96}" type="pres">
      <dgm:prSet presAssocID="{641200E6-B265-4145-87AF-FD9C864907BB}" presName="rootConnector" presStyleLbl="node2" presStyleIdx="0" presStyleCnt="3"/>
      <dgm:spPr/>
      <dgm:t>
        <a:bodyPr/>
        <a:lstStyle/>
        <a:p>
          <a:endParaRPr lang="ru-RU"/>
        </a:p>
      </dgm:t>
    </dgm:pt>
    <dgm:pt modelId="{061867DA-F065-41D2-B41E-3186D250F15A}" type="pres">
      <dgm:prSet presAssocID="{641200E6-B265-4145-87AF-FD9C864907BB}" presName="hierChild4" presStyleCnt="0"/>
      <dgm:spPr/>
    </dgm:pt>
    <dgm:pt modelId="{51E75D55-F571-447D-AF26-2D9F95B2DC4C}" type="pres">
      <dgm:prSet presAssocID="{641200E6-B265-4145-87AF-FD9C864907BB}" presName="hierChild5" presStyleCnt="0"/>
      <dgm:spPr/>
    </dgm:pt>
    <dgm:pt modelId="{E0689897-68A5-41FB-9F3F-F605A463E869}" type="pres">
      <dgm:prSet presAssocID="{E49A2883-B3B0-4B8F-8A61-F5FF6AAB2851}" presName="Name64" presStyleLbl="parChTrans1D2" presStyleIdx="1" presStyleCnt="4"/>
      <dgm:spPr/>
      <dgm:t>
        <a:bodyPr/>
        <a:lstStyle/>
        <a:p>
          <a:endParaRPr lang="ru-RU"/>
        </a:p>
      </dgm:t>
    </dgm:pt>
    <dgm:pt modelId="{6375D1BB-84EA-4251-BCC1-15C7C4FCDFB8}" type="pres">
      <dgm:prSet presAssocID="{91394865-0494-446A-9A0E-0BFA569BA42F}" presName="hierRoot2" presStyleCnt="0">
        <dgm:presLayoutVars>
          <dgm:hierBranch val="init"/>
        </dgm:presLayoutVars>
      </dgm:prSet>
      <dgm:spPr/>
    </dgm:pt>
    <dgm:pt modelId="{397AC089-804D-42DA-BB8D-5BC545DCFFFE}" type="pres">
      <dgm:prSet presAssocID="{91394865-0494-446A-9A0E-0BFA569BA42F}" presName="rootComposite" presStyleCnt="0"/>
      <dgm:spPr/>
    </dgm:pt>
    <dgm:pt modelId="{42D20502-E987-4A3D-9D32-8629A6D5AB84}" type="pres">
      <dgm:prSet presAssocID="{91394865-0494-446A-9A0E-0BFA569BA42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459A24-9AAD-419B-B5DD-2B0036798BDB}" type="pres">
      <dgm:prSet presAssocID="{91394865-0494-446A-9A0E-0BFA569BA42F}" presName="rootConnector" presStyleLbl="node2" presStyleIdx="1" presStyleCnt="3"/>
      <dgm:spPr/>
      <dgm:t>
        <a:bodyPr/>
        <a:lstStyle/>
        <a:p>
          <a:endParaRPr lang="ru-RU"/>
        </a:p>
      </dgm:t>
    </dgm:pt>
    <dgm:pt modelId="{41C341A9-8E39-492F-B255-11D72B6C0826}" type="pres">
      <dgm:prSet presAssocID="{91394865-0494-446A-9A0E-0BFA569BA42F}" presName="hierChild4" presStyleCnt="0"/>
      <dgm:spPr/>
    </dgm:pt>
    <dgm:pt modelId="{B8D37840-BD47-4550-BBD6-DF0C8321E36B}" type="pres">
      <dgm:prSet presAssocID="{91394865-0494-446A-9A0E-0BFA569BA42F}" presName="hierChild5" presStyleCnt="0"/>
      <dgm:spPr/>
    </dgm:pt>
    <dgm:pt modelId="{3A7E62DF-276E-4462-AE6C-0983510BA6F0}" type="pres">
      <dgm:prSet presAssocID="{CC1F9FF2-84DD-4A9F-8D0F-DC3AF1017C20}" presName="Name64" presStyleLbl="parChTrans1D2" presStyleIdx="2" presStyleCnt="4"/>
      <dgm:spPr/>
      <dgm:t>
        <a:bodyPr/>
        <a:lstStyle/>
        <a:p>
          <a:endParaRPr lang="ru-RU"/>
        </a:p>
      </dgm:t>
    </dgm:pt>
    <dgm:pt modelId="{30E69D77-F53F-46F5-8F7E-54CB308E28CC}" type="pres">
      <dgm:prSet presAssocID="{D4969488-8A26-4B2A-B9DF-246E58CAC6CB}" presName="hierRoot2" presStyleCnt="0">
        <dgm:presLayoutVars>
          <dgm:hierBranch val="init"/>
        </dgm:presLayoutVars>
      </dgm:prSet>
      <dgm:spPr/>
    </dgm:pt>
    <dgm:pt modelId="{B7E8A449-1A2D-4562-9A23-94CEB00DCBFF}" type="pres">
      <dgm:prSet presAssocID="{D4969488-8A26-4B2A-B9DF-246E58CAC6CB}" presName="rootComposite" presStyleCnt="0"/>
      <dgm:spPr/>
    </dgm:pt>
    <dgm:pt modelId="{3E8E9E03-6222-41D4-9D25-48018F821394}" type="pres">
      <dgm:prSet presAssocID="{D4969488-8A26-4B2A-B9DF-246E58CAC6C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2FB466-5ED5-4A5C-9A82-C8E5D38DCCF8}" type="pres">
      <dgm:prSet presAssocID="{D4969488-8A26-4B2A-B9DF-246E58CAC6CB}" presName="rootConnector" presStyleLbl="node2" presStyleIdx="2" presStyleCnt="3"/>
      <dgm:spPr/>
      <dgm:t>
        <a:bodyPr/>
        <a:lstStyle/>
        <a:p>
          <a:endParaRPr lang="ru-RU"/>
        </a:p>
      </dgm:t>
    </dgm:pt>
    <dgm:pt modelId="{587E4575-80E1-48DD-AD84-462595F63CB6}" type="pres">
      <dgm:prSet presAssocID="{D4969488-8A26-4B2A-B9DF-246E58CAC6CB}" presName="hierChild4" presStyleCnt="0"/>
      <dgm:spPr/>
    </dgm:pt>
    <dgm:pt modelId="{DDF13CAB-B8CD-4029-9DCE-9369F81B4125}" type="pres">
      <dgm:prSet presAssocID="{D4969488-8A26-4B2A-B9DF-246E58CAC6CB}" presName="hierChild5" presStyleCnt="0"/>
      <dgm:spPr/>
    </dgm:pt>
    <dgm:pt modelId="{AB9749C2-ACAF-41BB-BA31-FA436A348AFD}" type="pres">
      <dgm:prSet presAssocID="{F4E85DF7-D7A3-4C56-9084-722FB0DF7556}" presName="hierChild3" presStyleCnt="0"/>
      <dgm:spPr/>
    </dgm:pt>
    <dgm:pt modelId="{21CD2AAB-383B-49F5-9AAD-EF77D4274A52}" type="pres">
      <dgm:prSet presAssocID="{502F68E5-72CA-4E32-8CC9-EE1F91E318BF}" presName="Name115" presStyleLbl="parChTrans1D2" presStyleIdx="3" presStyleCnt="4"/>
      <dgm:spPr/>
      <dgm:t>
        <a:bodyPr/>
        <a:lstStyle/>
        <a:p>
          <a:endParaRPr lang="ru-RU"/>
        </a:p>
      </dgm:t>
    </dgm:pt>
    <dgm:pt modelId="{685133CC-B54D-4D7A-A6DC-40E565551EB2}" type="pres">
      <dgm:prSet presAssocID="{6D0381B7-9897-4D89-8E6E-17908333D998}" presName="hierRoot3" presStyleCnt="0">
        <dgm:presLayoutVars>
          <dgm:hierBranch val="init"/>
        </dgm:presLayoutVars>
      </dgm:prSet>
      <dgm:spPr/>
    </dgm:pt>
    <dgm:pt modelId="{16025008-EB70-4AB4-8683-5F6404437937}" type="pres">
      <dgm:prSet presAssocID="{6D0381B7-9897-4D89-8E6E-17908333D998}" presName="rootComposite3" presStyleCnt="0"/>
      <dgm:spPr/>
    </dgm:pt>
    <dgm:pt modelId="{AC8ADCBC-FCF4-4AD3-8FB6-03170E57DC78}" type="pres">
      <dgm:prSet presAssocID="{6D0381B7-9897-4D89-8E6E-17908333D998}" presName="rootText3" presStyleLbl="asst1" presStyleIdx="0" presStyleCnt="1" custScaleY="1807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EA22B-6A8D-45F8-A999-EF68744866C2}" type="pres">
      <dgm:prSet presAssocID="{6D0381B7-9897-4D89-8E6E-17908333D998}" presName="rootConnector3" presStyleLbl="asst1" presStyleIdx="0" presStyleCnt="1"/>
      <dgm:spPr/>
      <dgm:t>
        <a:bodyPr/>
        <a:lstStyle/>
        <a:p>
          <a:endParaRPr lang="ru-RU"/>
        </a:p>
      </dgm:t>
    </dgm:pt>
    <dgm:pt modelId="{965E3FA4-4909-4E09-99CE-483B528D5054}" type="pres">
      <dgm:prSet presAssocID="{6D0381B7-9897-4D89-8E6E-17908333D998}" presName="hierChild6" presStyleCnt="0"/>
      <dgm:spPr/>
    </dgm:pt>
    <dgm:pt modelId="{375C3A57-7B18-4CA9-802D-F9A952DFF77D}" type="pres">
      <dgm:prSet presAssocID="{6D0381B7-9897-4D89-8E6E-17908333D998}" presName="hierChild7" presStyleCnt="0"/>
      <dgm:spPr/>
    </dgm:pt>
  </dgm:ptLst>
  <dgm:cxnLst>
    <dgm:cxn modelId="{55633C4A-10CE-499A-A0C4-196B71F3041C}" srcId="{F4E85DF7-D7A3-4C56-9084-722FB0DF7556}" destId="{641200E6-B265-4145-87AF-FD9C864907BB}" srcOrd="1" destOrd="0" parTransId="{37E64B77-E9A7-4614-8446-E12024784387}" sibTransId="{3506D1EC-46BC-459B-B141-2B3312BA0973}"/>
    <dgm:cxn modelId="{8BFAF190-86EF-4191-B506-11F20B09942A}" type="presOf" srcId="{641200E6-B265-4145-87AF-FD9C864907BB}" destId="{2D3175CC-65F5-4681-87A4-82328F7D0A96}" srcOrd="1" destOrd="0" presId="urn:microsoft.com/office/officeart/2009/3/layout/HorizontalOrganizationChart"/>
    <dgm:cxn modelId="{4CBE3CBD-371C-49CD-9710-9D510BC33A6F}" srcId="{F4E85DF7-D7A3-4C56-9084-722FB0DF7556}" destId="{6D0381B7-9897-4D89-8E6E-17908333D998}" srcOrd="0" destOrd="0" parTransId="{502F68E5-72CA-4E32-8CC9-EE1F91E318BF}" sibTransId="{A6812E0D-A912-4B1E-A335-5598A4DD7FBF}"/>
    <dgm:cxn modelId="{0529EDC4-493C-4EC5-A7F7-40CE0225C7AB}" type="presOf" srcId="{91394865-0494-446A-9A0E-0BFA569BA42F}" destId="{42D20502-E987-4A3D-9D32-8629A6D5AB84}" srcOrd="0" destOrd="0" presId="urn:microsoft.com/office/officeart/2009/3/layout/HorizontalOrganizationChart"/>
    <dgm:cxn modelId="{2ADBBB17-4366-403E-8F15-9BB89D8C7672}" type="presOf" srcId="{CC1F9FF2-84DD-4A9F-8D0F-DC3AF1017C20}" destId="{3A7E62DF-276E-4462-AE6C-0983510BA6F0}" srcOrd="0" destOrd="0" presId="urn:microsoft.com/office/officeart/2009/3/layout/HorizontalOrganizationChart"/>
    <dgm:cxn modelId="{F59457DC-3920-425D-A8A4-B09CDA6A3783}" srcId="{C2BCA713-3E17-4105-BE07-12044D22634C}" destId="{F4E85DF7-D7A3-4C56-9084-722FB0DF7556}" srcOrd="0" destOrd="0" parTransId="{B5C7B862-39A7-4CDE-B9B9-AC78B38C32BD}" sibTransId="{1AA93038-3FBF-4C11-9839-EA63ED3B3FCA}"/>
    <dgm:cxn modelId="{FC35AB6E-02C5-47FD-A103-9216C12D76FF}" type="presOf" srcId="{641200E6-B265-4145-87AF-FD9C864907BB}" destId="{C79C99AC-7559-4AB5-8601-F34942C4E8E1}" srcOrd="0" destOrd="0" presId="urn:microsoft.com/office/officeart/2009/3/layout/HorizontalOrganizationChart"/>
    <dgm:cxn modelId="{C4C1AA9A-1549-4483-9192-C4BD38889501}" type="presOf" srcId="{37E64B77-E9A7-4614-8446-E12024784387}" destId="{65E65D33-1783-43F9-BC9B-0ED7AE5DB5D6}" srcOrd="0" destOrd="0" presId="urn:microsoft.com/office/officeart/2009/3/layout/HorizontalOrganizationChart"/>
    <dgm:cxn modelId="{21E1478B-C7D5-4D3E-8A30-649B0B584ECB}" type="presOf" srcId="{E49A2883-B3B0-4B8F-8A61-F5FF6AAB2851}" destId="{E0689897-68A5-41FB-9F3F-F605A463E869}" srcOrd="0" destOrd="0" presId="urn:microsoft.com/office/officeart/2009/3/layout/HorizontalOrganizationChart"/>
    <dgm:cxn modelId="{4525698B-4EBE-4F56-855C-5640C927DDB7}" type="presOf" srcId="{6D0381B7-9897-4D89-8E6E-17908333D998}" destId="{EC7EA22B-6A8D-45F8-A999-EF68744866C2}" srcOrd="1" destOrd="0" presId="urn:microsoft.com/office/officeart/2009/3/layout/HorizontalOrganizationChart"/>
    <dgm:cxn modelId="{DB18FCD6-6890-4614-B479-852C6360FC45}" srcId="{F4E85DF7-D7A3-4C56-9084-722FB0DF7556}" destId="{D4969488-8A26-4B2A-B9DF-246E58CAC6CB}" srcOrd="3" destOrd="0" parTransId="{CC1F9FF2-84DD-4A9F-8D0F-DC3AF1017C20}" sibTransId="{CD5C17EE-5559-4E3B-A41D-25B690059DBC}"/>
    <dgm:cxn modelId="{5D8BB481-212F-49CB-87A1-C2E66625F333}" type="presOf" srcId="{F4E85DF7-D7A3-4C56-9084-722FB0DF7556}" destId="{EE417DA3-16AB-48D1-8CED-7E335856B36D}" srcOrd="0" destOrd="0" presId="urn:microsoft.com/office/officeart/2009/3/layout/HorizontalOrganizationChart"/>
    <dgm:cxn modelId="{3F9EF28C-8A85-49FB-AF3A-64152E8EE286}" type="presOf" srcId="{F4E85DF7-D7A3-4C56-9084-722FB0DF7556}" destId="{CCBF68AF-4BE0-4CEE-AF46-BE7D8C1B2B05}" srcOrd="1" destOrd="0" presId="urn:microsoft.com/office/officeart/2009/3/layout/HorizontalOrganizationChart"/>
    <dgm:cxn modelId="{CCF1C457-4B68-4103-8488-CD1077843B6A}" type="presOf" srcId="{91394865-0494-446A-9A0E-0BFA569BA42F}" destId="{2B459A24-9AAD-419B-B5DD-2B0036798BDB}" srcOrd="1" destOrd="0" presId="urn:microsoft.com/office/officeart/2009/3/layout/HorizontalOrganizationChart"/>
    <dgm:cxn modelId="{E9C08154-F28B-4B6E-BB25-2A473F8277F5}" type="presOf" srcId="{D4969488-8A26-4B2A-B9DF-246E58CAC6CB}" destId="{282FB466-5ED5-4A5C-9A82-C8E5D38DCCF8}" srcOrd="1" destOrd="0" presId="urn:microsoft.com/office/officeart/2009/3/layout/HorizontalOrganizationChart"/>
    <dgm:cxn modelId="{7B3C76EE-FC76-4AD8-B6F6-B107CAA54C28}" type="presOf" srcId="{D4969488-8A26-4B2A-B9DF-246E58CAC6CB}" destId="{3E8E9E03-6222-41D4-9D25-48018F821394}" srcOrd="0" destOrd="0" presId="urn:microsoft.com/office/officeart/2009/3/layout/HorizontalOrganizationChart"/>
    <dgm:cxn modelId="{EC4D4971-AFA0-4552-8469-29A5D0B2A796}" type="presOf" srcId="{6D0381B7-9897-4D89-8E6E-17908333D998}" destId="{AC8ADCBC-FCF4-4AD3-8FB6-03170E57DC78}" srcOrd="0" destOrd="0" presId="urn:microsoft.com/office/officeart/2009/3/layout/HorizontalOrganizationChart"/>
    <dgm:cxn modelId="{9C04D014-30ED-4522-922A-8F27CAF7D4A8}" type="presOf" srcId="{C2BCA713-3E17-4105-BE07-12044D22634C}" destId="{C9EA3237-6F3A-409F-9FD1-81590E84E071}" srcOrd="0" destOrd="0" presId="urn:microsoft.com/office/officeart/2009/3/layout/HorizontalOrganizationChart"/>
    <dgm:cxn modelId="{06A0F03E-7CC8-4C49-9410-7D3EDC9ABFD6}" type="presOf" srcId="{502F68E5-72CA-4E32-8CC9-EE1F91E318BF}" destId="{21CD2AAB-383B-49F5-9AAD-EF77D4274A52}" srcOrd="0" destOrd="0" presId="urn:microsoft.com/office/officeart/2009/3/layout/HorizontalOrganizationChart"/>
    <dgm:cxn modelId="{F95A02B4-7AF3-45AD-8780-79B9568DDA67}" srcId="{F4E85DF7-D7A3-4C56-9084-722FB0DF7556}" destId="{91394865-0494-446A-9A0E-0BFA569BA42F}" srcOrd="2" destOrd="0" parTransId="{E49A2883-B3B0-4B8F-8A61-F5FF6AAB2851}" sibTransId="{DE99E15F-0531-4F88-9410-1E910CA1B18B}"/>
    <dgm:cxn modelId="{642149CB-365A-4240-B456-7036C47253F9}" type="presParOf" srcId="{C9EA3237-6F3A-409F-9FD1-81590E84E071}" destId="{17FCAB4A-2DBA-47C6-81E3-07DC67461AC9}" srcOrd="0" destOrd="0" presId="urn:microsoft.com/office/officeart/2009/3/layout/HorizontalOrganizationChart"/>
    <dgm:cxn modelId="{C684BD91-305E-4957-BCC6-0123AD8F19E2}" type="presParOf" srcId="{17FCAB4A-2DBA-47C6-81E3-07DC67461AC9}" destId="{D7B32AC2-5D43-4346-A969-1780BA6ED5EB}" srcOrd="0" destOrd="0" presId="urn:microsoft.com/office/officeart/2009/3/layout/HorizontalOrganizationChart"/>
    <dgm:cxn modelId="{BC83679E-13F5-4E75-BD09-E208604AC6AD}" type="presParOf" srcId="{D7B32AC2-5D43-4346-A969-1780BA6ED5EB}" destId="{EE417DA3-16AB-48D1-8CED-7E335856B36D}" srcOrd="0" destOrd="0" presId="urn:microsoft.com/office/officeart/2009/3/layout/HorizontalOrganizationChart"/>
    <dgm:cxn modelId="{7713F74F-5002-46F0-A3F5-CDAB8C6606F9}" type="presParOf" srcId="{D7B32AC2-5D43-4346-A969-1780BA6ED5EB}" destId="{CCBF68AF-4BE0-4CEE-AF46-BE7D8C1B2B05}" srcOrd="1" destOrd="0" presId="urn:microsoft.com/office/officeart/2009/3/layout/HorizontalOrganizationChart"/>
    <dgm:cxn modelId="{5A068CEB-782E-4F92-B01F-937D229FD351}" type="presParOf" srcId="{17FCAB4A-2DBA-47C6-81E3-07DC67461AC9}" destId="{E782C585-7D79-4430-97D5-6A075ED3A6F4}" srcOrd="1" destOrd="0" presId="urn:microsoft.com/office/officeart/2009/3/layout/HorizontalOrganizationChart"/>
    <dgm:cxn modelId="{ABFD89AD-40CA-4849-80CF-3001CC9C6F05}" type="presParOf" srcId="{E782C585-7D79-4430-97D5-6A075ED3A6F4}" destId="{65E65D33-1783-43F9-BC9B-0ED7AE5DB5D6}" srcOrd="0" destOrd="0" presId="urn:microsoft.com/office/officeart/2009/3/layout/HorizontalOrganizationChart"/>
    <dgm:cxn modelId="{2AD1E795-5952-4860-96E5-5DD197324E2C}" type="presParOf" srcId="{E782C585-7D79-4430-97D5-6A075ED3A6F4}" destId="{3E62E94E-A5F9-4065-A8D4-FF6C5B134DB0}" srcOrd="1" destOrd="0" presId="urn:microsoft.com/office/officeart/2009/3/layout/HorizontalOrganizationChart"/>
    <dgm:cxn modelId="{9523C9CC-54D9-4204-94B7-183969500E26}" type="presParOf" srcId="{3E62E94E-A5F9-4065-A8D4-FF6C5B134DB0}" destId="{9EEF56E6-1F67-4321-BF31-5D031D41DB22}" srcOrd="0" destOrd="0" presId="urn:microsoft.com/office/officeart/2009/3/layout/HorizontalOrganizationChart"/>
    <dgm:cxn modelId="{DAEE1597-6E82-4189-A242-ECBA8FB543E8}" type="presParOf" srcId="{9EEF56E6-1F67-4321-BF31-5D031D41DB22}" destId="{C79C99AC-7559-4AB5-8601-F34942C4E8E1}" srcOrd="0" destOrd="0" presId="urn:microsoft.com/office/officeart/2009/3/layout/HorizontalOrganizationChart"/>
    <dgm:cxn modelId="{05039AB0-4B50-48D4-8063-01B2E10B8AD5}" type="presParOf" srcId="{9EEF56E6-1F67-4321-BF31-5D031D41DB22}" destId="{2D3175CC-65F5-4681-87A4-82328F7D0A96}" srcOrd="1" destOrd="0" presId="urn:microsoft.com/office/officeart/2009/3/layout/HorizontalOrganizationChart"/>
    <dgm:cxn modelId="{2FD7B754-2A80-4C9C-B681-72A1798B66A4}" type="presParOf" srcId="{3E62E94E-A5F9-4065-A8D4-FF6C5B134DB0}" destId="{061867DA-F065-41D2-B41E-3186D250F15A}" srcOrd="1" destOrd="0" presId="urn:microsoft.com/office/officeart/2009/3/layout/HorizontalOrganizationChart"/>
    <dgm:cxn modelId="{711E5EC3-9F96-4D3E-B95E-8091E7F060A7}" type="presParOf" srcId="{3E62E94E-A5F9-4065-A8D4-FF6C5B134DB0}" destId="{51E75D55-F571-447D-AF26-2D9F95B2DC4C}" srcOrd="2" destOrd="0" presId="urn:microsoft.com/office/officeart/2009/3/layout/HorizontalOrganizationChart"/>
    <dgm:cxn modelId="{3FF88DDE-1B32-4E0F-BD87-891731110DD7}" type="presParOf" srcId="{E782C585-7D79-4430-97D5-6A075ED3A6F4}" destId="{E0689897-68A5-41FB-9F3F-F605A463E869}" srcOrd="2" destOrd="0" presId="urn:microsoft.com/office/officeart/2009/3/layout/HorizontalOrganizationChart"/>
    <dgm:cxn modelId="{E3FA9D86-8375-42D8-98F9-CF63B9B9CB2E}" type="presParOf" srcId="{E782C585-7D79-4430-97D5-6A075ED3A6F4}" destId="{6375D1BB-84EA-4251-BCC1-15C7C4FCDFB8}" srcOrd="3" destOrd="0" presId="urn:microsoft.com/office/officeart/2009/3/layout/HorizontalOrganizationChart"/>
    <dgm:cxn modelId="{7926E246-BC85-44D6-9500-2A2CA747F99E}" type="presParOf" srcId="{6375D1BB-84EA-4251-BCC1-15C7C4FCDFB8}" destId="{397AC089-804D-42DA-BB8D-5BC545DCFFFE}" srcOrd="0" destOrd="0" presId="urn:microsoft.com/office/officeart/2009/3/layout/HorizontalOrganizationChart"/>
    <dgm:cxn modelId="{C11CA835-23CE-4451-BA3F-557C5245DADA}" type="presParOf" srcId="{397AC089-804D-42DA-BB8D-5BC545DCFFFE}" destId="{42D20502-E987-4A3D-9D32-8629A6D5AB84}" srcOrd="0" destOrd="0" presId="urn:microsoft.com/office/officeart/2009/3/layout/HorizontalOrganizationChart"/>
    <dgm:cxn modelId="{FCCF802F-1BFC-4114-8542-1D835C4001F4}" type="presParOf" srcId="{397AC089-804D-42DA-BB8D-5BC545DCFFFE}" destId="{2B459A24-9AAD-419B-B5DD-2B0036798BDB}" srcOrd="1" destOrd="0" presId="urn:microsoft.com/office/officeart/2009/3/layout/HorizontalOrganizationChart"/>
    <dgm:cxn modelId="{9B5B917E-C7CA-4DF3-9531-B51DEC5215A5}" type="presParOf" srcId="{6375D1BB-84EA-4251-BCC1-15C7C4FCDFB8}" destId="{41C341A9-8E39-492F-B255-11D72B6C0826}" srcOrd="1" destOrd="0" presId="urn:microsoft.com/office/officeart/2009/3/layout/HorizontalOrganizationChart"/>
    <dgm:cxn modelId="{CD93C49B-ABA4-4FDB-8EBB-24903161AE2C}" type="presParOf" srcId="{6375D1BB-84EA-4251-BCC1-15C7C4FCDFB8}" destId="{B8D37840-BD47-4550-BBD6-DF0C8321E36B}" srcOrd="2" destOrd="0" presId="urn:microsoft.com/office/officeart/2009/3/layout/HorizontalOrganizationChart"/>
    <dgm:cxn modelId="{A9F6F1BF-696E-4205-8266-2DF93612315A}" type="presParOf" srcId="{E782C585-7D79-4430-97D5-6A075ED3A6F4}" destId="{3A7E62DF-276E-4462-AE6C-0983510BA6F0}" srcOrd="4" destOrd="0" presId="urn:microsoft.com/office/officeart/2009/3/layout/HorizontalOrganizationChart"/>
    <dgm:cxn modelId="{BAE970C7-3D2D-42D7-B496-248F2C4CE581}" type="presParOf" srcId="{E782C585-7D79-4430-97D5-6A075ED3A6F4}" destId="{30E69D77-F53F-46F5-8F7E-54CB308E28CC}" srcOrd="5" destOrd="0" presId="urn:microsoft.com/office/officeart/2009/3/layout/HorizontalOrganizationChart"/>
    <dgm:cxn modelId="{B1D50FBC-8409-4AB3-B83B-C35153297C31}" type="presParOf" srcId="{30E69D77-F53F-46F5-8F7E-54CB308E28CC}" destId="{B7E8A449-1A2D-4562-9A23-94CEB00DCBFF}" srcOrd="0" destOrd="0" presId="urn:microsoft.com/office/officeart/2009/3/layout/HorizontalOrganizationChart"/>
    <dgm:cxn modelId="{DA896483-0334-4564-8B3D-45132FA42B08}" type="presParOf" srcId="{B7E8A449-1A2D-4562-9A23-94CEB00DCBFF}" destId="{3E8E9E03-6222-41D4-9D25-48018F821394}" srcOrd="0" destOrd="0" presId="urn:microsoft.com/office/officeart/2009/3/layout/HorizontalOrganizationChart"/>
    <dgm:cxn modelId="{CA5E360B-17D3-455E-9C77-30134CE5C7D5}" type="presParOf" srcId="{B7E8A449-1A2D-4562-9A23-94CEB00DCBFF}" destId="{282FB466-5ED5-4A5C-9A82-C8E5D38DCCF8}" srcOrd="1" destOrd="0" presId="urn:microsoft.com/office/officeart/2009/3/layout/HorizontalOrganizationChart"/>
    <dgm:cxn modelId="{D2F18127-1D20-4F86-9A84-35AFB6A380C5}" type="presParOf" srcId="{30E69D77-F53F-46F5-8F7E-54CB308E28CC}" destId="{587E4575-80E1-48DD-AD84-462595F63CB6}" srcOrd="1" destOrd="0" presId="urn:microsoft.com/office/officeart/2009/3/layout/HorizontalOrganizationChart"/>
    <dgm:cxn modelId="{5DFCDE10-EA8A-489F-BC6B-D95AD4CEE7B1}" type="presParOf" srcId="{30E69D77-F53F-46F5-8F7E-54CB308E28CC}" destId="{DDF13CAB-B8CD-4029-9DCE-9369F81B4125}" srcOrd="2" destOrd="0" presId="urn:microsoft.com/office/officeart/2009/3/layout/HorizontalOrganizationChart"/>
    <dgm:cxn modelId="{1640EF0C-FFA4-455C-8D27-2DB39358F9BB}" type="presParOf" srcId="{17FCAB4A-2DBA-47C6-81E3-07DC67461AC9}" destId="{AB9749C2-ACAF-41BB-BA31-FA436A348AFD}" srcOrd="2" destOrd="0" presId="urn:microsoft.com/office/officeart/2009/3/layout/HorizontalOrganizationChart"/>
    <dgm:cxn modelId="{FF209DB2-2549-42DE-87F6-DFC34F5996DC}" type="presParOf" srcId="{AB9749C2-ACAF-41BB-BA31-FA436A348AFD}" destId="{21CD2AAB-383B-49F5-9AAD-EF77D4274A52}" srcOrd="0" destOrd="0" presId="urn:microsoft.com/office/officeart/2009/3/layout/HorizontalOrganizationChart"/>
    <dgm:cxn modelId="{256B6E77-5415-4F1A-AD22-28641B185739}" type="presParOf" srcId="{AB9749C2-ACAF-41BB-BA31-FA436A348AFD}" destId="{685133CC-B54D-4D7A-A6DC-40E565551EB2}" srcOrd="1" destOrd="0" presId="urn:microsoft.com/office/officeart/2009/3/layout/HorizontalOrganizationChart"/>
    <dgm:cxn modelId="{97D90461-8E67-4779-BAC2-F79C4C1D2BB2}" type="presParOf" srcId="{685133CC-B54D-4D7A-A6DC-40E565551EB2}" destId="{16025008-EB70-4AB4-8683-5F6404437937}" srcOrd="0" destOrd="0" presId="urn:microsoft.com/office/officeart/2009/3/layout/HorizontalOrganizationChart"/>
    <dgm:cxn modelId="{3F0C0DAC-1246-43C5-B114-D332D208DCB1}" type="presParOf" srcId="{16025008-EB70-4AB4-8683-5F6404437937}" destId="{AC8ADCBC-FCF4-4AD3-8FB6-03170E57DC78}" srcOrd="0" destOrd="0" presId="urn:microsoft.com/office/officeart/2009/3/layout/HorizontalOrganizationChart"/>
    <dgm:cxn modelId="{5A7C17CF-E9D2-40CA-84CA-199DD58BE15C}" type="presParOf" srcId="{16025008-EB70-4AB4-8683-5F6404437937}" destId="{EC7EA22B-6A8D-45F8-A999-EF68744866C2}" srcOrd="1" destOrd="0" presId="urn:microsoft.com/office/officeart/2009/3/layout/HorizontalOrganizationChart"/>
    <dgm:cxn modelId="{9ED31ADB-C8C8-4943-B77F-10AEE77143E8}" type="presParOf" srcId="{685133CC-B54D-4D7A-A6DC-40E565551EB2}" destId="{965E3FA4-4909-4E09-99CE-483B528D5054}" srcOrd="1" destOrd="0" presId="urn:microsoft.com/office/officeart/2009/3/layout/HorizontalOrganizationChart"/>
    <dgm:cxn modelId="{3B5418C3-2F1F-44A6-8195-CA8CF44187A7}" type="presParOf" srcId="{685133CC-B54D-4D7A-A6DC-40E565551EB2}" destId="{375C3A57-7B18-4CA9-802D-F9A952DFF77D}" srcOrd="2" destOrd="0" presId="urn:microsoft.com/office/officeart/2009/3/layout/HorizontalOrganizationChart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990045-4C39-459E-8FA0-7C4A2595E82D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2D1F383-4510-4710-BEAB-453CC8F33A68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Masala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sharti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BE6165-8462-4993-B3D7-CBD47872B6CC}" type="parTrans" cxnId="{11BC0940-75E2-4047-B14C-4DCC52187F1A}">
      <dgm:prSet/>
      <dgm:spPr/>
      <dgm:t>
        <a:bodyPr/>
        <a:lstStyle/>
        <a:p>
          <a:endParaRPr lang="ru-RU"/>
        </a:p>
      </dgm:t>
    </dgm:pt>
    <dgm:pt modelId="{254F95A8-B38C-4E52-8105-4E3AEE1B3B1A}" type="sibTrans" cxnId="{11BC0940-75E2-4047-B14C-4DCC52187F1A}">
      <dgm:prSet/>
      <dgm:spPr/>
      <dgm:t>
        <a:bodyPr/>
        <a:lstStyle/>
        <a:p>
          <a:endParaRPr lang="ru-RU"/>
        </a:p>
      </dgm:t>
    </dgm:pt>
    <dgm:pt modelId="{C711ADC9-310D-4AE8-AF44-838BA1B2436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Tahlil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A81F0B-96DC-4529-AA4C-59025A530ECF}" type="parTrans" cxnId="{7D6C9CFB-F7D1-42B4-AC82-AB6BFACC7377}">
      <dgm:prSet/>
      <dgm:spPr/>
      <dgm:t>
        <a:bodyPr/>
        <a:lstStyle/>
        <a:p>
          <a:endParaRPr lang="ru-RU"/>
        </a:p>
      </dgm:t>
    </dgm:pt>
    <dgm:pt modelId="{D3BA6426-440E-4080-8909-CA7FEA1AEE77}" type="sibTrans" cxnId="{7D6C9CFB-F7D1-42B4-AC82-AB6BFACC7377}">
      <dgm:prSet/>
      <dgm:spPr/>
      <dgm:t>
        <a:bodyPr/>
        <a:lstStyle/>
        <a:p>
          <a:endParaRPr lang="ru-RU"/>
        </a:p>
      </dgm:t>
    </dgm:pt>
    <dgm:pt modelId="{CAC03082-3F04-4933-AD1E-2543C21B4A94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Usul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7C9DC-1750-49D2-873A-BB69A9AB9E49}" type="parTrans" cxnId="{39B2FC5B-9860-4023-BE46-D5A91DB116E1}">
      <dgm:prSet/>
      <dgm:spPr/>
      <dgm:t>
        <a:bodyPr/>
        <a:lstStyle/>
        <a:p>
          <a:endParaRPr lang="ru-RU"/>
        </a:p>
      </dgm:t>
    </dgm:pt>
    <dgm:pt modelId="{970817D0-DE48-4A7B-ACD7-95CD06ED1468}" type="sibTrans" cxnId="{39B2FC5B-9860-4023-BE46-D5A91DB116E1}">
      <dgm:prSet/>
      <dgm:spPr/>
      <dgm:t>
        <a:bodyPr/>
        <a:lstStyle/>
        <a:p>
          <a:endParaRPr lang="ru-RU"/>
        </a:p>
      </dgm:t>
    </dgm:pt>
    <dgm:pt modelId="{59DFDC78-8172-4FC0-A12E-2FABF7BAA435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Yechish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modeli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chizmasi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9F69A-1E87-409D-8730-0E0209DE4142}" type="parTrans" cxnId="{9F98D54F-DBB7-4199-94FA-118CB63736D8}">
      <dgm:prSet/>
      <dgm:spPr/>
      <dgm:t>
        <a:bodyPr/>
        <a:lstStyle/>
        <a:p>
          <a:endParaRPr lang="ru-RU"/>
        </a:p>
      </dgm:t>
    </dgm:pt>
    <dgm:pt modelId="{BD61444B-9A22-4815-9FC0-107881AC9477}" type="sibTrans" cxnId="{9F98D54F-DBB7-4199-94FA-118CB63736D8}">
      <dgm:prSet/>
      <dgm:spPr/>
      <dgm:t>
        <a:bodyPr/>
        <a:lstStyle/>
        <a:p>
          <a:endParaRPr lang="ru-RU"/>
        </a:p>
      </dgm:t>
    </dgm:pt>
    <dgm:pt modelId="{DA371D2E-FF1C-44C1-AEFF-798086F5D45B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Mulohaza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EDD40-91D9-4E12-959B-E7C19FDD4EFC}" type="parTrans" cxnId="{7470E19C-CE9E-430B-8966-4F9D3C7BF452}">
      <dgm:prSet/>
      <dgm:spPr/>
      <dgm:t>
        <a:bodyPr/>
        <a:lstStyle/>
        <a:p>
          <a:endParaRPr lang="ru-RU"/>
        </a:p>
      </dgm:t>
    </dgm:pt>
    <dgm:pt modelId="{B403039C-13FF-43C1-86D8-7B1FBCE68DEF}" type="sibTrans" cxnId="{7470E19C-CE9E-430B-8966-4F9D3C7BF452}">
      <dgm:prSet/>
      <dgm:spPr/>
      <dgm:t>
        <a:bodyPr/>
        <a:lstStyle/>
        <a:p>
          <a:endParaRPr lang="ru-RU"/>
        </a:p>
      </dgm:t>
    </dgm:pt>
    <dgm:pt modelId="{656EAA1F-E4D0-4782-9B3D-F4D4FA1B4B18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Masala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yechimi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47ADA6-233E-4CB5-8D12-63EFDFEEBA8A}" type="parTrans" cxnId="{A1511B95-DEAA-4222-AD27-42E97668B550}">
      <dgm:prSet/>
      <dgm:spPr/>
      <dgm:t>
        <a:bodyPr/>
        <a:lstStyle/>
        <a:p>
          <a:endParaRPr lang="ru-RU"/>
        </a:p>
      </dgm:t>
    </dgm:pt>
    <dgm:pt modelId="{8269CA6B-5678-4C87-85FE-904F2FB94D59}" type="sibTrans" cxnId="{A1511B95-DEAA-4222-AD27-42E97668B550}">
      <dgm:prSet/>
      <dgm:spPr/>
      <dgm:t>
        <a:bodyPr/>
        <a:lstStyle/>
        <a:p>
          <a:endParaRPr lang="ru-RU"/>
        </a:p>
      </dgm:t>
    </dgm:pt>
    <dgm:pt modelId="{EF901054-7700-4DB7-9B2D-012B795C8E5B}" type="pres">
      <dgm:prSet presAssocID="{1F990045-4C39-459E-8FA0-7C4A2595E82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86AC1DC-B1CA-4717-922B-C9ED96BB2872}" type="pres">
      <dgm:prSet presAssocID="{12D1F383-4510-4710-BEAB-453CC8F33A68}" presName="composite" presStyleCnt="0"/>
      <dgm:spPr/>
    </dgm:pt>
    <dgm:pt modelId="{1B19C1F4-65E2-4668-9C97-90FCBB211350}" type="pres">
      <dgm:prSet presAssocID="{12D1F383-4510-4710-BEAB-453CC8F33A68}" presName="bentUpArrow1" presStyleLbl="alignImgPlace1" presStyleIdx="0" presStyleCnt="5" custScaleX="162271" custLinFactX="-112251" custLinFactNeighborX="-200000" custLinFactNeighborY="2636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E17A77A2-A7BB-4F85-8C14-BF36B4D72651}" type="pres">
      <dgm:prSet presAssocID="{12D1F383-4510-4710-BEAB-453CC8F33A68}" presName="ParentText" presStyleLbl="node1" presStyleIdx="0" presStyleCnt="6" custScaleX="225231" custScaleY="133100" custLinFactX="-118058" custLinFactNeighborX="-200000" custLinFactNeighborY="140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3CA48-D9DF-49C4-A9E4-3C958250949B}" type="pres">
      <dgm:prSet presAssocID="{12D1F383-4510-4710-BEAB-453CC8F33A68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E1B56-46C6-4906-96F2-E37FE2A95CE3}" type="pres">
      <dgm:prSet presAssocID="{254F95A8-B38C-4E52-8105-4E3AEE1B3B1A}" presName="sibTrans" presStyleCnt="0"/>
      <dgm:spPr/>
    </dgm:pt>
    <dgm:pt modelId="{07911A6C-EE61-471F-98F7-3E521DACA53B}" type="pres">
      <dgm:prSet presAssocID="{C711ADC9-310D-4AE8-AF44-838BA1B2436F}" presName="composite" presStyleCnt="0"/>
      <dgm:spPr/>
    </dgm:pt>
    <dgm:pt modelId="{E41B7383-5253-4B17-A382-3AE52F59B18B}" type="pres">
      <dgm:prSet presAssocID="{C711ADC9-310D-4AE8-AF44-838BA1B2436F}" presName="bentUpArrow1" presStyleLbl="alignImgPlace1" presStyleIdx="1" presStyleCnt="5" custScaleX="121799" custLinFactX="-93528" custLinFactNeighborX="-100000" custLinFactNeighborY="30205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4F573C9E-6AE5-4F12-8655-EBD27B72F930}" type="pres">
      <dgm:prSet presAssocID="{C711ADC9-310D-4AE8-AF44-838BA1B2436F}" presName="ParentText" presStyleLbl="node1" presStyleIdx="1" presStyleCnt="6" custScaleX="169305" custLinFactX="-58505" custLinFactNeighborX="-100000" custLinFactNeighborY="282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3E1F6-2D69-4B4C-BB6A-2D2F357A35A3}" type="pres">
      <dgm:prSet presAssocID="{C711ADC9-310D-4AE8-AF44-838BA1B2436F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E41D4-22EC-4E2C-84BD-53841BD1E9CF}" type="pres">
      <dgm:prSet presAssocID="{D3BA6426-440E-4080-8909-CA7FEA1AEE77}" presName="sibTrans" presStyleCnt="0"/>
      <dgm:spPr/>
    </dgm:pt>
    <dgm:pt modelId="{0499AEB1-8515-4B0C-A153-A825E9457DC5}" type="pres">
      <dgm:prSet presAssocID="{CAC03082-3F04-4933-AD1E-2543C21B4A94}" presName="composite" presStyleCnt="0"/>
      <dgm:spPr/>
    </dgm:pt>
    <dgm:pt modelId="{283E90D9-7A94-498A-BAB5-4B07F66B2CDD}" type="pres">
      <dgm:prSet presAssocID="{CAC03082-3F04-4933-AD1E-2543C21B4A94}" presName="bentUpArrow1" presStyleLbl="alignImgPlace1" presStyleIdx="2" presStyleCnt="5" custScaleX="131134" custLinFactX="-16315" custLinFactNeighborX="-100000" custLinFactNeighborY="35808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3BC167B8-73A8-4B12-913F-0BE3C45AD4E5}" type="pres">
      <dgm:prSet presAssocID="{CAC03082-3F04-4933-AD1E-2543C21B4A94}" presName="ParentText" presStyleLbl="node1" presStyleIdx="2" presStyleCnt="6" custScaleX="161095" custLinFactX="-15815" custLinFactNeighborX="-100000" custLinFactNeighborY="256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D2498-7C2C-419A-812D-7110CE0425CD}" type="pres">
      <dgm:prSet presAssocID="{CAC03082-3F04-4933-AD1E-2543C21B4A94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356D45A8-AC42-4385-A2B3-022F156D3668}" type="pres">
      <dgm:prSet presAssocID="{970817D0-DE48-4A7B-ACD7-95CD06ED1468}" presName="sibTrans" presStyleCnt="0"/>
      <dgm:spPr/>
    </dgm:pt>
    <dgm:pt modelId="{BFBDC42D-7FED-4B80-AC7F-946565D3826A}" type="pres">
      <dgm:prSet presAssocID="{59DFDC78-8172-4FC0-A12E-2FABF7BAA435}" presName="composite" presStyleCnt="0"/>
      <dgm:spPr/>
    </dgm:pt>
    <dgm:pt modelId="{54C310EC-7934-452A-8D1A-6DFF581642BF}" type="pres">
      <dgm:prSet presAssocID="{59DFDC78-8172-4FC0-A12E-2FABF7BAA435}" presName="bentUpArrow1" presStyleLbl="alignImgPlace1" presStyleIdx="3" presStyleCnt="5" custScaleX="153666" custLinFactNeighborX="-39775" custLinFactNeighborY="3020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A0807990-148D-4C36-80B9-4ECC0AD767E0}" type="pres">
      <dgm:prSet presAssocID="{59DFDC78-8172-4FC0-A12E-2FABF7BAA435}" presName="ParentText" presStyleLbl="node1" presStyleIdx="3" presStyleCnt="6" custScaleX="270721" custScaleY="228015" custLinFactNeighborX="-59044" custLinFactNeighborY="-44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2410E-3488-484B-A904-70B4A631DBE4}" type="pres">
      <dgm:prSet presAssocID="{59DFDC78-8172-4FC0-A12E-2FABF7BAA43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F584443-0475-4B17-874E-3DC35987860F}" type="pres">
      <dgm:prSet presAssocID="{BD61444B-9A22-4815-9FC0-107881AC9477}" presName="sibTrans" presStyleCnt="0"/>
      <dgm:spPr/>
    </dgm:pt>
    <dgm:pt modelId="{54A36D96-D39E-4040-9F02-27CFB5D8A7B0}" type="pres">
      <dgm:prSet presAssocID="{DA371D2E-FF1C-44C1-AEFF-798086F5D45B}" presName="composite" presStyleCnt="0"/>
      <dgm:spPr/>
    </dgm:pt>
    <dgm:pt modelId="{2F41AD48-7D86-4E96-96FB-EC7C851C60B3}" type="pres">
      <dgm:prSet presAssocID="{DA371D2E-FF1C-44C1-AEFF-798086F5D45B}" presName="bentUpArrow1" presStyleLbl="alignImgPlace1" presStyleIdx="4" presStyleCnt="5" custScaleX="201687" custLinFactX="100000" custLinFactNeighborX="108136" custLinFactNeighborY="30205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E38CCAE7-8278-45EC-8D63-9D652E2113C5}" type="pres">
      <dgm:prSet presAssocID="{DA371D2E-FF1C-44C1-AEFF-798086F5D45B}" presName="ParentText" presStyleLbl="node1" presStyleIdx="4" presStyleCnt="6" custScaleX="287629" custLinFactNeighborX="53883" custLinFactNeighborY="165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1B0EA-D00B-47A2-B53B-FB3F5423CD8F}" type="pres">
      <dgm:prSet presAssocID="{DA371D2E-FF1C-44C1-AEFF-798086F5D45B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6A245073-850C-4B5D-929C-05D5D7DF4618}" type="pres">
      <dgm:prSet presAssocID="{B403039C-13FF-43C1-86D8-7B1FBCE68DEF}" presName="sibTrans" presStyleCnt="0"/>
      <dgm:spPr/>
    </dgm:pt>
    <dgm:pt modelId="{56A78706-C7F8-4168-8875-FCEEA8E1BDCE}" type="pres">
      <dgm:prSet presAssocID="{656EAA1F-E4D0-4782-9B3D-F4D4FA1B4B18}" presName="composite" presStyleCnt="0"/>
      <dgm:spPr/>
    </dgm:pt>
    <dgm:pt modelId="{D2A9CB88-B620-4529-8FB2-5D8544C030BE}" type="pres">
      <dgm:prSet presAssocID="{656EAA1F-E4D0-4782-9B3D-F4D4FA1B4B18}" presName="ParentText" presStyleLbl="node1" presStyleIdx="5" presStyleCnt="6" custScaleX="250901" custScaleY="161051" custLinFactX="100000" custLinFactNeighborX="138140" custLinFactNeighborY="-104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70E19C-CE9E-430B-8966-4F9D3C7BF452}" srcId="{1F990045-4C39-459E-8FA0-7C4A2595E82D}" destId="{DA371D2E-FF1C-44C1-AEFF-798086F5D45B}" srcOrd="4" destOrd="0" parTransId="{3E4EDD40-91D9-4E12-959B-E7C19FDD4EFC}" sibTransId="{B403039C-13FF-43C1-86D8-7B1FBCE68DEF}"/>
    <dgm:cxn modelId="{24C5F1CB-49BF-4398-8819-F36C1FF40C4E}" type="presOf" srcId="{1F990045-4C39-459E-8FA0-7C4A2595E82D}" destId="{EF901054-7700-4DB7-9B2D-012B795C8E5B}" srcOrd="0" destOrd="0" presId="urn:microsoft.com/office/officeart/2005/8/layout/StepDownProcess"/>
    <dgm:cxn modelId="{39B2FC5B-9860-4023-BE46-D5A91DB116E1}" srcId="{1F990045-4C39-459E-8FA0-7C4A2595E82D}" destId="{CAC03082-3F04-4933-AD1E-2543C21B4A94}" srcOrd="2" destOrd="0" parTransId="{36D7C9DC-1750-49D2-873A-BB69A9AB9E49}" sibTransId="{970817D0-DE48-4A7B-ACD7-95CD06ED1468}"/>
    <dgm:cxn modelId="{7D6C9CFB-F7D1-42B4-AC82-AB6BFACC7377}" srcId="{1F990045-4C39-459E-8FA0-7C4A2595E82D}" destId="{C711ADC9-310D-4AE8-AF44-838BA1B2436F}" srcOrd="1" destOrd="0" parTransId="{54A81F0B-96DC-4529-AA4C-59025A530ECF}" sibTransId="{D3BA6426-440E-4080-8909-CA7FEA1AEE77}"/>
    <dgm:cxn modelId="{A4D94425-E0C3-4733-A77A-5359F7185FB7}" type="presOf" srcId="{C711ADC9-310D-4AE8-AF44-838BA1B2436F}" destId="{4F573C9E-6AE5-4F12-8655-EBD27B72F930}" srcOrd="0" destOrd="0" presId="urn:microsoft.com/office/officeart/2005/8/layout/StepDownProcess"/>
    <dgm:cxn modelId="{11BC0940-75E2-4047-B14C-4DCC52187F1A}" srcId="{1F990045-4C39-459E-8FA0-7C4A2595E82D}" destId="{12D1F383-4510-4710-BEAB-453CC8F33A68}" srcOrd="0" destOrd="0" parTransId="{F0BE6165-8462-4993-B3D7-CBD47872B6CC}" sibTransId="{254F95A8-B38C-4E52-8105-4E3AEE1B3B1A}"/>
    <dgm:cxn modelId="{F6D3D6ED-5413-4670-AC20-712925B0477F}" type="presOf" srcId="{CAC03082-3F04-4933-AD1E-2543C21B4A94}" destId="{3BC167B8-73A8-4B12-913F-0BE3C45AD4E5}" srcOrd="0" destOrd="0" presId="urn:microsoft.com/office/officeart/2005/8/layout/StepDownProcess"/>
    <dgm:cxn modelId="{9F98D54F-DBB7-4199-94FA-118CB63736D8}" srcId="{1F990045-4C39-459E-8FA0-7C4A2595E82D}" destId="{59DFDC78-8172-4FC0-A12E-2FABF7BAA435}" srcOrd="3" destOrd="0" parTransId="{E679F69A-1E87-409D-8730-0E0209DE4142}" sibTransId="{BD61444B-9A22-4815-9FC0-107881AC9477}"/>
    <dgm:cxn modelId="{2F273D6A-9388-447D-9E4C-74BBBD2235D0}" type="presOf" srcId="{DA371D2E-FF1C-44C1-AEFF-798086F5D45B}" destId="{E38CCAE7-8278-45EC-8D63-9D652E2113C5}" srcOrd="0" destOrd="0" presId="urn:microsoft.com/office/officeart/2005/8/layout/StepDownProcess"/>
    <dgm:cxn modelId="{B33DEDDF-4C07-4C0C-8D87-F426AFE36B99}" type="presOf" srcId="{12D1F383-4510-4710-BEAB-453CC8F33A68}" destId="{E17A77A2-A7BB-4F85-8C14-BF36B4D72651}" srcOrd="0" destOrd="0" presId="urn:microsoft.com/office/officeart/2005/8/layout/StepDownProcess"/>
    <dgm:cxn modelId="{6F728BE3-D06F-4235-B3E9-2F4CC1C7F39C}" type="presOf" srcId="{656EAA1F-E4D0-4782-9B3D-F4D4FA1B4B18}" destId="{D2A9CB88-B620-4529-8FB2-5D8544C030BE}" srcOrd="0" destOrd="0" presId="urn:microsoft.com/office/officeart/2005/8/layout/StepDownProcess"/>
    <dgm:cxn modelId="{A1511B95-DEAA-4222-AD27-42E97668B550}" srcId="{1F990045-4C39-459E-8FA0-7C4A2595E82D}" destId="{656EAA1F-E4D0-4782-9B3D-F4D4FA1B4B18}" srcOrd="5" destOrd="0" parTransId="{B047ADA6-233E-4CB5-8D12-63EFDFEEBA8A}" sibTransId="{8269CA6B-5678-4C87-85FE-904F2FB94D59}"/>
    <dgm:cxn modelId="{77CEBC9A-4A60-4C16-9E11-39ED0D375C1E}" type="presOf" srcId="{59DFDC78-8172-4FC0-A12E-2FABF7BAA435}" destId="{A0807990-148D-4C36-80B9-4ECC0AD767E0}" srcOrd="0" destOrd="0" presId="urn:microsoft.com/office/officeart/2005/8/layout/StepDownProcess"/>
    <dgm:cxn modelId="{073A7E70-DCDE-42A0-8B00-BC30EF1802C3}" type="presParOf" srcId="{EF901054-7700-4DB7-9B2D-012B795C8E5B}" destId="{B86AC1DC-B1CA-4717-922B-C9ED96BB2872}" srcOrd="0" destOrd="0" presId="urn:microsoft.com/office/officeart/2005/8/layout/StepDownProcess"/>
    <dgm:cxn modelId="{904A68CB-C766-4CA2-950F-79C2D8CE0D3B}" type="presParOf" srcId="{B86AC1DC-B1CA-4717-922B-C9ED96BB2872}" destId="{1B19C1F4-65E2-4668-9C97-90FCBB211350}" srcOrd="0" destOrd="0" presId="urn:microsoft.com/office/officeart/2005/8/layout/StepDownProcess"/>
    <dgm:cxn modelId="{6252ADC2-9E87-439F-8419-92096CD44223}" type="presParOf" srcId="{B86AC1DC-B1CA-4717-922B-C9ED96BB2872}" destId="{E17A77A2-A7BB-4F85-8C14-BF36B4D72651}" srcOrd="1" destOrd="0" presId="urn:microsoft.com/office/officeart/2005/8/layout/StepDownProcess"/>
    <dgm:cxn modelId="{27D64E56-FDD3-4B7E-A24F-293384368A26}" type="presParOf" srcId="{B86AC1DC-B1CA-4717-922B-C9ED96BB2872}" destId="{A753CA48-D9DF-49C4-A9E4-3C958250949B}" srcOrd="2" destOrd="0" presId="urn:microsoft.com/office/officeart/2005/8/layout/StepDownProcess"/>
    <dgm:cxn modelId="{69E072AA-A100-44D6-96D2-8E23BC9C7B27}" type="presParOf" srcId="{EF901054-7700-4DB7-9B2D-012B795C8E5B}" destId="{4ADE1B56-46C6-4906-96F2-E37FE2A95CE3}" srcOrd="1" destOrd="0" presId="urn:microsoft.com/office/officeart/2005/8/layout/StepDownProcess"/>
    <dgm:cxn modelId="{5343E76A-8D51-4B8F-BD7A-37CF7E35F6E4}" type="presParOf" srcId="{EF901054-7700-4DB7-9B2D-012B795C8E5B}" destId="{07911A6C-EE61-471F-98F7-3E521DACA53B}" srcOrd="2" destOrd="0" presId="urn:microsoft.com/office/officeart/2005/8/layout/StepDownProcess"/>
    <dgm:cxn modelId="{1CEC18D4-BEC5-48AC-8A68-AE43995771D6}" type="presParOf" srcId="{07911A6C-EE61-471F-98F7-3E521DACA53B}" destId="{E41B7383-5253-4B17-A382-3AE52F59B18B}" srcOrd="0" destOrd="0" presId="urn:microsoft.com/office/officeart/2005/8/layout/StepDownProcess"/>
    <dgm:cxn modelId="{046E984C-85F0-40B2-BAAF-622C4A757F12}" type="presParOf" srcId="{07911A6C-EE61-471F-98F7-3E521DACA53B}" destId="{4F573C9E-6AE5-4F12-8655-EBD27B72F930}" srcOrd="1" destOrd="0" presId="urn:microsoft.com/office/officeart/2005/8/layout/StepDownProcess"/>
    <dgm:cxn modelId="{766B857F-57FB-4104-BE51-2B26BE9193DA}" type="presParOf" srcId="{07911A6C-EE61-471F-98F7-3E521DACA53B}" destId="{E913E1F6-2D69-4B4C-BB6A-2D2F357A35A3}" srcOrd="2" destOrd="0" presId="urn:microsoft.com/office/officeart/2005/8/layout/StepDownProcess"/>
    <dgm:cxn modelId="{8EE80C18-FE8A-460E-8593-8608472BE943}" type="presParOf" srcId="{EF901054-7700-4DB7-9B2D-012B795C8E5B}" destId="{02BE41D4-22EC-4E2C-84BD-53841BD1E9CF}" srcOrd="3" destOrd="0" presId="urn:microsoft.com/office/officeart/2005/8/layout/StepDownProcess"/>
    <dgm:cxn modelId="{55DA9F1F-E3E5-484B-8FFA-8B6895560D1F}" type="presParOf" srcId="{EF901054-7700-4DB7-9B2D-012B795C8E5B}" destId="{0499AEB1-8515-4B0C-A153-A825E9457DC5}" srcOrd="4" destOrd="0" presId="urn:microsoft.com/office/officeart/2005/8/layout/StepDownProcess"/>
    <dgm:cxn modelId="{667593AF-D1D7-42A3-9D5D-E26FB1D2653F}" type="presParOf" srcId="{0499AEB1-8515-4B0C-A153-A825E9457DC5}" destId="{283E90D9-7A94-498A-BAB5-4B07F66B2CDD}" srcOrd="0" destOrd="0" presId="urn:microsoft.com/office/officeart/2005/8/layout/StepDownProcess"/>
    <dgm:cxn modelId="{C73410BC-3F0E-43BF-9384-20ACB2C157B4}" type="presParOf" srcId="{0499AEB1-8515-4B0C-A153-A825E9457DC5}" destId="{3BC167B8-73A8-4B12-913F-0BE3C45AD4E5}" srcOrd="1" destOrd="0" presId="urn:microsoft.com/office/officeart/2005/8/layout/StepDownProcess"/>
    <dgm:cxn modelId="{BEC34143-9A42-404E-A9A6-63E702E2D545}" type="presParOf" srcId="{0499AEB1-8515-4B0C-A153-A825E9457DC5}" destId="{69DD2498-7C2C-419A-812D-7110CE0425CD}" srcOrd="2" destOrd="0" presId="urn:microsoft.com/office/officeart/2005/8/layout/StepDownProcess"/>
    <dgm:cxn modelId="{2B79CE02-D3F3-4513-8372-00E5A33E02D8}" type="presParOf" srcId="{EF901054-7700-4DB7-9B2D-012B795C8E5B}" destId="{356D45A8-AC42-4385-A2B3-022F156D3668}" srcOrd="5" destOrd="0" presId="urn:microsoft.com/office/officeart/2005/8/layout/StepDownProcess"/>
    <dgm:cxn modelId="{1EBC2C11-07B9-4D84-BC4E-E256F9780526}" type="presParOf" srcId="{EF901054-7700-4DB7-9B2D-012B795C8E5B}" destId="{BFBDC42D-7FED-4B80-AC7F-946565D3826A}" srcOrd="6" destOrd="0" presId="urn:microsoft.com/office/officeart/2005/8/layout/StepDownProcess"/>
    <dgm:cxn modelId="{CEF4D736-A7B9-4C3F-B418-8FC6B75C856D}" type="presParOf" srcId="{BFBDC42D-7FED-4B80-AC7F-946565D3826A}" destId="{54C310EC-7934-452A-8D1A-6DFF581642BF}" srcOrd="0" destOrd="0" presId="urn:microsoft.com/office/officeart/2005/8/layout/StepDownProcess"/>
    <dgm:cxn modelId="{8F24EC15-DF59-4543-83D5-A65656AC46BC}" type="presParOf" srcId="{BFBDC42D-7FED-4B80-AC7F-946565D3826A}" destId="{A0807990-148D-4C36-80B9-4ECC0AD767E0}" srcOrd="1" destOrd="0" presId="urn:microsoft.com/office/officeart/2005/8/layout/StepDownProcess"/>
    <dgm:cxn modelId="{49524F9A-56BF-4EEF-82EB-E96094FEEA8F}" type="presParOf" srcId="{BFBDC42D-7FED-4B80-AC7F-946565D3826A}" destId="{7042410E-3488-484B-A904-70B4A631DBE4}" srcOrd="2" destOrd="0" presId="urn:microsoft.com/office/officeart/2005/8/layout/StepDownProcess"/>
    <dgm:cxn modelId="{C8F60407-F195-4541-A1B9-A36A81ACDE90}" type="presParOf" srcId="{EF901054-7700-4DB7-9B2D-012B795C8E5B}" destId="{6F584443-0475-4B17-874E-3DC35987860F}" srcOrd="7" destOrd="0" presId="urn:microsoft.com/office/officeart/2005/8/layout/StepDownProcess"/>
    <dgm:cxn modelId="{469105EF-811B-42C0-9F9D-AFF71E826F07}" type="presParOf" srcId="{EF901054-7700-4DB7-9B2D-012B795C8E5B}" destId="{54A36D96-D39E-4040-9F02-27CFB5D8A7B0}" srcOrd="8" destOrd="0" presId="urn:microsoft.com/office/officeart/2005/8/layout/StepDownProcess"/>
    <dgm:cxn modelId="{8BDDB44E-4B26-4144-838C-643B9921CD2D}" type="presParOf" srcId="{54A36D96-D39E-4040-9F02-27CFB5D8A7B0}" destId="{2F41AD48-7D86-4E96-96FB-EC7C851C60B3}" srcOrd="0" destOrd="0" presId="urn:microsoft.com/office/officeart/2005/8/layout/StepDownProcess"/>
    <dgm:cxn modelId="{01BE2534-F406-48D3-982C-4429D88BB189}" type="presParOf" srcId="{54A36D96-D39E-4040-9F02-27CFB5D8A7B0}" destId="{E38CCAE7-8278-45EC-8D63-9D652E2113C5}" srcOrd="1" destOrd="0" presId="urn:microsoft.com/office/officeart/2005/8/layout/StepDownProcess"/>
    <dgm:cxn modelId="{E52D3416-F786-4494-A688-52D436D2F58D}" type="presParOf" srcId="{54A36D96-D39E-4040-9F02-27CFB5D8A7B0}" destId="{9541B0EA-D00B-47A2-B53B-FB3F5423CD8F}" srcOrd="2" destOrd="0" presId="urn:microsoft.com/office/officeart/2005/8/layout/StepDownProcess"/>
    <dgm:cxn modelId="{4CD7505F-1438-498F-AC66-0540B84C6FE9}" type="presParOf" srcId="{EF901054-7700-4DB7-9B2D-012B795C8E5B}" destId="{6A245073-850C-4B5D-929C-05D5D7DF4618}" srcOrd="9" destOrd="0" presId="urn:microsoft.com/office/officeart/2005/8/layout/StepDownProcess"/>
    <dgm:cxn modelId="{6723E80B-1784-49DE-9EA7-CF4C47295B6F}" type="presParOf" srcId="{EF901054-7700-4DB7-9B2D-012B795C8E5B}" destId="{56A78706-C7F8-4168-8875-FCEEA8E1BDCE}" srcOrd="10" destOrd="0" presId="urn:microsoft.com/office/officeart/2005/8/layout/StepDownProcess"/>
    <dgm:cxn modelId="{CC8F3BF0-4AAB-4057-84AF-86F24CA5F5E0}" type="presParOf" srcId="{56A78706-C7F8-4168-8875-FCEEA8E1BDCE}" destId="{D2A9CB88-B620-4529-8FB2-5D8544C030B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0E8492-531E-44DD-9430-F8895050B910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0AAE184-3E73-46C2-8A1B-D2EA0CC2D6E1}">
      <dgm:prSet phldrT="[Текст]" custT="1"/>
      <dgm:spPr/>
      <dgm:t>
        <a:bodyPr/>
        <a:lstStyle/>
        <a:p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teorema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6C8D41-5782-4641-A9E1-EE60471EDB84}" type="parTrans" cxnId="{003A5500-2CFC-4466-A94F-F140F6E8AF94}">
      <dgm:prSet/>
      <dgm:spPr/>
      <dgm:t>
        <a:bodyPr/>
        <a:lstStyle/>
        <a:p>
          <a:endParaRPr lang="ru-RU"/>
        </a:p>
      </dgm:t>
    </dgm:pt>
    <dgm:pt modelId="{56DD9DA5-2A90-49E7-910A-AE889E0D19DC}" type="sibTrans" cxnId="{003A5500-2CFC-4466-A94F-F140F6E8AF94}">
      <dgm:prSet/>
      <dgm:spPr/>
      <dgm:t>
        <a:bodyPr/>
        <a:lstStyle/>
        <a:p>
          <a:endParaRPr lang="ru-RU"/>
        </a:p>
      </dgm:t>
    </dgm:pt>
    <dgm:pt modelId="{30C77BE5-0CE3-408F-9240-FBFC7A4EDF13}">
      <dgm:prSet phldrT="[Текст]" custT="1"/>
      <dgm:spPr/>
      <dgm:t>
        <a:bodyPr/>
        <a:lstStyle/>
        <a:p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Teskarisini</a:t>
          </a:r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faraz</a:t>
          </a:r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qilamiz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CDD56-D8B1-42CE-ADC2-5C71EB31976E}" type="parTrans" cxnId="{DBF386F3-6C10-498B-9DD9-79F17D542E2D}">
      <dgm:prSet/>
      <dgm:spPr/>
      <dgm:t>
        <a:bodyPr/>
        <a:lstStyle/>
        <a:p>
          <a:endParaRPr lang="ru-RU"/>
        </a:p>
      </dgm:t>
    </dgm:pt>
    <dgm:pt modelId="{25CFD179-B9A1-46A3-A4BE-82C79F4A7AA3}" type="sibTrans" cxnId="{DBF386F3-6C10-498B-9DD9-79F17D542E2D}">
      <dgm:prSet/>
      <dgm:spPr/>
      <dgm:t>
        <a:bodyPr/>
        <a:lstStyle/>
        <a:p>
          <a:endParaRPr lang="ru-RU"/>
        </a:p>
      </dgm:t>
    </dgm:pt>
    <dgm:pt modelId="{9BB91545-1540-4270-933E-6B30A1C295C3}">
      <dgm:prSet phldrT="[Текст]" custT="1"/>
      <dgm:spPr/>
      <dgm:t>
        <a:bodyPr/>
        <a:lstStyle/>
        <a:p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Mulohaza</a:t>
          </a:r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yuritamiz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7B90DF-091E-46BD-9557-5A0855A04A50}" type="parTrans" cxnId="{075E5B6B-5AC8-474B-9CE7-287866CE1918}">
      <dgm:prSet/>
      <dgm:spPr/>
      <dgm:t>
        <a:bodyPr/>
        <a:lstStyle/>
        <a:p>
          <a:endParaRPr lang="ru-RU"/>
        </a:p>
      </dgm:t>
    </dgm:pt>
    <dgm:pt modelId="{B0564E7B-453A-449F-A78C-D0D0806D5672}" type="sibTrans" cxnId="{075E5B6B-5AC8-474B-9CE7-287866CE1918}">
      <dgm:prSet/>
      <dgm:spPr/>
      <dgm:t>
        <a:bodyPr/>
        <a:lstStyle/>
        <a:p>
          <a:endParaRPr lang="ru-RU"/>
        </a:p>
      </dgm:t>
    </dgm:pt>
    <dgm:pt modelId="{ACC458E5-487C-4206-86DD-3CCB8EB16C2C}">
      <dgm:prSet phldrT="[Текст]" custT="1"/>
      <dgm:spPr/>
      <dgm:t>
        <a:bodyPr/>
        <a:lstStyle/>
        <a:p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Ziddiyatga</a:t>
          </a:r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kelamiz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F760A2-0647-4E25-82E1-8358E9B167CF}" type="parTrans" cxnId="{1FCC595C-188A-4DC0-A0C2-DDD12EF1549E}">
      <dgm:prSet/>
      <dgm:spPr/>
      <dgm:t>
        <a:bodyPr/>
        <a:lstStyle/>
        <a:p>
          <a:endParaRPr lang="ru-RU"/>
        </a:p>
      </dgm:t>
    </dgm:pt>
    <dgm:pt modelId="{C929AF89-BB6A-468D-971D-D3C90145D0A0}" type="sibTrans" cxnId="{1FCC595C-188A-4DC0-A0C2-DDD12EF1549E}">
      <dgm:prSet/>
      <dgm:spPr/>
      <dgm:t>
        <a:bodyPr/>
        <a:lstStyle/>
        <a:p>
          <a:endParaRPr lang="ru-RU"/>
        </a:p>
      </dgm:t>
    </dgm:pt>
    <dgm:pt modelId="{F3555079-AFCA-4332-8CD0-369160D09EEF}">
      <dgm:prSet phldrT="[Текст]" custT="1"/>
      <dgm:spPr/>
      <dgm:t>
        <a:bodyPr/>
        <a:lstStyle/>
        <a:p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Xulosa</a:t>
          </a:r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chiqaramiz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34EDA0-F043-43CC-A720-EDBFA5ECAD18}" type="parTrans" cxnId="{42686651-D43D-4540-9C83-6D55F834E0BD}">
      <dgm:prSet/>
      <dgm:spPr/>
      <dgm:t>
        <a:bodyPr/>
        <a:lstStyle/>
        <a:p>
          <a:endParaRPr lang="ru-RU"/>
        </a:p>
      </dgm:t>
    </dgm:pt>
    <dgm:pt modelId="{8789AC87-784D-4EDE-94C9-B4A3F393447E}" type="sibTrans" cxnId="{42686651-D43D-4540-9C83-6D55F834E0BD}">
      <dgm:prSet/>
      <dgm:spPr/>
      <dgm:t>
        <a:bodyPr/>
        <a:lstStyle/>
        <a:p>
          <a:endParaRPr lang="ru-RU"/>
        </a:p>
      </dgm:t>
    </dgm:pt>
    <dgm:pt modelId="{61D032D4-DC57-4DEE-B350-6B4ADF6764D6}">
      <dgm:prSet phldrT="[Текст]" custT="1"/>
      <dgm:spPr/>
      <dgm:t>
        <a:bodyPr/>
        <a:lstStyle/>
        <a:p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Teorema</a:t>
          </a:r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isbotlanadi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0BF82B-5504-40A7-82EB-89DC0271A417}" type="parTrans" cxnId="{461FF609-2DD9-4B77-9310-C6E5DA972642}">
      <dgm:prSet/>
      <dgm:spPr/>
      <dgm:t>
        <a:bodyPr/>
        <a:lstStyle/>
        <a:p>
          <a:endParaRPr lang="ru-RU"/>
        </a:p>
      </dgm:t>
    </dgm:pt>
    <dgm:pt modelId="{B9D9F2C2-53C0-4D81-BB11-B8AA76F51F93}" type="sibTrans" cxnId="{461FF609-2DD9-4B77-9310-C6E5DA972642}">
      <dgm:prSet/>
      <dgm:spPr/>
      <dgm:t>
        <a:bodyPr/>
        <a:lstStyle/>
        <a:p>
          <a:endParaRPr lang="ru-RU"/>
        </a:p>
      </dgm:t>
    </dgm:pt>
    <dgm:pt modelId="{9B2B588F-0A46-4FB8-A8D3-E535392AC4E8}" type="pres">
      <dgm:prSet presAssocID="{540E8492-531E-44DD-9430-F8895050B9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C5D8DA-4C61-494F-A391-DEF468D438E0}" type="pres">
      <dgm:prSet presAssocID="{61D032D4-DC57-4DEE-B350-6B4ADF6764D6}" presName="boxAndChildren" presStyleCnt="0"/>
      <dgm:spPr/>
    </dgm:pt>
    <dgm:pt modelId="{A4948356-E0A2-4717-9EB8-F0084B0D32D9}" type="pres">
      <dgm:prSet presAssocID="{61D032D4-DC57-4DEE-B350-6B4ADF6764D6}" presName="parentTextBox" presStyleLbl="node1" presStyleIdx="0" presStyleCnt="6" custLinFactNeighborY="12340"/>
      <dgm:spPr/>
      <dgm:t>
        <a:bodyPr/>
        <a:lstStyle/>
        <a:p>
          <a:endParaRPr lang="ru-RU"/>
        </a:p>
      </dgm:t>
    </dgm:pt>
    <dgm:pt modelId="{A2D15F0D-5835-4C25-8C54-EE027007C83D}" type="pres">
      <dgm:prSet presAssocID="{8789AC87-784D-4EDE-94C9-B4A3F393447E}" presName="sp" presStyleCnt="0"/>
      <dgm:spPr/>
    </dgm:pt>
    <dgm:pt modelId="{DFA12D8D-AD0D-4A34-B463-2E9DBDDE5E2F}" type="pres">
      <dgm:prSet presAssocID="{F3555079-AFCA-4332-8CD0-369160D09EEF}" presName="arrowAndChildren" presStyleCnt="0"/>
      <dgm:spPr/>
    </dgm:pt>
    <dgm:pt modelId="{92D5EF40-6F2F-4375-8F69-A14D755A1446}" type="pres">
      <dgm:prSet presAssocID="{F3555079-AFCA-4332-8CD0-369160D09EEF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7A17DE20-9619-4F8B-AD1D-8863EE3760B7}" type="pres">
      <dgm:prSet presAssocID="{C929AF89-BB6A-468D-971D-D3C90145D0A0}" presName="sp" presStyleCnt="0"/>
      <dgm:spPr/>
    </dgm:pt>
    <dgm:pt modelId="{06486FAA-82A4-478F-83E7-A03FFBAAE329}" type="pres">
      <dgm:prSet presAssocID="{ACC458E5-487C-4206-86DD-3CCB8EB16C2C}" presName="arrowAndChildren" presStyleCnt="0"/>
      <dgm:spPr/>
    </dgm:pt>
    <dgm:pt modelId="{E597CB07-23C8-4243-AFBD-AB1873E30847}" type="pres">
      <dgm:prSet presAssocID="{ACC458E5-487C-4206-86DD-3CCB8EB16C2C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4F304093-D0EA-4AAA-8810-8A6A71B71C96}" type="pres">
      <dgm:prSet presAssocID="{B0564E7B-453A-449F-A78C-D0D0806D5672}" presName="sp" presStyleCnt="0"/>
      <dgm:spPr/>
    </dgm:pt>
    <dgm:pt modelId="{66E13874-02EE-4E1E-9E06-926D070A1379}" type="pres">
      <dgm:prSet presAssocID="{9BB91545-1540-4270-933E-6B30A1C295C3}" presName="arrowAndChildren" presStyleCnt="0"/>
      <dgm:spPr/>
    </dgm:pt>
    <dgm:pt modelId="{6755B387-DADC-4AB3-8754-01EFD3A94B7D}" type="pres">
      <dgm:prSet presAssocID="{9BB91545-1540-4270-933E-6B30A1C295C3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835BAA1E-1469-42DB-A90E-1042865E9B2B}" type="pres">
      <dgm:prSet presAssocID="{25CFD179-B9A1-46A3-A4BE-82C79F4A7AA3}" presName="sp" presStyleCnt="0"/>
      <dgm:spPr/>
    </dgm:pt>
    <dgm:pt modelId="{CEDF8C8C-08D6-49F5-94FD-296291134165}" type="pres">
      <dgm:prSet presAssocID="{30C77BE5-0CE3-408F-9240-FBFC7A4EDF13}" presName="arrowAndChildren" presStyleCnt="0"/>
      <dgm:spPr/>
    </dgm:pt>
    <dgm:pt modelId="{DAE27034-0E28-4A3C-BC44-195C35D48803}" type="pres">
      <dgm:prSet presAssocID="{30C77BE5-0CE3-408F-9240-FBFC7A4EDF13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662669B8-18B4-4A05-A695-844D641E69FB}" type="pres">
      <dgm:prSet presAssocID="{56DD9DA5-2A90-49E7-910A-AE889E0D19DC}" presName="sp" presStyleCnt="0"/>
      <dgm:spPr/>
    </dgm:pt>
    <dgm:pt modelId="{017F7DFA-512F-4017-91B7-F9BA6D10255B}" type="pres">
      <dgm:prSet presAssocID="{80AAE184-3E73-46C2-8A1B-D2EA0CC2D6E1}" presName="arrowAndChildren" presStyleCnt="0"/>
      <dgm:spPr/>
    </dgm:pt>
    <dgm:pt modelId="{592D952D-38FB-40C3-AB33-C8DBCFE3C420}" type="pres">
      <dgm:prSet presAssocID="{80AAE184-3E73-46C2-8A1B-D2EA0CC2D6E1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10AAA070-F8A1-4900-8A14-093883C5E356}" type="presOf" srcId="{30C77BE5-0CE3-408F-9240-FBFC7A4EDF13}" destId="{DAE27034-0E28-4A3C-BC44-195C35D48803}" srcOrd="0" destOrd="0" presId="urn:microsoft.com/office/officeart/2005/8/layout/process4"/>
    <dgm:cxn modelId="{2070BE13-3D51-4A37-810E-C40BBECBCE29}" type="presOf" srcId="{61D032D4-DC57-4DEE-B350-6B4ADF6764D6}" destId="{A4948356-E0A2-4717-9EB8-F0084B0D32D9}" srcOrd="0" destOrd="0" presId="urn:microsoft.com/office/officeart/2005/8/layout/process4"/>
    <dgm:cxn modelId="{1FCC595C-188A-4DC0-A0C2-DDD12EF1549E}" srcId="{540E8492-531E-44DD-9430-F8895050B910}" destId="{ACC458E5-487C-4206-86DD-3CCB8EB16C2C}" srcOrd="3" destOrd="0" parTransId="{9BF760A2-0647-4E25-82E1-8358E9B167CF}" sibTransId="{C929AF89-BB6A-468D-971D-D3C90145D0A0}"/>
    <dgm:cxn modelId="{DBF386F3-6C10-498B-9DD9-79F17D542E2D}" srcId="{540E8492-531E-44DD-9430-F8895050B910}" destId="{30C77BE5-0CE3-408F-9240-FBFC7A4EDF13}" srcOrd="1" destOrd="0" parTransId="{A25CDD56-D8B1-42CE-ADC2-5C71EB31976E}" sibTransId="{25CFD179-B9A1-46A3-A4BE-82C79F4A7AA3}"/>
    <dgm:cxn modelId="{A31FAA76-B3F2-4207-A1A0-FEA49D06BAC9}" type="presOf" srcId="{F3555079-AFCA-4332-8CD0-369160D09EEF}" destId="{92D5EF40-6F2F-4375-8F69-A14D755A1446}" srcOrd="0" destOrd="0" presId="urn:microsoft.com/office/officeart/2005/8/layout/process4"/>
    <dgm:cxn modelId="{3C6519BB-29A4-4497-9BAB-B6ED433FBB65}" type="presOf" srcId="{9BB91545-1540-4270-933E-6B30A1C295C3}" destId="{6755B387-DADC-4AB3-8754-01EFD3A94B7D}" srcOrd="0" destOrd="0" presId="urn:microsoft.com/office/officeart/2005/8/layout/process4"/>
    <dgm:cxn modelId="{003A5500-2CFC-4466-A94F-F140F6E8AF94}" srcId="{540E8492-531E-44DD-9430-F8895050B910}" destId="{80AAE184-3E73-46C2-8A1B-D2EA0CC2D6E1}" srcOrd="0" destOrd="0" parTransId="{9C6C8D41-5782-4641-A9E1-EE60471EDB84}" sibTransId="{56DD9DA5-2A90-49E7-910A-AE889E0D19DC}"/>
    <dgm:cxn modelId="{EF851CD2-6E52-4314-BF9C-3BA07C1BA672}" type="presOf" srcId="{80AAE184-3E73-46C2-8A1B-D2EA0CC2D6E1}" destId="{592D952D-38FB-40C3-AB33-C8DBCFE3C420}" srcOrd="0" destOrd="0" presId="urn:microsoft.com/office/officeart/2005/8/layout/process4"/>
    <dgm:cxn modelId="{42686651-D43D-4540-9C83-6D55F834E0BD}" srcId="{540E8492-531E-44DD-9430-F8895050B910}" destId="{F3555079-AFCA-4332-8CD0-369160D09EEF}" srcOrd="4" destOrd="0" parTransId="{EE34EDA0-F043-43CC-A720-EDBFA5ECAD18}" sibTransId="{8789AC87-784D-4EDE-94C9-B4A3F393447E}"/>
    <dgm:cxn modelId="{461FF609-2DD9-4B77-9310-C6E5DA972642}" srcId="{540E8492-531E-44DD-9430-F8895050B910}" destId="{61D032D4-DC57-4DEE-B350-6B4ADF6764D6}" srcOrd="5" destOrd="0" parTransId="{2F0BF82B-5504-40A7-82EB-89DC0271A417}" sibTransId="{B9D9F2C2-53C0-4D81-BB11-B8AA76F51F93}"/>
    <dgm:cxn modelId="{075E5B6B-5AC8-474B-9CE7-287866CE1918}" srcId="{540E8492-531E-44DD-9430-F8895050B910}" destId="{9BB91545-1540-4270-933E-6B30A1C295C3}" srcOrd="2" destOrd="0" parTransId="{707B90DF-091E-46BD-9557-5A0855A04A50}" sibTransId="{B0564E7B-453A-449F-A78C-D0D0806D5672}"/>
    <dgm:cxn modelId="{0A00E6B9-EFD4-4B03-A3C6-C145DF3FB405}" type="presOf" srcId="{ACC458E5-487C-4206-86DD-3CCB8EB16C2C}" destId="{E597CB07-23C8-4243-AFBD-AB1873E30847}" srcOrd="0" destOrd="0" presId="urn:microsoft.com/office/officeart/2005/8/layout/process4"/>
    <dgm:cxn modelId="{832A25DD-C3D6-4AC2-AE77-3BCCEB94BF43}" type="presOf" srcId="{540E8492-531E-44DD-9430-F8895050B910}" destId="{9B2B588F-0A46-4FB8-A8D3-E535392AC4E8}" srcOrd="0" destOrd="0" presId="urn:microsoft.com/office/officeart/2005/8/layout/process4"/>
    <dgm:cxn modelId="{38554555-7C2F-4DBC-8215-E34A0B32C09F}" type="presParOf" srcId="{9B2B588F-0A46-4FB8-A8D3-E535392AC4E8}" destId="{E4C5D8DA-4C61-494F-A391-DEF468D438E0}" srcOrd="0" destOrd="0" presId="urn:microsoft.com/office/officeart/2005/8/layout/process4"/>
    <dgm:cxn modelId="{39FDC07C-E2A3-41A4-B2D7-3BD21FF2D5EB}" type="presParOf" srcId="{E4C5D8DA-4C61-494F-A391-DEF468D438E0}" destId="{A4948356-E0A2-4717-9EB8-F0084B0D32D9}" srcOrd="0" destOrd="0" presId="urn:microsoft.com/office/officeart/2005/8/layout/process4"/>
    <dgm:cxn modelId="{6C8563C9-7127-4A57-B19F-A851AAF41CD3}" type="presParOf" srcId="{9B2B588F-0A46-4FB8-A8D3-E535392AC4E8}" destId="{A2D15F0D-5835-4C25-8C54-EE027007C83D}" srcOrd="1" destOrd="0" presId="urn:microsoft.com/office/officeart/2005/8/layout/process4"/>
    <dgm:cxn modelId="{49437608-E9AB-4097-B2DD-93B3B3A29DD7}" type="presParOf" srcId="{9B2B588F-0A46-4FB8-A8D3-E535392AC4E8}" destId="{DFA12D8D-AD0D-4A34-B463-2E9DBDDE5E2F}" srcOrd="2" destOrd="0" presId="urn:microsoft.com/office/officeart/2005/8/layout/process4"/>
    <dgm:cxn modelId="{F564CC3D-36FD-45C1-87ED-02192BDBE571}" type="presParOf" srcId="{DFA12D8D-AD0D-4A34-B463-2E9DBDDE5E2F}" destId="{92D5EF40-6F2F-4375-8F69-A14D755A1446}" srcOrd="0" destOrd="0" presId="urn:microsoft.com/office/officeart/2005/8/layout/process4"/>
    <dgm:cxn modelId="{10AAB06B-2864-4220-8DA7-B6F2940E9513}" type="presParOf" srcId="{9B2B588F-0A46-4FB8-A8D3-E535392AC4E8}" destId="{7A17DE20-9619-4F8B-AD1D-8863EE3760B7}" srcOrd="3" destOrd="0" presId="urn:microsoft.com/office/officeart/2005/8/layout/process4"/>
    <dgm:cxn modelId="{D497F61A-ED8E-4825-A07C-4B080ECB827E}" type="presParOf" srcId="{9B2B588F-0A46-4FB8-A8D3-E535392AC4E8}" destId="{06486FAA-82A4-478F-83E7-A03FFBAAE329}" srcOrd="4" destOrd="0" presId="urn:microsoft.com/office/officeart/2005/8/layout/process4"/>
    <dgm:cxn modelId="{721443A7-4FE9-4582-B9F7-B853B812F8E2}" type="presParOf" srcId="{06486FAA-82A4-478F-83E7-A03FFBAAE329}" destId="{E597CB07-23C8-4243-AFBD-AB1873E30847}" srcOrd="0" destOrd="0" presId="urn:microsoft.com/office/officeart/2005/8/layout/process4"/>
    <dgm:cxn modelId="{A2FEDDDE-220B-4BF2-B394-B9682E5899F0}" type="presParOf" srcId="{9B2B588F-0A46-4FB8-A8D3-E535392AC4E8}" destId="{4F304093-D0EA-4AAA-8810-8A6A71B71C96}" srcOrd="5" destOrd="0" presId="urn:microsoft.com/office/officeart/2005/8/layout/process4"/>
    <dgm:cxn modelId="{2BE88237-C8EF-4E38-8A0B-C3E1178E1320}" type="presParOf" srcId="{9B2B588F-0A46-4FB8-A8D3-E535392AC4E8}" destId="{66E13874-02EE-4E1E-9E06-926D070A1379}" srcOrd="6" destOrd="0" presId="urn:microsoft.com/office/officeart/2005/8/layout/process4"/>
    <dgm:cxn modelId="{C9FFE6BE-8C83-4A19-8606-7E554C285BE7}" type="presParOf" srcId="{66E13874-02EE-4E1E-9E06-926D070A1379}" destId="{6755B387-DADC-4AB3-8754-01EFD3A94B7D}" srcOrd="0" destOrd="0" presId="urn:microsoft.com/office/officeart/2005/8/layout/process4"/>
    <dgm:cxn modelId="{B26B3835-0255-40E7-87E6-5F9D0330A761}" type="presParOf" srcId="{9B2B588F-0A46-4FB8-A8D3-E535392AC4E8}" destId="{835BAA1E-1469-42DB-A90E-1042865E9B2B}" srcOrd="7" destOrd="0" presId="urn:microsoft.com/office/officeart/2005/8/layout/process4"/>
    <dgm:cxn modelId="{932021ED-8815-49CA-A214-6EBB17F49965}" type="presParOf" srcId="{9B2B588F-0A46-4FB8-A8D3-E535392AC4E8}" destId="{CEDF8C8C-08D6-49F5-94FD-296291134165}" srcOrd="8" destOrd="0" presId="urn:microsoft.com/office/officeart/2005/8/layout/process4"/>
    <dgm:cxn modelId="{5BD5F33A-1096-418E-B677-7CE163108132}" type="presParOf" srcId="{CEDF8C8C-08D6-49F5-94FD-296291134165}" destId="{DAE27034-0E28-4A3C-BC44-195C35D48803}" srcOrd="0" destOrd="0" presId="urn:microsoft.com/office/officeart/2005/8/layout/process4"/>
    <dgm:cxn modelId="{404D88F0-16B2-462E-B905-9C6981F001A0}" type="presParOf" srcId="{9B2B588F-0A46-4FB8-A8D3-E535392AC4E8}" destId="{662669B8-18B4-4A05-A695-844D641E69FB}" srcOrd="9" destOrd="0" presId="urn:microsoft.com/office/officeart/2005/8/layout/process4"/>
    <dgm:cxn modelId="{217A3B9A-D84C-43DE-B6B2-E4E6C66E48CB}" type="presParOf" srcId="{9B2B588F-0A46-4FB8-A8D3-E535392AC4E8}" destId="{017F7DFA-512F-4017-91B7-F9BA6D10255B}" srcOrd="10" destOrd="0" presId="urn:microsoft.com/office/officeart/2005/8/layout/process4"/>
    <dgm:cxn modelId="{0F3F736B-E1DF-47EB-8820-DF1A06DC2E04}" type="presParOf" srcId="{017F7DFA-512F-4017-91B7-F9BA6D10255B}" destId="{592D952D-38FB-40C3-AB33-C8DBCFE3C4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0E8492-531E-44DD-9430-F8895050B910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80AAE184-3E73-46C2-8A1B-D2EA0CC2D6E1}">
          <dgm:prSet phldrT="[Текст]" custT="1"/>
          <dgm:spPr/>
          <dgm:t>
            <a:bodyPr/>
            <a:lstStyle/>
            <a:p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Agar </a:t>
              </a:r>
              <a14:m>
                <m:oMath xmlns:m="http://schemas.openxmlformats.org/officeDocument/2006/math"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𝑎</m:t>
                  </m:r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∥</m:t>
                  </m:r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𝑐</m:t>
                  </m:r>
                </m:oMath>
              </a14:m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14:m>
                <m:oMath xmlns:m="http://schemas.openxmlformats.org/officeDocument/2006/math"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𝑏</m:t>
                  </m:r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∥</m:t>
                  </m:r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𝑐</m:t>
                  </m:r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  =&gt;  </m:t>
                  </m:r>
                  <m:r>
                    <a:rPr lang="en-US" sz="3000" b="0" i="1" smtClean="0">
                      <a:latin typeface="Cambria Math"/>
                      <a:ea typeface="Cambria Math"/>
                      <a:cs typeface="Arial" panose="020B0604020202020204" pitchFamily="34" charset="0"/>
                    </a:rPr>
                    <m:t>𝑎</m:t>
                  </m:r>
                  <m:r>
                    <a:rPr lang="en-US" sz="3000" b="0" i="1" smtClean="0">
                      <a:latin typeface="Cambria Math"/>
                      <a:ea typeface="Cambria Math"/>
                      <a:cs typeface="Arial" panose="020B0604020202020204" pitchFamily="34" charset="0"/>
                    </a:rPr>
                    <m:t>∥</m:t>
                  </m:r>
                  <m:r>
                    <a:rPr lang="en-US" sz="3000" b="0" i="1" smtClean="0">
                      <a:latin typeface="Cambria Math"/>
                      <a:ea typeface="Cambria Math"/>
                      <a:cs typeface="Arial" panose="020B0604020202020204" pitchFamily="34" charset="0"/>
                    </a:rPr>
                    <m:t>𝑏</m:t>
                  </m:r>
                </m:oMath>
              </a14:m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bo‘ladi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80AAE184-3E73-46C2-8A1B-D2EA0CC2D6E1}">
          <dgm:prSet phldrT="[Текст]" custT="1"/>
          <dgm:spPr/>
          <dgm:t>
            <a:bodyPr/>
            <a:lstStyle/>
            <a:p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Agar </a:t>
              </a:r>
              <a:r>
                <a:rPr lang="en-US" sz="3000" b="0" i="0" smtClean="0">
                  <a:latin typeface="Cambria Math"/>
                  <a:cs typeface="Arial" panose="020B0604020202020204" pitchFamily="34" charset="0"/>
                </a:rPr>
                <a:t>𝑎∥𝑐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0" i="0" smtClean="0">
                  <a:latin typeface="Cambria Math"/>
                  <a:cs typeface="Arial" panose="020B0604020202020204" pitchFamily="34" charset="0"/>
                </a:rPr>
                <a:t>𝑏∥𝑐  </a:t>
              </a:r>
              <a:r>
                <a:rPr lang="en-US" sz="3000" b="0" i="0" smtClean="0">
                  <a:latin typeface="Cambria Math"/>
                  <a:ea typeface="Cambria Math"/>
                  <a:cs typeface="Arial" panose="020B0604020202020204" pitchFamily="34" charset="0"/>
                </a:rPr>
                <a:t>=&gt;  𝑎∥𝑏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bo‘ladi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9C6C8D41-5782-4641-A9E1-EE60471EDB84}" type="parTrans" cxnId="{003A5500-2CFC-4466-A94F-F140F6E8AF94}">
      <dgm:prSet/>
      <dgm:spPr/>
      <dgm:t>
        <a:bodyPr/>
        <a:lstStyle/>
        <a:p>
          <a:endParaRPr lang="ru-RU"/>
        </a:p>
      </dgm:t>
    </dgm:pt>
    <dgm:pt modelId="{56DD9DA5-2A90-49E7-910A-AE889E0D19DC}" type="sibTrans" cxnId="{003A5500-2CFC-4466-A94F-F140F6E8AF94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30C77BE5-0CE3-408F-9240-FBFC7A4EDF13}">
          <dgm:prSet phldrT="[Текст]" custT="1"/>
          <dgm:spPr/>
          <dgm:t>
            <a:bodyPr/>
            <a:lstStyle/>
            <a:p>
              <a:pPr algn="l"/>
              <a14:m>
                <m:oMath xmlns:m="http://schemas.openxmlformats.org/officeDocument/2006/math"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𝑎</m:t>
                  </m:r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∥</m:t>
                  </m:r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𝑐</m:t>
                  </m:r>
                </m:oMath>
              </a14:m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14:m>
                <m:oMath xmlns:m="http://schemas.openxmlformats.org/officeDocument/2006/math"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𝑏</m:t>
                  </m:r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∥</m:t>
                  </m:r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𝑐</m:t>
                  </m:r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 =&gt;</m:t>
                  </m:r>
                  <m:r>
                    <a:rPr lang="en-US" sz="3000" b="0" i="1" smtClean="0">
                      <a:latin typeface="Cambria Math"/>
                      <a:ea typeface="Cambria Math"/>
                      <a:cs typeface="Arial" panose="020B0604020202020204" pitchFamily="34" charset="0"/>
                    </a:rPr>
                    <m:t>𝑎</m:t>
                  </m:r>
                  <m:r>
                    <a:rPr lang="en-US" sz="3000" b="0" i="1" smtClean="0">
                      <a:latin typeface="Cambria Math"/>
                      <a:ea typeface="Cambria Math"/>
                      <a:cs typeface="Arial" panose="020B0604020202020204" pitchFamily="34" charset="0"/>
                    </a:rPr>
                    <m:t>∦</m:t>
                  </m:r>
                  <m:r>
                    <a:rPr lang="en-US" sz="3000" b="0" i="1" smtClean="0">
                      <a:latin typeface="Cambria Math"/>
                      <a:ea typeface="Cambria Math"/>
                      <a:cs typeface="Arial" panose="020B0604020202020204" pitchFamily="34" charset="0"/>
                    </a:rPr>
                    <m:t>𝑏</m:t>
                  </m:r>
                </m:oMath>
              </a14:m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biror </a:t>
              </a:r>
              <a14:m>
                <m:oMath xmlns:m="http://schemas.openxmlformats.org/officeDocument/2006/math"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𝐴</m:t>
                  </m:r>
                </m:oMath>
              </a14:m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nuqtada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kesishsin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30C77BE5-0CE3-408F-9240-FBFC7A4EDF13}">
          <dgm:prSet phldrT="[Текст]" custT="1"/>
          <dgm:spPr/>
          <dgm:t>
            <a:bodyPr/>
            <a:lstStyle/>
            <a:p>
              <a:pPr algn="l"/>
              <a:r>
                <a:rPr lang="en-US" sz="3000" b="0" i="0" smtClean="0">
                  <a:latin typeface="Cambria Math"/>
                  <a:cs typeface="Arial" panose="020B0604020202020204" pitchFamily="34" charset="0"/>
                </a:rPr>
                <a:t>𝑎∥𝑐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0" i="0" smtClean="0">
                  <a:latin typeface="Cambria Math"/>
                  <a:cs typeface="Arial" panose="020B0604020202020204" pitchFamily="34" charset="0"/>
                </a:rPr>
                <a:t>𝑏∥𝑐 =</a:t>
              </a:r>
              <a:r>
                <a:rPr lang="en-US" sz="3000" b="0" i="0" smtClean="0">
                  <a:latin typeface="Cambria Math"/>
                  <a:cs typeface="Arial" panose="020B0604020202020204" pitchFamily="34" charset="0"/>
                </a:rPr>
                <a:t>&gt;</a:t>
              </a:r>
              <a:r>
                <a:rPr lang="en-US" sz="3000" b="0" i="0" smtClean="0">
                  <a:latin typeface="Cambria Math"/>
                  <a:ea typeface="Cambria Math"/>
                  <a:cs typeface="Arial" panose="020B0604020202020204" pitchFamily="34" charset="0"/>
                </a:rPr>
                <a:t>𝑎</a:t>
              </a:r>
              <a:r>
                <a:rPr lang="en-US" sz="3000" b="0" i="0" smtClean="0">
                  <a:latin typeface="Cambria Math"/>
                  <a:ea typeface="Cambria Math"/>
                  <a:cs typeface="Arial" panose="020B0604020202020204" pitchFamily="34" charset="0"/>
                </a:rPr>
                <a:t>∦</a:t>
              </a:r>
              <a:r>
                <a:rPr lang="en-US" sz="3000" b="0" i="0" smtClean="0">
                  <a:latin typeface="Cambria Math"/>
                  <a:ea typeface="Cambria Math"/>
                  <a:cs typeface="Arial" panose="020B0604020202020204" pitchFamily="34" charset="0"/>
                </a:rPr>
                <a:t>𝑏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biror </a:t>
              </a:r>
              <a:r>
                <a:rPr lang="en-US" sz="3000" b="0" i="0" smtClean="0">
                  <a:latin typeface="Cambria Math"/>
                  <a:cs typeface="Arial" panose="020B0604020202020204" pitchFamily="34" charset="0"/>
                </a:rPr>
                <a:t>𝐴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nuqtada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kesishsin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A25CDD56-D8B1-42CE-ADC2-5C71EB31976E}" type="parTrans" cxnId="{DBF386F3-6C10-498B-9DD9-79F17D542E2D}">
      <dgm:prSet/>
      <dgm:spPr/>
      <dgm:t>
        <a:bodyPr/>
        <a:lstStyle/>
        <a:p>
          <a:endParaRPr lang="ru-RU"/>
        </a:p>
      </dgm:t>
    </dgm:pt>
    <dgm:pt modelId="{25CFD179-B9A1-46A3-A4BE-82C79F4A7AA3}" type="sibTrans" cxnId="{DBF386F3-6C10-498B-9DD9-79F17D542E2D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9BB91545-1540-4270-933E-6B30A1C295C3}">
          <dgm:prSet phldrT="[Текст]" custT="1"/>
          <dgm:spPr/>
          <dgm:t>
            <a:bodyPr/>
            <a:lstStyle/>
            <a:p>
              <a:pPr algn="l"/>
              <a14:m>
                <m:oMath xmlns:m="http://schemas.openxmlformats.org/officeDocument/2006/math"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𝐴</m:t>
                  </m:r>
                </m:oMath>
              </a14:m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nuqtadan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14:m>
                <m:oMath xmlns:m="http://schemas.openxmlformats.org/officeDocument/2006/math"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𝑐</m:t>
                  </m:r>
                </m:oMath>
              </a14:m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to‘g‘ri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chiziqqa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parallel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ikkita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14:m>
                <m:oMath xmlns:m="http://schemas.openxmlformats.org/officeDocument/2006/math"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𝑎</m:t>
                  </m:r>
                </m:oMath>
              </a14:m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14:m>
                <m:oMath xmlns:m="http://schemas.openxmlformats.org/officeDocument/2006/math"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𝑏</m:t>
                  </m:r>
                </m:oMath>
              </a14:m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to‘g‘ri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chiziqlar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o‘tmoqda</a:t>
              </a:r>
              <a:endParaRPr lang="ru-RU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9BB91545-1540-4270-933E-6B30A1C295C3}">
          <dgm:prSet phldrT="[Текст]" custT="1"/>
          <dgm:spPr/>
          <dgm:t>
            <a:bodyPr/>
            <a:lstStyle/>
            <a:p>
              <a:pPr algn="l"/>
              <a:r>
                <a:rPr lang="en-US" sz="3000" b="0" i="0" smtClean="0">
                  <a:latin typeface="Cambria Math"/>
                  <a:cs typeface="Arial" panose="020B0604020202020204" pitchFamily="34" charset="0"/>
                </a:rPr>
                <a:t>𝐴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nuqtadan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0" i="0" smtClean="0">
                  <a:latin typeface="Cambria Math"/>
                  <a:cs typeface="Arial" panose="020B0604020202020204" pitchFamily="34" charset="0"/>
                </a:rPr>
                <a:t>𝑐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to‘g‘ri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chiziqqa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parallel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ikkita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0" i="0" smtClean="0">
                  <a:latin typeface="Cambria Math"/>
                  <a:cs typeface="Arial" panose="020B0604020202020204" pitchFamily="34" charset="0"/>
                </a:rPr>
                <a:t>𝑎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0" i="0" smtClean="0">
                  <a:latin typeface="Cambria Math"/>
                  <a:cs typeface="Arial" panose="020B0604020202020204" pitchFamily="34" charset="0"/>
                </a:rPr>
                <a:t>𝑏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to‘g‘ri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chiziqlar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o‘tmoqda</a:t>
              </a:r>
              <a:endParaRPr lang="ru-RU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707B90DF-091E-46BD-9557-5A0855A04A50}" type="parTrans" cxnId="{075E5B6B-5AC8-474B-9CE7-287866CE1918}">
      <dgm:prSet/>
      <dgm:spPr/>
      <dgm:t>
        <a:bodyPr/>
        <a:lstStyle/>
        <a:p>
          <a:endParaRPr lang="ru-RU"/>
        </a:p>
      </dgm:t>
    </dgm:pt>
    <dgm:pt modelId="{B0564E7B-453A-449F-A78C-D0D0806D5672}" type="sibTrans" cxnId="{075E5B6B-5AC8-474B-9CE7-287866CE1918}">
      <dgm:prSet/>
      <dgm:spPr/>
      <dgm:t>
        <a:bodyPr/>
        <a:lstStyle/>
        <a:p>
          <a:endParaRPr lang="ru-RU"/>
        </a:p>
      </dgm:t>
    </dgm:pt>
    <dgm:pt modelId="{ACC458E5-487C-4206-86DD-3CCB8EB16C2C}">
      <dgm:prSet phldrT="[Текст]" custT="1"/>
      <dgm:spPr/>
      <dgm:t>
        <a:bodyPr/>
        <a:lstStyle/>
        <a:p>
          <a:r>
            <a:rPr lang="en-US" sz="3000" dirty="0" err="1" smtClean="0">
              <a:latin typeface="Arial" panose="020B0604020202020204" pitchFamily="34" charset="0"/>
              <a:cs typeface="Arial" panose="020B0604020202020204" pitchFamily="34" charset="0"/>
            </a:rPr>
            <a:t>Parallellik</a:t>
          </a:r>
          <a:r>
            <a:rPr lang="en-US" sz="3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 smtClean="0">
              <a:latin typeface="Arial" panose="020B0604020202020204" pitchFamily="34" charset="0"/>
              <a:cs typeface="Arial" panose="020B0604020202020204" pitchFamily="34" charset="0"/>
            </a:rPr>
            <a:t>aksiomasi</a:t>
          </a:r>
          <a:endParaRPr lang="ru-RU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F760A2-0647-4E25-82E1-8358E9B167CF}" type="parTrans" cxnId="{1FCC595C-188A-4DC0-A0C2-DDD12EF1549E}">
      <dgm:prSet/>
      <dgm:spPr/>
      <dgm:t>
        <a:bodyPr/>
        <a:lstStyle/>
        <a:p>
          <a:endParaRPr lang="ru-RU"/>
        </a:p>
      </dgm:t>
    </dgm:pt>
    <dgm:pt modelId="{C929AF89-BB6A-468D-971D-D3C90145D0A0}" type="sibTrans" cxnId="{1FCC595C-188A-4DC0-A0C2-DDD12EF1549E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F3555079-AFCA-4332-8CD0-369160D09EEF}">
          <dgm:prSet phldrT="[Текст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𝑎</m:t>
                  </m:r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∥</m:t>
                  </m:r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𝑐</m:t>
                  </m:r>
                </m:oMath>
              </a14:m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14:m>
                <m:oMath xmlns:m="http://schemas.openxmlformats.org/officeDocument/2006/math"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𝑏</m:t>
                  </m:r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∥</m:t>
                  </m:r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𝑐</m:t>
                  </m:r>
                  <m:r>
                    <a:rPr lang="en-US" sz="3000" b="0" i="1" smtClean="0">
                      <a:latin typeface="Cambria Math"/>
                      <a:cs typeface="Arial" panose="020B0604020202020204" pitchFamily="34" charset="0"/>
                    </a:rPr>
                    <m:t> =&gt;</m:t>
                  </m:r>
                  <m:r>
                    <a:rPr lang="en-US" sz="3000" b="0" i="1" smtClean="0">
                      <a:latin typeface="Cambria Math"/>
                      <a:ea typeface="Cambria Math"/>
                      <a:cs typeface="Arial" panose="020B0604020202020204" pitchFamily="34" charset="0"/>
                    </a:rPr>
                    <m:t>𝑎</m:t>
                  </m:r>
                  <m:r>
                    <a:rPr lang="en-US" sz="3000" b="0" i="1" smtClean="0">
                      <a:latin typeface="Cambria Math"/>
                      <a:ea typeface="Cambria Math"/>
                      <a:cs typeface="Arial" panose="020B0604020202020204" pitchFamily="34" charset="0"/>
                    </a:rPr>
                    <m:t>∦</m:t>
                  </m:r>
                  <m:r>
                    <a:rPr lang="en-US" sz="3000" b="0" i="1" smtClean="0">
                      <a:latin typeface="Cambria Math"/>
                      <a:ea typeface="Cambria Math"/>
                      <a:cs typeface="Arial" panose="020B0604020202020204" pitchFamily="34" charset="0"/>
                    </a:rPr>
                    <m:t>𝑏</m:t>
                  </m:r>
                </m:oMath>
              </a14:m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faraz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noto‘g‘ri</a:t>
              </a:r>
              <a:endParaRPr lang="ru-RU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F3555079-AFCA-4332-8CD0-369160D09EEF}">
          <dgm:prSet phldrT="[Текст]" custT="1"/>
          <dgm:spPr/>
          <dgm:t>
            <a:bodyPr/>
            <a:lstStyle/>
            <a:p>
              <a:r>
                <a:rPr lang="en-US" sz="3000" b="0" i="0" smtClean="0">
                  <a:latin typeface="Cambria Math"/>
                  <a:cs typeface="Arial" panose="020B0604020202020204" pitchFamily="34" charset="0"/>
                </a:rPr>
                <a:t>𝑎∥𝑐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0" i="0" smtClean="0">
                  <a:latin typeface="Cambria Math"/>
                  <a:cs typeface="Arial" panose="020B0604020202020204" pitchFamily="34" charset="0"/>
                </a:rPr>
                <a:t>𝑏∥𝑐 =&gt;</a:t>
              </a:r>
              <a:r>
                <a:rPr lang="en-US" sz="3000" b="0" i="0" smtClean="0">
                  <a:latin typeface="Cambria Math"/>
                  <a:ea typeface="Cambria Math"/>
                  <a:cs typeface="Arial" panose="020B0604020202020204" pitchFamily="34" charset="0"/>
                </a:rPr>
                <a:t>𝑎∦𝑏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faraz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noto‘g‘ri</a:t>
              </a:r>
              <a:endParaRPr lang="ru-RU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EE34EDA0-F043-43CC-A720-EDBFA5ECAD18}" type="parTrans" cxnId="{42686651-D43D-4540-9C83-6D55F834E0BD}">
      <dgm:prSet/>
      <dgm:spPr/>
      <dgm:t>
        <a:bodyPr/>
        <a:lstStyle/>
        <a:p>
          <a:endParaRPr lang="ru-RU"/>
        </a:p>
      </dgm:t>
    </dgm:pt>
    <dgm:pt modelId="{8789AC87-784D-4EDE-94C9-B4A3F393447E}" type="sibTrans" cxnId="{42686651-D43D-4540-9C83-6D55F834E0BD}">
      <dgm:prSet/>
      <dgm:spPr/>
      <dgm:t>
        <a:bodyPr/>
        <a:lstStyle/>
        <a:p>
          <a:endParaRPr lang="ru-RU"/>
        </a:p>
      </dgm:t>
    </dgm:pt>
    <dgm:pt modelId="{61D032D4-DC57-4DEE-B350-6B4ADF6764D6}">
      <dgm:prSet phldrT="[Текст]" custT="1"/>
      <dgm:spPr/>
      <dgm:t>
        <a:bodyPr/>
        <a:lstStyle/>
        <a:p>
          <a:r>
            <a:rPr lang="en-US" sz="3000" dirty="0" err="1" smtClean="0">
              <a:latin typeface="Arial" panose="020B0604020202020204" pitchFamily="34" charset="0"/>
              <a:cs typeface="Arial" panose="020B0604020202020204" pitchFamily="34" charset="0"/>
            </a:rPr>
            <a:t>Teorema</a:t>
          </a:r>
          <a:r>
            <a:rPr lang="en-US" sz="3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 smtClean="0">
              <a:latin typeface="Arial" panose="020B0604020202020204" pitchFamily="34" charset="0"/>
              <a:cs typeface="Arial" panose="020B0604020202020204" pitchFamily="34" charset="0"/>
            </a:rPr>
            <a:t>isbotlanadi</a:t>
          </a:r>
          <a:endParaRPr lang="ru-RU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0BF82B-5504-40A7-82EB-89DC0271A417}" type="parTrans" cxnId="{461FF609-2DD9-4B77-9310-C6E5DA972642}">
      <dgm:prSet/>
      <dgm:spPr/>
      <dgm:t>
        <a:bodyPr/>
        <a:lstStyle/>
        <a:p>
          <a:endParaRPr lang="ru-RU"/>
        </a:p>
      </dgm:t>
    </dgm:pt>
    <dgm:pt modelId="{B9D9F2C2-53C0-4D81-BB11-B8AA76F51F93}" type="sibTrans" cxnId="{461FF609-2DD9-4B77-9310-C6E5DA972642}">
      <dgm:prSet/>
      <dgm:spPr/>
      <dgm:t>
        <a:bodyPr/>
        <a:lstStyle/>
        <a:p>
          <a:endParaRPr lang="ru-RU"/>
        </a:p>
      </dgm:t>
    </dgm:pt>
    <dgm:pt modelId="{9B2B588F-0A46-4FB8-A8D3-E535392AC4E8}" type="pres">
      <dgm:prSet presAssocID="{540E8492-531E-44DD-9430-F8895050B9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C5D8DA-4C61-494F-A391-DEF468D438E0}" type="pres">
      <dgm:prSet presAssocID="{61D032D4-DC57-4DEE-B350-6B4ADF6764D6}" presName="boxAndChildren" presStyleCnt="0"/>
      <dgm:spPr/>
    </dgm:pt>
    <dgm:pt modelId="{A4948356-E0A2-4717-9EB8-F0084B0D32D9}" type="pres">
      <dgm:prSet presAssocID="{61D032D4-DC57-4DEE-B350-6B4ADF6764D6}" presName="parentTextBox" presStyleLbl="node1" presStyleIdx="0" presStyleCnt="6" custLinFactNeighborY="12340"/>
      <dgm:spPr/>
      <dgm:t>
        <a:bodyPr/>
        <a:lstStyle/>
        <a:p>
          <a:endParaRPr lang="ru-RU"/>
        </a:p>
      </dgm:t>
    </dgm:pt>
    <dgm:pt modelId="{A2D15F0D-5835-4C25-8C54-EE027007C83D}" type="pres">
      <dgm:prSet presAssocID="{8789AC87-784D-4EDE-94C9-B4A3F393447E}" presName="sp" presStyleCnt="0"/>
      <dgm:spPr/>
    </dgm:pt>
    <dgm:pt modelId="{DFA12D8D-AD0D-4A34-B463-2E9DBDDE5E2F}" type="pres">
      <dgm:prSet presAssocID="{F3555079-AFCA-4332-8CD0-369160D09EEF}" presName="arrowAndChildren" presStyleCnt="0"/>
      <dgm:spPr/>
    </dgm:pt>
    <dgm:pt modelId="{92D5EF40-6F2F-4375-8F69-A14D755A1446}" type="pres">
      <dgm:prSet presAssocID="{F3555079-AFCA-4332-8CD0-369160D09EEF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7A17DE20-9619-4F8B-AD1D-8863EE3760B7}" type="pres">
      <dgm:prSet presAssocID="{C929AF89-BB6A-468D-971D-D3C90145D0A0}" presName="sp" presStyleCnt="0"/>
      <dgm:spPr/>
    </dgm:pt>
    <dgm:pt modelId="{06486FAA-82A4-478F-83E7-A03FFBAAE329}" type="pres">
      <dgm:prSet presAssocID="{ACC458E5-487C-4206-86DD-3CCB8EB16C2C}" presName="arrowAndChildren" presStyleCnt="0"/>
      <dgm:spPr/>
    </dgm:pt>
    <dgm:pt modelId="{E597CB07-23C8-4243-AFBD-AB1873E30847}" type="pres">
      <dgm:prSet presAssocID="{ACC458E5-487C-4206-86DD-3CCB8EB16C2C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4F304093-D0EA-4AAA-8810-8A6A71B71C96}" type="pres">
      <dgm:prSet presAssocID="{B0564E7B-453A-449F-A78C-D0D0806D5672}" presName="sp" presStyleCnt="0"/>
      <dgm:spPr/>
    </dgm:pt>
    <dgm:pt modelId="{66E13874-02EE-4E1E-9E06-926D070A1379}" type="pres">
      <dgm:prSet presAssocID="{9BB91545-1540-4270-933E-6B30A1C295C3}" presName="arrowAndChildren" presStyleCnt="0"/>
      <dgm:spPr/>
    </dgm:pt>
    <dgm:pt modelId="{6755B387-DADC-4AB3-8754-01EFD3A94B7D}" type="pres">
      <dgm:prSet presAssocID="{9BB91545-1540-4270-933E-6B30A1C295C3}" presName="parentTextArrow" presStyleLbl="node1" presStyleIdx="3" presStyleCnt="6" custScaleY="194872"/>
      <dgm:spPr/>
      <dgm:t>
        <a:bodyPr/>
        <a:lstStyle/>
        <a:p>
          <a:endParaRPr lang="ru-RU"/>
        </a:p>
      </dgm:t>
    </dgm:pt>
    <dgm:pt modelId="{835BAA1E-1469-42DB-A90E-1042865E9B2B}" type="pres">
      <dgm:prSet presAssocID="{25CFD179-B9A1-46A3-A4BE-82C79F4A7AA3}" presName="sp" presStyleCnt="0"/>
      <dgm:spPr/>
    </dgm:pt>
    <dgm:pt modelId="{CEDF8C8C-08D6-49F5-94FD-296291134165}" type="pres">
      <dgm:prSet presAssocID="{30C77BE5-0CE3-408F-9240-FBFC7A4EDF13}" presName="arrowAndChildren" presStyleCnt="0"/>
      <dgm:spPr/>
    </dgm:pt>
    <dgm:pt modelId="{DAE27034-0E28-4A3C-BC44-195C35D48803}" type="pres">
      <dgm:prSet presAssocID="{30C77BE5-0CE3-408F-9240-FBFC7A4EDF13}" presName="parentTextArrow" presStyleLbl="node1" presStyleIdx="4" presStyleCnt="6" custLinFactNeighborY="-4434"/>
      <dgm:spPr/>
      <dgm:t>
        <a:bodyPr/>
        <a:lstStyle/>
        <a:p>
          <a:endParaRPr lang="ru-RU"/>
        </a:p>
      </dgm:t>
    </dgm:pt>
    <dgm:pt modelId="{662669B8-18B4-4A05-A695-844D641E69FB}" type="pres">
      <dgm:prSet presAssocID="{56DD9DA5-2A90-49E7-910A-AE889E0D19DC}" presName="sp" presStyleCnt="0"/>
      <dgm:spPr/>
    </dgm:pt>
    <dgm:pt modelId="{017F7DFA-512F-4017-91B7-F9BA6D10255B}" type="pres">
      <dgm:prSet presAssocID="{80AAE184-3E73-46C2-8A1B-D2EA0CC2D6E1}" presName="arrowAndChildren" presStyleCnt="0"/>
      <dgm:spPr/>
    </dgm:pt>
    <dgm:pt modelId="{592D952D-38FB-40C3-AB33-C8DBCFE3C420}" type="pres">
      <dgm:prSet presAssocID="{80AAE184-3E73-46C2-8A1B-D2EA0CC2D6E1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1C25DFB6-1476-467B-8E10-5D670783609E}" type="presOf" srcId="{9BB91545-1540-4270-933E-6B30A1C295C3}" destId="{6755B387-DADC-4AB3-8754-01EFD3A94B7D}" srcOrd="0" destOrd="0" presId="urn:microsoft.com/office/officeart/2005/8/layout/process4"/>
    <dgm:cxn modelId="{D7B00C0E-348B-4B45-954D-6A74EDC0193B}" type="presOf" srcId="{F3555079-AFCA-4332-8CD0-369160D09EEF}" destId="{92D5EF40-6F2F-4375-8F69-A14D755A1446}" srcOrd="0" destOrd="0" presId="urn:microsoft.com/office/officeart/2005/8/layout/process4"/>
    <dgm:cxn modelId="{1FCC595C-188A-4DC0-A0C2-DDD12EF1549E}" srcId="{540E8492-531E-44DD-9430-F8895050B910}" destId="{ACC458E5-487C-4206-86DD-3CCB8EB16C2C}" srcOrd="3" destOrd="0" parTransId="{9BF760A2-0647-4E25-82E1-8358E9B167CF}" sibTransId="{C929AF89-BB6A-468D-971D-D3C90145D0A0}"/>
    <dgm:cxn modelId="{DBF386F3-6C10-498B-9DD9-79F17D542E2D}" srcId="{540E8492-531E-44DD-9430-F8895050B910}" destId="{30C77BE5-0CE3-408F-9240-FBFC7A4EDF13}" srcOrd="1" destOrd="0" parTransId="{A25CDD56-D8B1-42CE-ADC2-5C71EB31976E}" sibTransId="{25CFD179-B9A1-46A3-A4BE-82C79F4A7AA3}"/>
    <dgm:cxn modelId="{003A5500-2CFC-4466-A94F-F140F6E8AF94}" srcId="{540E8492-531E-44DD-9430-F8895050B910}" destId="{80AAE184-3E73-46C2-8A1B-D2EA0CC2D6E1}" srcOrd="0" destOrd="0" parTransId="{9C6C8D41-5782-4641-A9E1-EE60471EDB84}" sibTransId="{56DD9DA5-2A90-49E7-910A-AE889E0D19DC}"/>
    <dgm:cxn modelId="{A30FA42E-3435-44C6-B1B9-7D1B60F25380}" type="presOf" srcId="{30C77BE5-0CE3-408F-9240-FBFC7A4EDF13}" destId="{DAE27034-0E28-4A3C-BC44-195C35D48803}" srcOrd="0" destOrd="0" presId="urn:microsoft.com/office/officeart/2005/8/layout/process4"/>
    <dgm:cxn modelId="{42686651-D43D-4540-9C83-6D55F834E0BD}" srcId="{540E8492-531E-44DD-9430-F8895050B910}" destId="{F3555079-AFCA-4332-8CD0-369160D09EEF}" srcOrd="4" destOrd="0" parTransId="{EE34EDA0-F043-43CC-A720-EDBFA5ECAD18}" sibTransId="{8789AC87-784D-4EDE-94C9-B4A3F393447E}"/>
    <dgm:cxn modelId="{461FF609-2DD9-4B77-9310-C6E5DA972642}" srcId="{540E8492-531E-44DD-9430-F8895050B910}" destId="{61D032D4-DC57-4DEE-B350-6B4ADF6764D6}" srcOrd="5" destOrd="0" parTransId="{2F0BF82B-5504-40A7-82EB-89DC0271A417}" sibTransId="{B9D9F2C2-53C0-4D81-BB11-B8AA76F51F93}"/>
    <dgm:cxn modelId="{075E5B6B-5AC8-474B-9CE7-287866CE1918}" srcId="{540E8492-531E-44DD-9430-F8895050B910}" destId="{9BB91545-1540-4270-933E-6B30A1C295C3}" srcOrd="2" destOrd="0" parTransId="{707B90DF-091E-46BD-9557-5A0855A04A50}" sibTransId="{B0564E7B-453A-449F-A78C-D0D0806D5672}"/>
    <dgm:cxn modelId="{EF3FD9EA-1E84-44E1-BE4D-DC0ECA71A95A}" type="presOf" srcId="{61D032D4-DC57-4DEE-B350-6B4ADF6764D6}" destId="{A4948356-E0A2-4717-9EB8-F0084B0D32D9}" srcOrd="0" destOrd="0" presId="urn:microsoft.com/office/officeart/2005/8/layout/process4"/>
    <dgm:cxn modelId="{AFD35823-E0E2-4D54-B49F-A481A16A2DF4}" type="presOf" srcId="{540E8492-531E-44DD-9430-F8895050B910}" destId="{9B2B588F-0A46-4FB8-A8D3-E535392AC4E8}" srcOrd="0" destOrd="0" presId="urn:microsoft.com/office/officeart/2005/8/layout/process4"/>
    <dgm:cxn modelId="{DAB0B8C5-10AD-4DDE-9B4E-C4D9A05EFE41}" type="presOf" srcId="{80AAE184-3E73-46C2-8A1B-D2EA0CC2D6E1}" destId="{592D952D-38FB-40C3-AB33-C8DBCFE3C420}" srcOrd="0" destOrd="0" presId="urn:microsoft.com/office/officeart/2005/8/layout/process4"/>
    <dgm:cxn modelId="{B1C7CCA2-C062-4C18-8438-4688F4E7D79C}" type="presOf" srcId="{ACC458E5-487C-4206-86DD-3CCB8EB16C2C}" destId="{E597CB07-23C8-4243-AFBD-AB1873E30847}" srcOrd="0" destOrd="0" presId="urn:microsoft.com/office/officeart/2005/8/layout/process4"/>
    <dgm:cxn modelId="{FB34B12E-83C6-4453-BEB5-CD2367A451FE}" type="presParOf" srcId="{9B2B588F-0A46-4FB8-A8D3-E535392AC4E8}" destId="{E4C5D8DA-4C61-494F-A391-DEF468D438E0}" srcOrd="0" destOrd="0" presId="urn:microsoft.com/office/officeart/2005/8/layout/process4"/>
    <dgm:cxn modelId="{4FF98D83-CF3C-4436-989A-012ACE5DF22A}" type="presParOf" srcId="{E4C5D8DA-4C61-494F-A391-DEF468D438E0}" destId="{A4948356-E0A2-4717-9EB8-F0084B0D32D9}" srcOrd="0" destOrd="0" presId="urn:microsoft.com/office/officeart/2005/8/layout/process4"/>
    <dgm:cxn modelId="{7FC7399C-6741-4E40-874C-E0191F765770}" type="presParOf" srcId="{9B2B588F-0A46-4FB8-A8D3-E535392AC4E8}" destId="{A2D15F0D-5835-4C25-8C54-EE027007C83D}" srcOrd="1" destOrd="0" presId="urn:microsoft.com/office/officeart/2005/8/layout/process4"/>
    <dgm:cxn modelId="{D3C92372-1CC8-47C3-AF46-E2D65745E935}" type="presParOf" srcId="{9B2B588F-0A46-4FB8-A8D3-E535392AC4E8}" destId="{DFA12D8D-AD0D-4A34-B463-2E9DBDDE5E2F}" srcOrd="2" destOrd="0" presId="urn:microsoft.com/office/officeart/2005/8/layout/process4"/>
    <dgm:cxn modelId="{CDF4ED1D-7CDB-435C-A441-AC55823CC48D}" type="presParOf" srcId="{DFA12D8D-AD0D-4A34-B463-2E9DBDDE5E2F}" destId="{92D5EF40-6F2F-4375-8F69-A14D755A1446}" srcOrd="0" destOrd="0" presId="urn:microsoft.com/office/officeart/2005/8/layout/process4"/>
    <dgm:cxn modelId="{94AEBC16-4FBB-4009-A346-D4E977992B3E}" type="presParOf" srcId="{9B2B588F-0A46-4FB8-A8D3-E535392AC4E8}" destId="{7A17DE20-9619-4F8B-AD1D-8863EE3760B7}" srcOrd="3" destOrd="0" presId="urn:microsoft.com/office/officeart/2005/8/layout/process4"/>
    <dgm:cxn modelId="{9634B921-EAA9-4172-B36D-40B6FC4AA285}" type="presParOf" srcId="{9B2B588F-0A46-4FB8-A8D3-E535392AC4E8}" destId="{06486FAA-82A4-478F-83E7-A03FFBAAE329}" srcOrd="4" destOrd="0" presId="urn:microsoft.com/office/officeart/2005/8/layout/process4"/>
    <dgm:cxn modelId="{C4BEF3D9-F31E-4734-B9A1-CEA717ABAC1C}" type="presParOf" srcId="{06486FAA-82A4-478F-83E7-A03FFBAAE329}" destId="{E597CB07-23C8-4243-AFBD-AB1873E30847}" srcOrd="0" destOrd="0" presId="urn:microsoft.com/office/officeart/2005/8/layout/process4"/>
    <dgm:cxn modelId="{1E99CA5C-D4F1-403F-B09B-E8CD5ABE5802}" type="presParOf" srcId="{9B2B588F-0A46-4FB8-A8D3-E535392AC4E8}" destId="{4F304093-D0EA-4AAA-8810-8A6A71B71C96}" srcOrd="5" destOrd="0" presId="urn:microsoft.com/office/officeart/2005/8/layout/process4"/>
    <dgm:cxn modelId="{5A9ED26E-2CC5-4175-B3B5-984B598D0E7D}" type="presParOf" srcId="{9B2B588F-0A46-4FB8-A8D3-E535392AC4E8}" destId="{66E13874-02EE-4E1E-9E06-926D070A1379}" srcOrd="6" destOrd="0" presId="urn:microsoft.com/office/officeart/2005/8/layout/process4"/>
    <dgm:cxn modelId="{5420D30D-3322-4DC7-9100-79CE9E4F9A3F}" type="presParOf" srcId="{66E13874-02EE-4E1E-9E06-926D070A1379}" destId="{6755B387-DADC-4AB3-8754-01EFD3A94B7D}" srcOrd="0" destOrd="0" presId="urn:microsoft.com/office/officeart/2005/8/layout/process4"/>
    <dgm:cxn modelId="{0C5A3780-EBE1-45A1-9C6B-228E7740C011}" type="presParOf" srcId="{9B2B588F-0A46-4FB8-A8D3-E535392AC4E8}" destId="{835BAA1E-1469-42DB-A90E-1042865E9B2B}" srcOrd="7" destOrd="0" presId="urn:microsoft.com/office/officeart/2005/8/layout/process4"/>
    <dgm:cxn modelId="{08CFD5C1-891A-45F1-AD09-5C6537B00C98}" type="presParOf" srcId="{9B2B588F-0A46-4FB8-A8D3-E535392AC4E8}" destId="{CEDF8C8C-08D6-49F5-94FD-296291134165}" srcOrd="8" destOrd="0" presId="urn:microsoft.com/office/officeart/2005/8/layout/process4"/>
    <dgm:cxn modelId="{802F99EB-F877-41BD-A37D-D2144A1ACE21}" type="presParOf" srcId="{CEDF8C8C-08D6-49F5-94FD-296291134165}" destId="{DAE27034-0E28-4A3C-BC44-195C35D48803}" srcOrd="0" destOrd="0" presId="urn:microsoft.com/office/officeart/2005/8/layout/process4"/>
    <dgm:cxn modelId="{C59A4975-50FD-4686-B8E1-AD8F475E429E}" type="presParOf" srcId="{9B2B588F-0A46-4FB8-A8D3-E535392AC4E8}" destId="{662669B8-18B4-4A05-A695-844D641E69FB}" srcOrd="9" destOrd="0" presId="urn:microsoft.com/office/officeart/2005/8/layout/process4"/>
    <dgm:cxn modelId="{EA5E229C-1FF2-4A6E-9013-35FC45668867}" type="presParOf" srcId="{9B2B588F-0A46-4FB8-A8D3-E535392AC4E8}" destId="{017F7DFA-512F-4017-91B7-F9BA6D10255B}" srcOrd="10" destOrd="0" presId="urn:microsoft.com/office/officeart/2005/8/layout/process4"/>
    <dgm:cxn modelId="{6128AAE9-0913-41AE-B316-89AD55775140}" type="presParOf" srcId="{017F7DFA-512F-4017-91B7-F9BA6D10255B}" destId="{592D952D-38FB-40C3-AB33-C8DBCFE3C4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0E8492-531E-44DD-9430-F8895050B910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0AAE184-3E73-46C2-8A1B-D2EA0CC2D6E1}">
      <dgm:prSet phldrT="[Текст]" custT="1"/>
      <dgm:spPr>
        <a:blipFill rotWithShape="1">
          <a:blip xmlns:r="http://schemas.openxmlformats.org/officeDocument/2006/relationships" r:embed="rId1"/>
          <a:stretch>
            <a:fillRect t="-24752" b="-990"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C6C8D41-5782-4641-A9E1-EE60471EDB84}" type="parTrans" cxnId="{003A5500-2CFC-4466-A94F-F140F6E8AF94}">
      <dgm:prSet/>
      <dgm:spPr/>
      <dgm:t>
        <a:bodyPr/>
        <a:lstStyle/>
        <a:p>
          <a:endParaRPr lang="ru-RU"/>
        </a:p>
      </dgm:t>
    </dgm:pt>
    <dgm:pt modelId="{56DD9DA5-2A90-49E7-910A-AE889E0D19DC}" type="sibTrans" cxnId="{003A5500-2CFC-4466-A94F-F140F6E8AF94}">
      <dgm:prSet/>
      <dgm:spPr/>
      <dgm:t>
        <a:bodyPr/>
        <a:lstStyle/>
        <a:p>
          <a:endParaRPr lang="ru-RU"/>
        </a:p>
      </dgm:t>
    </dgm:pt>
    <dgm:pt modelId="{30C77BE5-0CE3-408F-9240-FBFC7A4EDF13}">
      <dgm:prSet phldrT="[Текст]" custT="1"/>
      <dgm:spPr>
        <a:blipFill rotWithShape="1">
          <a:blip xmlns:r="http://schemas.openxmlformats.org/officeDocument/2006/relationships" r:embed="rId2"/>
          <a:stretch>
            <a:fillRect t="-25000" b="-2000"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A25CDD56-D8B1-42CE-ADC2-5C71EB31976E}" type="parTrans" cxnId="{DBF386F3-6C10-498B-9DD9-79F17D542E2D}">
      <dgm:prSet/>
      <dgm:spPr/>
      <dgm:t>
        <a:bodyPr/>
        <a:lstStyle/>
        <a:p>
          <a:endParaRPr lang="ru-RU"/>
        </a:p>
      </dgm:t>
    </dgm:pt>
    <dgm:pt modelId="{25CFD179-B9A1-46A3-A4BE-82C79F4A7AA3}" type="sibTrans" cxnId="{DBF386F3-6C10-498B-9DD9-79F17D542E2D}">
      <dgm:prSet/>
      <dgm:spPr/>
      <dgm:t>
        <a:bodyPr/>
        <a:lstStyle/>
        <a:p>
          <a:endParaRPr lang="ru-RU"/>
        </a:p>
      </dgm:t>
    </dgm:pt>
    <dgm:pt modelId="{9BB91545-1540-4270-933E-6B30A1C295C3}">
      <dgm:prSet phldrT="[Текст]" custT="1"/>
      <dgm:spPr>
        <a:blipFill rotWithShape="1">
          <a:blip xmlns:r="http://schemas.openxmlformats.org/officeDocument/2006/relationships" r:embed="rId3"/>
          <a:stretch>
            <a:fillRect t="-14583"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707B90DF-091E-46BD-9557-5A0855A04A50}" type="parTrans" cxnId="{075E5B6B-5AC8-474B-9CE7-287866CE1918}">
      <dgm:prSet/>
      <dgm:spPr/>
      <dgm:t>
        <a:bodyPr/>
        <a:lstStyle/>
        <a:p>
          <a:endParaRPr lang="ru-RU"/>
        </a:p>
      </dgm:t>
    </dgm:pt>
    <dgm:pt modelId="{B0564E7B-453A-449F-A78C-D0D0806D5672}" type="sibTrans" cxnId="{075E5B6B-5AC8-474B-9CE7-287866CE1918}">
      <dgm:prSet/>
      <dgm:spPr/>
      <dgm:t>
        <a:bodyPr/>
        <a:lstStyle/>
        <a:p>
          <a:endParaRPr lang="ru-RU"/>
        </a:p>
      </dgm:t>
    </dgm:pt>
    <dgm:pt modelId="{ACC458E5-487C-4206-86DD-3CCB8EB16C2C}">
      <dgm:prSet phldrT="[Текст]" custT="1"/>
      <dgm:spPr/>
      <dgm:t>
        <a:bodyPr/>
        <a:lstStyle/>
        <a:p>
          <a:r>
            <a:rPr lang="en-US" sz="3000" dirty="0" err="1" smtClean="0">
              <a:latin typeface="Arial" panose="020B0604020202020204" pitchFamily="34" charset="0"/>
              <a:cs typeface="Arial" panose="020B0604020202020204" pitchFamily="34" charset="0"/>
            </a:rPr>
            <a:t>Parallellik</a:t>
          </a:r>
          <a:r>
            <a:rPr lang="en-US" sz="3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 smtClean="0">
              <a:latin typeface="Arial" panose="020B0604020202020204" pitchFamily="34" charset="0"/>
              <a:cs typeface="Arial" panose="020B0604020202020204" pitchFamily="34" charset="0"/>
            </a:rPr>
            <a:t>aksiomasi</a:t>
          </a:r>
          <a:endParaRPr lang="ru-RU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F760A2-0647-4E25-82E1-8358E9B167CF}" type="parTrans" cxnId="{1FCC595C-188A-4DC0-A0C2-DDD12EF1549E}">
      <dgm:prSet/>
      <dgm:spPr/>
      <dgm:t>
        <a:bodyPr/>
        <a:lstStyle/>
        <a:p>
          <a:endParaRPr lang="ru-RU"/>
        </a:p>
      </dgm:t>
    </dgm:pt>
    <dgm:pt modelId="{C929AF89-BB6A-468D-971D-D3C90145D0A0}" type="sibTrans" cxnId="{1FCC595C-188A-4DC0-A0C2-DDD12EF1549E}">
      <dgm:prSet/>
      <dgm:spPr/>
      <dgm:t>
        <a:bodyPr/>
        <a:lstStyle/>
        <a:p>
          <a:endParaRPr lang="ru-RU"/>
        </a:p>
      </dgm:t>
    </dgm:pt>
    <dgm:pt modelId="{F3555079-AFCA-4332-8CD0-369160D09EEF}">
      <dgm:prSet phldrT="[Текст]" custT="1"/>
      <dgm:spPr>
        <a:blipFill rotWithShape="1">
          <a:blip xmlns:r="http://schemas.openxmlformats.org/officeDocument/2006/relationships" r:embed="rId4"/>
          <a:stretch>
            <a:fillRect t="-24752" b="-990"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EE34EDA0-F043-43CC-A720-EDBFA5ECAD18}" type="parTrans" cxnId="{42686651-D43D-4540-9C83-6D55F834E0BD}">
      <dgm:prSet/>
      <dgm:spPr/>
      <dgm:t>
        <a:bodyPr/>
        <a:lstStyle/>
        <a:p>
          <a:endParaRPr lang="ru-RU"/>
        </a:p>
      </dgm:t>
    </dgm:pt>
    <dgm:pt modelId="{8789AC87-784D-4EDE-94C9-B4A3F393447E}" type="sibTrans" cxnId="{42686651-D43D-4540-9C83-6D55F834E0BD}">
      <dgm:prSet/>
      <dgm:spPr/>
      <dgm:t>
        <a:bodyPr/>
        <a:lstStyle/>
        <a:p>
          <a:endParaRPr lang="ru-RU"/>
        </a:p>
      </dgm:t>
    </dgm:pt>
    <dgm:pt modelId="{61D032D4-DC57-4DEE-B350-6B4ADF6764D6}">
      <dgm:prSet phldrT="[Текст]" custT="1"/>
      <dgm:spPr/>
      <dgm:t>
        <a:bodyPr/>
        <a:lstStyle/>
        <a:p>
          <a:r>
            <a:rPr lang="en-US" sz="3000" dirty="0" err="1" smtClean="0">
              <a:latin typeface="Arial" panose="020B0604020202020204" pitchFamily="34" charset="0"/>
              <a:cs typeface="Arial" panose="020B0604020202020204" pitchFamily="34" charset="0"/>
            </a:rPr>
            <a:t>Teorema</a:t>
          </a:r>
          <a:r>
            <a:rPr lang="en-US" sz="3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dirty="0" err="1" smtClean="0">
              <a:latin typeface="Arial" panose="020B0604020202020204" pitchFamily="34" charset="0"/>
              <a:cs typeface="Arial" panose="020B0604020202020204" pitchFamily="34" charset="0"/>
            </a:rPr>
            <a:t>isbotlanadi</a:t>
          </a:r>
          <a:endParaRPr lang="ru-RU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0BF82B-5504-40A7-82EB-89DC0271A417}" type="parTrans" cxnId="{461FF609-2DD9-4B77-9310-C6E5DA972642}">
      <dgm:prSet/>
      <dgm:spPr/>
      <dgm:t>
        <a:bodyPr/>
        <a:lstStyle/>
        <a:p>
          <a:endParaRPr lang="ru-RU"/>
        </a:p>
      </dgm:t>
    </dgm:pt>
    <dgm:pt modelId="{B9D9F2C2-53C0-4D81-BB11-B8AA76F51F93}" type="sibTrans" cxnId="{461FF609-2DD9-4B77-9310-C6E5DA972642}">
      <dgm:prSet/>
      <dgm:spPr/>
      <dgm:t>
        <a:bodyPr/>
        <a:lstStyle/>
        <a:p>
          <a:endParaRPr lang="ru-RU"/>
        </a:p>
      </dgm:t>
    </dgm:pt>
    <dgm:pt modelId="{9B2B588F-0A46-4FB8-A8D3-E535392AC4E8}" type="pres">
      <dgm:prSet presAssocID="{540E8492-531E-44DD-9430-F8895050B910}" presName="Name0" presStyleCnt="0">
        <dgm:presLayoutVars>
          <dgm:dir/>
          <dgm:animLvl val="lvl"/>
          <dgm:resizeHandles val="exact"/>
        </dgm:presLayoutVars>
      </dgm:prSet>
      <dgm:spPr/>
    </dgm:pt>
    <dgm:pt modelId="{E4C5D8DA-4C61-494F-A391-DEF468D438E0}" type="pres">
      <dgm:prSet presAssocID="{61D032D4-DC57-4DEE-B350-6B4ADF6764D6}" presName="boxAndChildren" presStyleCnt="0"/>
      <dgm:spPr/>
    </dgm:pt>
    <dgm:pt modelId="{A4948356-E0A2-4717-9EB8-F0084B0D32D9}" type="pres">
      <dgm:prSet presAssocID="{61D032D4-DC57-4DEE-B350-6B4ADF6764D6}" presName="parentTextBox" presStyleLbl="node1" presStyleIdx="0" presStyleCnt="6" custLinFactNeighborY="12340"/>
      <dgm:spPr/>
    </dgm:pt>
    <dgm:pt modelId="{A2D15F0D-5835-4C25-8C54-EE027007C83D}" type="pres">
      <dgm:prSet presAssocID="{8789AC87-784D-4EDE-94C9-B4A3F393447E}" presName="sp" presStyleCnt="0"/>
      <dgm:spPr/>
    </dgm:pt>
    <dgm:pt modelId="{DFA12D8D-AD0D-4A34-B463-2E9DBDDE5E2F}" type="pres">
      <dgm:prSet presAssocID="{F3555079-AFCA-4332-8CD0-369160D09EEF}" presName="arrowAndChildren" presStyleCnt="0"/>
      <dgm:spPr/>
    </dgm:pt>
    <dgm:pt modelId="{92D5EF40-6F2F-4375-8F69-A14D755A1446}" type="pres">
      <dgm:prSet presAssocID="{F3555079-AFCA-4332-8CD0-369160D09EEF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7A17DE20-9619-4F8B-AD1D-8863EE3760B7}" type="pres">
      <dgm:prSet presAssocID="{C929AF89-BB6A-468D-971D-D3C90145D0A0}" presName="sp" presStyleCnt="0"/>
      <dgm:spPr/>
    </dgm:pt>
    <dgm:pt modelId="{06486FAA-82A4-478F-83E7-A03FFBAAE329}" type="pres">
      <dgm:prSet presAssocID="{ACC458E5-487C-4206-86DD-3CCB8EB16C2C}" presName="arrowAndChildren" presStyleCnt="0"/>
      <dgm:spPr/>
    </dgm:pt>
    <dgm:pt modelId="{E597CB07-23C8-4243-AFBD-AB1873E30847}" type="pres">
      <dgm:prSet presAssocID="{ACC458E5-487C-4206-86DD-3CCB8EB16C2C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4F304093-D0EA-4AAA-8810-8A6A71B71C96}" type="pres">
      <dgm:prSet presAssocID="{B0564E7B-453A-449F-A78C-D0D0806D5672}" presName="sp" presStyleCnt="0"/>
      <dgm:spPr/>
    </dgm:pt>
    <dgm:pt modelId="{66E13874-02EE-4E1E-9E06-926D070A1379}" type="pres">
      <dgm:prSet presAssocID="{9BB91545-1540-4270-933E-6B30A1C295C3}" presName="arrowAndChildren" presStyleCnt="0"/>
      <dgm:spPr/>
    </dgm:pt>
    <dgm:pt modelId="{6755B387-DADC-4AB3-8754-01EFD3A94B7D}" type="pres">
      <dgm:prSet presAssocID="{9BB91545-1540-4270-933E-6B30A1C295C3}" presName="parentTextArrow" presStyleLbl="node1" presStyleIdx="3" presStyleCnt="6" custScaleY="194872"/>
      <dgm:spPr/>
      <dgm:t>
        <a:bodyPr/>
        <a:lstStyle/>
        <a:p>
          <a:endParaRPr lang="ru-RU"/>
        </a:p>
      </dgm:t>
    </dgm:pt>
    <dgm:pt modelId="{835BAA1E-1469-42DB-A90E-1042865E9B2B}" type="pres">
      <dgm:prSet presAssocID="{25CFD179-B9A1-46A3-A4BE-82C79F4A7AA3}" presName="sp" presStyleCnt="0"/>
      <dgm:spPr/>
    </dgm:pt>
    <dgm:pt modelId="{CEDF8C8C-08D6-49F5-94FD-296291134165}" type="pres">
      <dgm:prSet presAssocID="{30C77BE5-0CE3-408F-9240-FBFC7A4EDF13}" presName="arrowAndChildren" presStyleCnt="0"/>
      <dgm:spPr/>
    </dgm:pt>
    <dgm:pt modelId="{DAE27034-0E28-4A3C-BC44-195C35D48803}" type="pres">
      <dgm:prSet presAssocID="{30C77BE5-0CE3-408F-9240-FBFC7A4EDF13}" presName="parentTextArrow" presStyleLbl="node1" presStyleIdx="4" presStyleCnt="6" custLinFactNeighborY="-4434"/>
      <dgm:spPr/>
      <dgm:t>
        <a:bodyPr/>
        <a:lstStyle/>
        <a:p>
          <a:endParaRPr lang="ru-RU"/>
        </a:p>
      </dgm:t>
    </dgm:pt>
    <dgm:pt modelId="{662669B8-18B4-4A05-A695-844D641E69FB}" type="pres">
      <dgm:prSet presAssocID="{56DD9DA5-2A90-49E7-910A-AE889E0D19DC}" presName="sp" presStyleCnt="0"/>
      <dgm:spPr/>
    </dgm:pt>
    <dgm:pt modelId="{017F7DFA-512F-4017-91B7-F9BA6D10255B}" type="pres">
      <dgm:prSet presAssocID="{80AAE184-3E73-46C2-8A1B-D2EA0CC2D6E1}" presName="arrowAndChildren" presStyleCnt="0"/>
      <dgm:spPr/>
    </dgm:pt>
    <dgm:pt modelId="{592D952D-38FB-40C3-AB33-C8DBCFE3C420}" type="pres">
      <dgm:prSet presAssocID="{80AAE184-3E73-46C2-8A1B-D2EA0CC2D6E1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1FCC595C-188A-4DC0-A0C2-DDD12EF1549E}" srcId="{540E8492-531E-44DD-9430-F8895050B910}" destId="{ACC458E5-487C-4206-86DD-3CCB8EB16C2C}" srcOrd="3" destOrd="0" parTransId="{9BF760A2-0647-4E25-82E1-8358E9B167CF}" sibTransId="{C929AF89-BB6A-468D-971D-D3C90145D0A0}"/>
    <dgm:cxn modelId="{AFD35823-E0E2-4D54-B49F-A481A16A2DF4}" type="presOf" srcId="{540E8492-531E-44DD-9430-F8895050B910}" destId="{9B2B588F-0A46-4FB8-A8D3-E535392AC4E8}" srcOrd="0" destOrd="0" presId="urn:microsoft.com/office/officeart/2005/8/layout/process4"/>
    <dgm:cxn modelId="{003A5500-2CFC-4466-A94F-F140F6E8AF94}" srcId="{540E8492-531E-44DD-9430-F8895050B910}" destId="{80AAE184-3E73-46C2-8A1B-D2EA0CC2D6E1}" srcOrd="0" destOrd="0" parTransId="{9C6C8D41-5782-4641-A9E1-EE60471EDB84}" sibTransId="{56DD9DA5-2A90-49E7-910A-AE889E0D19DC}"/>
    <dgm:cxn modelId="{42686651-D43D-4540-9C83-6D55F834E0BD}" srcId="{540E8492-531E-44DD-9430-F8895050B910}" destId="{F3555079-AFCA-4332-8CD0-369160D09EEF}" srcOrd="4" destOrd="0" parTransId="{EE34EDA0-F043-43CC-A720-EDBFA5ECAD18}" sibTransId="{8789AC87-784D-4EDE-94C9-B4A3F393447E}"/>
    <dgm:cxn modelId="{EF3FD9EA-1E84-44E1-BE4D-DC0ECA71A95A}" type="presOf" srcId="{61D032D4-DC57-4DEE-B350-6B4ADF6764D6}" destId="{A4948356-E0A2-4717-9EB8-F0084B0D32D9}" srcOrd="0" destOrd="0" presId="urn:microsoft.com/office/officeart/2005/8/layout/process4"/>
    <dgm:cxn modelId="{DAB0B8C5-10AD-4DDE-9B4E-C4D9A05EFE41}" type="presOf" srcId="{80AAE184-3E73-46C2-8A1B-D2EA0CC2D6E1}" destId="{592D952D-38FB-40C3-AB33-C8DBCFE3C420}" srcOrd="0" destOrd="0" presId="urn:microsoft.com/office/officeart/2005/8/layout/process4"/>
    <dgm:cxn modelId="{A30FA42E-3435-44C6-B1B9-7D1B60F25380}" type="presOf" srcId="{30C77BE5-0CE3-408F-9240-FBFC7A4EDF13}" destId="{DAE27034-0E28-4A3C-BC44-195C35D48803}" srcOrd="0" destOrd="0" presId="urn:microsoft.com/office/officeart/2005/8/layout/process4"/>
    <dgm:cxn modelId="{DBF386F3-6C10-498B-9DD9-79F17D542E2D}" srcId="{540E8492-531E-44DD-9430-F8895050B910}" destId="{30C77BE5-0CE3-408F-9240-FBFC7A4EDF13}" srcOrd="1" destOrd="0" parTransId="{A25CDD56-D8B1-42CE-ADC2-5C71EB31976E}" sibTransId="{25CFD179-B9A1-46A3-A4BE-82C79F4A7AA3}"/>
    <dgm:cxn modelId="{D7B00C0E-348B-4B45-954D-6A74EDC0193B}" type="presOf" srcId="{F3555079-AFCA-4332-8CD0-369160D09EEF}" destId="{92D5EF40-6F2F-4375-8F69-A14D755A1446}" srcOrd="0" destOrd="0" presId="urn:microsoft.com/office/officeart/2005/8/layout/process4"/>
    <dgm:cxn modelId="{461FF609-2DD9-4B77-9310-C6E5DA972642}" srcId="{540E8492-531E-44DD-9430-F8895050B910}" destId="{61D032D4-DC57-4DEE-B350-6B4ADF6764D6}" srcOrd="5" destOrd="0" parTransId="{2F0BF82B-5504-40A7-82EB-89DC0271A417}" sibTransId="{B9D9F2C2-53C0-4D81-BB11-B8AA76F51F93}"/>
    <dgm:cxn modelId="{075E5B6B-5AC8-474B-9CE7-287866CE1918}" srcId="{540E8492-531E-44DD-9430-F8895050B910}" destId="{9BB91545-1540-4270-933E-6B30A1C295C3}" srcOrd="2" destOrd="0" parTransId="{707B90DF-091E-46BD-9557-5A0855A04A50}" sibTransId="{B0564E7B-453A-449F-A78C-D0D0806D5672}"/>
    <dgm:cxn modelId="{B1C7CCA2-C062-4C18-8438-4688F4E7D79C}" type="presOf" srcId="{ACC458E5-487C-4206-86DD-3CCB8EB16C2C}" destId="{E597CB07-23C8-4243-AFBD-AB1873E30847}" srcOrd="0" destOrd="0" presId="urn:microsoft.com/office/officeart/2005/8/layout/process4"/>
    <dgm:cxn modelId="{1C25DFB6-1476-467B-8E10-5D670783609E}" type="presOf" srcId="{9BB91545-1540-4270-933E-6B30A1C295C3}" destId="{6755B387-DADC-4AB3-8754-01EFD3A94B7D}" srcOrd="0" destOrd="0" presId="urn:microsoft.com/office/officeart/2005/8/layout/process4"/>
    <dgm:cxn modelId="{FB34B12E-83C6-4453-BEB5-CD2367A451FE}" type="presParOf" srcId="{9B2B588F-0A46-4FB8-A8D3-E535392AC4E8}" destId="{E4C5D8DA-4C61-494F-A391-DEF468D438E0}" srcOrd="0" destOrd="0" presId="urn:microsoft.com/office/officeart/2005/8/layout/process4"/>
    <dgm:cxn modelId="{4FF98D83-CF3C-4436-989A-012ACE5DF22A}" type="presParOf" srcId="{E4C5D8DA-4C61-494F-A391-DEF468D438E0}" destId="{A4948356-E0A2-4717-9EB8-F0084B0D32D9}" srcOrd="0" destOrd="0" presId="urn:microsoft.com/office/officeart/2005/8/layout/process4"/>
    <dgm:cxn modelId="{7FC7399C-6741-4E40-874C-E0191F765770}" type="presParOf" srcId="{9B2B588F-0A46-4FB8-A8D3-E535392AC4E8}" destId="{A2D15F0D-5835-4C25-8C54-EE027007C83D}" srcOrd="1" destOrd="0" presId="urn:microsoft.com/office/officeart/2005/8/layout/process4"/>
    <dgm:cxn modelId="{D3C92372-1CC8-47C3-AF46-E2D65745E935}" type="presParOf" srcId="{9B2B588F-0A46-4FB8-A8D3-E535392AC4E8}" destId="{DFA12D8D-AD0D-4A34-B463-2E9DBDDE5E2F}" srcOrd="2" destOrd="0" presId="urn:microsoft.com/office/officeart/2005/8/layout/process4"/>
    <dgm:cxn modelId="{CDF4ED1D-7CDB-435C-A441-AC55823CC48D}" type="presParOf" srcId="{DFA12D8D-AD0D-4A34-B463-2E9DBDDE5E2F}" destId="{92D5EF40-6F2F-4375-8F69-A14D755A1446}" srcOrd="0" destOrd="0" presId="urn:microsoft.com/office/officeart/2005/8/layout/process4"/>
    <dgm:cxn modelId="{94AEBC16-4FBB-4009-A346-D4E977992B3E}" type="presParOf" srcId="{9B2B588F-0A46-4FB8-A8D3-E535392AC4E8}" destId="{7A17DE20-9619-4F8B-AD1D-8863EE3760B7}" srcOrd="3" destOrd="0" presId="urn:microsoft.com/office/officeart/2005/8/layout/process4"/>
    <dgm:cxn modelId="{9634B921-EAA9-4172-B36D-40B6FC4AA285}" type="presParOf" srcId="{9B2B588F-0A46-4FB8-A8D3-E535392AC4E8}" destId="{06486FAA-82A4-478F-83E7-A03FFBAAE329}" srcOrd="4" destOrd="0" presId="urn:microsoft.com/office/officeart/2005/8/layout/process4"/>
    <dgm:cxn modelId="{C4BEF3D9-F31E-4734-B9A1-CEA717ABAC1C}" type="presParOf" srcId="{06486FAA-82A4-478F-83E7-A03FFBAAE329}" destId="{E597CB07-23C8-4243-AFBD-AB1873E30847}" srcOrd="0" destOrd="0" presId="urn:microsoft.com/office/officeart/2005/8/layout/process4"/>
    <dgm:cxn modelId="{1E99CA5C-D4F1-403F-B09B-E8CD5ABE5802}" type="presParOf" srcId="{9B2B588F-0A46-4FB8-A8D3-E535392AC4E8}" destId="{4F304093-D0EA-4AAA-8810-8A6A71B71C96}" srcOrd="5" destOrd="0" presId="urn:microsoft.com/office/officeart/2005/8/layout/process4"/>
    <dgm:cxn modelId="{5A9ED26E-2CC5-4175-B3B5-984B598D0E7D}" type="presParOf" srcId="{9B2B588F-0A46-4FB8-A8D3-E535392AC4E8}" destId="{66E13874-02EE-4E1E-9E06-926D070A1379}" srcOrd="6" destOrd="0" presId="urn:microsoft.com/office/officeart/2005/8/layout/process4"/>
    <dgm:cxn modelId="{5420D30D-3322-4DC7-9100-79CE9E4F9A3F}" type="presParOf" srcId="{66E13874-02EE-4E1E-9E06-926D070A1379}" destId="{6755B387-DADC-4AB3-8754-01EFD3A94B7D}" srcOrd="0" destOrd="0" presId="urn:microsoft.com/office/officeart/2005/8/layout/process4"/>
    <dgm:cxn modelId="{0C5A3780-EBE1-45A1-9C6B-228E7740C011}" type="presParOf" srcId="{9B2B588F-0A46-4FB8-A8D3-E535392AC4E8}" destId="{835BAA1E-1469-42DB-A90E-1042865E9B2B}" srcOrd="7" destOrd="0" presId="urn:microsoft.com/office/officeart/2005/8/layout/process4"/>
    <dgm:cxn modelId="{08CFD5C1-891A-45F1-AD09-5C6537B00C98}" type="presParOf" srcId="{9B2B588F-0A46-4FB8-A8D3-E535392AC4E8}" destId="{CEDF8C8C-08D6-49F5-94FD-296291134165}" srcOrd="8" destOrd="0" presId="urn:microsoft.com/office/officeart/2005/8/layout/process4"/>
    <dgm:cxn modelId="{802F99EB-F877-41BD-A37D-D2144A1ACE21}" type="presParOf" srcId="{CEDF8C8C-08D6-49F5-94FD-296291134165}" destId="{DAE27034-0E28-4A3C-BC44-195C35D48803}" srcOrd="0" destOrd="0" presId="urn:microsoft.com/office/officeart/2005/8/layout/process4"/>
    <dgm:cxn modelId="{C59A4975-50FD-4686-B8E1-AD8F475E429E}" type="presParOf" srcId="{9B2B588F-0A46-4FB8-A8D3-E535392AC4E8}" destId="{662669B8-18B4-4A05-A695-844D641E69FB}" srcOrd="9" destOrd="0" presId="urn:microsoft.com/office/officeart/2005/8/layout/process4"/>
    <dgm:cxn modelId="{EA5E229C-1FF2-4A6E-9013-35FC45668867}" type="presParOf" srcId="{9B2B588F-0A46-4FB8-A8D3-E535392AC4E8}" destId="{017F7DFA-512F-4017-91B7-F9BA6D10255B}" srcOrd="10" destOrd="0" presId="urn:microsoft.com/office/officeart/2005/8/layout/process4"/>
    <dgm:cxn modelId="{6128AAE9-0913-41AE-B316-89AD55775140}" type="presParOf" srcId="{017F7DFA-512F-4017-91B7-F9BA6D10255B}" destId="{592D952D-38FB-40C3-AB33-C8DBCFE3C4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92210-A606-4C72-BF31-316C9782CDD1}">
      <dsp:nvSpPr>
        <dsp:cNvPr id="0" name=""/>
        <dsp:cNvSpPr/>
      </dsp:nvSpPr>
      <dsp:spPr>
        <a:xfrm>
          <a:off x="5845" y="328328"/>
          <a:ext cx="2527845" cy="204950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O‘rganilganisbotlangan</a:t>
          </a:r>
          <a:r>
            <a:rPr lang="en-US" sz="3200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xossalar</a:t>
          </a:r>
          <a:endParaRPr lang="ru-RU" sz="3200" kern="1200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73" y="388356"/>
        <a:ext cx="2407789" cy="1929444"/>
      </dsp:txXfrm>
    </dsp:sp>
    <dsp:sp modelId="{5E0D2D09-2186-485C-8255-33292453F3EB}">
      <dsp:nvSpPr>
        <dsp:cNvPr id="0" name=""/>
        <dsp:cNvSpPr/>
      </dsp:nvSpPr>
      <dsp:spPr>
        <a:xfrm>
          <a:off x="2721483" y="1064695"/>
          <a:ext cx="489976" cy="576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721483" y="1180048"/>
        <a:ext cx="342983" cy="346061"/>
      </dsp:txXfrm>
    </dsp:sp>
    <dsp:sp modelId="{821098DA-757D-4C58-9DA2-D366CA0311A1}">
      <dsp:nvSpPr>
        <dsp:cNvPr id="0" name=""/>
        <dsp:cNvSpPr/>
      </dsp:nvSpPr>
      <dsp:spPr>
        <a:xfrm>
          <a:off x="3458174" y="328328"/>
          <a:ext cx="2578917" cy="204950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Mantiqiy</a:t>
          </a:r>
          <a:r>
            <a:rPr lang="en-US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fikrlash</a:t>
          </a:r>
          <a:r>
            <a:rPr lang="en-US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mushohada</a:t>
          </a:r>
          <a:r>
            <a:rPr lang="en-US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yuritish</a:t>
          </a:r>
          <a:endParaRPr lang="ru-RU" sz="3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18202" y="388356"/>
        <a:ext cx="2458861" cy="1929444"/>
      </dsp:txXfrm>
    </dsp:sp>
    <dsp:sp modelId="{B31A97EB-280A-40A7-AB50-F71032716190}">
      <dsp:nvSpPr>
        <dsp:cNvPr id="0" name=""/>
        <dsp:cNvSpPr/>
      </dsp:nvSpPr>
      <dsp:spPr>
        <a:xfrm>
          <a:off x="6209598" y="1064695"/>
          <a:ext cx="496109" cy="5767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209598" y="1180048"/>
        <a:ext cx="347276" cy="346061"/>
      </dsp:txXfrm>
    </dsp:sp>
    <dsp:sp modelId="{789E6EF8-5B89-42BA-B394-4F15EE1561C4}">
      <dsp:nvSpPr>
        <dsp:cNvPr id="0" name=""/>
        <dsp:cNvSpPr/>
      </dsp:nvSpPr>
      <dsp:spPr>
        <a:xfrm>
          <a:off x="6973147" y="328328"/>
          <a:ext cx="1982730" cy="204950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3200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xossalar</a:t>
          </a:r>
          <a:endParaRPr lang="ru-RU" sz="3200" kern="1200" dirty="0">
            <a:solidFill>
              <a:srgbClr val="7030A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31219" y="386400"/>
        <a:ext cx="1866586" cy="1933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D2AAB-383B-49F5-9AAD-EF77D4274A52}">
      <dsp:nvSpPr>
        <dsp:cNvPr id="0" name=""/>
        <dsp:cNvSpPr/>
      </dsp:nvSpPr>
      <dsp:spPr>
        <a:xfrm>
          <a:off x="2613406" y="1909555"/>
          <a:ext cx="1826917" cy="163117"/>
        </a:xfrm>
        <a:custGeom>
          <a:avLst/>
          <a:gdLst/>
          <a:ahLst/>
          <a:cxnLst/>
          <a:rect l="0" t="0" r="0" b="0"/>
          <a:pathLst>
            <a:path>
              <a:moveTo>
                <a:pt x="0" y="163117"/>
              </a:moveTo>
              <a:lnTo>
                <a:pt x="1826917" y="163117"/>
              </a:lnTo>
              <a:lnTo>
                <a:pt x="182691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E62DF-276E-4462-AE6C-0983510BA6F0}">
      <dsp:nvSpPr>
        <dsp:cNvPr id="0" name=""/>
        <dsp:cNvSpPr/>
      </dsp:nvSpPr>
      <dsp:spPr>
        <a:xfrm>
          <a:off x="2613406" y="2072673"/>
          <a:ext cx="3653835" cy="1122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2847" y="0"/>
              </a:lnTo>
              <a:lnTo>
                <a:pt x="3392847" y="1122249"/>
              </a:lnTo>
              <a:lnTo>
                <a:pt x="3653835" y="1122249"/>
              </a:lnTo>
            </a:path>
          </a:pathLst>
        </a:custGeom>
        <a:noFill/>
        <a:ln w="285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89897-68A5-41FB-9F3F-F605A463E869}">
      <dsp:nvSpPr>
        <dsp:cNvPr id="0" name=""/>
        <dsp:cNvSpPr/>
      </dsp:nvSpPr>
      <dsp:spPr>
        <a:xfrm>
          <a:off x="2613406" y="2026953"/>
          <a:ext cx="36538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383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65D33-1783-43F9-BC9B-0ED7AE5DB5D6}">
      <dsp:nvSpPr>
        <dsp:cNvPr id="0" name=""/>
        <dsp:cNvSpPr/>
      </dsp:nvSpPr>
      <dsp:spPr>
        <a:xfrm>
          <a:off x="2613406" y="950423"/>
          <a:ext cx="3653835" cy="1122249"/>
        </a:xfrm>
        <a:custGeom>
          <a:avLst/>
          <a:gdLst/>
          <a:ahLst/>
          <a:cxnLst/>
          <a:rect l="0" t="0" r="0" b="0"/>
          <a:pathLst>
            <a:path>
              <a:moveTo>
                <a:pt x="0" y="1122249"/>
              </a:moveTo>
              <a:lnTo>
                <a:pt x="3392847" y="1122249"/>
              </a:lnTo>
              <a:lnTo>
                <a:pt x="3392847" y="0"/>
              </a:lnTo>
              <a:lnTo>
                <a:pt x="3653835" y="0"/>
              </a:lnTo>
            </a:path>
          </a:pathLst>
        </a:custGeom>
        <a:noFill/>
        <a:ln w="285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17DA3-16AB-48D1-8CED-7E335856B36D}">
      <dsp:nvSpPr>
        <dsp:cNvPr id="0" name=""/>
        <dsp:cNvSpPr/>
      </dsp:nvSpPr>
      <dsp:spPr>
        <a:xfrm>
          <a:off x="3523" y="1480832"/>
          <a:ext cx="2609882" cy="118368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85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Shart</a:t>
          </a:r>
          <a:r>
            <a:rPr lang="en-US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beriladi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3" y="1480832"/>
        <a:ext cx="2609882" cy="1183681"/>
      </dsp:txXfrm>
    </dsp:sp>
    <dsp:sp modelId="{C79C99AC-7559-4AB5-8601-F34942C4E8E1}">
      <dsp:nvSpPr>
        <dsp:cNvPr id="0" name=""/>
        <dsp:cNvSpPr/>
      </dsp:nvSpPr>
      <dsp:spPr>
        <a:xfrm>
          <a:off x="6267241" y="552416"/>
          <a:ext cx="2609882" cy="79601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85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Hisoblash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7241" y="552416"/>
        <a:ext cx="2609882" cy="796014"/>
      </dsp:txXfrm>
    </dsp:sp>
    <dsp:sp modelId="{42D20502-E987-4A3D-9D32-8629A6D5AB84}">
      <dsp:nvSpPr>
        <dsp:cNvPr id="0" name=""/>
        <dsp:cNvSpPr/>
      </dsp:nvSpPr>
      <dsp:spPr>
        <a:xfrm>
          <a:off x="6267241" y="1674666"/>
          <a:ext cx="2609882" cy="79601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85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Isbotlash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7241" y="1674666"/>
        <a:ext cx="2609882" cy="796014"/>
      </dsp:txXfrm>
    </dsp:sp>
    <dsp:sp modelId="{3E8E9E03-6222-41D4-9D25-48018F821394}">
      <dsp:nvSpPr>
        <dsp:cNvPr id="0" name=""/>
        <dsp:cNvSpPr/>
      </dsp:nvSpPr>
      <dsp:spPr>
        <a:xfrm>
          <a:off x="6267241" y="2796915"/>
          <a:ext cx="2609882" cy="79601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85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Yasash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7241" y="2796915"/>
        <a:ext cx="2609882" cy="796014"/>
      </dsp:txXfrm>
    </dsp:sp>
    <dsp:sp modelId="{AC8ADCBC-FCF4-4AD3-8FB6-03170E57DC78}">
      <dsp:nvSpPr>
        <dsp:cNvPr id="0" name=""/>
        <dsp:cNvSpPr/>
      </dsp:nvSpPr>
      <dsp:spPr>
        <a:xfrm>
          <a:off x="3135382" y="471070"/>
          <a:ext cx="2609882" cy="143848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85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Talab</a:t>
          </a:r>
          <a:r>
            <a:rPr lang="en-US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qilinadi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5382" y="471070"/>
        <a:ext cx="2609882" cy="1438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48356-E0A2-4717-9EB8-F0084B0D32D9}">
      <dsp:nvSpPr>
        <dsp:cNvPr id="0" name=""/>
        <dsp:cNvSpPr/>
      </dsp:nvSpPr>
      <dsp:spPr>
        <a:xfrm>
          <a:off x="0" y="3479383"/>
          <a:ext cx="8928991" cy="383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Teorema</a:t>
          </a:r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isbotlanadi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79383"/>
        <a:ext cx="8928991" cy="383349"/>
      </dsp:txXfrm>
    </dsp:sp>
    <dsp:sp modelId="{92D5EF40-6F2F-4375-8F69-A14D755A1446}">
      <dsp:nvSpPr>
        <dsp:cNvPr id="0" name=""/>
        <dsp:cNvSpPr/>
      </dsp:nvSpPr>
      <dsp:spPr>
        <a:xfrm rot="10800000">
          <a:off x="0" y="2895133"/>
          <a:ext cx="8928991" cy="58959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𝑎</m:t>
              </m:r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∥</m:t>
              </m:r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𝑐</m:t>
              </m:r>
            </m:oMath>
          </a14:m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14:m xmlns:a14="http://schemas.microsoft.com/office/drawing/2010/main">
            <m:oMath xmlns:m="http://schemas.openxmlformats.org/officeDocument/2006/math"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𝑏</m:t>
              </m:r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∥</m:t>
              </m:r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𝑐</m:t>
              </m:r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 =&gt;</m:t>
              </m:r>
              <m:r>
                <a:rPr lang="en-US" sz="3000" b="0" i="1" kern="1200" smtClean="0">
                  <a:latin typeface="Cambria Math"/>
                  <a:ea typeface="Cambria Math"/>
                  <a:cs typeface="Arial" panose="020B0604020202020204" pitchFamily="34" charset="0"/>
                </a:rPr>
                <m:t>𝑎</m:t>
              </m:r>
              <m:r>
                <a:rPr lang="en-US" sz="3000" b="0" i="1" kern="1200" smtClean="0">
                  <a:latin typeface="Cambria Math"/>
                  <a:ea typeface="Cambria Math"/>
                  <a:cs typeface="Arial" panose="020B0604020202020204" pitchFamily="34" charset="0"/>
                </a:rPr>
                <m:t>∦</m:t>
              </m:r>
              <m:r>
                <a:rPr lang="en-US" sz="3000" b="0" i="1" kern="1200" smtClean="0">
                  <a:latin typeface="Cambria Math"/>
                  <a:ea typeface="Cambria Math"/>
                  <a:cs typeface="Arial" panose="020B0604020202020204" pitchFamily="34" charset="0"/>
                </a:rPr>
                <m:t>𝑏</m:t>
              </m:r>
            </m:oMath>
          </a14:m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 faraz </a:t>
          </a:r>
          <a:r>
            <a:rPr lang="en-US" sz="3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noto‘g‘ri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895133"/>
        <a:ext cx="8928991" cy="383099"/>
      </dsp:txXfrm>
    </dsp:sp>
    <dsp:sp modelId="{E597CB07-23C8-4243-AFBD-AB1873E30847}">
      <dsp:nvSpPr>
        <dsp:cNvPr id="0" name=""/>
        <dsp:cNvSpPr/>
      </dsp:nvSpPr>
      <dsp:spPr>
        <a:xfrm rot="10800000">
          <a:off x="0" y="2311291"/>
          <a:ext cx="8928991" cy="58959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Parallellik</a:t>
          </a:r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aksiomasi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311291"/>
        <a:ext cx="8928991" cy="383099"/>
      </dsp:txXfrm>
    </dsp:sp>
    <dsp:sp modelId="{6755B387-DADC-4AB3-8754-01EFD3A94B7D}">
      <dsp:nvSpPr>
        <dsp:cNvPr id="0" name=""/>
        <dsp:cNvSpPr/>
      </dsp:nvSpPr>
      <dsp:spPr>
        <a:xfrm rot="10800000">
          <a:off x="0" y="1168091"/>
          <a:ext cx="8928991" cy="114894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𝐴</m:t>
              </m:r>
            </m:oMath>
          </a14:m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nuqtadan</a:t>
          </a:r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𝑐</m:t>
              </m:r>
            </m:oMath>
          </a14:m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chiziqqa</a:t>
          </a:r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parallel </a:t>
          </a:r>
          <a:r>
            <a:rPr lang="en-US" sz="3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ikkita</a:t>
          </a:r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𝑎</m:t>
              </m:r>
            </m:oMath>
          </a14:m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𝑏</m:t>
              </m:r>
            </m:oMath>
          </a14:m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chiziqlar</a:t>
          </a:r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o‘tmoqda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168091"/>
        <a:ext cx="8928991" cy="746553"/>
      </dsp:txXfrm>
    </dsp:sp>
    <dsp:sp modelId="{DAE27034-0E28-4A3C-BC44-195C35D48803}">
      <dsp:nvSpPr>
        <dsp:cNvPr id="0" name=""/>
        <dsp:cNvSpPr/>
      </dsp:nvSpPr>
      <dsp:spPr>
        <a:xfrm rot="10800000">
          <a:off x="0" y="558107"/>
          <a:ext cx="8928991" cy="58959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𝑎</m:t>
              </m:r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∥</m:t>
              </m:r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𝑐</m:t>
              </m:r>
            </m:oMath>
          </a14:m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14:m xmlns:a14="http://schemas.microsoft.com/office/drawing/2010/main">
            <m:oMath xmlns:m="http://schemas.openxmlformats.org/officeDocument/2006/math"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𝑏</m:t>
              </m:r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∥</m:t>
              </m:r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𝑐</m:t>
              </m:r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 =&gt;</m:t>
              </m:r>
              <m:r>
                <a:rPr lang="en-US" sz="3000" b="0" i="1" kern="1200" smtClean="0">
                  <a:latin typeface="Cambria Math"/>
                  <a:ea typeface="Cambria Math"/>
                  <a:cs typeface="Arial" panose="020B0604020202020204" pitchFamily="34" charset="0"/>
                </a:rPr>
                <m:t>𝑎</m:t>
              </m:r>
              <m:r>
                <a:rPr lang="en-US" sz="3000" b="0" i="1" kern="1200" smtClean="0">
                  <a:latin typeface="Cambria Math"/>
                  <a:ea typeface="Cambria Math"/>
                  <a:cs typeface="Arial" panose="020B0604020202020204" pitchFamily="34" charset="0"/>
                </a:rPr>
                <m:t>∦</m:t>
              </m:r>
              <m:r>
                <a:rPr lang="en-US" sz="3000" b="0" i="1" kern="1200" smtClean="0">
                  <a:latin typeface="Cambria Math"/>
                  <a:ea typeface="Cambria Math"/>
                  <a:cs typeface="Arial" panose="020B0604020202020204" pitchFamily="34" charset="0"/>
                </a:rPr>
                <m:t>𝑏</m:t>
              </m:r>
            </m:oMath>
          </a14:m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biror </a:t>
          </a:r>
          <a14:m xmlns:a14="http://schemas.microsoft.com/office/drawing/2010/main">
            <m:oMath xmlns:m="http://schemas.openxmlformats.org/officeDocument/2006/math"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𝐴</m:t>
              </m:r>
            </m:oMath>
          </a14:m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nuqtada</a:t>
          </a:r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kesishsin</a:t>
          </a:r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558107"/>
        <a:ext cx="8928991" cy="383099"/>
      </dsp:txXfrm>
    </dsp:sp>
    <dsp:sp modelId="{592D952D-38FB-40C3-AB33-C8DBCFE3C420}">
      <dsp:nvSpPr>
        <dsp:cNvPr id="0" name=""/>
        <dsp:cNvSpPr/>
      </dsp:nvSpPr>
      <dsp:spPr>
        <a:xfrm rot="10800000">
          <a:off x="0" y="408"/>
          <a:ext cx="8928991" cy="58959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Agar </a:t>
          </a:r>
          <a14:m xmlns:a14="http://schemas.microsoft.com/office/drawing/2010/main">
            <m:oMath xmlns:m="http://schemas.openxmlformats.org/officeDocument/2006/math"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𝑎</m:t>
              </m:r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∥</m:t>
              </m:r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𝑐</m:t>
              </m:r>
            </m:oMath>
          </a14:m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14:m xmlns:a14="http://schemas.microsoft.com/office/drawing/2010/main">
            <m:oMath xmlns:m="http://schemas.openxmlformats.org/officeDocument/2006/math"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𝑏</m:t>
              </m:r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∥</m:t>
              </m:r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𝑐</m:t>
              </m:r>
              <m:r>
                <a:rPr lang="en-US" sz="3000" b="0" i="1" kern="1200" smtClean="0">
                  <a:latin typeface="Cambria Math"/>
                  <a:cs typeface="Arial" panose="020B0604020202020204" pitchFamily="34" charset="0"/>
                </a:rPr>
                <m:t>  =&gt;  </m:t>
              </m:r>
              <m:r>
                <a:rPr lang="en-US" sz="3000" b="0" i="1" kern="1200" smtClean="0">
                  <a:latin typeface="Cambria Math"/>
                  <a:ea typeface="Cambria Math"/>
                  <a:cs typeface="Arial" panose="020B0604020202020204" pitchFamily="34" charset="0"/>
                </a:rPr>
                <m:t>𝑎</m:t>
              </m:r>
              <m:r>
                <a:rPr lang="en-US" sz="3000" b="0" i="1" kern="1200" smtClean="0">
                  <a:latin typeface="Cambria Math"/>
                  <a:ea typeface="Cambria Math"/>
                  <a:cs typeface="Arial" panose="020B0604020202020204" pitchFamily="34" charset="0"/>
                </a:rPr>
                <m:t>∥</m:t>
              </m:r>
              <m:r>
                <a:rPr lang="en-US" sz="3000" b="0" i="1" kern="1200" smtClean="0">
                  <a:latin typeface="Cambria Math"/>
                  <a:ea typeface="Cambria Math"/>
                  <a:cs typeface="Arial" panose="020B0604020202020204" pitchFamily="34" charset="0"/>
                </a:rPr>
                <m:t>𝑏</m:t>
              </m:r>
            </m:oMath>
          </a14:m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bo‘ladi</a:t>
          </a:r>
          <a:r>
            <a:rPr lang="en-US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408"/>
        <a:ext cx="8928991" cy="383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1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1600" y="1683211"/>
            <a:ext cx="7164156" cy="134579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400" dirty="0">
              <a:latin typeface="Arial"/>
              <a:cs typeface="Arial"/>
            </a:endParaRP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Geometrik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masalalar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ularni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r>
              <a:rPr lang="en-US" sz="2400" b="1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/>
                <a:cs typeface="Arial"/>
              </a:rPr>
              <a:t>metodlari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1779662"/>
            <a:ext cx="545553" cy="14401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23528" y="3796978"/>
            <a:ext cx="545553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96336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=""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3" y="330377"/>
            <a:ext cx="3832550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en-US" sz="5398" kern="0" spc="16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=""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76052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192346"/>
            <a:ext cx="9144000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Analitik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915566"/>
            <a:ext cx="8206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qavariq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tomonlarining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o‘rtalari</a:t>
            </a:r>
            <a:endParaRPr lang="en-US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parallelogrammning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uchlari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0026" y="1707654"/>
                <a:ext cx="630217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Isbot.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𝐴𝐵𝐶𝐷</m:t>
                    </m:r>
                    <m:r>
                      <a:rPr lang="en-US" sz="27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to‘rtburchak,</a:t>
                </a:r>
              </a:p>
              <a:p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𝐴𝐾</m:t>
                    </m:r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r>
                      <a:rPr lang="en-US" sz="2700" b="0" i="1" smtClean="0">
                        <a:latin typeface="Cambria Math"/>
                      </a:rPr>
                      <m:t>𝐾𝐵</m:t>
                    </m:r>
                    <m:r>
                      <a:rPr lang="en-US" sz="2700" b="0" i="1" smtClean="0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𝐵𝐿</m:t>
                    </m:r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r>
                      <a:rPr lang="en-US" sz="2700" b="0" i="1" smtClean="0">
                        <a:latin typeface="Cambria Math"/>
                      </a:rPr>
                      <m:t>𝐿𝐶</m:t>
                    </m:r>
                    <m:r>
                      <a:rPr lang="en-US" sz="2700" b="0" i="1" smtClean="0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𝐶𝑄</m:t>
                    </m:r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r>
                      <a:rPr lang="en-US" sz="2700" b="0" i="1" smtClean="0">
                        <a:latin typeface="Cambria Math"/>
                      </a:rPr>
                      <m:t>𝑄𝐷</m:t>
                    </m:r>
                    <m:r>
                      <a:rPr lang="en-US" sz="2700" b="0" i="1" smtClean="0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𝐴𝑃</m:t>
                    </m:r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r>
                      <a:rPr lang="en-US" sz="2700" b="0" i="1" smtClean="0">
                        <a:latin typeface="Cambria Math"/>
                      </a:rPr>
                      <m:t>𝑃𝐷</m:t>
                    </m:r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6" y="1707654"/>
                <a:ext cx="6302174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741" t="-50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07504" y="2499742"/>
                <a:ext cx="518411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𝐴𝐶</m:t>
                    </m:r>
                    <m:r>
                      <a:rPr lang="en-US" sz="2700" b="0" i="1" smtClean="0">
                        <a:latin typeface="Cambria Math"/>
                      </a:rPr>
                      <m:t>, </m:t>
                    </m:r>
                    <m:r>
                      <a:rPr lang="en-US" sz="2700" b="0" i="1" smtClean="0">
                        <a:latin typeface="Cambria Math"/>
                      </a:rPr>
                      <m:t>𝐵𝐷</m:t>
                    </m:r>
                    <m:r>
                      <a:rPr lang="en-US" sz="27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diagonallar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o‘tkazamiz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99742"/>
                <a:ext cx="5184111" cy="507831"/>
              </a:xfrm>
              <a:prstGeom prst="rect">
                <a:avLst/>
              </a:prstGeom>
              <a:blipFill rotWithShape="1">
                <a:blip r:embed="rId3"/>
                <a:stretch>
                  <a:fillRect t="-9639" r="-1059" b="-313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3392" y="2859782"/>
                <a:ext cx="524188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700" b="0" i="1" smtClean="0"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  <a:cs typeface="Arial" panose="020B0604020202020204" pitchFamily="34" charset="0"/>
                      </a:rPr>
                      <m:t>𝐾𝐿</m:t>
                    </m:r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  <a:cs typeface="Arial" panose="020B0604020202020204" pitchFamily="34" charset="0"/>
                      </a:rPr>
                      <m:t>𝐾𝐿</m:t>
                    </m:r>
                    <m:r>
                      <a:rPr lang="en-US" sz="2700" b="0" i="1" smtClean="0">
                        <a:latin typeface="Cambria Math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700" b="0" i="1" smtClean="0">
                        <a:latin typeface="Cambria Math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ru-RU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2" y="2859782"/>
                <a:ext cx="5241884" cy="507831"/>
              </a:xfrm>
              <a:prstGeom prst="rect">
                <a:avLst/>
              </a:prstGeom>
              <a:blipFill rotWithShape="1">
                <a:blip r:embed="rId4"/>
                <a:stretch>
                  <a:fillRect t="-9639" b="-313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07504" y="3219822"/>
                <a:ext cx="517366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700" b="0" i="1" smtClean="0">
                        <a:latin typeface="Cambria Math"/>
                      </a:rPr>
                      <m:t>𝐴𝐷𝐶</m:t>
                    </m:r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700" b="0" i="1" smtClean="0">
                        <a:latin typeface="Cambria Math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700" b="0" i="1" smtClean="0">
                        <a:latin typeface="Cambria Math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endParaRPr lang="ru-RU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219822"/>
                <a:ext cx="5173660" cy="507831"/>
              </a:xfrm>
              <a:prstGeom prst="rect">
                <a:avLst/>
              </a:prstGeom>
              <a:blipFill rotWithShape="1">
                <a:blip r:embed="rId5"/>
                <a:stretch>
                  <a:fillRect t="-9639" b="-313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180" y="3579862"/>
                <a:ext cx="49988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cs typeface="Arial" panose="020B0604020202020204" pitchFamily="34" charset="0"/>
                        </a:rPr>
                        <m:t>𝐾𝐿</m:t>
                      </m:r>
                      <m:r>
                        <a:rPr lang="en-US" sz="2800" i="1" smtClean="0">
                          <a:latin typeface="Cambria Math"/>
                          <a:cs typeface="Arial" panose="020B0604020202020204" pitchFamily="34" charset="0"/>
                        </a:rPr>
                        <m:t>∥</m:t>
                      </m:r>
                      <m:r>
                        <a:rPr lang="en-US" sz="2800" i="1" smtClean="0">
                          <a:latin typeface="Cambria Math"/>
                          <a:cs typeface="Arial" panose="020B0604020202020204" pitchFamily="34" charset="0"/>
                        </a:rPr>
                        <m:t>𝐴𝐶</m:t>
                      </m:r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2800" i="1">
                          <a:latin typeface="Cambria Math"/>
                          <a:cs typeface="Arial" panose="020B0604020202020204" pitchFamily="34" charset="0"/>
                        </a:rPr>
                        <m:t>𝐴𝐶</m:t>
                      </m:r>
                      <m:r>
                        <a:rPr lang="en-US" sz="2800" i="1">
                          <a:latin typeface="Cambria Math"/>
                          <a:cs typeface="Arial" panose="020B0604020202020204" pitchFamily="34" charset="0"/>
                        </a:rPr>
                        <m:t>∥</m:t>
                      </m:r>
                      <m:r>
                        <a:rPr lang="en-US" sz="2800" i="1">
                          <a:latin typeface="Cambria Math"/>
                          <a:cs typeface="Arial" panose="020B0604020202020204" pitchFamily="34" charset="0"/>
                        </a:rPr>
                        <m:t>𝑃𝑄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=&gt;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𝐾𝐿</m:t>
                      </m:r>
                      <m:r>
                        <a:rPr lang="en-US" sz="2800" i="1">
                          <a:latin typeface="Cambria Math"/>
                          <a:cs typeface="Arial" panose="020B0604020202020204" pitchFamily="34" charset="0"/>
                        </a:rPr>
                        <m:t>∥</m:t>
                      </m:r>
                      <m:r>
                        <a:rPr lang="en-US" sz="2800" i="1">
                          <a:latin typeface="Cambria Math"/>
                          <a:cs typeface="Arial" panose="020B0604020202020204" pitchFamily="34" charset="0"/>
                        </a:rPr>
                        <m:t>𝑃𝑄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" y="3579862"/>
                <a:ext cx="499886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07504" y="3992746"/>
                <a:ext cx="41336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Xuddi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𝐾𝑃</m:t>
                    </m:r>
                    <m:r>
                      <a:rPr lang="en-US" sz="2800" i="1">
                        <a:latin typeface="Cambria Math"/>
                        <a:cs typeface="Arial" panose="020B0604020202020204" pitchFamily="34" charset="0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2800" i="1">
                        <a:latin typeface="Cambria Math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92746"/>
                <a:ext cx="4133696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097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7504" y="4412386"/>
                <a:ext cx="785971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𝐾𝐿</m:t>
                    </m:r>
                    <m:r>
                      <a:rPr lang="en-US" sz="2800" b="0" i="1" smtClean="0">
                        <a:latin typeface="Cambria Math"/>
                      </a:rPr>
                      <m:t>∥</m:t>
                    </m:r>
                    <m:r>
                      <a:rPr lang="en-US" sz="2800" b="0" i="1" smtClean="0">
                        <a:latin typeface="Cambria Math"/>
                      </a:rPr>
                      <m:t>𝑃𝑄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𝐾𝑃</m:t>
                    </m:r>
                    <m:r>
                      <a:rPr lang="en-US" sz="2800" b="0" i="1" dirty="0" smtClean="0">
                        <a:latin typeface="Cambria Math"/>
                      </a:rPr>
                      <m:t>∥</m:t>
                    </m:r>
                    <m:r>
                      <a:rPr lang="en-US" sz="2800" b="0" i="1" dirty="0" smtClean="0">
                        <a:latin typeface="Cambria Math"/>
                      </a:rPr>
                      <m:t>𝐿𝑄</m:t>
                    </m:r>
                    <m:r>
                      <a:rPr lang="en-US" sz="2800" b="0" i="1" dirty="0" smtClean="0">
                        <a:latin typeface="Cambria Math"/>
                      </a:rPr>
                      <m:t> =&gt;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𝐾𝐿𝑄𝑃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parallelogramm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412386"/>
                <a:ext cx="7859716" cy="538609"/>
              </a:xfrm>
              <a:prstGeom prst="rect">
                <a:avLst/>
              </a:prstGeom>
              <a:blipFill rotWithShape="1">
                <a:blip r:embed="rId8"/>
                <a:stretch>
                  <a:fillRect t="-11364" b="-28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единительная линия 71"/>
          <p:cNvCxnSpPr/>
          <p:nvPr/>
        </p:nvCxnSpPr>
        <p:spPr>
          <a:xfrm flipH="1">
            <a:off x="6228184" y="2356887"/>
            <a:ext cx="567761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6228184" y="3292991"/>
            <a:ext cx="72008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795945" y="2356887"/>
            <a:ext cx="2021708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6948264" y="3292991"/>
            <a:ext cx="1869389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6512064" y="2824939"/>
            <a:ext cx="12947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7806799" y="2824939"/>
            <a:ext cx="76159" cy="7560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6512064" y="2824939"/>
            <a:ext cx="76160" cy="7560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6588224" y="3581023"/>
            <a:ext cx="12947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940152" y="3076967"/>
                <a:ext cx="42947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076967"/>
                <a:ext cx="429477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8751035" y="3078128"/>
                <a:ext cx="42947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035" y="3078128"/>
                <a:ext cx="429477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721952" y="3797047"/>
                <a:ext cx="45262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952" y="3797047"/>
                <a:ext cx="452623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77971" y="1996847"/>
                <a:ext cx="44230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971" y="1996847"/>
                <a:ext cx="442301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133741" y="2560377"/>
                <a:ext cx="4544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741" y="2560377"/>
                <a:ext cx="454483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228184" y="3377058"/>
                <a:ext cx="43037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377058"/>
                <a:ext cx="430374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697776" y="3510176"/>
                <a:ext cx="4478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776" y="3510176"/>
                <a:ext cx="447815" cy="430887"/>
              </a:xfrm>
              <a:prstGeom prst="rect">
                <a:avLst/>
              </a:prstGeom>
              <a:blipFill rotWithShape="1">
                <a:blip r:embed="rId15"/>
                <a:stretch>
                  <a:fillRect l="-1370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740352" y="2500903"/>
                <a:ext cx="4052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500903"/>
                <a:ext cx="405239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Прямая соединительная линия 87"/>
          <p:cNvCxnSpPr/>
          <p:nvPr/>
        </p:nvCxnSpPr>
        <p:spPr>
          <a:xfrm>
            <a:off x="6231003" y="3291830"/>
            <a:ext cx="2589469" cy="0"/>
          </a:xfrm>
          <a:prstGeom prst="line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798764" y="2355726"/>
            <a:ext cx="152319" cy="1512168"/>
          </a:xfrm>
          <a:prstGeom prst="line">
            <a:avLst/>
          </a:prstGeom>
          <a:ln w="28575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516216" y="2823778"/>
            <a:ext cx="12947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6592376" y="3579862"/>
            <a:ext cx="129473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 flipV="1">
            <a:off x="7810951" y="2823778"/>
            <a:ext cx="76159" cy="75608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 flipV="1">
            <a:off x="6516216" y="2823778"/>
            <a:ext cx="76160" cy="75608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6231003" y="3291830"/>
            <a:ext cx="2589469" cy="0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0981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  <p:bldP spid="57" grpId="0"/>
      <p:bldP spid="61" grpId="0"/>
      <p:bldP spid="62" grpId="0"/>
      <p:bldP spid="58" grpId="0"/>
      <p:bldP spid="64" grpId="0"/>
      <p:bldP spid="59" grpId="0"/>
      <p:bldP spid="80" grpId="0"/>
      <p:bldP spid="81" grpId="0"/>
      <p:bldP spid="82" grpId="0"/>
      <p:bldP spid="82" grpId="1"/>
      <p:bldP spid="82" grpId="2"/>
      <p:bldP spid="83" grpId="0"/>
      <p:bldP spid="83" grpId="1"/>
      <p:bldP spid="83" grpId="2"/>
      <p:bldP spid="84" grpId="0"/>
      <p:bldP spid="84" grpId="1"/>
      <p:bldP spid="84" grpId="2"/>
      <p:bldP spid="85" grpId="0"/>
      <p:bldP spid="85" grpId="1"/>
      <p:bldP spid="85" grpId="2"/>
      <p:bldP spid="86" grpId="0"/>
      <p:bldP spid="86" grpId="1"/>
      <p:bldP spid="86" grpId="2"/>
      <p:bldP spid="87" grpId="0"/>
      <p:bldP spid="87" grpId="1"/>
      <p:bldP spid="8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192346"/>
            <a:ext cx="9144000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239" y="1275606"/>
            <a:ext cx="1374698" cy="785542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452320" y="3939902"/>
            <a:ext cx="1512168" cy="864096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Соединительная линия уступом 89"/>
          <p:cNvCxnSpPr>
            <a:stCxn id="3" idx="3"/>
            <a:endCxn id="76" idx="1"/>
          </p:cNvCxnSpPr>
          <p:nvPr/>
        </p:nvCxnSpPr>
        <p:spPr>
          <a:xfrm>
            <a:off x="1550937" y="1668377"/>
            <a:ext cx="5901383" cy="2703573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Схема 91"/>
          <p:cNvGraphicFramePr/>
          <p:nvPr>
            <p:extLst>
              <p:ext uri="{D42A27DB-BD31-4B8C-83A1-F6EECF244321}">
                <p14:modId xmlns:p14="http://schemas.microsoft.com/office/powerpoint/2010/main" val="426819125"/>
              </p:ext>
            </p:extLst>
          </p:nvPr>
        </p:nvGraphicFramePr>
        <p:xfrm>
          <a:off x="107504" y="1059582"/>
          <a:ext cx="903649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03866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1B19C1F4-65E2-4668-9C97-90FCBB211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2">
                                            <p:graphicEl>
                                              <a:dgm id="{1B19C1F4-65E2-4668-9C97-90FCBB211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E17A77A2-A7BB-4F85-8C14-BF36B4D72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2">
                                            <p:graphicEl>
                                              <a:dgm id="{E17A77A2-A7BB-4F85-8C14-BF36B4D72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A753CA48-D9DF-49C4-A9E4-3C9582509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">
                                            <p:graphicEl>
                                              <a:dgm id="{A753CA48-D9DF-49C4-A9E4-3C9582509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E41B7383-5253-4B17-A382-3AE52F59B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2">
                                            <p:graphicEl>
                                              <a:dgm id="{E41B7383-5253-4B17-A382-3AE52F59B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4F573C9E-6AE5-4F12-8655-EBD27B72F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2">
                                            <p:graphicEl>
                                              <a:dgm id="{4F573C9E-6AE5-4F12-8655-EBD27B72F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E913E1F6-2D69-4B4C-BB6A-2D2F357A3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2">
                                            <p:graphicEl>
                                              <a:dgm id="{E913E1F6-2D69-4B4C-BB6A-2D2F357A3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283E90D9-7A94-498A-BAB5-4B07F66B2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2">
                                            <p:graphicEl>
                                              <a:dgm id="{283E90D9-7A94-498A-BAB5-4B07F66B2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3BC167B8-73A8-4B12-913F-0BE3C45AD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2">
                                            <p:graphicEl>
                                              <a:dgm id="{3BC167B8-73A8-4B12-913F-0BE3C45AD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69DD2498-7C2C-419A-812D-7110CE042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2">
                                            <p:graphicEl>
                                              <a:dgm id="{69DD2498-7C2C-419A-812D-7110CE042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54C310EC-7934-452A-8D1A-6DFF58164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2">
                                            <p:graphicEl>
                                              <a:dgm id="{54C310EC-7934-452A-8D1A-6DFF58164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A0807990-148D-4C36-80B9-4ECC0AD76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2">
                                            <p:graphicEl>
                                              <a:dgm id="{A0807990-148D-4C36-80B9-4ECC0AD76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7042410E-3488-484B-A904-70B4A631D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2">
                                            <p:graphicEl>
                                              <a:dgm id="{7042410E-3488-484B-A904-70B4A631D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2F41AD48-7D86-4E96-96FB-EC7C851C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2">
                                            <p:graphicEl>
                                              <a:dgm id="{2F41AD48-7D86-4E96-96FB-EC7C851C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E38CCAE7-8278-45EC-8D63-9D652E211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2">
                                            <p:graphicEl>
                                              <a:dgm id="{E38CCAE7-8278-45EC-8D63-9D652E211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9541B0EA-D00B-47A2-B53B-FB3F5423C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2">
                                            <p:graphicEl>
                                              <a:dgm id="{9541B0EA-D00B-47A2-B53B-FB3F5423C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graphicEl>
                                              <a:dgm id="{D2A9CB88-B620-4529-8FB2-5D8544C03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2">
                                            <p:graphicEl>
                                              <a:dgm id="{D2A9CB88-B620-4529-8FB2-5D8544C03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6" grpId="0" animBg="1"/>
      <p:bldP spid="76" grpId="1" animBg="1"/>
      <p:bldGraphic spid="9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192346"/>
            <a:ext cx="9144000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Teskari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74180921"/>
              </p:ext>
            </p:extLst>
          </p:nvPr>
        </p:nvGraphicFramePr>
        <p:xfrm>
          <a:off x="107504" y="1554987"/>
          <a:ext cx="8928992" cy="3358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1025029"/>
            <a:ext cx="8588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Teskarisini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faraz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algoritmi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590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2D952D-38FB-40C3-AB33-C8DBCFE3C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592D952D-38FB-40C3-AB33-C8DBCFE3C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E27034-0E28-4A3C-BC44-195C35D48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DAE27034-0E28-4A3C-BC44-195C35D48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55B387-DADC-4AB3-8754-01EFD3A94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6755B387-DADC-4AB3-8754-01EFD3A94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97CB07-23C8-4243-AFBD-AB1873E30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E597CB07-23C8-4243-AFBD-AB1873E308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D5EF40-6F2F-4375-8F69-A14D755A1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92D5EF40-6F2F-4375-8F69-A14D755A1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948356-E0A2-4717-9EB8-F0084B0D3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A4948356-E0A2-4717-9EB8-F0084B0D3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192346"/>
            <a:ext cx="9144000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Teskari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Схема 1"/>
              <p:cNvGraphicFramePr/>
              <p:nvPr>
                <p:extLst>
                  <p:ext uri="{D42A27DB-BD31-4B8C-83A1-F6EECF244321}">
                    <p14:modId xmlns:p14="http://schemas.microsoft.com/office/powerpoint/2010/main" val="1903249640"/>
                  </p:ext>
                </p:extLst>
              </p:nvPr>
            </p:nvGraphicFramePr>
            <p:xfrm>
              <a:off x="107504" y="1085281"/>
              <a:ext cx="8928992" cy="38627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" name="Схема 1"/>
              <p:cNvGraphicFramePr/>
              <p:nvPr>
                <p:extLst>
                  <p:ext uri="{D42A27DB-BD31-4B8C-83A1-F6EECF244321}">
                    <p14:modId xmlns:p14="http://schemas.microsoft.com/office/powerpoint/2010/main" val="1903249640"/>
                  </p:ext>
                </p:extLst>
              </p:nvPr>
            </p:nvGraphicFramePr>
            <p:xfrm>
              <a:off x="107504" y="1085281"/>
              <a:ext cx="8928992" cy="38627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125392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2D952D-38FB-40C3-AB33-C8DBCFE3C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92D952D-38FB-40C3-AB33-C8DBCFE3C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E27034-0E28-4A3C-BC44-195C35D48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AE27034-0E28-4A3C-BC44-195C35D48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55B387-DADC-4AB3-8754-01EFD3A94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6755B387-DADC-4AB3-8754-01EFD3A94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97CB07-23C8-4243-AFBD-AB1873E30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E597CB07-23C8-4243-AFBD-AB1873E308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D5EF40-6F2F-4375-8F69-A14D755A1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2D5EF40-6F2F-4375-8F69-A14D755A1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948356-E0A2-4717-9EB8-F0084B0D3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A4948356-E0A2-4717-9EB8-F0084B0D3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192346"/>
            <a:ext cx="9144000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Algebraik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987574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1) masala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qurish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1779662"/>
            <a:ext cx="613821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noma’lumni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2193707"/>
            <a:ext cx="92256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3) masala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ifodalovchi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istemasini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3003798"/>
            <a:ext cx="8124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uzilgan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3795886"/>
            <a:ext cx="5245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opilgan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yechimni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4227934"/>
            <a:ext cx="2964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avobni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205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192346"/>
            <a:ext cx="9144000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Algebraik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987574"/>
                <a:ext cx="9001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800" b="0" i="1" dirty="0" smtClean="0">
                        <a:latin typeface="Cambria Math"/>
                        <a:cs typeface="Arial" panose="020B0604020202020204" pitchFamily="34" charset="0"/>
                      </a:rPr>
                      <m:t>=36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=5:3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=? </m:t>
                      </m:r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𝐴𝐶</m:t>
                      </m:r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=?  </m:t>
                      </m:r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𝐵𝐶</m:t>
                      </m:r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=?</m:t>
                      </m:r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87574"/>
                <a:ext cx="9001000" cy="954107"/>
              </a:xfrm>
              <a:prstGeom prst="rect">
                <a:avLst/>
              </a:prstGeom>
              <a:blipFill rotWithShape="1">
                <a:blip r:embed="rId2"/>
                <a:stretch>
                  <a:fillRect t="-6369" r="-1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96" y="1851670"/>
                <a:ext cx="37576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=5</m:t>
                      </m:r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𝐴𝐶</m:t>
                      </m:r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=3</m:t>
                      </m:r>
                      <m:r>
                        <a:rPr lang="en-US" sz="2800" b="0" i="1" smtClean="0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</m:oMath>
                  </m:oMathPara>
                </a14:m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851670"/>
                <a:ext cx="375763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ый треугольник 7"/>
          <p:cNvSpPr/>
          <p:nvPr/>
        </p:nvSpPr>
        <p:spPr>
          <a:xfrm>
            <a:off x="7192524" y="1995289"/>
            <a:ext cx="1656184" cy="1872605"/>
          </a:xfrm>
          <a:prstGeom prst="rt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2484" y="1719267"/>
                <a:ext cx="48859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484" y="1719267"/>
                <a:ext cx="488595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05638" y="3585346"/>
                <a:ext cx="47487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638" y="3585346"/>
                <a:ext cx="474874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32484" y="3598589"/>
                <a:ext cx="47346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484" y="3598589"/>
                <a:ext cx="473463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08520" y="2283718"/>
                <a:ext cx="698729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𝐴𝐵</m:t>
                          </m:r>
                        </m:e>
                        <m:sup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𝐴𝐶</m:t>
                          </m:r>
                        </m:e>
                        <m:sup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𝐵𝐶</m:t>
                          </m:r>
                        </m:e>
                        <m:sup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latin typeface="Cambria Math"/>
                        </a:rPr>
                        <m:t> 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=&gt; </m:t>
                      </m:r>
                      <m:sSup>
                        <m:sSupPr>
                          <m:ctrlPr>
                            <a:rPr lang="en-US" sz="27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  <m:r>
                                <a:rPr lang="en-US" sz="27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sz="27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7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27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sz="27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7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latin typeface="Cambria Math"/>
                              <a:ea typeface="Cambria Math"/>
                            </a:rPr>
                            <m:t>𝐵𝐶</m:t>
                          </m:r>
                        </m:e>
                        <m:sup>
                          <m:r>
                            <a:rPr lang="en-US" sz="27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2283718"/>
                <a:ext cx="6987297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36512" y="2654488"/>
                <a:ext cx="6722353" cy="610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/>
                        </a:rPr>
                        <m:t>25</m:t>
                      </m:r>
                      <m:sSup>
                        <m:sSupPr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latin typeface="Cambria Math"/>
                        </a:rPr>
                        <m:t>=9</m:t>
                      </m:r>
                      <m:sSup>
                        <m:sSupPr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𝐵𝐶</m:t>
                          </m:r>
                        </m:e>
                        <m:sup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700" b="0" i="1" smtClean="0">
                          <a:latin typeface="Cambria Math"/>
                        </a:rPr>
                        <m:t> 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𝐵𝐶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7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700" b="0" i="1" smtClean="0">
                              <a:latin typeface="Cambria Math"/>
                              <a:ea typeface="Cambria Math"/>
                            </a:rPr>
                            <m:t>25</m:t>
                          </m:r>
                          <m:sSup>
                            <m:sSupPr>
                              <m:ctrlPr>
                                <a:rPr lang="en-US" sz="27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700" b="0" i="1" smtClean="0">
                              <a:latin typeface="Cambria Math"/>
                              <a:ea typeface="Cambria Math"/>
                            </a:rPr>
                            <m:t>−9</m:t>
                          </m:r>
                          <m:sSup>
                            <m:sSupPr>
                              <m:ctrlPr>
                                <a:rPr lang="en-US" sz="27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7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654488"/>
                <a:ext cx="6722353" cy="6105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36512" y="3188111"/>
                <a:ext cx="155651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/>
                        </a:rPr>
                        <m:t>𝐵𝐶</m:t>
                      </m:r>
                      <m:r>
                        <a:rPr lang="en-US" sz="2700" b="0" i="1" smtClean="0">
                          <a:latin typeface="Cambria Math"/>
                        </a:rPr>
                        <m:t>=4</m:t>
                      </m:r>
                      <m:r>
                        <a:rPr lang="en-US" sz="27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188111"/>
                <a:ext cx="1556516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36512" y="3507854"/>
                <a:ext cx="310860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/>
                        </a:rPr>
                        <m:t>𝑃</m:t>
                      </m:r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r>
                        <a:rPr lang="en-US" sz="2700" b="0" i="1" smtClean="0">
                          <a:latin typeface="Cambria Math"/>
                        </a:rPr>
                        <m:t>𝐴𝐵</m:t>
                      </m:r>
                      <m:r>
                        <a:rPr lang="en-US" sz="2700" b="0" i="1" smtClean="0">
                          <a:latin typeface="Cambria Math"/>
                        </a:rPr>
                        <m:t>+</m:t>
                      </m:r>
                      <m:r>
                        <a:rPr lang="en-US" sz="2700" b="0" i="1" smtClean="0">
                          <a:latin typeface="Cambria Math"/>
                        </a:rPr>
                        <m:t>𝐵𝐶</m:t>
                      </m:r>
                      <m:r>
                        <a:rPr lang="en-US" sz="2700" b="0" i="1" smtClean="0">
                          <a:latin typeface="Cambria Math"/>
                        </a:rPr>
                        <m:t>+</m:t>
                      </m:r>
                      <m:r>
                        <a:rPr lang="en-US" sz="2700" b="0" i="1" smtClean="0">
                          <a:latin typeface="Cambria Math"/>
                        </a:rPr>
                        <m:t>𝐴𝐶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507854"/>
                <a:ext cx="3108608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98124" y="3534614"/>
                <a:ext cx="310206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/>
                        </a:rPr>
                        <m:t>36=5</m:t>
                      </m:r>
                      <m:r>
                        <a:rPr lang="en-US" sz="2700" b="0" i="1" smtClean="0">
                          <a:latin typeface="Cambria Math"/>
                        </a:rPr>
                        <m:t>𝑘</m:t>
                      </m:r>
                      <m:r>
                        <a:rPr lang="en-US" sz="2700" b="0" i="1" smtClean="0">
                          <a:latin typeface="Cambria Math"/>
                        </a:rPr>
                        <m:t>+4</m:t>
                      </m:r>
                      <m:r>
                        <a:rPr lang="en-US" sz="2700" b="0" i="1" smtClean="0">
                          <a:latin typeface="Cambria Math"/>
                        </a:rPr>
                        <m:t>𝑘</m:t>
                      </m:r>
                      <m:r>
                        <a:rPr lang="en-US" sz="2700" b="0" i="1" smtClean="0">
                          <a:latin typeface="Cambria Math"/>
                        </a:rPr>
                        <m:t>+3</m:t>
                      </m:r>
                      <m:r>
                        <a:rPr lang="en-US" sz="27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124" y="3534614"/>
                <a:ext cx="3102068" cy="507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108520" y="3867894"/>
                <a:ext cx="331475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/>
                        </a:rPr>
                        <m:t>12</m:t>
                      </m:r>
                      <m:r>
                        <a:rPr lang="en-US" sz="2700" b="0" i="1" smtClean="0">
                          <a:latin typeface="Cambria Math"/>
                        </a:rPr>
                        <m:t>𝑘</m:t>
                      </m:r>
                      <m:r>
                        <a:rPr lang="en-US" sz="2700" b="0" i="1" smtClean="0">
                          <a:latin typeface="Cambria Math"/>
                        </a:rPr>
                        <m:t>=36 =&gt;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867894"/>
                <a:ext cx="3314754" cy="5078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110" y="4227934"/>
                <a:ext cx="853753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𝐴𝐵</m:t>
                    </m:r>
                    <m:r>
                      <a:rPr lang="en-US" sz="2700" b="0" i="1" smtClean="0">
                        <a:latin typeface="Cambria Math"/>
                      </a:rPr>
                      <m:t>=5</m:t>
                    </m:r>
                    <m:r>
                      <a:rPr lang="en-US" sz="2700" b="0" i="1" smtClean="0">
                        <a:latin typeface="Cambria Math"/>
                      </a:rPr>
                      <m:t>𝑘</m:t>
                    </m:r>
                    <m:r>
                      <a:rPr lang="en-US" sz="2700" b="0" i="1" smtClean="0">
                        <a:latin typeface="Cambria Math"/>
                      </a:rPr>
                      <m:t>=15 </m:t>
                    </m:r>
                    <m:r>
                      <a:rPr lang="en-US" sz="2700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en-US" sz="2700" dirty="0" smtClean="0"/>
                  <a:t>, 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𝐴𝐶</m:t>
                    </m:r>
                    <m:r>
                      <a:rPr lang="en-US" sz="2700" b="0" i="1" smtClean="0">
                        <a:latin typeface="Cambria Math"/>
                      </a:rPr>
                      <m:t>=3</m:t>
                    </m:r>
                    <m:r>
                      <a:rPr lang="en-US" sz="2700" b="0" i="1" smtClean="0">
                        <a:latin typeface="Cambria Math"/>
                      </a:rPr>
                      <m:t>𝑘</m:t>
                    </m:r>
                    <m:r>
                      <a:rPr lang="en-US" sz="2700" b="0" i="1" smtClean="0">
                        <a:latin typeface="Cambria Math"/>
                      </a:rPr>
                      <m:t>=9 </m:t>
                    </m:r>
                    <m:r>
                      <a:rPr lang="en-US" sz="2700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en-US" sz="2700" dirty="0" smtClean="0"/>
                  <a:t>,  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𝐵𝐶</m:t>
                    </m:r>
                    <m:r>
                      <a:rPr lang="en-US" sz="2700" b="0" i="1" smtClean="0">
                        <a:latin typeface="Cambria Math"/>
                      </a:rPr>
                      <m:t>=4</m:t>
                    </m:r>
                    <m:r>
                      <a:rPr lang="en-US" sz="2700" b="0" i="1" smtClean="0">
                        <a:latin typeface="Cambria Math"/>
                      </a:rPr>
                      <m:t>𝑘</m:t>
                    </m:r>
                    <m:r>
                      <a:rPr lang="en-US" sz="2700" b="0" i="1" smtClean="0">
                        <a:latin typeface="Cambria Math"/>
                      </a:rPr>
                      <m:t>=12 </m:t>
                    </m:r>
                    <m:r>
                      <a:rPr lang="en-US" sz="2700" b="0" i="1" smtClean="0">
                        <a:latin typeface="Cambria Math"/>
                      </a:rPr>
                      <m:t>𝑐𝑚</m:t>
                    </m:r>
                  </m:oMath>
                </a14:m>
                <a:endParaRPr lang="ru-RU" sz="27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0" y="4227934"/>
                <a:ext cx="8537530" cy="507831"/>
              </a:xfrm>
              <a:prstGeom prst="rect">
                <a:avLst/>
              </a:prstGeom>
              <a:blipFill rotWithShape="1">
                <a:blip r:embed="rId13"/>
                <a:stretch>
                  <a:fillRect t="-9639" b="-313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6016" y="4584199"/>
                <a:ext cx="440543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700" b="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27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7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15 </m:t>
                    </m:r>
                    <m:r>
                      <a:rPr lang="en-US" sz="2700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en-US" sz="2700" dirty="0" smtClean="0"/>
                  <a:t>, 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9 </m:t>
                    </m:r>
                    <m:r>
                      <a:rPr lang="en-US" sz="2700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en-US" sz="2700" dirty="0" smtClean="0"/>
                  <a:t>,  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12 </m:t>
                    </m:r>
                    <m:r>
                      <a:rPr lang="en-US" sz="2700" b="0" i="1" smtClean="0">
                        <a:latin typeface="Cambria Math"/>
                      </a:rPr>
                      <m:t>𝑐𝑚</m:t>
                    </m:r>
                  </m:oMath>
                </a14:m>
                <a:endParaRPr lang="ru-RU" sz="27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584199"/>
                <a:ext cx="4405437" cy="507831"/>
              </a:xfrm>
              <a:prstGeom prst="rect">
                <a:avLst/>
              </a:prstGeom>
              <a:blipFill rotWithShape="1">
                <a:blip r:embed="rId14"/>
                <a:stretch>
                  <a:fillRect l="-1662" t="-12048" b="-313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 rot="2913783">
                <a:off x="7641973" y="2636755"/>
                <a:ext cx="1105431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latin typeface="Cambria Math"/>
                        </a:rPr>
                        <m:t>15 </m:t>
                      </m:r>
                      <m:r>
                        <a:rPr lang="en-US" sz="2500" i="1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913783">
                <a:off x="7641973" y="2636755"/>
                <a:ext cx="1105431" cy="4770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522861" y="3750057"/>
                <a:ext cx="927498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latin typeface="Cambria Math"/>
                        </a:rPr>
                        <m:t>9 </m:t>
                      </m:r>
                      <m:r>
                        <a:rPr lang="en-US" sz="2500" i="1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861" y="3750057"/>
                <a:ext cx="927498" cy="4770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 rot="16200000">
                <a:off x="6463200" y="2726916"/>
                <a:ext cx="1105431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>
                          <a:latin typeface="Cambria Math"/>
                        </a:rPr>
                        <m:t>12 </m:t>
                      </m:r>
                      <m:r>
                        <a:rPr lang="en-US" sz="2500" i="1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ru-RU" sz="25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463200" y="2726916"/>
                <a:ext cx="1105431" cy="4770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10800000">
                <a:off x="7057534" y="3563913"/>
                <a:ext cx="4667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7057534" y="3563913"/>
                <a:ext cx="466794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3039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  <p:bldP spid="9" grpId="0"/>
      <p:bldP spid="13" grpId="0"/>
      <p:bldP spid="14" grpId="0"/>
      <p:bldP spid="10" grpId="0"/>
      <p:bldP spid="11" grpId="0"/>
      <p:bldP spid="12" grpId="0"/>
      <p:bldP spid="15" grpId="0"/>
      <p:bldP spid="19" grpId="0"/>
      <p:bldP spid="20" grpId="0"/>
      <p:bldP spid="21" grpId="0"/>
      <p:bldP spid="22" grpId="0"/>
      <p:bldP spid="16" grpId="0"/>
      <p:bldP spid="17" grpId="0"/>
      <p:bldP spid="18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192346"/>
            <a:ext cx="9144000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Yuzlar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898723"/>
            <a:ext cx="878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masaladagi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yordamchi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shakllarning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yuzlarini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tenglashtirish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tenglamadan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topiladi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6588224" y="1908203"/>
            <a:ext cx="576064" cy="14401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588224" y="3348363"/>
            <a:ext cx="23762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64288" y="1908203"/>
            <a:ext cx="1800200" cy="14401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588224" y="2340251"/>
            <a:ext cx="1080120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2501687">
                <a:off x="7358302" y="2097973"/>
                <a:ext cx="424358" cy="41969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∟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501687">
                <a:off x="7358302" y="2097973"/>
                <a:ext cx="424358" cy="4196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17501285">
                <a:off x="5924336" y="2306319"/>
                <a:ext cx="16443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=13 </m:t>
                      </m:r>
                      <m:r>
                        <a:rPr lang="en-US" sz="2400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01285">
                <a:off x="5924336" y="2306319"/>
                <a:ext cx="164436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2407770">
                <a:off x="7192179" y="2109418"/>
                <a:ext cx="1638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=14 </m:t>
                      </m:r>
                      <m:r>
                        <a:rPr lang="en-US" sz="2400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07770">
                <a:off x="7192179" y="2109418"/>
                <a:ext cx="163878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16293" y="3276355"/>
                <a:ext cx="16161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=15 </m:t>
                      </m:r>
                      <m:r>
                        <a:rPr lang="en-US" sz="2400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293" y="3276355"/>
                <a:ext cx="161614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18759331">
                <a:off x="6953099" y="2512897"/>
                <a:ext cx="10231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759331">
                <a:off x="6953099" y="2512897"/>
                <a:ext cx="1023101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-67010" y="2067694"/>
                <a:ext cx="5227136" cy="87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ru-RU" sz="27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7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ru-RU" sz="27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7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ru-RU" sz="27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7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𝑏</m:t>
                      </m:r>
                      <m:sSub>
                        <m:sSubPr>
                          <m:ctrlPr>
                            <a:rPr lang="en-US" sz="27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010" y="2067694"/>
                <a:ext cx="5227136" cy="8701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-108520" y="2917248"/>
                <a:ext cx="5561971" cy="878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/>
                        </a:rPr>
                        <m:t>𝑝</m:t>
                      </m:r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7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7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/>
                            </a:rPr>
                            <m:t>13+14+15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700" b="0" i="1" smtClean="0">
                          <a:latin typeface="Cambria Math"/>
                        </a:rPr>
                        <m:t>=21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2917248"/>
                <a:ext cx="5561971" cy="8786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-36512" y="3651870"/>
                <a:ext cx="7093160" cy="1050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/>
                        </a:rPr>
                        <m:t>𝑆</m:t>
                      </m:r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21</m:t>
                          </m:r>
                          <m:r>
                            <a:rPr lang="en-US" sz="27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27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21−13</m:t>
                              </m:r>
                            </m:e>
                          </m:d>
                          <m:r>
                            <a:rPr lang="ru-RU" sz="27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27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21−14</m:t>
                              </m:r>
                            </m:e>
                          </m:d>
                          <m:r>
                            <a:rPr lang="ru-RU" sz="27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27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21−15</m:t>
                              </m:r>
                            </m:e>
                          </m:d>
                        </m:e>
                      </m:rad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7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7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700" b="0" i="1" smtClean="0">
                            <a:latin typeface="Cambria Math"/>
                          </a:rPr>
                          <m:t>21</m:t>
                        </m:r>
                        <m:r>
                          <a:rPr lang="en-US" sz="2700" b="0" i="1" smtClean="0">
                            <a:latin typeface="Cambria Math"/>
                            <a:ea typeface="Cambria Math"/>
                          </a:rPr>
                          <m:t>∙8∙7∙6</m:t>
                        </m:r>
                      </m:e>
                    </m:rad>
                    <m:r>
                      <a:rPr lang="en-US" sz="2700" b="0" i="1" smtClean="0">
                        <a:latin typeface="Cambria Math"/>
                      </a:rPr>
                      <m:t>=3</m:t>
                    </m:r>
                    <m:r>
                      <a:rPr lang="en-US" sz="2700" b="0" i="1" smtClean="0">
                        <a:latin typeface="Cambria Math"/>
                        <a:ea typeface="Cambria Math"/>
                      </a:rPr>
                      <m:t>∙7∙4=84 </m:t>
                    </m:r>
                    <m:sSup>
                      <m:sSupPr>
                        <m:ctrlPr>
                          <a:rPr lang="en-US" sz="27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/>
                            <a:ea typeface="Cambria Math"/>
                          </a:rPr>
                          <m:t>𝑐𝑚</m:t>
                        </m:r>
                      </m:e>
                      <m:sup>
                        <m:r>
                          <a:rPr lang="en-US" sz="27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700" dirty="0" smtClean="0"/>
                  <a:t> </a:t>
                </a:r>
                <a:endParaRPr lang="ru-RU" sz="27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651870"/>
                <a:ext cx="7093160" cy="105015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6156176" y="3939902"/>
                <a:ext cx="2517356" cy="870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/>
                        </a:rPr>
                        <m:t>84</m:t>
                      </m:r>
                      <m:r>
                        <a:rPr lang="en-US" sz="27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7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14∙</m:t>
                      </m:r>
                      <m:sSub>
                        <m:sSubPr>
                          <m:ctrlPr>
                            <a:rPr lang="en-US" sz="27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7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939902"/>
                <a:ext cx="2517356" cy="8701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57220" y="4540772"/>
                <a:ext cx="146258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7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20" y="4540772"/>
                <a:ext cx="1462580" cy="507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672465" y="4542813"/>
            <a:ext cx="22429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: 12 cm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54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9" grpId="0"/>
      <p:bldP spid="30" grpId="0"/>
      <p:bldP spid="26" grpId="0"/>
      <p:bldP spid="27" grpId="0"/>
      <p:bldP spid="28" grpId="0"/>
      <p:bldP spid="35" grpId="0"/>
      <p:bldP spid="34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192346"/>
            <a:ext cx="9144000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Vektorlar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987574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vektorlar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o‘girish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kattaliklarni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vektorli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2283718"/>
            <a:ext cx="91657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vektorlarning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xossalaridan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vektorli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tenglamalarning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almashtirish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noma’lumni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3579862"/>
            <a:ext cx="7323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) vektorlar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4083918"/>
            <a:ext cx="2964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avobni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439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192346"/>
            <a:ext cx="9144000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Vektorlar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987574"/>
                <a:ext cx="89289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kesmalar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parallelligini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aniqlash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87574"/>
                <a:ext cx="8928992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96" y="1707654"/>
                <a:ext cx="66093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kesmalarni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nisbatda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bo‘lish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707654"/>
                <a:ext cx="6609373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448" y="2337723"/>
                <a:ext cx="800110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uchta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nuqtaning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chiziqda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yotishini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ko‘rsatish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8" y="2337723"/>
                <a:ext cx="8001101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23"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3417843"/>
                <a:ext cx="886672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to‘rtburchakning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parallelogramm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romb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kvadrat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ekanligini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ko‘rsatish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417843"/>
                <a:ext cx="8866723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44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6819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192346"/>
            <a:ext cx="9144000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Vektorlar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887110"/>
            <a:ext cx="900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Qavariq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to‘rtburchakning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o‘rtalari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parallelogramm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uchlari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496" y="1635646"/>
                <a:ext cx="896647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𝐴𝐵𝐶𝐷</m:t>
                    </m:r>
                    <m:r>
                      <a:rPr lang="en-US" sz="26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to‘rtburchak,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𝐴𝐾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𝐾𝐵</m:t>
                    </m:r>
                    <m:r>
                      <a:rPr lang="en-US" sz="2600" b="0" i="1" smtClean="0">
                        <a:latin typeface="Cambria Math"/>
                      </a:rPr>
                      <m:t>, </m:t>
                    </m:r>
                    <m:r>
                      <a:rPr lang="en-US" sz="2600" b="0" i="1" smtClean="0">
                        <a:latin typeface="Cambria Math"/>
                      </a:rPr>
                      <m:t>𝐵𝐿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𝐿𝐶</m:t>
                    </m:r>
                    <m:r>
                      <a:rPr lang="en-US" sz="2600" b="0" i="1" smtClean="0">
                        <a:latin typeface="Cambria Math"/>
                      </a:rPr>
                      <m:t>, </m:t>
                    </m:r>
                    <m:r>
                      <a:rPr lang="en-US" sz="2600" b="0" i="1" smtClean="0">
                        <a:latin typeface="Cambria Math"/>
                      </a:rPr>
                      <m:t>𝐶𝑄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𝑄𝐷</m:t>
                    </m:r>
                    <m:r>
                      <a:rPr lang="en-US" sz="2600" b="0" i="1" smtClean="0">
                        <a:latin typeface="Cambria Math"/>
                      </a:rPr>
                      <m:t>, </m:t>
                    </m:r>
                    <m:r>
                      <a:rPr lang="en-US" sz="2600" b="0" i="1" smtClean="0">
                        <a:latin typeface="Cambria Math"/>
                      </a:rPr>
                      <m:t>𝐴𝑃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𝑃𝐷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35646"/>
                <a:ext cx="8966470" cy="492443"/>
              </a:xfrm>
              <a:prstGeom prst="rect">
                <a:avLst/>
              </a:prstGeom>
              <a:blipFill rotWithShape="1">
                <a:blip r:embed="rId2"/>
                <a:stretch>
                  <a:fillRect t="-11111" b="-29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496" y="2086387"/>
                <a:ext cx="5214504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1)  </m:t>
                      </m:r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𝐴𝐶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𝐵𝐶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𝐷𝐶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𝐴𝐷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𝐾𝐿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𝑃𝑄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𝐵𝐿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𝐾𝐵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086387"/>
                <a:ext cx="5214504" cy="462434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7504" y="2499742"/>
                <a:ext cx="4677947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2)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𝐵𝐶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 smtClean="0"/>
                  <a:t>,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𝐾𝐵</m:t>
                        </m:r>
                      </m:e>
                    </m:acc>
                    <m:r>
                      <a:rPr lang="en-US" sz="2400" b="0" i="1" dirty="0" smtClean="0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𝐵𝐿</m:t>
                        </m:r>
                      </m:e>
                    </m:acc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𝐾𝐿</m:t>
                        </m:r>
                      </m:e>
                    </m:acc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99742"/>
                <a:ext cx="4677947" cy="462434"/>
              </a:xfrm>
              <a:prstGeom prst="rect">
                <a:avLst/>
              </a:prstGeom>
              <a:blipFill rotWithShape="1">
                <a:blip r:embed="rId4"/>
                <a:stretch>
                  <a:fillRect l="-391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79512" y="2821960"/>
                <a:ext cx="3164584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𝐾𝐵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acc>
                      <m:accPr>
                        <m:chr m:val="̅"/>
                        <m:ctrlPr>
                          <a:rPr lang="ru-R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 smtClean="0"/>
                  <a:t>,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𝐵𝐿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acc>
                      <m:accPr>
                        <m:chr m:val="̅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𝐵𝐶</m:t>
                        </m:r>
                      </m:e>
                    </m:acc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21960"/>
                <a:ext cx="3164584" cy="613886"/>
              </a:xfrm>
              <a:prstGeom prst="rect">
                <a:avLst/>
              </a:prstGeom>
              <a:blipFill rotWithShape="1">
                <a:blip r:embed="rId5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7504" y="3363838"/>
                <a:ext cx="4450129" cy="1135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𝐾𝐿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𝐾𝐵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ru-R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𝐵𝐿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acc>
                      <m:accPr>
                        <m:chr m:val="̅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acc>
                      <m:accPr>
                        <m:chr m:val="̅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𝐵𝐶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b="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𝐴𝐵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 smtClean="0"/>
                  <a:t>. </a:t>
                </a:r>
                <a:endParaRPr lang="ru-RU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63838"/>
                <a:ext cx="4450129" cy="1135439"/>
              </a:xfrm>
              <a:prstGeom prst="rect">
                <a:avLst/>
              </a:prstGeom>
              <a:blipFill rotWithShape="1">
                <a:blip r:embed="rId6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51583" y="3902080"/>
                <a:ext cx="1644553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𝑃𝑄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acc>
                      <m:accPr>
                        <m:chr m:val="̅"/>
                        <m:ctrlPr>
                          <a:rPr lang="ru-R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 smtClean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83" y="3902080"/>
                <a:ext cx="1644553" cy="613886"/>
              </a:xfrm>
              <a:prstGeom prst="rect">
                <a:avLst/>
              </a:prstGeom>
              <a:blipFill rotWithShape="1">
                <a:blip r:embed="rId7"/>
                <a:stretch>
                  <a:fillRect r="-5185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42260" y="4499277"/>
                <a:ext cx="5421933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𝐾𝐿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ru-R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𝑃𝑄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=&gt;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𝐾𝐿𝑃𝑄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parallelogramm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60" y="4499277"/>
                <a:ext cx="5421933" cy="462434"/>
              </a:xfrm>
              <a:prstGeom prst="rect">
                <a:avLst/>
              </a:prstGeom>
              <a:blipFill rotWithShape="1">
                <a:blip r:embed="rId8"/>
                <a:stretch>
                  <a:fillRect l="-225" t="-11842" r="-674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 flipH="1">
            <a:off x="6228184" y="2356887"/>
            <a:ext cx="567761" cy="9361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228184" y="3292991"/>
            <a:ext cx="720080" cy="57606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795945" y="2356887"/>
            <a:ext cx="2021708" cy="9361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6948264" y="3292991"/>
            <a:ext cx="1869389" cy="57606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798764" y="2355726"/>
            <a:ext cx="152319" cy="1512168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516216" y="2823778"/>
            <a:ext cx="129473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592376" y="3579862"/>
            <a:ext cx="129473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7810951" y="2823778"/>
            <a:ext cx="76159" cy="75608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6516216" y="2823778"/>
            <a:ext cx="76160" cy="75608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748847" y="3795886"/>
                <a:ext cx="42947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847" y="3795886"/>
                <a:ext cx="429477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660232" y="1998088"/>
                <a:ext cx="42947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998088"/>
                <a:ext cx="429477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727889" y="3088568"/>
                <a:ext cx="45262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889" y="3088568"/>
                <a:ext cx="452623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888182" y="3088568"/>
                <a:ext cx="44230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182" y="3088568"/>
                <a:ext cx="442301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379585" y="3581023"/>
                <a:ext cx="4544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585" y="3581023"/>
                <a:ext cx="454483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593021" y="3519455"/>
                <a:ext cx="43037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021" y="3519455"/>
                <a:ext cx="430374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532474" y="2410896"/>
                <a:ext cx="4478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474" y="2410896"/>
                <a:ext cx="447815" cy="430887"/>
              </a:xfrm>
              <a:prstGeom prst="rect">
                <a:avLst/>
              </a:prstGeom>
              <a:blipFill rotWithShape="1">
                <a:blip r:embed="rId15"/>
                <a:stretch>
                  <a:fillRect l="-1370" b="-12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300192" y="2446317"/>
                <a:ext cx="4052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446317"/>
                <a:ext cx="405239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Прямая со стрелкой 85"/>
          <p:cNvCxnSpPr/>
          <p:nvPr/>
        </p:nvCxnSpPr>
        <p:spPr>
          <a:xfrm flipV="1">
            <a:off x="6228184" y="2356887"/>
            <a:ext cx="570580" cy="93784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 flipV="1">
            <a:off x="6228184" y="3294732"/>
            <a:ext cx="722899" cy="57316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6951083" y="3294732"/>
            <a:ext cx="1866570" cy="57316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 flipV="1">
            <a:off x="6798764" y="2356887"/>
            <a:ext cx="2018889" cy="93784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H="1" flipV="1">
            <a:off x="6553422" y="2787774"/>
            <a:ext cx="106810" cy="82809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H="1" flipV="1">
            <a:off x="7700405" y="2787774"/>
            <a:ext cx="111955" cy="83552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H="1" flipV="1">
            <a:off x="6804248" y="2355726"/>
            <a:ext cx="152319" cy="1511007"/>
          </a:xfrm>
          <a:prstGeom prst="straightConnector1">
            <a:avLst/>
          </a:prstGeom>
          <a:ln w="28575">
            <a:solidFill>
              <a:srgbClr val="00206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2709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44" grpId="0"/>
      <p:bldP spid="45" grpId="0"/>
      <p:bldP spid="46" grpId="0"/>
      <p:bldP spid="47" grpId="0"/>
      <p:bldP spid="48" grpId="0"/>
      <p:bldP spid="49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Geometrik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59011127"/>
              </p:ext>
            </p:extLst>
          </p:nvPr>
        </p:nvGraphicFramePr>
        <p:xfrm>
          <a:off x="106015" y="1635646"/>
          <a:ext cx="896172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3568" y="987574"/>
            <a:ext cx="7827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Geometriyaning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ajoyib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568" y="4155926"/>
            <a:ext cx="754565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eometrik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41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792210-A606-4C72-BF31-316C9782C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A3792210-A606-4C72-BF31-316C9782C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E0D2D09-2186-485C-8255-33292453F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5E0D2D09-2186-485C-8255-33292453F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1098DA-757D-4C58-9DA2-D366CA031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821098DA-757D-4C58-9DA2-D366CA031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1A97EB-280A-40A7-AB50-F71032716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B31A97EB-280A-40A7-AB50-F71032716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9E6EF8-5B89-42BA-B394-4F15EE156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789E6EF8-5B89-42BA-B394-4F15EE156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P spid="12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192346"/>
            <a:ext cx="9144000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Koordinatalar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041579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koordinatalar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o‘girish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916" y="2265715"/>
            <a:ext cx="78854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ifodalarning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almashtirish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427" y="3435846"/>
            <a:ext cx="6006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o‘girish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583" y="4136762"/>
            <a:ext cx="2964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avobni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304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192346"/>
            <a:ext cx="9144000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Koordinatalar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usuli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448" y="1112426"/>
                <a:ext cx="7683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uqtalarning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o‘rnini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8" y="1112426"/>
                <a:ext cx="7683904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96" y="1707654"/>
                <a:ext cx="881029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geometrik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shakllarning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elementlari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og‘lanishlarni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isbotlash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707654"/>
                <a:ext cx="8810297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53" t="-6369" r="-208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5576" y="2787774"/>
            <a:ext cx="7730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Koordinatalar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boshini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3579862"/>
            <a:ext cx="902843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Imkoni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boricha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nuqtalarning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koordinatalari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o‘lishi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027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192346"/>
            <a:ext cx="9144000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Koordinatalar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usuli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887110"/>
            <a:ext cx="8712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Diagonallari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parallelogramm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378769" y="1506439"/>
            <a:ext cx="0" cy="226186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658689" y="3308177"/>
            <a:ext cx="338437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араллелограмм 9"/>
          <p:cNvSpPr/>
          <p:nvPr/>
        </p:nvSpPr>
        <p:spPr>
          <a:xfrm>
            <a:off x="6378769" y="2370535"/>
            <a:ext cx="1970078" cy="936104"/>
          </a:xfrm>
          <a:prstGeom prst="parallelogram">
            <a:avLst>
              <a:gd name="adj" fmla="val 56803"/>
            </a:avLst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378769" y="2372073"/>
            <a:ext cx="1970078" cy="93610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908341" y="2370535"/>
            <a:ext cx="936104" cy="93610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08341" y="2370535"/>
            <a:ext cx="0" cy="936104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378769" y="2370535"/>
            <a:ext cx="529572" cy="1538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48395" y="1419622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395" y="1419622"/>
                <a:ext cx="430374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642572" y="3306639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572" y="3306639"/>
                <a:ext cx="42639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511186" y="2978537"/>
                <a:ext cx="10150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0;0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86" y="2978537"/>
                <a:ext cx="1015086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818929" y="2978537"/>
                <a:ext cx="10424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;0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929" y="2978537"/>
                <a:ext cx="104240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726011" y="2010495"/>
                <a:ext cx="1454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011" y="2010495"/>
                <a:ext cx="145450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378769" y="1988786"/>
                <a:ext cx="10107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769" y="1988786"/>
                <a:ext cx="101079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018729" y="2124894"/>
                <a:ext cx="404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729" y="2124894"/>
                <a:ext cx="40440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738809" y="3234631"/>
                <a:ext cx="4270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809" y="3234631"/>
                <a:ext cx="42704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9512" y="1635646"/>
                <a:ext cx="52146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  <m:r>
                          <a:rPr lang="en-US" sz="2400" i="1">
                            <a:latin typeface="Cambria Math"/>
                          </a:rPr>
                          <m:t>;</m:t>
                        </m:r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;0</m:t>
                        </m:r>
                      </m:e>
                    </m:d>
                  </m:oMath>
                </a14:m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yerda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&gt;0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35646"/>
                <a:ext cx="5214633" cy="830997"/>
              </a:xfrm>
              <a:prstGeom prst="rect">
                <a:avLst/>
              </a:prstGeom>
              <a:blipFill rotWithShape="1">
                <a:blip r:embed="rId10"/>
                <a:stretch>
                  <a:fillRect l="-1752" t="-5109" b="-16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51520" y="2355726"/>
                <a:ext cx="4165949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55726"/>
                <a:ext cx="4165949" cy="53957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496" y="2859782"/>
                <a:ext cx="4379276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𝐴𝐶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859782"/>
                <a:ext cx="4379276" cy="53957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5496" y="3291830"/>
                <a:ext cx="3874074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𝐵𝐷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291830"/>
                <a:ext cx="3874074" cy="53957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-36512" y="3723878"/>
                <a:ext cx="6781921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−0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723878"/>
                <a:ext cx="6781921" cy="53957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496" y="4198317"/>
                <a:ext cx="8983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+2</m:t>
                      </m:r>
                      <m:r>
                        <a:rPr lang="en-US" sz="2400" b="0" i="1" smtClean="0">
                          <a:latin typeface="Cambria Math"/>
                        </a:rPr>
                        <m:t>𝑎𝑏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−2</m:t>
                      </m:r>
                      <m:r>
                        <a:rPr lang="en-US" sz="2400" b="0" i="1" smtClean="0">
                          <a:latin typeface="Cambria Math"/>
                        </a:rPr>
                        <m:t>𝑎𝑏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=&gt;4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𝑎𝑏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 =&gt;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198317"/>
                <a:ext cx="8983806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3838" y="4558357"/>
                <a:ext cx="40859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  <m:r>
                            <a:rPr lang="en-US" sz="2400" i="1">
                              <a:latin typeface="Cambria Math"/>
                            </a:rPr>
                            <m:t>;</m:t>
                          </m:r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0;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𝑂𝑦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8" y="4558357"/>
                <a:ext cx="4085990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97399" y="4558357"/>
                <a:ext cx="19307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𝐵𝐴𝐷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=90°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399" y="4558357"/>
                <a:ext cx="1930785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529647" y="4558357"/>
                <a:ext cx="19099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𝐴𝐵𝐶𝐷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 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T. T.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647" y="4558357"/>
                <a:ext cx="1909946" cy="461665"/>
              </a:xfrm>
              <a:prstGeom prst="rect">
                <a:avLst/>
              </a:prstGeom>
              <a:blipFill rotWithShape="1">
                <a:blip r:embed="rId18"/>
                <a:stretch>
                  <a:fillRect l="-639" t="-9333" r="-447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1699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23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24" grpId="0"/>
      <p:bldP spid="25" grpId="0"/>
      <p:bldP spid="26" grpId="0"/>
      <p:bldP spid="69" grpId="0"/>
      <p:bldP spid="70" grpId="0"/>
      <p:bldP spid="27" grpId="0"/>
      <p:bldP spid="29" grpId="0"/>
      <p:bldP spid="30" grpId="0"/>
      <p:bldP spid="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ru-RU" sz="3200" dirty="0"/>
          </a:p>
          <a:p>
            <a:r>
              <a:rPr lang="en-US" sz="3200" b="1" dirty="0" smtClean="0">
                <a:solidFill>
                  <a:srgbClr val="7030A0"/>
                </a:solidFill>
              </a:rPr>
              <a:t>108</a:t>
            </a:r>
            <a:r>
              <a:rPr lang="en-US" sz="3200" dirty="0" smtClean="0"/>
              <a:t> </a:t>
            </a:r>
            <a:r>
              <a:rPr lang="en-US" sz="3200" dirty="0" err="1"/>
              <a:t>betidagi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7030A0"/>
                </a:solidFill>
              </a:rPr>
              <a:t>5, </a:t>
            </a:r>
            <a:r>
              <a:rPr lang="en-US" sz="3200" b="1" dirty="0" smtClean="0">
                <a:solidFill>
                  <a:srgbClr val="7030A0"/>
                </a:solidFill>
              </a:rPr>
              <a:t>6, 7</a:t>
            </a:r>
            <a:r>
              <a:rPr lang="en-US" sz="3200" b="1" dirty="0">
                <a:solidFill>
                  <a:srgbClr val="7030A0"/>
                </a:solidFill>
              </a:rPr>
              <a:t>, 8, 9, </a:t>
            </a:r>
            <a:r>
              <a:rPr lang="en-US" sz="3200" b="1" dirty="0" smtClean="0">
                <a:solidFill>
                  <a:srgbClr val="7030A0"/>
                </a:solidFill>
              </a:rPr>
              <a:t>10 </a:t>
            </a:r>
            <a:r>
              <a:rPr lang="en-US" sz="3200" dirty="0" err="1"/>
              <a:t>mashqlar</a:t>
            </a:r>
            <a:r>
              <a:rPr lang="en-US" sz="3200" dirty="0"/>
              <a:t>; 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3131"/>
            <a:ext cx="4392488" cy="23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42395" y="192346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topshiriqlar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86203" y="1363884"/>
            <a:ext cx="6888211" cy="1390409"/>
          </a:xfrm>
          <a:prstGeom prst="rect">
            <a:avLst/>
          </a:prstGeom>
        </p:spPr>
        <p:txBody>
          <a:bodyPr vert="horz" wrap="square" lIns="0" tIns="24158" rIns="0" bIns="0" rtlCol="0">
            <a:spAutoFit/>
          </a:bodyPr>
          <a:lstStyle/>
          <a:p>
            <a:pPr marL="62411" algn="ctr">
              <a:spcBef>
                <a:spcPts val="190"/>
              </a:spcBef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E’TIBORINGIZ UCHUN RAHMAT!</a:t>
            </a:r>
            <a:endParaRPr spc="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1154" y="4383551"/>
            <a:ext cx="4572000" cy="592648"/>
          </a:xfrm>
          <a:prstGeom prst="rect">
            <a:avLst/>
          </a:prstGeom>
        </p:spPr>
        <p:txBody>
          <a:bodyPr lIns="144954" tIns="72478" rIns="144954" bIns="72478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7" y="192346"/>
            <a:ext cx="8475234" cy="538679"/>
          </a:xfrm>
          <a:prstGeom prst="rect">
            <a:avLst/>
          </a:prstGeom>
        </p:spPr>
        <p:txBody>
          <a:bodyPr vert="horz" wrap="square" lIns="0" tIns="26172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2" algn="ctr">
              <a:spcBef>
                <a:spcPts val="206"/>
              </a:spcBef>
            </a:pPr>
            <a:r>
              <a:rPr lang="en-US" sz="3300" spc="24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74222" y="99897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Geometrik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92526740"/>
              </p:ext>
            </p:extLst>
          </p:nvPr>
        </p:nvGraphicFramePr>
        <p:xfrm>
          <a:off x="155848" y="627534"/>
          <a:ext cx="88806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29" y="4301683"/>
            <a:ext cx="939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Qo‘yilgan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talabni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5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3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35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413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417DA3-16AB-48D1-8CED-7E335856B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E417DA3-16AB-48D1-8CED-7E335856B3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CD2AAB-383B-49F5-9AAD-EF77D427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1CD2AAB-383B-49F5-9AAD-EF77D4274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8ADCBC-FCF4-4AD3-8FB6-03170E57D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AC8ADCBC-FCF4-4AD3-8FB6-03170E57D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E65D33-1783-43F9-BC9B-0ED7AE5DB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65E65D33-1783-43F9-BC9B-0ED7AE5DB5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9C99AC-7559-4AB5-8601-F34942C4E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C79C99AC-7559-4AB5-8601-F34942C4E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689897-68A5-41FB-9F3F-F605A463E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E0689897-68A5-41FB-9F3F-F605A463E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D20502-E987-4A3D-9D32-8629A6D5A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42D20502-E987-4A3D-9D32-8629A6D5A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E62DF-276E-4462-AE6C-0983510BA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3A7E62DF-276E-4462-AE6C-0983510BA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E9E03-6222-41D4-9D25-48018F821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3E8E9E03-6222-41D4-9D25-48018F821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Geometrik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8676" y="1059582"/>
            <a:ext cx="477566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qo‘yilgan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talabga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571750"/>
            <a:ext cx="2723823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Hisoblashga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891701"/>
            <a:ext cx="254428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Isbotlashga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3891701"/>
            <a:ext cx="3236912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Tadqiq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qilishga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2218" y="2571750"/>
            <a:ext cx="220227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Yasashga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stCxn id="4" idx="2"/>
            <a:endCxn id="5" idx="3"/>
          </p:cNvCxnSpPr>
          <p:nvPr/>
        </p:nvCxnSpPr>
        <p:spPr>
          <a:xfrm flipH="1">
            <a:off x="2903335" y="2259911"/>
            <a:ext cx="1793174" cy="91200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2"/>
            <a:endCxn id="9" idx="0"/>
          </p:cNvCxnSpPr>
          <p:nvPr/>
        </p:nvCxnSpPr>
        <p:spPr>
          <a:xfrm flipH="1">
            <a:off x="2891815" y="2259911"/>
            <a:ext cx="1804694" cy="163179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2"/>
            <a:endCxn id="10" idx="0"/>
          </p:cNvCxnSpPr>
          <p:nvPr/>
        </p:nvCxnSpPr>
        <p:spPr>
          <a:xfrm>
            <a:off x="4696509" y="2259911"/>
            <a:ext cx="1421939" cy="163179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2"/>
            <a:endCxn id="11" idx="1"/>
          </p:cNvCxnSpPr>
          <p:nvPr/>
        </p:nvCxnSpPr>
        <p:spPr>
          <a:xfrm>
            <a:off x="4696509" y="2259911"/>
            <a:ext cx="2065709" cy="91200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615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tajribasi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cer\Desktop\Online makab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80" y="1491630"/>
            <a:ext cx="28575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Online makab\Без названия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75806"/>
            <a:ext cx="1512168" cy="103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cer\Desktop\Online makab\Без названия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7574"/>
            <a:ext cx="1512168" cy="10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cer\Desktop\Online makab\Без названия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75806"/>
            <a:ext cx="1512168" cy="105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cer\Desktop\Online makab\Без названия (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19" y="2060091"/>
            <a:ext cx="1549541" cy="101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cer\Desktop\Online makab\Без названия (8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7694"/>
            <a:ext cx="1409824" cy="9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cer\Desktop\Online makab\Без назван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7574"/>
            <a:ext cx="1417692" cy="9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808" y="4127470"/>
            <a:ext cx="8893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o‘zlashtirilsa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masala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ko‘nikmasi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shakllanadi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4355976" y="2067694"/>
            <a:ext cx="1512168" cy="98392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030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192346"/>
            <a:ext cx="9144000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Geometrik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usullari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131590"/>
            <a:ext cx="239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Sintetik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9635" y="1131590"/>
            <a:ext cx="2372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Analitik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2696" y="1779662"/>
            <a:ext cx="5491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Teskarisidan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faraz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8815" y="2427734"/>
            <a:ext cx="2759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Algebraik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3503" y="2427734"/>
            <a:ext cx="2758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Vektorlar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5744" y="4193381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Koordinatalar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1182" y="3013234"/>
            <a:ext cx="5787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almashtirishlar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1840" y="3579862"/>
            <a:ext cx="228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6021" y="4219223"/>
            <a:ext cx="3238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O‘xshashlik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696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192346"/>
            <a:ext cx="9144000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Sintetik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079" y="1707654"/>
            <a:ext cx="87927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Sintetik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masala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berilganlardan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yuritish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zanjiri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zanjiri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oxirgi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bo‘lagi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masala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talabi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ustma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tushguncha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ettiriladi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648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192346"/>
            <a:ext cx="9144000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Sintetik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915566"/>
                <a:ext cx="771185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 −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𝐴𝐾</m:t>
                    </m:r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bissektrisa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𝐵𝐾</m:t>
                    </m:r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=7</m:t>
                    </m:r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𝐾𝐶</m:t>
                    </m:r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=9</m:t>
                    </m:r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Arial" panose="020B0604020202020204" pitchFamily="34" charset="0"/>
                          </a:rPr>
                          <m:t>𝐴𝐵𝐶𝐷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cs typeface="Arial" panose="020B0604020202020204" pitchFamily="34" charset="0"/>
                      </a:rPr>
                      <m:t>=?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15566"/>
                <a:ext cx="7711855" cy="954107"/>
              </a:xfrm>
              <a:prstGeom prst="rect">
                <a:avLst/>
              </a:prstGeom>
              <a:blipFill rotWithShape="1">
                <a:blip r:embed="rId2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5364088" y="2199290"/>
            <a:ext cx="2952328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364088" y="2199290"/>
            <a:ext cx="1224136" cy="12241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5929" y="3249793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29" y="3249793"/>
                <a:ext cx="45217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172400" y="1857253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1857253"/>
                <a:ext cx="45146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16267" y="1824441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67" y="1824441"/>
                <a:ext cx="46384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26553" y="1809633"/>
                <a:ext cx="4776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553" y="1809633"/>
                <a:ext cx="47769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83290" y="3249793"/>
                <a:ext cx="475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290" y="3249793"/>
                <a:ext cx="47583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Дуга 7"/>
          <p:cNvSpPr/>
          <p:nvPr/>
        </p:nvSpPr>
        <p:spPr>
          <a:xfrm rot="19659544">
            <a:off x="5110667" y="3185211"/>
            <a:ext cx="576064" cy="576064"/>
          </a:xfrm>
          <a:prstGeom prst="arc">
            <a:avLst>
              <a:gd name="adj1" fmla="val 17503985"/>
              <a:gd name="adj2" fmla="val 202178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281787">
            <a:off x="5138884" y="3192592"/>
            <a:ext cx="576064" cy="576064"/>
          </a:xfrm>
          <a:prstGeom prst="arc">
            <a:avLst>
              <a:gd name="adj1" fmla="val 17503985"/>
              <a:gd name="adj2" fmla="val 202178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10547090">
            <a:off x="6207792" y="1800054"/>
            <a:ext cx="576064" cy="576064"/>
          </a:xfrm>
          <a:prstGeom prst="arc">
            <a:avLst>
              <a:gd name="adj1" fmla="val 17503985"/>
              <a:gd name="adj2" fmla="val 202178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20694" y="212728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694" y="2127282"/>
                <a:ext cx="42351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80112" y="304618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046189"/>
                <a:ext cx="42351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00614" y="283016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614" y="2830165"/>
                <a:ext cx="42351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496" y="1923678"/>
                <a:ext cx="453470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1) </m:t>
                      </m:r>
                      <m:r>
                        <a:rPr lang="en-US" sz="3000" b="0" i="1" smtClean="0">
                          <a:latin typeface="Cambria Math"/>
                        </a:rPr>
                        <m:t>𝐵𝐶</m:t>
                      </m:r>
                      <m:r>
                        <a:rPr lang="en-US" sz="3000" b="0" i="1" smtClean="0">
                          <a:latin typeface="Cambria Math"/>
                        </a:rPr>
                        <m:t>∥</m:t>
                      </m:r>
                      <m:r>
                        <a:rPr lang="en-US" sz="3000" b="0" i="1" smtClean="0">
                          <a:latin typeface="Cambria Math"/>
                        </a:rPr>
                        <m:t>𝐴𝐷</m:t>
                      </m:r>
                      <m:r>
                        <a:rPr lang="en-US" sz="3000" b="0" i="1" smtClean="0">
                          <a:latin typeface="Cambria Math"/>
                        </a:rPr>
                        <m:t> =&gt; ∠1=∠2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923678"/>
                <a:ext cx="4534703" cy="5539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496" y="2355726"/>
                <a:ext cx="428187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2) </m:t>
                      </m:r>
                      <m:r>
                        <a:rPr lang="en-US" sz="3000" b="0" i="1" smtClean="0">
                          <a:latin typeface="Cambria Math"/>
                        </a:rPr>
                        <m:t>𝐴𝐾</m:t>
                      </m:r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latin typeface="Cambria Math"/>
                        </a:rPr>
                        <m:t>𝑙</m:t>
                      </m:r>
                      <m:r>
                        <a:rPr lang="en-US" sz="3000" b="0" i="1" smtClean="0">
                          <a:latin typeface="Cambria Math"/>
                        </a:rPr>
                        <m:t> =&gt; ∠2=∠3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355726"/>
                <a:ext cx="4281878" cy="55399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7504" y="2787774"/>
                <a:ext cx="4611712" cy="862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3) </m:t>
                    </m:r>
                  </m:oMath>
                </a14:m>
                <a:r>
                  <a:rPr lang="ru-RU" sz="3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0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latin typeface="Cambria Math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3000" i="1">
                                <a:latin typeface="Cambria Math"/>
                                <a:ea typeface="Cambria Math"/>
                              </a:rPr>
                              <m:t>∠1=∠2</m:t>
                            </m:r>
                          </m:e>
                          <m:e>
                            <m:r>
                              <a:rPr lang="en-US" sz="3000" i="1">
                                <a:latin typeface="Cambria Math"/>
                                <a:ea typeface="Cambria Math"/>
                              </a:rPr>
                              <m:t>∠2=∠3</m:t>
                            </m:r>
                          </m:e>
                        </m:eqArr>
                      </m:e>
                    </m:d>
                    <m:r>
                      <a:rPr lang="en-US" sz="3000" b="0" i="1" smtClean="0">
                        <a:latin typeface="Cambria Math"/>
                        <a:ea typeface="Cambria Math"/>
                      </a:rPr>
                      <m:t>=&gt; ∠1=∠3</m:t>
                    </m:r>
                  </m:oMath>
                </a14:m>
                <a:endParaRPr lang="ru-RU" sz="3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787774"/>
                <a:ext cx="4611712" cy="86215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504" y="3673936"/>
                <a:ext cx="625639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4) 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𝐴𝐵𝐾</m:t>
                    </m:r>
                  </m:oMath>
                </a14:m>
                <a:r>
                  <a:rPr lang="en-US" sz="3000" dirty="0" smtClean="0"/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𝐴𝐵</m:t>
                    </m:r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</a:rPr>
                      <m:t>𝐵𝐾</m:t>
                    </m:r>
                    <m:r>
                      <a:rPr lang="en-US" sz="3000" b="0" i="1" smtClean="0">
                        <a:latin typeface="Cambria Math"/>
                      </a:rPr>
                      <m:t>=7</m:t>
                    </m:r>
                  </m:oMath>
                </a14:m>
                <a:endParaRPr lang="ru-RU" sz="3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673936"/>
                <a:ext cx="6256393" cy="553998"/>
              </a:xfrm>
              <a:prstGeom prst="rect">
                <a:avLst/>
              </a:prstGeom>
              <a:blipFill rotWithShape="1">
                <a:blip r:embed="rId14"/>
                <a:stretch>
                  <a:fillRect t="-16484" b="-3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496" y="4227934"/>
                <a:ext cx="706456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5) </m:t>
                      </m:r>
                      <m:r>
                        <a:rPr lang="en-US" sz="3000" b="0" i="1" smtClean="0">
                          <a:latin typeface="Cambria Math"/>
                        </a:rPr>
                        <m:t>𝑃</m:t>
                      </m:r>
                      <m:r>
                        <a:rPr lang="en-US" sz="3000" b="0" i="1" smtClean="0">
                          <a:latin typeface="Cambria Math"/>
                        </a:rPr>
                        <m:t>=2∙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𝐴𝐵</m:t>
                          </m:r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𝐵𝐶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=2∙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7+16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=46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227934"/>
                <a:ext cx="7064563" cy="55399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>
            <a:off x="5263272" y="2715766"/>
            <a:ext cx="197364" cy="63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823606" y="2067694"/>
            <a:ext cx="0" cy="2284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60232" y="4507255"/>
                <a:ext cx="25705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200" b="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46 </m:t>
                    </m:r>
                    <m:r>
                      <a:rPr lang="en-US" sz="3200" b="0" i="1" smtClean="0">
                        <a:latin typeface="Cambria Math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507255"/>
                <a:ext cx="2570512" cy="584775"/>
              </a:xfrm>
              <a:prstGeom prst="rect">
                <a:avLst/>
              </a:prstGeom>
              <a:blipFill rotWithShape="1">
                <a:blip r:embed="rId16"/>
                <a:stretch>
                  <a:fillRect l="-6176" t="-15625" b="-3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2684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12" grpId="0"/>
      <p:bldP spid="13" grpId="0"/>
      <p:bldP spid="14" grpId="0"/>
      <p:bldP spid="15" grpId="0"/>
      <p:bldP spid="8" grpId="0" animBg="1"/>
      <p:bldP spid="17" grpId="0" animBg="1"/>
      <p:bldP spid="18" grpId="0" animBg="1"/>
      <p:bldP spid="9" grpId="0"/>
      <p:bldP spid="20" grpId="0"/>
      <p:bldP spid="21" grpId="0"/>
      <p:bldP spid="10" grpId="0"/>
      <p:bldP spid="11" grpId="0"/>
      <p:bldP spid="25" grpId="0"/>
      <p:bldP spid="16" grpId="0"/>
      <p:bldP spid="1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0"/>
            <a:ext cx="9144001" cy="9571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192346"/>
            <a:ext cx="9144000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Analitik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491630"/>
            <a:ext cx="89322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Analitik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(masala)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qismidan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oldindan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tasdiqlardan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yuritish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mantiqiy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fikrlar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zanjiri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zanjirining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oxirgi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masala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natijasi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aniqlaguncha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ettiriladi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605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92fcfb2265a36d643cb8653f4b22b14f635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6593</TotalTime>
  <Words>1449</Words>
  <Application>Microsoft Office PowerPoint</Application>
  <PresentationFormat>Экран (16:9)</PresentationFormat>
  <Paragraphs>230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631</cp:revision>
  <dcterms:created xsi:type="dcterms:W3CDTF">2020-04-09T07:32:19Z</dcterms:created>
  <dcterms:modified xsi:type="dcterms:W3CDTF">2021-03-04T05:51:55Z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