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2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92" r:id="rId2"/>
    <p:sldMasterId id="2147483750" r:id="rId3"/>
  </p:sldMasterIdLst>
  <p:sldIdLst>
    <p:sldId id="287" r:id="rId4"/>
    <p:sldId id="332" r:id="rId5"/>
    <p:sldId id="261" r:id="rId6"/>
    <p:sldId id="316" r:id="rId7"/>
    <p:sldId id="337" r:id="rId8"/>
    <p:sldId id="329" r:id="rId9"/>
    <p:sldId id="338" r:id="rId10"/>
    <p:sldId id="348" r:id="rId11"/>
    <p:sldId id="349" r:id="rId12"/>
    <p:sldId id="353" r:id="rId13"/>
    <p:sldId id="350" r:id="rId14"/>
    <p:sldId id="351" r:id="rId15"/>
    <p:sldId id="354" r:id="rId16"/>
    <p:sldId id="342" r:id="rId17"/>
    <p:sldId id="340" r:id="rId18"/>
    <p:sldId id="336" r:id="rId19"/>
    <p:sldId id="296" r:id="rId20"/>
  </p:sldIdLst>
  <p:sldSz cx="9144000" cy="5143500" type="screen16x9"/>
  <p:notesSz cx="12192000" cy="6858000"/>
  <p:defaultTextStyle>
    <a:defPPr>
      <a:defRPr lang="ru-RU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2160">
          <p15:clr>
            <a:srgbClr val="A4A3A4"/>
          </p15:clr>
        </p15:guide>
        <p15:guide id="4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FF72"/>
    <a:srgbClr val="86C75D"/>
    <a:srgbClr val="FADE71"/>
    <a:srgbClr val="4CB93D"/>
    <a:srgbClr val="FFFF66"/>
    <a:srgbClr val="F9F37F"/>
    <a:srgbClr val="00A859"/>
    <a:srgbClr val="FFFFFF"/>
    <a:srgbClr val="66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291" autoAdjust="0"/>
  </p:normalViewPr>
  <p:slideViewPr>
    <p:cSldViewPr>
      <p:cViewPr varScale="1">
        <p:scale>
          <a:sx n="114" d="100"/>
          <a:sy n="114" d="100"/>
        </p:scale>
        <p:origin x="108" y="96"/>
      </p:cViewPr>
      <p:guideLst>
        <p:guide orient="horz" pos="2880"/>
        <p:guide pos="2160"/>
        <p:guide orient="horz" pos="2160"/>
        <p:guide pos="16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5"/>
            <a:ext cx="7772400" cy="6771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18-Jan-21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4"/>
            <a:ext cx="7772401" cy="3470673"/>
          </a:xfrm>
        </p:spPr>
        <p:txBody>
          <a:bodyPr numCol="2" spcCol="205740"/>
          <a:lstStyle>
            <a:lvl1pPr marL="0" indent="0">
              <a:spcBef>
                <a:spcPts val="900"/>
              </a:spcBef>
              <a:buNone/>
              <a:defRPr sz="1200"/>
            </a:lvl1pPr>
            <a:lvl2pPr marL="171421" indent="-17142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42" indent="-17142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65" indent="-17142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686" indent="-17142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85804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025323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85804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231474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1"/>
            <a:ext cx="3810000" cy="3394472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282458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24" indent="0">
              <a:buNone/>
              <a:defRPr sz="2000" b="1"/>
            </a:lvl2pPr>
            <a:lvl3pPr marL="914247" indent="0">
              <a:buNone/>
              <a:defRPr sz="1800" b="1"/>
            </a:lvl3pPr>
            <a:lvl4pPr marL="1371369" indent="0">
              <a:buNone/>
              <a:defRPr sz="1600" b="1"/>
            </a:lvl4pPr>
            <a:lvl5pPr marL="1828493" indent="0">
              <a:buNone/>
              <a:defRPr sz="1600" b="1"/>
            </a:lvl5pPr>
            <a:lvl6pPr marL="2285615" indent="0">
              <a:buNone/>
              <a:defRPr sz="1600" b="1"/>
            </a:lvl6pPr>
            <a:lvl7pPr marL="2742739" indent="0">
              <a:buNone/>
              <a:defRPr sz="1600" b="1"/>
            </a:lvl7pPr>
            <a:lvl8pPr marL="3199862" indent="0">
              <a:buNone/>
              <a:defRPr sz="1600" b="1"/>
            </a:lvl8pPr>
            <a:lvl9pPr marL="3656986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6"/>
            <a:ext cx="3811588" cy="3424408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24" indent="0">
              <a:buNone/>
              <a:defRPr sz="2000" b="1"/>
            </a:lvl2pPr>
            <a:lvl3pPr marL="914247" indent="0">
              <a:buNone/>
              <a:defRPr sz="1800" b="1"/>
            </a:lvl3pPr>
            <a:lvl4pPr marL="1371369" indent="0">
              <a:buNone/>
              <a:defRPr sz="1600" b="1"/>
            </a:lvl4pPr>
            <a:lvl5pPr marL="1828493" indent="0">
              <a:buNone/>
              <a:defRPr sz="1600" b="1"/>
            </a:lvl5pPr>
            <a:lvl6pPr marL="2285615" indent="0">
              <a:buNone/>
              <a:defRPr sz="1600" b="1"/>
            </a:lvl6pPr>
            <a:lvl7pPr marL="2742739" indent="0">
              <a:buNone/>
              <a:defRPr sz="1600" b="1"/>
            </a:lvl7pPr>
            <a:lvl8pPr marL="3199862" indent="0">
              <a:buNone/>
              <a:defRPr sz="1600" b="1"/>
            </a:lvl8pPr>
            <a:lvl9pPr marL="3656986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6"/>
            <a:ext cx="3813174" cy="3424408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972068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24" indent="0">
              <a:buNone/>
              <a:defRPr sz="2000" b="1"/>
            </a:lvl2pPr>
            <a:lvl3pPr marL="914247" indent="0">
              <a:buNone/>
              <a:defRPr sz="1800" b="1"/>
            </a:lvl3pPr>
            <a:lvl4pPr marL="1371369" indent="0">
              <a:buNone/>
              <a:defRPr sz="1600" b="1"/>
            </a:lvl4pPr>
            <a:lvl5pPr marL="1828493" indent="0">
              <a:buNone/>
              <a:defRPr sz="1600" b="1"/>
            </a:lvl5pPr>
            <a:lvl6pPr marL="2285615" indent="0">
              <a:buNone/>
              <a:defRPr sz="1600" b="1"/>
            </a:lvl6pPr>
            <a:lvl7pPr marL="2742739" indent="0">
              <a:buNone/>
              <a:defRPr sz="1600" b="1"/>
            </a:lvl7pPr>
            <a:lvl8pPr marL="3199862" indent="0">
              <a:buNone/>
              <a:defRPr sz="1600" b="1"/>
            </a:lvl8pPr>
            <a:lvl9pPr marL="3656986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24" indent="0">
              <a:buNone/>
              <a:defRPr sz="2000" b="1"/>
            </a:lvl2pPr>
            <a:lvl3pPr marL="914247" indent="0">
              <a:buNone/>
              <a:defRPr sz="1800" b="1"/>
            </a:lvl3pPr>
            <a:lvl4pPr marL="1371369" indent="0">
              <a:buNone/>
              <a:defRPr sz="1600" b="1"/>
            </a:lvl4pPr>
            <a:lvl5pPr marL="1828493" indent="0">
              <a:buNone/>
              <a:defRPr sz="1600" b="1"/>
            </a:lvl5pPr>
            <a:lvl6pPr marL="2285615" indent="0">
              <a:buNone/>
              <a:defRPr sz="1600" b="1"/>
            </a:lvl6pPr>
            <a:lvl7pPr marL="2742739" indent="0">
              <a:buNone/>
              <a:defRPr sz="1600" b="1"/>
            </a:lvl7pPr>
            <a:lvl8pPr marL="3199862" indent="0">
              <a:buNone/>
              <a:defRPr sz="1600" b="1"/>
            </a:lvl8pPr>
            <a:lvl9pPr marL="3656986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4" cy="3276624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85804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788367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299829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85804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203815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144309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5" y="0"/>
            <a:ext cx="2297430" cy="2578608"/>
          </a:xfr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5" y="2564892"/>
            <a:ext cx="2297430" cy="2578608"/>
          </a:xfr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6737138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4"/>
            <a:ext cx="1831086" cy="1721357"/>
          </a:xfr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4"/>
            <a:ext cx="1831086" cy="1721357"/>
          </a:xfr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4"/>
            <a:ext cx="1831086" cy="1721357"/>
          </a:xfr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4"/>
            <a:ext cx="1831086" cy="1721357"/>
          </a:xfr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4"/>
            <a:ext cx="1831086" cy="1721357"/>
          </a:xfr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6"/>
            <a:ext cx="1831086" cy="1721357"/>
          </a:xfr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6"/>
            <a:ext cx="1831086" cy="1721357"/>
          </a:xfr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6"/>
            <a:ext cx="1831086" cy="1721357"/>
          </a:xfr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6"/>
            <a:ext cx="1831086" cy="1721357"/>
          </a:xfr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6"/>
            <a:ext cx="1831086" cy="1721357"/>
          </a:xfr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7"/>
            <a:ext cx="1831086" cy="1721357"/>
          </a:xfr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7"/>
            <a:ext cx="1831086" cy="1721357"/>
          </a:xfr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7"/>
            <a:ext cx="1831086" cy="1721357"/>
          </a:xfr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7"/>
            <a:ext cx="1831086" cy="1721357"/>
          </a:xfr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7"/>
            <a:ext cx="1831086" cy="1721357"/>
          </a:xfr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9705165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977580" y="125491"/>
            <a:ext cx="5188839" cy="507831"/>
          </a:xfrm>
        </p:spPr>
        <p:txBody>
          <a:bodyPr lIns="0" tIns="0" rIns="0" bIns="0"/>
          <a:lstStyle>
            <a:lvl1pPr>
              <a:defRPr sz="33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18-Jan-21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536193" cy="1296162"/>
          </a:xfr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5" y="0"/>
            <a:ext cx="1536193" cy="1296162"/>
          </a:xfr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9" y="0"/>
            <a:ext cx="1536193" cy="1296162"/>
          </a:xfr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3" cy="1296162"/>
          </a:xfr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282446"/>
            <a:ext cx="1536193" cy="1296162"/>
          </a:xfr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3" cy="1296162"/>
          </a:xfr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5" y="1282446"/>
            <a:ext cx="1536193" cy="1296162"/>
          </a:xfr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6"/>
            <a:ext cx="1536193" cy="1296162"/>
          </a:xfr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9" y="1282446"/>
            <a:ext cx="1536193" cy="1296162"/>
          </a:xfr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6"/>
            <a:ext cx="1536193" cy="1296162"/>
          </a:xfr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2564892"/>
            <a:ext cx="1536193" cy="1296162"/>
          </a:xfr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5" y="2564892"/>
            <a:ext cx="1536193" cy="1296162"/>
          </a:xfr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9" y="2564892"/>
            <a:ext cx="1536193" cy="1296162"/>
          </a:xfr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3" cy="1296162"/>
          </a:xfr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3847338"/>
            <a:ext cx="1536193" cy="1296162"/>
          </a:xfr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5" y="3847338"/>
            <a:ext cx="1536193" cy="1296162"/>
          </a:xfr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9" y="3847338"/>
            <a:ext cx="1536193" cy="1296162"/>
          </a:xfr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3" cy="1296162"/>
          </a:xfr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1173436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1" indent="-114281">
              <a:buFont typeface="Arial" panose="020B0604020202020204" pitchFamily="34" charset="0"/>
              <a:buChar char="•"/>
              <a:defRPr sz="1000"/>
            </a:lvl2pPr>
            <a:lvl3pPr marL="228563" indent="-114281">
              <a:defRPr sz="1000"/>
            </a:lvl3pPr>
            <a:lvl4pPr marL="399983" indent="-171421">
              <a:defRPr sz="1000"/>
            </a:lvl4pPr>
            <a:lvl5pPr marL="571404" indent="-17142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1" indent="-114281">
              <a:buFont typeface="Arial" panose="020B0604020202020204" pitchFamily="34" charset="0"/>
              <a:buChar char="•"/>
              <a:defRPr sz="1000"/>
            </a:lvl2pPr>
            <a:lvl3pPr marL="228563" indent="-114281">
              <a:defRPr sz="1000"/>
            </a:lvl3pPr>
            <a:lvl4pPr marL="399983" indent="-171421">
              <a:defRPr sz="1000"/>
            </a:lvl4pPr>
            <a:lvl5pPr marL="571404" indent="-17142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1" indent="-114281">
              <a:buFont typeface="Arial" panose="020B0604020202020204" pitchFamily="34" charset="0"/>
              <a:buChar char="•"/>
              <a:defRPr sz="1000"/>
            </a:lvl2pPr>
            <a:lvl3pPr marL="228563" indent="-114281">
              <a:defRPr sz="1000"/>
            </a:lvl3pPr>
            <a:lvl4pPr marL="399983" indent="-171421">
              <a:defRPr sz="1000"/>
            </a:lvl4pPr>
            <a:lvl5pPr marL="571404" indent="-17142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1" indent="-114281">
              <a:buFont typeface="Arial" panose="020B0604020202020204" pitchFamily="34" charset="0"/>
              <a:buChar char="•"/>
              <a:defRPr sz="1000"/>
            </a:lvl2pPr>
            <a:lvl3pPr marL="228563" indent="-114281">
              <a:defRPr sz="1000"/>
            </a:lvl3pPr>
            <a:lvl4pPr marL="399983" indent="-171421">
              <a:defRPr sz="1000"/>
            </a:lvl4pPr>
            <a:lvl5pPr marL="571404" indent="-17142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225192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1" indent="-114281">
              <a:buFont typeface="Arial" panose="020B0604020202020204" pitchFamily="34" charset="0"/>
              <a:buChar char="•"/>
              <a:defRPr sz="1000"/>
            </a:lvl2pPr>
            <a:lvl3pPr marL="228563" indent="-114281">
              <a:defRPr sz="1000"/>
            </a:lvl3pPr>
            <a:lvl4pPr marL="399983" indent="-171421">
              <a:defRPr sz="1000"/>
            </a:lvl4pPr>
            <a:lvl5pPr marL="571404" indent="-17142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1" indent="-114281">
              <a:buFont typeface="Arial" panose="020B0604020202020204" pitchFamily="34" charset="0"/>
              <a:buChar char="•"/>
              <a:defRPr sz="1000"/>
            </a:lvl2pPr>
            <a:lvl3pPr marL="228563" indent="-114281">
              <a:defRPr sz="1000"/>
            </a:lvl3pPr>
            <a:lvl4pPr marL="399983" indent="-171421">
              <a:defRPr sz="1000"/>
            </a:lvl4pPr>
            <a:lvl5pPr marL="571404" indent="-17142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1" indent="-114281">
              <a:buFont typeface="Arial" panose="020B0604020202020204" pitchFamily="34" charset="0"/>
              <a:buChar char="•"/>
              <a:defRPr sz="1000"/>
            </a:lvl2pPr>
            <a:lvl3pPr marL="228563" indent="-114281">
              <a:defRPr sz="1000"/>
            </a:lvl3pPr>
            <a:lvl4pPr marL="399983" indent="-171421">
              <a:defRPr sz="1000"/>
            </a:lvl4pPr>
            <a:lvl5pPr marL="571404" indent="-17142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1" indent="-114281">
              <a:buFont typeface="Arial" panose="020B0604020202020204" pitchFamily="34" charset="0"/>
              <a:buChar char="•"/>
              <a:defRPr sz="1000"/>
            </a:lvl2pPr>
            <a:lvl3pPr marL="228563" indent="-114281">
              <a:defRPr sz="1000"/>
            </a:lvl3pPr>
            <a:lvl4pPr marL="399983" indent="-171421">
              <a:defRPr sz="1000"/>
            </a:lvl4pPr>
            <a:lvl5pPr marL="571404" indent="-17142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685804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3828910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1" indent="-114281">
              <a:buFont typeface="Arial" panose="020B0604020202020204" pitchFamily="34" charset="0"/>
              <a:buChar char="•"/>
              <a:defRPr sz="1000"/>
            </a:lvl2pPr>
            <a:lvl3pPr marL="228563" indent="-114281">
              <a:defRPr sz="1000"/>
            </a:lvl3pPr>
            <a:lvl4pPr marL="399983" indent="-171421">
              <a:defRPr sz="1000"/>
            </a:lvl4pPr>
            <a:lvl5pPr marL="571404" indent="-17142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1" indent="-114281">
              <a:buFont typeface="Arial" panose="020B0604020202020204" pitchFamily="34" charset="0"/>
              <a:buChar char="•"/>
              <a:defRPr sz="1000"/>
            </a:lvl2pPr>
            <a:lvl3pPr marL="228563" indent="-114281">
              <a:defRPr sz="1000"/>
            </a:lvl3pPr>
            <a:lvl4pPr marL="399983" indent="-171421">
              <a:defRPr sz="1000"/>
            </a:lvl4pPr>
            <a:lvl5pPr marL="571404" indent="-17142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1" indent="-114281">
              <a:buFont typeface="Arial" panose="020B0604020202020204" pitchFamily="34" charset="0"/>
              <a:buChar char="•"/>
              <a:defRPr sz="1000"/>
            </a:lvl2pPr>
            <a:lvl3pPr marL="228563" indent="-114281">
              <a:defRPr sz="1000"/>
            </a:lvl3pPr>
            <a:lvl4pPr marL="399983" indent="-171421">
              <a:defRPr sz="1000"/>
            </a:lvl4pPr>
            <a:lvl5pPr marL="571404" indent="-17142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210378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1" indent="-114281">
              <a:buFont typeface="Arial" panose="020B0604020202020204" pitchFamily="34" charset="0"/>
              <a:buChar char="•"/>
              <a:defRPr sz="1000"/>
            </a:lvl2pPr>
            <a:lvl3pPr marL="228563" indent="-114281">
              <a:defRPr sz="1000"/>
            </a:lvl3pPr>
            <a:lvl4pPr marL="399983" indent="-171421">
              <a:defRPr sz="1000"/>
            </a:lvl4pPr>
            <a:lvl5pPr marL="571404" indent="-17142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1" indent="-114281">
              <a:buFont typeface="Arial" panose="020B0604020202020204" pitchFamily="34" charset="0"/>
              <a:buChar char="•"/>
              <a:defRPr sz="1000"/>
            </a:lvl2pPr>
            <a:lvl3pPr marL="228563" indent="-114281">
              <a:defRPr sz="1000"/>
            </a:lvl3pPr>
            <a:lvl4pPr marL="399983" indent="-171421">
              <a:defRPr sz="1000"/>
            </a:lvl4pPr>
            <a:lvl5pPr marL="571404" indent="-17142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1" indent="-114281">
              <a:buFont typeface="Arial" panose="020B0604020202020204" pitchFamily="34" charset="0"/>
              <a:buChar char="•"/>
              <a:defRPr sz="1000"/>
            </a:lvl2pPr>
            <a:lvl3pPr marL="228563" indent="-114281">
              <a:defRPr sz="1000"/>
            </a:lvl3pPr>
            <a:lvl4pPr marL="399983" indent="-171421">
              <a:defRPr sz="1000"/>
            </a:lvl4pPr>
            <a:lvl5pPr marL="571404" indent="-17142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685804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953939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1" indent="-114281">
              <a:buFont typeface="Arial" panose="020B0604020202020204" pitchFamily="34" charset="0"/>
              <a:buChar char="•"/>
              <a:defRPr sz="1000"/>
            </a:lvl2pPr>
            <a:lvl3pPr marL="228563" indent="-114281">
              <a:defRPr sz="1000"/>
            </a:lvl3pPr>
            <a:lvl4pPr marL="399983" indent="-171421">
              <a:defRPr sz="1000"/>
            </a:lvl4pPr>
            <a:lvl5pPr marL="571404" indent="-17142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2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1" indent="-114281">
              <a:buFont typeface="Arial" panose="020B0604020202020204" pitchFamily="34" charset="0"/>
              <a:buChar char="•"/>
              <a:defRPr sz="1000"/>
            </a:lvl2pPr>
            <a:lvl3pPr marL="228563" indent="-114281">
              <a:defRPr sz="1000"/>
            </a:lvl3pPr>
            <a:lvl4pPr marL="399983" indent="-171421">
              <a:defRPr sz="1000"/>
            </a:lvl4pPr>
            <a:lvl5pPr marL="571404" indent="-17142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5821601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1" indent="-114281">
              <a:buFont typeface="Arial" panose="020B0604020202020204" pitchFamily="34" charset="0"/>
              <a:buChar char="•"/>
              <a:defRPr sz="1000"/>
            </a:lvl2pPr>
            <a:lvl3pPr marL="228563" indent="-114281">
              <a:defRPr sz="1000"/>
            </a:lvl3pPr>
            <a:lvl4pPr marL="399983" indent="-171421">
              <a:defRPr sz="1000"/>
            </a:lvl4pPr>
            <a:lvl5pPr marL="571404" indent="-17142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2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1" indent="-114281">
              <a:buFont typeface="Arial" panose="020B0604020202020204" pitchFamily="34" charset="0"/>
              <a:buChar char="•"/>
              <a:defRPr sz="1000"/>
            </a:lvl2pPr>
            <a:lvl3pPr marL="228563" indent="-114281">
              <a:defRPr sz="1000"/>
            </a:lvl3pPr>
            <a:lvl4pPr marL="399983" indent="-171421">
              <a:defRPr sz="1000"/>
            </a:lvl4pPr>
            <a:lvl5pPr marL="571404" indent="-17142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685804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7420510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000"/>
            </a:lvl2pPr>
            <a:lvl3pPr marL="257138" indent="-128570">
              <a:defRPr sz="1000"/>
            </a:lvl3pPr>
            <a:lvl4pPr marL="385707" indent="-12857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000"/>
            </a:lvl2pPr>
            <a:lvl3pPr marL="257138" indent="-128570">
              <a:defRPr sz="1000"/>
            </a:lvl3pPr>
            <a:lvl4pPr marL="385707" indent="-12857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000"/>
            </a:lvl2pPr>
            <a:lvl3pPr marL="257138" indent="-128570">
              <a:defRPr sz="1000"/>
            </a:lvl3pPr>
            <a:lvl4pPr marL="385707" indent="-12857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000"/>
            </a:lvl2pPr>
            <a:lvl3pPr marL="257138" indent="-128570">
              <a:defRPr sz="1000"/>
            </a:lvl3pPr>
            <a:lvl4pPr marL="385707" indent="-12857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861673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000"/>
            </a:lvl2pPr>
            <a:lvl3pPr marL="257138" indent="-128570">
              <a:defRPr sz="1000"/>
            </a:lvl3pPr>
            <a:lvl4pPr marL="385707" indent="-12857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000"/>
            </a:lvl2pPr>
            <a:lvl3pPr marL="257138" indent="-128570">
              <a:defRPr sz="1000"/>
            </a:lvl3pPr>
            <a:lvl4pPr marL="385707" indent="-12857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000"/>
            </a:lvl2pPr>
            <a:lvl3pPr marL="257138" indent="-128570">
              <a:defRPr sz="1000"/>
            </a:lvl3pPr>
            <a:lvl4pPr marL="385707" indent="-12857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000"/>
            </a:lvl2pPr>
            <a:lvl3pPr marL="257138" indent="-128570">
              <a:defRPr sz="1000"/>
            </a:lvl3pPr>
            <a:lvl4pPr marL="385707" indent="-12857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685804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1923607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000"/>
            </a:lvl2pPr>
            <a:lvl3pPr marL="257138" indent="-128570">
              <a:defRPr sz="1000"/>
            </a:lvl3pPr>
            <a:lvl4pPr marL="385707" indent="-12857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000"/>
            </a:lvl2pPr>
            <a:lvl3pPr marL="257138" indent="-128570">
              <a:defRPr sz="1000"/>
            </a:lvl3pPr>
            <a:lvl4pPr marL="385707" indent="-12857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000"/>
            </a:lvl2pPr>
            <a:lvl3pPr marL="257138" indent="-128570">
              <a:defRPr sz="1000"/>
            </a:lvl3pPr>
            <a:lvl4pPr marL="385707" indent="-12857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7038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46673"/>
            <a:ext cx="9144000" cy="689610"/>
          </a:xfrm>
          <a:custGeom>
            <a:avLst/>
            <a:gdLst/>
            <a:ahLst/>
            <a:cxnLst/>
            <a:rect l="l" t="t" r="r" b="b"/>
            <a:pathLst>
              <a:path w="12192000" h="919480">
                <a:moveTo>
                  <a:pt x="0" y="0"/>
                </a:moveTo>
                <a:lnTo>
                  <a:pt x="0" y="919480"/>
                </a:lnTo>
                <a:lnTo>
                  <a:pt x="12191999" y="919480"/>
                </a:lnTo>
                <a:lnTo>
                  <a:pt x="1219199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41909"/>
            <a:ext cx="9144000" cy="699135"/>
          </a:xfrm>
          <a:custGeom>
            <a:avLst/>
            <a:gdLst/>
            <a:ahLst/>
            <a:cxnLst/>
            <a:rect l="l" t="t" r="r" b="b"/>
            <a:pathLst>
              <a:path w="12192000" h="932180">
                <a:moveTo>
                  <a:pt x="12191987" y="919480"/>
                </a:moveTo>
                <a:lnTo>
                  <a:pt x="0" y="919480"/>
                </a:lnTo>
                <a:lnTo>
                  <a:pt x="0" y="932180"/>
                </a:lnTo>
                <a:lnTo>
                  <a:pt x="12191987" y="932180"/>
                </a:lnTo>
                <a:lnTo>
                  <a:pt x="12191987" y="919480"/>
                </a:lnTo>
                <a:close/>
              </a:path>
              <a:path w="12192000" h="932180">
                <a:moveTo>
                  <a:pt x="12191987" y="0"/>
                </a:moveTo>
                <a:lnTo>
                  <a:pt x="0" y="0"/>
                </a:lnTo>
                <a:lnTo>
                  <a:pt x="0" y="12700"/>
                </a:lnTo>
                <a:lnTo>
                  <a:pt x="12191987" y="12700"/>
                </a:lnTo>
                <a:lnTo>
                  <a:pt x="1219198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977580" y="125491"/>
            <a:ext cx="5188839" cy="507831"/>
          </a:xfrm>
        </p:spPr>
        <p:txBody>
          <a:bodyPr lIns="0" tIns="0" rIns="0" bIns="0"/>
          <a:lstStyle>
            <a:lvl1pPr>
              <a:defRPr sz="33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79584" y="1220628"/>
            <a:ext cx="3913346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13447" y="1085850"/>
            <a:ext cx="4079557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18-Jan-21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000"/>
            </a:lvl2pPr>
            <a:lvl3pPr marL="257138" indent="-128570">
              <a:defRPr sz="1000"/>
            </a:lvl3pPr>
            <a:lvl4pPr marL="385707" indent="-12857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000"/>
            </a:lvl2pPr>
            <a:lvl3pPr marL="257138" indent="-128570">
              <a:defRPr sz="1000"/>
            </a:lvl3pPr>
            <a:lvl4pPr marL="385707" indent="-12857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000"/>
            </a:lvl2pPr>
            <a:lvl3pPr marL="257138" indent="-128570">
              <a:defRPr sz="1000"/>
            </a:lvl3pPr>
            <a:lvl4pPr marL="385707" indent="-12857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685804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1235400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2291463"/>
            <a:ext cx="3813049" cy="2241250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000"/>
            </a:lvl2pPr>
            <a:lvl3pPr marL="257138" indent="-128570">
              <a:defRPr sz="1000"/>
            </a:lvl3pPr>
            <a:lvl4pPr marL="385707" indent="-12857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3"/>
            <a:ext cx="3813049" cy="2241250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000"/>
            </a:lvl2pPr>
            <a:lvl3pPr marL="257138" indent="-128570">
              <a:defRPr sz="1000"/>
            </a:lvl3pPr>
            <a:lvl4pPr marL="385707" indent="-12857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1926658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2291463"/>
            <a:ext cx="3813049" cy="2241250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000"/>
            </a:lvl2pPr>
            <a:lvl3pPr marL="257138" indent="-128570">
              <a:defRPr sz="1000"/>
            </a:lvl3pPr>
            <a:lvl4pPr marL="385707" indent="-12857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3"/>
            <a:ext cx="3813049" cy="2241250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000"/>
            </a:lvl2pPr>
            <a:lvl3pPr marL="257138" indent="-128570">
              <a:defRPr sz="1000"/>
            </a:lvl3pPr>
            <a:lvl4pPr marL="385707" indent="-12857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685804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7582098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6"/>
            <a:ext cx="1831086" cy="994955"/>
          </a:xfrm>
        </p:spPr>
        <p:txBody>
          <a:bodyPr/>
          <a:lstStyle>
            <a:lvl1pPr marL="0" indent="0">
              <a:buNone/>
              <a:defRPr sz="1000"/>
            </a:lvl1pPr>
            <a:lvl2pPr marL="128570" indent="-128570">
              <a:buFont typeface="Arial" panose="020B0604020202020204" pitchFamily="34" charset="0"/>
              <a:buChar char="•"/>
              <a:defRPr sz="1000"/>
            </a:lvl2pPr>
            <a:lvl3pPr marL="257138" indent="-128570">
              <a:defRPr sz="1000"/>
            </a:lvl3pPr>
            <a:lvl4pPr marL="385707" indent="-12857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5"/>
          </a:xfrm>
        </p:spPr>
        <p:txBody>
          <a:bodyPr/>
          <a:lstStyle>
            <a:lvl1pPr marL="0" indent="0">
              <a:buNone/>
              <a:defRPr sz="1000"/>
            </a:lvl1pPr>
            <a:lvl2pPr marL="128570" indent="-128570">
              <a:buFont typeface="Arial" panose="020B0604020202020204" pitchFamily="34" charset="0"/>
              <a:buChar char="•"/>
              <a:defRPr sz="1000"/>
            </a:lvl2pPr>
            <a:lvl3pPr marL="257138" indent="-128570">
              <a:defRPr sz="1000"/>
            </a:lvl3pPr>
            <a:lvl4pPr marL="385707" indent="-12857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5"/>
          </a:xfrm>
        </p:spPr>
        <p:txBody>
          <a:bodyPr/>
          <a:lstStyle>
            <a:lvl1pPr marL="0" indent="0">
              <a:buNone/>
              <a:defRPr sz="1000"/>
            </a:lvl1pPr>
            <a:lvl2pPr marL="128570" indent="-128570">
              <a:buFont typeface="Arial" panose="020B0604020202020204" pitchFamily="34" charset="0"/>
              <a:buChar char="•"/>
              <a:defRPr sz="1000"/>
            </a:lvl2pPr>
            <a:lvl3pPr marL="257138" indent="-128570">
              <a:defRPr sz="1000"/>
            </a:lvl3pPr>
            <a:lvl4pPr marL="385707" indent="-12857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5"/>
          </a:xfrm>
        </p:spPr>
        <p:txBody>
          <a:bodyPr/>
          <a:lstStyle>
            <a:lvl1pPr marL="0" indent="0">
              <a:buNone/>
              <a:defRPr sz="1000"/>
            </a:lvl1pPr>
            <a:lvl2pPr marL="128570" indent="-128570">
              <a:buFont typeface="Arial" panose="020B0604020202020204" pitchFamily="34" charset="0"/>
              <a:buChar char="•"/>
              <a:defRPr sz="1000"/>
            </a:lvl2pPr>
            <a:lvl3pPr marL="257138" indent="-128570">
              <a:defRPr sz="1000"/>
            </a:lvl3pPr>
            <a:lvl4pPr marL="385707" indent="-12857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43715141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6"/>
            <a:ext cx="1831086" cy="994955"/>
          </a:xfrm>
        </p:spPr>
        <p:txBody>
          <a:bodyPr/>
          <a:lstStyle>
            <a:lvl1pPr marL="0" indent="0">
              <a:buNone/>
              <a:defRPr sz="1000"/>
            </a:lvl1pPr>
            <a:lvl2pPr marL="128570" indent="-128570">
              <a:buFont typeface="Arial" panose="020B0604020202020204" pitchFamily="34" charset="0"/>
              <a:buChar char="•"/>
              <a:defRPr sz="1000"/>
            </a:lvl2pPr>
            <a:lvl3pPr marL="257138" indent="-128570">
              <a:defRPr sz="1000"/>
            </a:lvl3pPr>
            <a:lvl4pPr marL="385707" indent="-12857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5"/>
          </a:xfrm>
        </p:spPr>
        <p:txBody>
          <a:bodyPr/>
          <a:lstStyle>
            <a:lvl1pPr marL="0" indent="0">
              <a:buNone/>
              <a:defRPr sz="1000"/>
            </a:lvl1pPr>
            <a:lvl2pPr marL="128570" indent="-128570">
              <a:buFont typeface="Arial" panose="020B0604020202020204" pitchFamily="34" charset="0"/>
              <a:buChar char="•"/>
              <a:defRPr sz="1000"/>
            </a:lvl2pPr>
            <a:lvl3pPr marL="257138" indent="-128570">
              <a:defRPr sz="1000"/>
            </a:lvl3pPr>
            <a:lvl4pPr marL="385707" indent="-12857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5"/>
          </a:xfrm>
        </p:spPr>
        <p:txBody>
          <a:bodyPr/>
          <a:lstStyle>
            <a:lvl1pPr marL="0" indent="0">
              <a:buNone/>
              <a:defRPr sz="1000"/>
            </a:lvl1pPr>
            <a:lvl2pPr marL="128570" indent="-128570">
              <a:buFont typeface="Arial" panose="020B0604020202020204" pitchFamily="34" charset="0"/>
              <a:buChar char="•"/>
              <a:defRPr sz="1000"/>
            </a:lvl2pPr>
            <a:lvl3pPr marL="257138" indent="-128570">
              <a:defRPr sz="1000"/>
            </a:lvl3pPr>
            <a:lvl4pPr marL="385707" indent="-12857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5"/>
          </a:xfrm>
        </p:spPr>
        <p:txBody>
          <a:bodyPr/>
          <a:lstStyle>
            <a:lvl1pPr marL="0" indent="0">
              <a:buNone/>
              <a:defRPr sz="1000"/>
            </a:lvl1pPr>
            <a:lvl2pPr marL="128570" indent="-128570">
              <a:buFont typeface="Arial" panose="020B0604020202020204" pitchFamily="34" charset="0"/>
              <a:buChar char="•"/>
              <a:defRPr sz="1000"/>
            </a:lvl2pPr>
            <a:lvl3pPr marL="257138" indent="-128570">
              <a:defRPr sz="1000"/>
            </a:lvl3pPr>
            <a:lvl4pPr marL="385707" indent="-12857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685804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4881792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000"/>
            </a:lvl2pPr>
            <a:lvl3pPr marL="257138" indent="-128570">
              <a:defRPr sz="1000"/>
            </a:lvl3pPr>
            <a:lvl4pPr marL="385707" indent="-12857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000"/>
            </a:lvl2pPr>
            <a:lvl3pPr marL="257138" indent="-128570">
              <a:defRPr sz="1000"/>
            </a:lvl3pPr>
            <a:lvl4pPr marL="385707" indent="-12857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000"/>
            </a:lvl2pPr>
            <a:lvl3pPr marL="257138" indent="-128570">
              <a:defRPr sz="1000"/>
            </a:lvl3pPr>
            <a:lvl4pPr marL="385707" indent="-12857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43955944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000"/>
            </a:lvl2pPr>
            <a:lvl3pPr marL="257138" indent="-128570">
              <a:defRPr sz="1000"/>
            </a:lvl3pPr>
            <a:lvl4pPr marL="385707" indent="-12857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000"/>
            </a:lvl2pPr>
            <a:lvl3pPr marL="257138" indent="-128570">
              <a:defRPr sz="1000"/>
            </a:lvl3pPr>
            <a:lvl4pPr marL="385707" indent="-12857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000"/>
            </a:lvl2pPr>
            <a:lvl3pPr marL="257138" indent="-128570">
              <a:defRPr sz="1000"/>
            </a:lvl3pPr>
            <a:lvl4pPr marL="385707" indent="-12857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685804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8231834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528305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000"/>
            </a:lvl2pPr>
            <a:lvl3pPr marL="257138" indent="-128570">
              <a:defRPr sz="1000"/>
            </a:lvl3pPr>
            <a:lvl4pPr marL="385707" indent="-12857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5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000"/>
            </a:lvl2pPr>
            <a:lvl3pPr marL="257138" indent="-128570">
              <a:defRPr sz="1000"/>
            </a:lvl3pPr>
            <a:lvl4pPr marL="385707" indent="-12857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13846686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528305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000"/>
            </a:lvl2pPr>
            <a:lvl3pPr marL="257138" indent="-128570">
              <a:defRPr sz="1000"/>
            </a:lvl3pPr>
            <a:lvl4pPr marL="385707" indent="-12857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5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000"/>
            </a:lvl2pPr>
            <a:lvl3pPr marL="257138" indent="-128570">
              <a:defRPr sz="1000"/>
            </a:lvl3pPr>
            <a:lvl4pPr marL="385707" indent="-12857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685804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9947446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53368"/>
            <a:ext cx="1831086" cy="793967"/>
          </a:xfrm>
          <a:solidFill>
            <a:schemeClr val="accent1">
              <a:alpha val="80000"/>
            </a:schemeClr>
          </a:solidFill>
        </p:spPr>
        <p:txBody>
          <a:bodyPr lIns="137160" tIns="68580" rIns="137160" bIns="6858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38" indent="-128570">
              <a:defRPr sz="1000">
                <a:solidFill>
                  <a:srgbClr val="FFFFFF"/>
                </a:solidFill>
              </a:defRPr>
            </a:lvl3pPr>
            <a:lvl4pPr marL="385707" indent="-128570">
              <a:defRPr sz="1000">
                <a:solidFill>
                  <a:srgbClr val="FFFFFF"/>
                </a:solidFill>
              </a:defRPr>
            </a:lvl4pPr>
            <a:lvl5pPr marL="557133" indent="-171427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53368"/>
            <a:ext cx="1831086" cy="793967"/>
          </a:xfrm>
          <a:solidFill>
            <a:schemeClr val="accent3">
              <a:alpha val="80000"/>
            </a:schemeClr>
          </a:solidFill>
        </p:spPr>
        <p:txBody>
          <a:bodyPr lIns="137160" tIns="68580" rIns="137160" bIns="6858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38" indent="-128570">
              <a:defRPr sz="1000">
                <a:solidFill>
                  <a:srgbClr val="FFFFFF"/>
                </a:solidFill>
              </a:defRPr>
            </a:lvl3pPr>
            <a:lvl4pPr marL="385707" indent="-128570">
              <a:defRPr sz="1000">
                <a:solidFill>
                  <a:srgbClr val="FFFFFF"/>
                </a:solidFill>
              </a:defRPr>
            </a:lvl4pPr>
            <a:lvl5pPr marL="557133" indent="-171427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53368"/>
            <a:ext cx="1831086" cy="793967"/>
          </a:xfrm>
          <a:solidFill>
            <a:schemeClr val="accent5">
              <a:alpha val="80000"/>
            </a:schemeClr>
          </a:solidFill>
        </p:spPr>
        <p:txBody>
          <a:bodyPr lIns="137160" tIns="68580" rIns="137160" bIns="6858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38" indent="-128570">
              <a:defRPr sz="1000">
                <a:solidFill>
                  <a:srgbClr val="FFFFFF"/>
                </a:solidFill>
              </a:defRPr>
            </a:lvl3pPr>
            <a:lvl4pPr marL="385707" indent="-128570">
              <a:defRPr sz="1000">
                <a:solidFill>
                  <a:srgbClr val="FFFFFF"/>
                </a:solidFill>
              </a:defRPr>
            </a:lvl4pPr>
            <a:lvl5pPr marL="557133" indent="-171427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53368"/>
            <a:ext cx="1831086" cy="793967"/>
          </a:xfrm>
          <a:solidFill>
            <a:schemeClr val="bg2">
              <a:alpha val="80000"/>
            </a:schemeClr>
          </a:solidFill>
        </p:spPr>
        <p:txBody>
          <a:bodyPr lIns="137160" tIns="68580" rIns="137160" bIns="6858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38" indent="-128570">
              <a:defRPr sz="1000">
                <a:solidFill>
                  <a:srgbClr val="FFFFFF"/>
                </a:solidFill>
              </a:defRPr>
            </a:lvl3pPr>
            <a:lvl4pPr marL="385707" indent="-128570">
              <a:defRPr sz="1000">
                <a:solidFill>
                  <a:srgbClr val="FFFFFF"/>
                </a:solidFill>
              </a:defRPr>
            </a:lvl4pPr>
            <a:lvl5pPr marL="557133" indent="-171427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443681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977580" y="125491"/>
            <a:ext cx="5188839" cy="507831"/>
          </a:xfrm>
        </p:spPr>
        <p:txBody>
          <a:bodyPr lIns="0" tIns="0" rIns="0" bIns="0"/>
          <a:lstStyle>
            <a:lvl1pPr>
              <a:defRPr sz="33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18-Jan-21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53368"/>
            <a:ext cx="1831086" cy="793967"/>
          </a:xfrm>
          <a:solidFill>
            <a:schemeClr val="accent1">
              <a:alpha val="80000"/>
            </a:schemeClr>
          </a:solidFill>
        </p:spPr>
        <p:txBody>
          <a:bodyPr lIns="137160" tIns="68580" rIns="137160" bIns="6858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38" indent="-128570">
              <a:defRPr sz="1000">
                <a:solidFill>
                  <a:srgbClr val="FFFFFF"/>
                </a:solidFill>
              </a:defRPr>
            </a:lvl3pPr>
            <a:lvl4pPr marL="385707" indent="-128570">
              <a:defRPr sz="1000">
                <a:solidFill>
                  <a:srgbClr val="FFFFFF"/>
                </a:solidFill>
              </a:defRPr>
            </a:lvl4pPr>
            <a:lvl5pPr marL="557133" indent="-171427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53368"/>
            <a:ext cx="1831086" cy="793967"/>
          </a:xfrm>
          <a:solidFill>
            <a:schemeClr val="accent3">
              <a:alpha val="80000"/>
            </a:schemeClr>
          </a:solidFill>
        </p:spPr>
        <p:txBody>
          <a:bodyPr lIns="137160" tIns="68580" rIns="137160" bIns="6858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38" indent="-128570">
              <a:defRPr sz="1000">
                <a:solidFill>
                  <a:srgbClr val="FFFFFF"/>
                </a:solidFill>
              </a:defRPr>
            </a:lvl3pPr>
            <a:lvl4pPr marL="385707" indent="-128570">
              <a:defRPr sz="1000">
                <a:solidFill>
                  <a:srgbClr val="FFFFFF"/>
                </a:solidFill>
              </a:defRPr>
            </a:lvl4pPr>
            <a:lvl5pPr marL="557133" indent="-171427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53368"/>
            <a:ext cx="1831086" cy="793967"/>
          </a:xfrm>
          <a:solidFill>
            <a:schemeClr val="accent5">
              <a:alpha val="80000"/>
            </a:schemeClr>
          </a:solidFill>
        </p:spPr>
        <p:txBody>
          <a:bodyPr lIns="137160" tIns="68580" rIns="137160" bIns="6858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38" indent="-128570">
              <a:defRPr sz="1000">
                <a:solidFill>
                  <a:srgbClr val="FFFFFF"/>
                </a:solidFill>
              </a:defRPr>
            </a:lvl3pPr>
            <a:lvl4pPr marL="385707" indent="-128570">
              <a:defRPr sz="1000">
                <a:solidFill>
                  <a:srgbClr val="FFFFFF"/>
                </a:solidFill>
              </a:defRPr>
            </a:lvl4pPr>
            <a:lvl5pPr marL="557133" indent="-171427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53368"/>
            <a:ext cx="1831086" cy="793967"/>
          </a:xfrm>
          <a:solidFill>
            <a:schemeClr val="bg2">
              <a:alpha val="80000"/>
            </a:schemeClr>
          </a:solidFill>
        </p:spPr>
        <p:txBody>
          <a:bodyPr lIns="137160" tIns="68580" rIns="137160" bIns="6858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38" indent="-128570">
              <a:defRPr sz="1000">
                <a:solidFill>
                  <a:srgbClr val="FFFFFF"/>
                </a:solidFill>
              </a:defRPr>
            </a:lvl3pPr>
            <a:lvl4pPr marL="385707" indent="-128570">
              <a:defRPr sz="1000">
                <a:solidFill>
                  <a:srgbClr val="FFFFFF"/>
                </a:solidFill>
              </a:defRPr>
            </a:lvl4pPr>
            <a:lvl5pPr marL="557133" indent="-171427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685804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0510947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53368"/>
            <a:ext cx="2496312" cy="793967"/>
          </a:xfrm>
          <a:solidFill>
            <a:schemeClr val="accent1">
              <a:alpha val="80000"/>
            </a:schemeClr>
          </a:solidFill>
        </p:spPr>
        <p:txBody>
          <a:bodyPr lIns="137160" tIns="68580" rIns="137160" bIns="6858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38" indent="-128570">
              <a:defRPr sz="1000">
                <a:solidFill>
                  <a:srgbClr val="FFFFFF"/>
                </a:solidFill>
              </a:defRPr>
            </a:lvl3pPr>
            <a:lvl4pPr marL="385707" indent="-128570">
              <a:defRPr sz="1000">
                <a:solidFill>
                  <a:srgbClr val="FFFFFF"/>
                </a:solidFill>
              </a:defRPr>
            </a:lvl4pPr>
            <a:lvl5pPr marL="557133" indent="-171427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53368"/>
            <a:ext cx="2496312" cy="793967"/>
          </a:xfrm>
          <a:solidFill>
            <a:schemeClr val="accent4">
              <a:alpha val="80000"/>
            </a:schemeClr>
          </a:solidFill>
        </p:spPr>
        <p:txBody>
          <a:bodyPr lIns="137160" tIns="68580" rIns="137160" bIns="6858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38" indent="-128570">
              <a:defRPr sz="1000">
                <a:solidFill>
                  <a:srgbClr val="FFFFFF"/>
                </a:solidFill>
              </a:defRPr>
            </a:lvl3pPr>
            <a:lvl4pPr marL="385707" indent="-128570">
              <a:defRPr sz="1000">
                <a:solidFill>
                  <a:srgbClr val="FFFFFF"/>
                </a:solidFill>
              </a:defRPr>
            </a:lvl4pPr>
            <a:lvl5pPr marL="557133" indent="-171427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53368"/>
            <a:ext cx="2496312" cy="793967"/>
          </a:xfrm>
          <a:solidFill>
            <a:schemeClr val="bg2">
              <a:alpha val="80000"/>
            </a:schemeClr>
          </a:solidFill>
        </p:spPr>
        <p:txBody>
          <a:bodyPr lIns="137160" tIns="68580" rIns="137160" bIns="6858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38" indent="-128570">
              <a:defRPr sz="1000">
                <a:solidFill>
                  <a:srgbClr val="FFFFFF"/>
                </a:solidFill>
              </a:defRPr>
            </a:lvl3pPr>
            <a:lvl4pPr marL="385707" indent="-128570">
              <a:defRPr sz="1000">
                <a:solidFill>
                  <a:srgbClr val="FFFFFF"/>
                </a:solidFill>
              </a:defRPr>
            </a:lvl4pPr>
            <a:lvl5pPr marL="557133" indent="-171427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53457905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53368"/>
            <a:ext cx="2496312" cy="793967"/>
          </a:xfrm>
          <a:solidFill>
            <a:schemeClr val="accent1">
              <a:alpha val="80000"/>
            </a:schemeClr>
          </a:solidFill>
        </p:spPr>
        <p:txBody>
          <a:bodyPr lIns="137160" tIns="68580" rIns="137160" bIns="6858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38" indent="-128570">
              <a:defRPr sz="1000">
                <a:solidFill>
                  <a:srgbClr val="FFFFFF"/>
                </a:solidFill>
              </a:defRPr>
            </a:lvl3pPr>
            <a:lvl4pPr marL="385707" indent="-128570">
              <a:defRPr sz="1000">
                <a:solidFill>
                  <a:srgbClr val="FFFFFF"/>
                </a:solidFill>
              </a:defRPr>
            </a:lvl4pPr>
            <a:lvl5pPr marL="557133" indent="-171427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53368"/>
            <a:ext cx="2496312" cy="793967"/>
          </a:xfrm>
          <a:solidFill>
            <a:schemeClr val="accent4">
              <a:alpha val="80000"/>
            </a:schemeClr>
          </a:solidFill>
        </p:spPr>
        <p:txBody>
          <a:bodyPr lIns="137160" tIns="68580" rIns="137160" bIns="6858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38" indent="-128570">
              <a:defRPr sz="1000">
                <a:solidFill>
                  <a:srgbClr val="FFFFFF"/>
                </a:solidFill>
              </a:defRPr>
            </a:lvl3pPr>
            <a:lvl4pPr marL="385707" indent="-128570">
              <a:defRPr sz="1000">
                <a:solidFill>
                  <a:srgbClr val="FFFFFF"/>
                </a:solidFill>
              </a:defRPr>
            </a:lvl4pPr>
            <a:lvl5pPr marL="557133" indent="-171427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53368"/>
            <a:ext cx="2496312" cy="793967"/>
          </a:xfrm>
          <a:solidFill>
            <a:schemeClr val="bg2">
              <a:alpha val="80000"/>
            </a:schemeClr>
          </a:solidFill>
        </p:spPr>
        <p:txBody>
          <a:bodyPr lIns="137160" tIns="68580" rIns="137160" bIns="6858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38" indent="-128570">
              <a:defRPr sz="1000">
                <a:solidFill>
                  <a:srgbClr val="FFFFFF"/>
                </a:solidFill>
              </a:defRPr>
            </a:lvl3pPr>
            <a:lvl4pPr marL="385707" indent="-128570">
              <a:defRPr sz="1000">
                <a:solidFill>
                  <a:srgbClr val="FFFFFF"/>
                </a:solidFill>
              </a:defRPr>
            </a:lvl4pPr>
            <a:lvl5pPr marL="557133" indent="-171427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685804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1067356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3684200"/>
            <a:ext cx="3813049" cy="563135"/>
          </a:xfrm>
          <a:solidFill>
            <a:schemeClr val="accent1">
              <a:alpha val="80000"/>
            </a:schemeClr>
          </a:solidFill>
        </p:spPr>
        <p:txBody>
          <a:bodyPr lIns="137160" tIns="68580" rIns="137160" bIns="6858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38" indent="-128570">
              <a:defRPr sz="1000">
                <a:solidFill>
                  <a:srgbClr val="FFFFFF"/>
                </a:solidFill>
              </a:defRPr>
            </a:lvl3pPr>
            <a:lvl4pPr marL="385707" indent="-128570">
              <a:defRPr sz="1000">
                <a:solidFill>
                  <a:srgbClr val="FFFFFF"/>
                </a:solidFill>
              </a:defRPr>
            </a:lvl4pPr>
            <a:lvl5pPr marL="557133" indent="-171427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684200"/>
            <a:ext cx="3813049" cy="563135"/>
          </a:xfrm>
          <a:solidFill>
            <a:schemeClr val="accent4">
              <a:alpha val="80000"/>
            </a:schemeClr>
          </a:solidFill>
        </p:spPr>
        <p:txBody>
          <a:bodyPr lIns="137160" tIns="68580" rIns="137160" bIns="6858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38" indent="-128570">
              <a:defRPr sz="1000">
                <a:solidFill>
                  <a:srgbClr val="FFFFFF"/>
                </a:solidFill>
              </a:defRPr>
            </a:lvl3pPr>
            <a:lvl4pPr marL="385707" indent="-128570">
              <a:defRPr sz="1000">
                <a:solidFill>
                  <a:srgbClr val="FFFFFF"/>
                </a:solidFill>
              </a:defRPr>
            </a:lvl4pPr>
            <a:lvl5pPr marL="557133" indent="-171427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685804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1387269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3684200"/>
            <a:ext cx="3813049" cy="563135"/>
          </a:xfrm>
          <a:solidFill>
            <a:schemeClr val="accent1">
              <a:alpha val="80000"/>
            </a:schemeClr>
          </a:solidFill>
        </p:spPr>
        <p:txBody>
          <a:bodyPr lIns="137160" tIns="68580" rIns="137160" bIns="6858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38" indent="-128570">
              <a:defRPr sz="1000">
                <a:solidFill>
                  <a:srgbClr val="FFFFFF"/>
                </a:solidFill>
              </a:defRPr>
            </a:lvl3pPr>
            <a:lvl4pPr marL="385707" indent="-128570">
              <a:defRPr sz="1000">
                <a:solidFill>
                  <a:srgbClr val="FFFFFF"/>
                </a:solidFill>
              </a:defRPr>
            </a:lvl4pPr>
            <a:lvl5pPr marL="557133" indent="-171427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684200"/>
            <a:ext cx="3813049" cy="563135"/>
          </a:xfrm>
          <a:solidFill>
            <a:schemeClr val="accent4">
              <a:alpha val="80000"/>
            </a:schemeClr>
          </a:solidFill>
        </p:spPr>
        <p:txBody>
          <a:bodyPr lIns="137160" tIns="68580" rIns="137160" bIns="6858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38" indent="-128570">
              <a:defRPr sz="1000">
                <a:solidFill>
                  <a:srgbClr val="FFFFFF"/>
                </a:solidFill>
              </a:defRPr>
            </a:lvl3pPr>
            <a:lvl4pPr marL="385707" indent="-128570">
              <a:defRPr sz="1000">
                <a:solidFill>
                  <a:srgbClr val="FFFFFF"/>
                </a:solidFill>
              </a:defRPr>
            </a:lvl4pPr>
            <a:lvl5pPr marL="557133" indent="-171427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5876966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236837"/>
            <a:ext cx="1831086" cy="793967"/>
          </a:xfrm>
          <a:solidFill>
            <a:schemeClr val="accent1">
              <a:alpha val="80000"/>
            </a:schemeClr>
          </a:solidFill>
        </p:spPr>
        <p:txBody>
          <a:bodyPr lIns="137160" tIns="68580" rIns="137160" bIns="6858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38" indent="-128570">
              <a:defRPr sz="1000">
                <a:solidFill>
                  <a:srgbClr val="FFFFFF"/>
                </a:solidFill>
              </a:defRPr>
            </a:lvl3pPr>
            <a:lvl4pPr marL="385707" indent="-128570">
              <a:defRPr sz="1000">
                <a:solidFill>
                  <a:srgbClr val="FFFFFF"/>
                </a:solidFill>
              </a:defRPr>
            </a:lvl4pPr>
            <a:lvl5pPr marL="557133" indent="-171427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236837"/>
            <a:ext cx="1831086" cy="793967"/>
          </a:xfrm>
          <a:solidFill>
            <a:schemeClr val="accent3">
              <a:alpha val="80000"/>
            </a:schemeClr>
          </a:solidFill>
        </p:spPr>
        <p:txBody>
          <a:bodyPr lIns="137160" tIns="68580" rIns="137160" bIns="6858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38" indent="-128570">
              <a:defRPr sz="1000">
                <a:solidFill>
                  <a:srgbClr val="FFFFFF"/>
                </a:solidFill>
              </a:defRPr>
            </a:lvl3pPr>
            <a:lvl4pPr marL="385707" indent="-128570">
              <a:defRPr sz="1000">
                <a:solidFill>
                  <a:srgbClr val="FFFFFF"/>
                </a:solidFill>
              </a:defRPr>
            </a:lvl4pPr>
            <a:lvl5pPr marL="557133" indent="-171427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236837"/>
            <a:ext cx="1831086" cy="793967"/>
          </a:xfrm>
          <a:solidFill>
            <a:schemeClr val="accent5">
              <a:alpha val="80000"/>
            </a:schemeClr>
          </a:solidFill>
        </p:spPr>
        <p:txBody>
          <a:bodyPr lIns="137160" tIns="68580" rIns="137160" bIns="6858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38" indent="-128570">
              <a:defRPr sz="1000">
                <a:solidFill>
                  <a:srgbClr val="FFFFFF"/>
                </a:solidFill>
              </a:defRPr>
            </a:lvl3pPr>
            <a:lvl4pPr marL="385707" indent="-128570">
              <a:defRPr sz="1000">
                <a:solidFill>
                  <a:srgbClr val="FFFFFF"/>
                </a:solidFill>
              </a:defRPr>
            </a:lvl4pPr>
            <a:lvl5pPr marL="557133" indent="-171427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236837"/>
            <a:ext cx="1831086" cy="793967"/>
          </a:xfrm>
          <a:solidFill>
            <a:schemeClr val="bg2">
              <a:alpha val="80000"/>
            </a:schemeClr>
          </a:solidFill>
        </p:spPr>
        <p:txBody>
          <a:bodyPr lIns="137160" tIns="68580" rIns="137160" bIns="6858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38" indent="-128570">
              <a:defRPr sz="1000">
                <a:solidFill>
                  <a:srgbClr val="FFFFFF"/>
                </a:solidFill>
              </a:defRPr>
            </a:lvl3pPr>
            <a:lvl4pPr marL="385707" indent="-128570">
              <a:defRPr sz="1000">
                <a:solidFill>
                  <a:srgbClr val="FFFFFF"/>
                </a:solidFill>
              </a:defRPr>
            </a:lvl4pPr>
            <a:lvl5pPr marL="557133" indent="-171427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0" indent="-128570">
              <a:buFont typeface="Arial" panose="020B0604020202020204" pitchFamily="34" charset="0"/>
              <a:buChar char="•"/>
              <a:defRPr sz="1000"/>
            </a:lvl2pPr>
            <a:lvl3pPr marL="257138" indent="-128570">
              <a:defRPr sz="1000"/>
            </a:lvl3pPr>
            <a:lvl4pPr marL="385707" indent="-12857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0" indent="-128570">
              <a:buFont typeface="Arial" panose="020B0604020202020204" pitchFamily="34" charset="0"/>
              <a:buChar char="•"/>
              <a:defRPr sz="1000"/>
            </a:lvl2pPr>
            <a:lvl3pPr marL="257138" indent="-128570">
              <a:defRPr sz="1000"/>
            </a:lvl3pPr>
            <a:lvl4pPr marL="385707" indent="-12857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0" indent="-128570">
              <a:buFont typeface="Arial" panose="020B0604020202020204" pitchFamily="34" charset="0"/>
              <a:buChar char="•"/>
              <a:defRPr sz="1000"/>
            </a:lvl2pPr>
            <a:lvl3pPr marL="257138" indent="-128570">
              <a:defRPr sz="1000"/>
            </a:lvl3pPr>
            <a:lvl4pPr marL="385707" indent="-12857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0" indent="-128570">
              <a:buFont typeface="Arial" panose="020B0604020202020204" pitchFamily="34" charset="0"/>
              <a:buChar char="•"/>
              <a:defRPr sz="1000"/>
            </a:lvl2pPr>
            <a:lvl3pPr marL="257138" indent="-128570">
              <a:defRPr sz="1000"/>
            </a:lvl3pPr>
            <a:lvl4pPr marL="385707" indent="-12857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452970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236837"/>
            <a:ext cx="1831086" cy="793967"/>
          </a:xfrm>
          <a:solidFill>
            <a:schemeClr val="accent1">
              <a:alpha val="80000"/>
            </a:schemeClr>
          </a:solidFill>
        </p:spPr>
        <p:txBody>
          <a:bodyPr lIns="137160" tIns="68580" rIns="137160" bIns="6858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38" indent="-128570">
              <a:defRPr sz="1000">
                <a:solidFill>
                  <a:srgbClr val="FFFFFF"/>
                </a:solidFill>
              </a:defRPr>
            </a:lvl3pPr>
            <a:lvl4pPr marL="385707" indent="-128570">
              <a:defRPr sz="1000">
                <a:solidFill>
                  <a:srgbClr val="FFFFFF"/>
                </a:solidFill>
              </a:defRPr>
            </a:lvl4pPr>
            <a:lvl5pPr marL="557133" indent="-171427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236837"/>
            <a:ext cx="1831086" cy="793967"/>
          </a:xfrm>
          <a:solidFill>
            <a:schemeClr val="accent3">
              <a:alpha val="80000"/>
            </a:schemeClr>
          </a:solidFill>
        </p:spPr>
        <p:txBody>
          <a:bodyPr lIns="137160" tIns="68580" rIns="137160" bIns="6858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38" indent="-128570">
              <a:defRPr sz="1000">
                <a:solidFill>
                  <a:srgbClr val="FFFFFF"/>
                </a:solidFill>
              </a:defRPr>
            </a:lvl3pPr>
            <a:lvl4pPr marL="385707" indent="-128570">
              <a:defRPr sz="1000">
                <a:solidFill>
                  <a:srgbClr val="FFFFFF"/>
                </a:solidFill>
              </a:defRPr>
            </a:lvl4pPr>
            <a:lvl5pPr marL="557133" indent="-171427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236837"/>
            <a:ext cx="1831086" cy="793967"/>
          </a:xfrm>
          <a:solidFill>
            <a:schemeClr val="accent5">
              <a:alpha val="80000"/>
            </a:schemeClr>
          </a:solidFill>
        </p:spPr>
        <p:txBody>
          <a:bodyPr lIns="137160" tIns="68580" rIns="137160" bIns="6858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38" indent="-128570">
              <a:defRPr sz="1000">
                <a:solidFill>
                  <a:srgbClr val="FFFFFF"/>
                </a:solidFill>
              </a:defRPr>
            </a:lvl3pPr>
            <a:lvl4pPr marL="385707" indent="-128570">
              <a:defRPr sz="1000">
                <a:solidFill>
                  <a:srgbClr val="FFFFFF"/>
                </a:solidFill>
              </a:defRPr>
            </a:lvl4pPr>
            <a:lvl5pPr marL="557133" indent="-171427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236837"/>
            <a:ext cx="1831086" cy="793967"/>
          </a:xfrm>
          <a:solidFill>
            <a:schemeClr val="bg2">
              <a:alpha val="80000"/>
            </a:schemeClr>
          </a:solidFill>
        </p:spPr>
        <p:txBody>
          <a:bodyPr lIns="137160" tIns="68580" rIns="137160" bIns="6858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38" indent="-128570">
              <a:defRPr sz="1000">
                <a:solidFill>
                  <a:srgbClr val="FFFFFF"/>
                </a:solidFill>
              </a:defRPr>
            </a:lvl3pPr>
            <a:lvl4pPr marL="385707" indent="-128570">
              <a:defRPr sz="1000">
                <a:solidFill>
                  <a:srgbClr val="FFFFFF"/>
                </a:solidFill>
              </a:defRPr>
            </a:lvl4pPr>
            <a:lvl5pPr marL="557133" indent="-171427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0" indent="-128570">
              <a:buFont typeface="Arial" panose="020B0604020202020204" pitchFamily="34" charset="0"/>
              <a:buChar char="•"/>
              <a:defRPr sz="1000"/>
            </a:lvl2pPr>
            <a:lvl3pPr marL="257138" indent="-128570">
              <a:defRPr sz="1000"/>
            </a:lvl3pPr>
            <a:lvl4pPr marL="385707" indent="-12857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0" indent="-128570">
              <a:buFont typeface="Arial" panose="020B0604020202020204" pitchFamily="34" charset="0"/>
              <a:buChar char="•"/>
              <a:defRPr sz="1000"/>
            </a:lvl2pPr>
            <a:lvl3pPr marL="257138" indent="-128570">
              <a:defRPr sz="1000"/>
            </a:lvl3pPr>
            <a:lvl4pPr marL="385707" indent="-12857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0" indent="-128570">
              <a:buFont typeface="Arial" panose="020B0604020202020204" pitchFamily="34" charset="0"/>
              <a:buChar char="•"/>
              <a:defRPr sz="1000"/>
            </a:lvl2pPr>
            <a:lvl3pPr marL="257138" indent="-128570">
              <a:defRPr sz="1000"/>
            </a:lvl3pPr>
            <a:lvl4pPr marL="385707" indent="-12857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0" indent="-128570">
              <a:buFont typeface="Arial" panose="020B0604020202020204" pitchFamily="34" charset="0"/>
              <a:buChar char="•"/>
              <a:defRPr sz="1000"/>
            </a:lvl2pPr>
            <a:lvl3pPr marL="257138" indent="-128570">
              <a:defRPr sz="1000"/>
            </a:lvl3pPr>
            <a:lvl4pPr marL="385707" indent="-12857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685804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94025779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236837"/>
            <a:ext cx="2496312" cy="793967"/>
          </a:xfrm>
          <a:solidFill>
            <a:schemeClr val="accent1">
              <a:alpha val="80000"/>
            </a:schemeClr>
          </a:solidFill>
        </p:spPr>
        <p:txBody>
          <a:bodyPr lIns="137160" tIns="68580" rIns="137160" bIns="6858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38" indent="-128570">
              <a:defRPr sz="1000">
                <a:solidFill>
                  <a:srgbClr val="FFFFFF"/>
                </a:solidFill>
              </a:defRPr>
            </a:lvl3pPr>
            <a:lvl4pPr marL="385707" indent="-128570">
              <a:defRPr sz="1000">
                <a:solidFill>
                  <a:srgbClr val="FFFFFF"/>
                </a:solidFill>
              </a:defRPr>
            </a:lvl4pPr>
            <a:lvl5pPr marL="557133" indent="-171427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236837"/>
            <a:ext cx="2496312" cy="793967"/>
          </a:xfrm>
          <a:solidFill>
            <a:schemeClr val="accent4">
              <a:alpha val="80000"/>
            </a:schemeClr>
          </a:solidFill>
        </p:spPr>
        <p:txBody>
          <a:bodyPr lIns="137160" tIns="68580" rIns="137160" bIns="6858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38" indent="-128570">
              <a:defRPr sz="1000">
                <a:solidFill>
                  <a:srgbClr val="FFFFFF"/>
                </a:solidFill>
              </a:defRPr>
            </a:lvl3pPr>
            <a:lvl4pPr marL="385707" indent="-128570">
              <a:defRPr sz="1000">
                <a:solidFill>
                  <a:srgbClr val="FFFFFF"/>
                </a:solidFill>
              </a:defRPr>
            </a:lvl4pPr>
            <a:lvl5pPr marL="557133" indent="-171427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236837"/>
            <a:ext cx="2496312" cy="793967"/>
          </a:xfrm>
          <a:solidFill>
            <a:schemeClr val="bg2">
              <a:alpha val="80000"/>
            </a:schemeClr>
          </a:solidFill>
        </p:spPr>
        <p:txBody>
          <a:bodyPr lIns="137160" tIns="68580" rIns="137160" bIns="6858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38" indent="-128570">
              <a:defRPr sz="1000">
                <a:solidFill>
                  <a:srgbClr val="FFFFFF"/>
                </a:solidFill>
              </a:defRPr>
            </a:lvl3pPr>
            <a:lvl4pPr marL="385707" indent="-128570">
              <a:defRPr sz="1000">
                <a:solidFill>
                  <a:srgbClr val="FFFFFF"/>
                </a:solidFill>
              </a:defRPr>
            </a:lvl4pPr>
            <a:lvl5pPr marL="557133" indent="-171427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000"/>
            </a:lvl2pPr>
            <a:lvl3pPr marL="257138" indent="-128570">
              <a:defRPr sz="1000"/>
            </a:lvl3pPr>
            <a:lvl4pPr marL="385707" indent="-12857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000"/>
            </a:lvl2pPr>
            <a:lvl3pPr marL="257138" indent="-128570">
              <a:defRPr sz="1000"/>
            </a:lvl3pPr>
            <a:lvl4pPr marL="385707" indent="-12857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000"/>
            </a:lvl2pPr>
            <a:lvl3pPr marL="257138" indent="-128570">
              <a:defRPr sz="1000"/>
            </a:lvl3pPr>
            <a:lvl4pPr marL="385707" indent="-12857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685804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9054604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236837"/>
            <a:ext cx="2496312" cy="793967"/>
          </a:xfrm>
          <a:solidFill>
            <a:schemeClr val="accent1">
              <a:alpha val="80000"/>
            </a:schemeClr>
          </a:solidFill>
        </p:spPr>
        <p:txBody>
          <a:bodyPr lIns="137160" tIns="68580" rIns="137160" bIns="6858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38" indent="-128570">
              <a:defRPr sz="1000">
                <a:solidFill>
                  <a:srgbClr val="FFFFFF"/>
                </a:solidFill>
              </a:defRPr>
            </a:lvl3pPr>
            <a:lvl4pPr marL="385707" indent="-128570">
              <a:defRPr sz="1000">
                <a:solidFill>
                  <a:srgbClr val="FFFFFF"/>
                </a:solidFill>
              </a:defRPr>
            </a:lvl4pPr>
            <a:lvl5pPr marL="557133" indent="-171427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236837"/>
            <a:ext cx="2496312" cy="793967"/>
          </a:xfrm>
          <a:solidFill>
            <a:schemeClr val="accent4">
              <a:alpha val="80000"/>
            </a:schemeClr>
          </a:solidFill>
        </p:spPr>
        <p:txBody>
          <a:bodyPr lIns="137160" tIns="68580" rIns="137160" bIns="6858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38" indent="-128570">
              <a:defRPr sz="1000">
                <a:solidFill>
                  <a:srgbClr val="FFFFFF"/>
                </a:solidFill>
              </a:defRPr>
            </a:lvl3pPr>
            <a:lvl4pPr marL="385707" indent="-128570">
              <a:defRPr sz="1000">
                <a:solidFill>
                  <a:srgbClr val="FFFFFF"/>
                </a:solidFill>
              </a:defRPr>
            </a:lvl4pPr>
            <a:lvl5pPr marL="557133" indent="-171427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236837"/>
            <a:ext cx="2496312" cy="793967"/>
          </a:xfrm>
          <a:solidFill>
            <a:schemeClr val="bg2">
              <a:alpha val="80000"/>
            </a:schemeClr>
          </a:solidFill>
        </p:spPr>
        <p:txBody>
          <a:bodyPr lIns="137160" tIns="68580" rIns="137160" bIns="6858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38" indent="-128570">
              <a:defRPr sz="1000">
                <a:solidFill>
                  <a:srgbClr val="FFFFFF"/>
                </a:solidFill>
              </a:defRPr>
            </a:lvl3pPr>
            <a:lvl4pPr marL="385707" indent="-128570">
              <a:defRPr sz="1000">
                <a:solidFill>
                  <a:srgbClr val="FFFFFF"/>
                </a:solidFill>
              </a:defRPr>
            </a:lvl4pPr>
            <a:lvl5pPr marL="557133" indent="-171427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000"/>
            </a:lvl2pPr>
            <a:lvl3pPr marL="257138" indent="-128570">
              <a:defRPr sz="1000"/>
            </a:lvl3pPr>
            <a:lvl4pPr marL="385707" indent="-12857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000"/>
            </a:lvl2pPr>
            <a:lvl3pPr marL="257138" indent="-128570">
              <a:defRPr sz="1000"/>
            </a:lvl3pPr>
            <a:lvl4pPr marL="385707" indent="-12857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000"/>
            </a:lvl2pPr>
            <a:lvl3pPr marL="257138" indent="-128570">
              <a:defRPr sz="1000"/>
            </a:lvl3pPr>
            <a:lvl4pPr marL="385707" indent="-12857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9241517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1"/>
            <a:ext cx="381419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2467670"/>
            <a:ext cx="3813049" cy="563135"/>
          </a:xfrm>
          <a:solidFill>
            <a:schemeClr val="accent1">
              <a:alpha val="80000"/>
            </a:schemeClr>
          </a:solidFill>
        </p:spPr>
        <p:txBody>
          <a:bodyPr lIns="137160" tIns="68580" rIns="137160" bIns="6858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38" indent="-128570">
              <a:defRPr sz="1000">
                <a:solidFill>
                  <a:srgbClr val="FFFFFF"/>
                </a:solidFill>
              </a:defRPr>
            </a:lvl3pPr>
            <a:lvl4pPr marL="385707" indent="-128570">
              <a:defRPr sz="1000">
                <a:solidFill>
                  <a:srgbClr val="FFFFFF"/>
                </a:solidFill>
              </a:defRPr>
            </a:lvl4pPr>
            <a:lvl5pPr marL="557133" indent="-171427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467670"/>
            <a:ext cx="3813049" cy="563135"/>
          </a:xfrm>
          <a:solidFill>
            <a:schemeClr val="accent4">
              <a:alpha val="80000"/>
            </a:schemeClr>
          </a:solidFill>
        </p:spPr>
        <p:txBody>
          <a:bodyPr lIns="137160" tIns="68580" rIns="137160" bIns="6858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38" indent="-128570">
              <a:defRPr sz="1000">
                <a:solidFill>
                  <a:srgbClr val="FFFFFF"/>
                </a:solidFill>
              </a:defRPr>
            </a:lvl3pPr>
            <a:lvl4pPr marL="385707" indent="-128570">
              <a:defRPr sz="1000">
                <a:solidFill>
                  <a:srgbClr val="FFFFFF"/>
                </a:solidFill>
              </a:defRPr>
            </a:lvl4pPr>
            <a:lvl5pPr marL="557133" indent="-171427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159229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000"/>
            </a:lvl2pPr>
            <a:lvl3pPr marL="257138" indent="-128570">
              <a:defRPr sz="1000"/>
            </a:lvl3pPr>
            <a:lvl4pPr marL="385707" indent="-12857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9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000"/>
            </a:lvl2pPr>
            <a:lvl3pPr marL="257138" indent="-128570">
              <a:defRPr sz="1000"/>
            </a:lvl3pPr>
            <a:lvl4pPr marL="385707" indent="-12857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85969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18-Jan-21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1"/>
            <a:ext cx="381419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2467670"/>
            <a:ext cx="3813049" cy="563135"/>
          </a:xfrm>
          <a:solidFill>
            <a:schemeClr val="accent1">
              <a:alpha val="80000"/>
            </a:schemeClr>
          </a:solidFill>
        </p:spPr>
        <p:txBody>
          <a:bodyPr lIns="137160" tIns="68580" rIns="137160" bIns="6858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38" indent="-128570">
              <a:defRPr sz="1000">
                <a:solidFill>
                  <a:srgbClr val="FFFFFF"/>
                </a:solidFill>
              </a:defRPr>
            </a:lvl3pPr>
            <a:lvl4pPr marL="385707" indent="-128570">
              <a:defRPr sz="1000">
                <a:solidFill>
                  <a:srgbClr val="FFFFFF"/>
                </a:solidFill>
              </a:defRPr>
            </a:lvl4pPr>
            <a:lvl5pPr marL="557133" indent="-171427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467670"/>
            <a:ext cx="3813049" cy="563135"/>
          </a:xfrm>
          <a:solidFill>
            <a:schemeClr val="accent4">
              <a:alpha val="80000"/>
            </a:schemeClr>
          </a:solidFill>
        </p:spPr>
        <p:txBody>
          <a:bodyPr lIns="137160" tIns="68580" rIns="137160" bIns="6858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38" indent="-128570">
              <a:defRPr sz="1000">
                <a:solidFill>
                  <a:srgbClr val="FFFFFF"/>
                </a:solidFill>
              </a:defRPr>
            </a:lvl3pPr>
            <a:lvl4pPr marL="385707" indent="-128570">
              <a:defRPr sz="1000">
                <a:solidFill>
                  <a:srgbClr val="FFFFFF"/>
                </a:solidFill>
              </a:defRPr>
            </a:lvl4pPr>
            <a:lvl5pPr marL="557133" indent="-171427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159229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000"/>
            </a:lvl2pPr>
            <a:lvl3pPr marL="257138" indent="-128570">
              <a:defRPr sz="1000"/>
            </a:lvl3pPr>
            <a:lvl4pPr marL="385707" indent="-12857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9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000"/>
            </a:lvl2pPr>
            <a:lvl3pPr marL="257138" indent="-128570">
              <a:defRPr sz="1000"/>
            </a:lvl3pPr>
            <a:lvl4pPr marL="385707" indent="-12857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685804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11386149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4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228437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6" y="1229844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409680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4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5590923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4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7772163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228437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6" y="236516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409680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559092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8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228437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6" y="350048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3409680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8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5590923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8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7772163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98244275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4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228437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6" y="1229844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409680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4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5590923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4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7772163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228437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6" y="236516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409680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559092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8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228437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6" y="350048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3409680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8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5590923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8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7772163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685804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2596048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4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228441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069978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911515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228441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069978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6911515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8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228441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8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069978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6911515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685804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5567610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4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228441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069978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911515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228441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069978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6911515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8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228441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8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069978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6911515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24488274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4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228441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069978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911515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914934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228441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4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069978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91493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6911515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685804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4565566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4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228441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069978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911515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914934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228441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4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069978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91493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6911515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58785472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4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4" y="1229844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4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685804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54128822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4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4" y="1229844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4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74816506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545" y="2442744"/>
            <a:ext cx="2532703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270249" y="2442744"/>
            <a:ext cx="2532703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108951" y="2442744"/>
            <a:ext cx="2532703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685804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796404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4" y="1597824"/>
            <a:ext cx="7772401" cy="1102519"/>
          </a:xfrm>
        </p:spPr>
        <p:txBody>
          <a:bodyPr/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2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3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7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8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9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15964939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545" y="2442744"/>
            <a:ext cx="2532703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270249" y="2442744"/>
            <a:ext cx="2532703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108951" y="2442744"/>
            <a:ext cx="2532703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70039610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39441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642339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745234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685804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6848134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2026024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39441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642339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745234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6848134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6579150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B9E9AB9-CC6F-421C-B64F-949D9DA502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0F63FE92-17E4-4CE0-A3A7-106AAB549A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4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1A65E682-D44E-4EF6-ABF1-4017FAC414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35B3E81-EF43-4719-8E65-0EAA8299765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2EEC7FFF-CCAC-4816-BB03-4A8AA6818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80F44A18-C50E-42BC-AB70-4F95EBA73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855209-EBB7-4917-A90F-BD2C0364965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1932786"/>
      </p:ext>
    </p:extLst>
  </p:cSld>
  <p:clrMapOvr>
    <a:masterClrMapping/>
  </p:clrMapOvr>
  <p:transition spd="slow">
    <p:comb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C7E1997-DE1D-4D93-BBDC-EC199370DE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9A568DB-DBE3-4319-AF49-D585FF6259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E0CB4143-74E4-447A-92E6-203CAE3605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35B3E81-EF43-4719-8E65-0EAA8299765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79B1C41-C39A-40F0-A62A-559D4583EB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39F07CE1-DB04-469E-BBB3-7179FBEFF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855209-EBB7-4917-A90F-BD2C0364965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782668"/>
      </p:ext>
    </p:extLst>
  </p:cSld>
  <p:clrMapOvr>
    <a:masterClrMapping/>
  </p:clrMapOvr>
  <p:transition spd="slow">
    <p:comb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25543F9-FD23-45F8-A265-56D29BF9B8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8326CBE0-AC7A-437D-BB3E-F511E6F6D3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F5286B5B-F4DD-47F9-BAD2-5FF63F0415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35B3E81-EF43-4719-8E65-0EAA8299765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2A87F100-80E9-4EFB-94A8-A4A47ABFEA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EB296977-425B-413F-B218-BFBCD15B7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855209-EBB7-4917-A90F-BD2C0364965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5052058"/>
      </p:ext>
    </p:extLst>
  </p:cSld>
  <p:clrMapOvr>
    <a:masterClrMapping/>
  </p:clrMapOvr>
  <p:transition spd="slow">
    <p:comb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0F080DE-EF0B-4858-8E9E-9615A9EB0F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3F87460A-1D3D-477C-BEA0-56CAC96193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103152EA-8CAF-4623-850F-EA197ABF84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5FB3D7C9-2C75-4D8C-85FB-7F6FDC726C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35B3E81-EF43-4719-8E65-0EAA8299765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8C23892D-B40B-47CB-9E08-681CA8C202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ACE34AEA-A11D-438B-82F4-2401CC75D0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855209-EBB7-4917-A90F-BD2C0364965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9020969"/>
      </p:ext>
    </p:extLst>
  </p:cSld>
  <p:clrMapOvr>
    <a:masterClrMapping/>
  </p:clrMapOvr>
  <p:transition spd="slow">
    <p:comb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2730671-8218-48DC-A6AF-413C07E2D6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5C9933C5-6D06-46D6-A08F-50DEAE03B3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549B6E89-E947-42C1-AE21-88EB72543E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98E43088-76A4-4664-9C51-A12FD42BC3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766772AB-0673-452F-99C9-8991150F78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C76A0FEC-A079-41A7-9E50-6DFDE79FC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35B3E81-EF43-4719-8E65-0EAA8299765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F5DBBEF4-92B3-4DEC-8186-260E80BAA5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66A551BF-90A0-4718-9402-0A73491C00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855209-EBB7-4917-A90F-BD2C0364965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1986563"/>
      </p:ext>
    </p:extLst>
  </p:cSld>
  <p:clrMapOvr>
    <a:masterClrMapping/>
  </p:clrMapOvr>
  <p:transition spd="slow">
    <p:comb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DAAB73F-D308-409E-BAFF-5C554CEC05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5F94CF4C-059E-429F-85B5-3E0D3BB421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35B3E81-EF43-4719-8E65-0EAA8299765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088DE7D5-52AA-4069-844C-1366CB808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DD9069BA-7FD6-40F4-A8F3-369AF62BD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855209-EBB7-4917-A90F-BD2C0364965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678185"/>
      </p:ext>
    </p:extLst>
  </p:cSld>
  <p:clrMapOvr>
    <a:masterClrMapping/>
  </p:clrMapOvr>
  <p:transition spd="slow">
    <p:comb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68995FF8-8320-44E5-8147-5F672BD9FE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35B3E81-EF43-4719-8E65-0EAA8299765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F4718791-23A7-41F4-8C01-DC862DEE8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882FE402-7C89-4E42-9547-7B6268E5B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855209-EBB7-4917-A90F-BD2C0364965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6540638"/>
      </p:ext>
    </p:extLst>
  </p:cSld>
  <p:clrMapOvr>
    <a:masterClrMapping/>
  </p:clrMapOvr>
  <p:transition spd="slow">
    <p:comb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135459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3AD5A97-0716-4CB7-9F05-F0EA5D203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386A1A28-BB35-45AA-B7A5-CEC7F9BDD6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67EC5265-124A-4CE7-8CF0-D1D97CEB5D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5CB41313-FA60-4F2B-8EF0-8B013E0661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35B3E81-EF43-4719-8E65-0EAA8299765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36FBD8C9-ED9D-4E90-9E19-39B4F95D61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572CAAC1-0A14-4ACB-B2D2-2A7C0269B4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855209-EBB7-4917-A90F-BD2C0364965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7959761"/>
      </p:ext>
    </p:extLst>
  </p:cSld>
  <p:clrMapOvr>
    <a:masterClrMapping/>
  </p:clrMapOvr>
  <p:transition spd="slow">
    <p:comb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5998394-93A1-4CD3-B4D6-88A048A691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C95A1D68-ED35-4263-BE43-28B2045888C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55D174D2-E5DA-4339-8276-C9A47AE21B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744589F5-BB5A-4005-8F3C-39341C5363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35B3E81-EF43-4719-8E65-0EAA8299765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638848A3-B1B7-4A98-B247-62FE02235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48FD7D75-D8B1-4B13-ADA8-E7183419F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855209-EBB7-4917-A90F-BD2C0364965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7119734"/>
      </p:ext>
    </p:extLst>
  </p:cSld>
  <p:clrMapOvr>
    <a:masterClrMapping/>
  </p:clrMapOvr>
  <p:transition spd="slow">
    <p:comb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EB350FB-D4D7-477F-9EB2-0AF8AABBC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E810B0A0-98D0-4604-AE13-AD9B1CD976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2D6548C5-7923-42B5-9E40-E4A3F7E449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35B3E81-EF43-4719-8E65-0EAA8299765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70D837A6-9386-46D1-943E-731AF1A1A0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E9130847-AD81-4EEF-81AB-724F706DD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855209-EBB7-4917-A90F-BD2C0364965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5911627"/>
      </p:ext>
    </p:extLst>
  </p:cSld>
  <p:clrMapOvr>
    <a:masterClrMapping/>
  </p:clrMapOvr>
  <p:transition spd="slow">
    <p:comb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E101DD23-EAC5-4555-8E80-C496F6E51A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DE3BD7A0-1F05-4F6A-9856-495F3BCA1A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3F39C0A4-7E55-49FE-80F4-847982BC4F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35B3E81-EF43-4719-8E65-0EAA8299765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6E0BE15C-7FA1-4041-BCB7-71BCFEC4FA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1495A4D-6242-4BA7-8BB8-E5D67A57A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855209-EBB7-4917-A90F-BD2C0364965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5288814"/>
      </p:ext>
    </p:extLst>
  </p:cSld>
  <p:clrMapOvr>
    <a:masterClrMapping/>
  </p:clrMapOvr>
  <p:transition spd="slow">
    <p:comb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85804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245561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05740"/>
          <a:lstStyle>
            <a:lvl1pPr marL="0" indent="0">
              <a:spcBef>
                <a:spcPts val="900"/>
              </a:spcBef>
              <a:buNone/>
              <a:defRPr sz="1200"/>
            </a:lvl1pPr>
            <a:lvl2pPr marL="171421" indent="-17142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28" indent="-185706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65" indent="-17142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686" indent="-17142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92333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8.xml"/><Relationship Id="rId18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31.xml"/><Relationship Id="rId39" Type="http://schemas.openxmlformats.org/officeDocument/2006/relationships/slideLayout" Target="../slideLayouts/slideLayout44.xml"/><Relationship Id="rId21" Type="http://schemas.openxmlformats.org/officeDocument/2006/relationships/slideLayout" Target="../slideLayouts/slideLayout26.xml"/><Relationship Id="rId34" Type="http://schemas.openxmlformats.org/officeDocument/2006/relationships/slideLayout" Target="../slideLayouts/slideLayout39.xml"/><Relationship Id="rId42" Type="http://schemas.openxmlformats.org/officeDocument/2006/relationships/slideLayout" Target="../slideLayouts/slideLayout47.xml"/><Relationship Id="rId47" Type="http://schemas.openxmlformats.org/officeDocument/2006/relationships/slideLayout" Target="../slideLayouts/slideLayout52.xml"/><Relationship Id="rId50" Type="http://schemas.openxmlformats.org/officeDocument/2006/relationships/slideLayout" Target="../slideLayouts/slideLayout55.xml"/><Relationship Id="rId55" Type="http://schemas.openxmlformats.org/officeDocument/2006/relationships/slideLayout" Target="../slideLayouts/slideLayout60.xml"/><Relationship Id="rId7" Type="http://schemas.openxmlformats.org/officeDocument/2006/relationships/slideLayout" Target="../slideLayouts/slideLayout12.xml"/><Relationship Id="rId2" Type="http://schemas.openxmlformats.org/officeDocument/2006/relationships/slideLayout" Target="../slideLayouts/slideLayout7.xml"/><Relationship Id="rId16" Type="http://schemas.openxmlformats.org/officeDocument/2006/relationships/slideLayout" Target="../slideLayouts/slideLayout21.xml"/><Relationship Id="rId20" Type="http://schemas.openxmlformats.org/officeDocument/2006/relationships/slideLayout" Target="../slideLayouts/slideLayout25.xml"/><Relationship Id="rId29" Type="http://schemas.openxmlformats.org/officeDocument/2006/relationships/slideLayout" Target="../slideLayouts/slideLayout34.xml"/><Relationship Id="rId41" Type="http://schemas.openxmlformats.org/officeDocument/2006/relationships/slideLayout" Target="../slideLayouts/slideLayout46.xml"/><Relationship Id="rId54" Type="http://schemas.openxmlformats.org/officeDocument/2006/relationships/slideLayout" Target="../slideLayouts/slideLayout59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24" Type="http://schemas.openxmlformats.org/officeDocument/2006/relationships/slideLayout" Target="../slideLayouts/slideLayout29.xml"/><Relationship Id="rId32" Type="http://schemas.openxmlformats.org/officeDocument/2006/relationships/slideLayout" Target="../slideLayouts/slideLayout37.xml"/><Relationship Id="rId37" Type="http://schemas.openxmlformats.org/officeDocument/2006/relationships/slideLayout" Target="../slideLayouts/slideLayout42.xml"/><Relationship Id="rId40" Type="http://schemas.openxmlformats.org/officeDocument/2006/relationships/slideLayout" Target="../slideLayouts/slideLayout45.xml"/><Relationship Id="rId45" Type="http://schemas.openxmlformats.org/officeDocument/2006/relationships/slideLayout" Target="../slideLayouts/slideLayout50.xml"/><Relationship Id="rId53" Type="http://schemas.openxmlformats.org/officeDocument/2006/relationships/slideLayout" Target="../slideLayouts/slideLayout58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15" Type="http://schemas.openxmlformats.org/officeDocument/2006/relationships/slideLayout" Target="../slideLayouts/slideLayout20.xml"/><Relationship Id="rId23" Type="http://schemas.openxmlformats.org/officeDocument/2006/relationships/slideLayout" Target="../slideLayouts/slideLayout28.xml"/><Relationship Id="rId28" Type="http://schemas.openxmlformats.org/officeDocument/2006/relationships/slideLayout" Target="../slideLayouts/slideLayout33.xml"/><Relationship Id="rId36" Type="http://schemas.openxmlformats.org/officeDocument/2006/relationships/slideLayout" Target="../slideLayouts/slideLayout41.xml"/><Relationship Id="rId49" Type="http://schemas.openxmlformats.org/officeDocument/2006/relationships/slideLayout" Target="../slideLayouts/slideLayout54.xml"/><Relationship Id="rId57" Type="http://schemas.openxmlformats.org/officeDocument/2006/relationships/slideLayout" Target="../slideLayouts/slideLayout62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5.xml"/><Relationship Id="rId19" Type="http://schemas.openxmlformats.org/officeDocument/2006/relationships/slideLayout" Target="../slideLayouts/slideLayout24.xml"/><Relationship Id="rId31" Type="http://schemas.openxmlformats.org/officeDocument/2006/relationships/slideLayout" Target="../slideLayouts/slideLayout36.xml"/><Relationship Id="rId44" Type="http://schemas.openxmlformats.org/officeDocument/2006/relationships/slideLayout" Target="../slideLayouts/slideLayout49.xml"/><Relationship Id="rId52" Type="http://schemas.openxmlformats.org/officeDocument/2006/relationships/slideLayout" Target="../slideLayouts/slideLayout57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9.xml"/><Relationship Id="rId22" Type="http://schemas.openxmlformats.org/officeDocument/2006/relationships/slideLayout" Target="../slideLayouts/slideLayout27.xml"/><Relationship Id="rId27" Type="http://schemas.openxmlformats.org/officeDocument/2006/relationships/slideLayout" Target="../slideLayouts/slideLayout32.xml"/><Relationship Id="rId30" Type="http://schemas.openxmlformats.org/officeDocument/2006/relationships/slideLayout" Target="../slideLayouts/slideLayout35.xml"/><Relationship Id="rId35" Type="http://schemas.openxmlformats.org/officeDocument/2006/relationships/slideLayout" Target="../slideLayouts/slideLayout40.xml"/><Relationship Id="rId43" Type="http://schemas.openxmlformats.org/officeDocument/2006/relationships/slideLayout" Target="../slideLayouts/slideLayout48.xml"/><Relationship Id="rId48" Type="http://schemas.openxmlformats.org/officeDocument/2006/relationships/slideLayout" Target="../slideLayouts/slideLayout53.xml"/><Relationship Id="rId56" Type="http://schemas.openxmlformats.org/officeDocument/2006/relationships/slideLayout" Target="../slideLayouts/slideLayout61.xml"/><Relationship Id="rId8" Type="http://schemas.openxmlformats.org/officeDocument/2006/relationships/slideLayout" Target="../slideLayouts/slideLayout13.xml"/><Relationship Id="rId51" Type="http://schemas.openxmlformats.org/officeDocument/2006/relationships/slideLayout" Target="../slideLayouts/slideLayout56.xml"/><Relationship Id="rId3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7.xml"/><Relationship Id="rId17" Type="http://schemas.openxmlformats.org/officeDocument/2006/relationships/slideLayout" Target="../slideLayouts/slideLayout22.xml"/><Relationship Id="rId25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8.xml"/><Relationship Id="rId38" Type="http://schemas.openxmlformats.org/officeDocument/2006/relationships/slideLayout" Target="../slideLayouts/slideLayout43.xml"/><Relationship Id="rId46" Type="http://schemas.openxmlformats.org/officeDocument/2006/relationships/slideLayout" Target="../slideLayouts/slideLayout51.xml"/><Relationship Id="rId59" Type="http://schemas.openxmlformats.org/officeDocument/2006/relationships/hyperlink" Target="https://www.facebook.com" TargetMode="Externa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977580" y="125491"/>
            <a:ext cx="5188839" cy="6771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110614" y="2291953"/>
            <a:ext cx="692277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18-Jan-21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342900">
        <a:defRPr>
          <a:latin typeface="+mn-lt"/>
          <a:ea typeface="+mn-ea"/>
          <a:cs typeface="+mn-cs"/>
        </a:defRPr>
      </a:lvl2pPr>
      <a:lvl3pPr marL="685800">
        <a:defRPr>
          <a:latin typeface="+mn-lt"/>
          <a:ea typeface="+mn-ea"/>
          <a:cs typeface="+mn-cs"/>
        </a:defRPr>
      </a:lvl3pPr>
      <a:lvl4pPr marL="1028700">
        <a:defRPr>
          <a:latin typeface="+mn-lt"/>
          <a:ea typeface="+mn-ea"/>
          <a:cs typeface="+mn-cs"/>
        </a:defRPr>
      </a:lvl4pPr>
      <a:lvl5pPr marL="1371600">
        <a:defRPr>
          <a:latin typeface="+mn-lt"/>
          <a:ea typeface="+mn-ea"/>
          <a:cs typeface="+mn-cs"/>
        </a:defRPr>
      </a:lvl5pPr>
      <a:lvl6pPr marL="1714500">
        <a:defRPr>
          <a:latin typeface="+mn-lt"/>
          <a:ea typeface="+mn-ea"/>
          <a:cs typeface="+mn-cs"/>
        </a:defRPr>
      </a:lvl6pPr>
      <a:lvl7pPr marL="2057400">
        <a:defRPr>
          <a:latin typeface="+mn-lt"/>
          <a:ea typeface="+mn-ea"/>
          <a:cs typeface="+mn-cs"/>
        </a:defRPr>
      </a:lvl7pPr>
      <a:lvl8pPr marL="2400300">
        <a:defRPr>
          <a:latin typeface="+mn-lt"/>
          <a:ea typeface="+mn-ea"/>
          <a:cs typeface="+mn-cs"/>
        </a:defRPr>
      </a:lvl8pPr>
      <a:lvl9pPr marL="27432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342900">
        <a:defRPr>
          <a:latin typeface="+mn-lt"/>
          <a:ea typeface="+mn-ea"/>
          <a:cs typeface="+mn-cs"/>
        </a:defRPr>
      </a:lvl2pPr>
      <a:lvl3pPr marL="685800">
        <a:defRPr>
          <a:latin typeface="+mn-lt"/>
          <a:ea typeface="+mn-ea"/>
          <a:cs typeface="+mn-cs"/>
        </a:defRPr>
      </a:lvl3pPr>
      <a:lvl4pPr marL="1028700">
        <a:defRPr>
          <a:latin typeface="+mn-lt"/>
          <a:ea typeface="+mn-ea"/>
          <a:cs typeface="+mn-cs"/>
        </a:defRPr>
      </a:lvl4pPr>
      <a:lvl5pPr marL="1371600">
        <a:defRPr>
          <a:latin typeface="+mn-lt"/>
          <a:ea typeface="+mn-ea"/>
          <a:cs typeface="+mn-cs"/>
        </a:defRPr>
      </a:lvl5pPr>
      <a:lvl6pPr marL="1714500">
        <a:defRPr>
          <a:latin typeface="+mn-lt"/>
          <a:ea typeface="+mn-ea"/>
          <a:cs typeface="+mn-cs"/>
        </a:defRPr>
      </a:lvl6pPr>
      <a:lvl7pPr marL="2057400">
        <a:defRPr>
          <a:latin typeface="+mn-lt"/>
          <a:ea typeface="+mn-ea"/>
          <a:cs typeface="+mn-cs"/>
        </a:defRPr>
      </a:lvl7pPr>
      <a:lvl8pPr marL="2400300">
        <a:defRPr>
          <a:latin typeface="+mn-lt"/>
          <a:ea typeface="+mn-ea"/>
          <a:cs typeface="+mn-cs"/>
        </a:defRPr>
      </a:lvl8pPr>
      <a:lvl9pPr marL="27432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209551"/>
            <a:ext cx="7772400" cy="6143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914401"/>
            <a:ext cx="7772400" cy="347027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6189" y="4727260"/>
            <a:ext cx="1620837" cy="230820"/>
          </a:xfrm>
          <a:prstGeom prst="rect">
            <a:avLst/>
          </a:prstGeom>
        </p:spPr>
        <p:txBody>
          <a:bodyPr lIns="91430" tIns="45714" rIns="91430" bIns="45714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45152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189" y="4719639"/>
            <a:ext cx="104775" cy="246062"/>
          </a:xfrm>
          <a:prstGeom prst="rect">
            <a:avLst/>
          </a:prstGeom>
        </p:spPr>
        <p:txBody>
          <a:bodyPr wrap="none" lIns="91430" tIns="45714" rIns="91430" bIns="45714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45152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71499A-3202-4610-BF1E-4D0A402E8E9E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145152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164" y="4718051"/>
            <a:ext cx="250825" cy="249238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marL="0" marR="0" lvl="0" indent="0" algn="ctr" defTabSz="91418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139" y="4718051"/>
            <a:ext cx="250825" cy="249238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marL="0" marR="0" lvl="0" indent="0" algn="ctr" defTabSz="91418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19882" y="4809332"/>
            <a:ext cx="68262" cy="66675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marL="0" marR="0" lvl="0" indent="0" algn="ctr" defTabSz="91418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189" y="4718051"/>
            <a:ext cx="250825" cy="249238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marL="0" marR="0" lvl="0" indent="0" algn="ctr" defTabSz="91418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007" y="4809332"/>
            <a:ext cx="68262" cy="66675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marL="0" marR="0" lvl="0" indent="0" algn="ctr" defTabSz="91418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59" name="Freeform 6"/>
          <p:cNvSpPr>
            <a:spLocks/>
          </p:cNvSpPr>
          <p:nvPr/>
        </p:nvSpPr>
        <p:spPr bwMode="auto">
          <a:xfrm>
            <a:off x="8124826" y="4792664"/>
            <a:ext cx="49213" cy="103187"/>
          </a:xfrm>
          <a:custGeom>
            <a:avLst/>
            <a:gdLst>
              <a:gd name="T0" fmla="*/ 191313720 w 704"/>
              <a:gd name="T1" fmla="*/ 82155763 h 1506"/>
              <a:gd name="T2" fmla="*/ 191313720 w 704"/>
              <a:gd name="T3" fmla="*/ 82155763 h 1506"/>
              <a:gd name="T4" fmla="*/ 235054430 w 704"/>
              <a:gd name="T5" fmla="*/ 82155763 h 1506"/>
              <a:gd name="T6" fmla="*/ 235054430 w 704"/>
              <a:gd name="T7" fmla="*/ 0 h 1506"/>
              <a:gd name="T8" fmla="*/ 164270827 w 704"/>
              <a:gd name="T9" fmla="*/ 0 h 1506"/>
              <a:gd name="T10" fmla="*/ 51749986 w 704"/>
              <a:gd name="T11" fmla="*/ 108253167 h 1506"/>
              <a:gd name="T12" fmla="*/ 51749986 w 704"/>
              <a:gd name="T13" fmla="*/ 158832954 h 1506"/>
              <a:gd name="T14" fmla="*/ 0 w 704"/>
              <a:gd name="T15" fmla="*/ 158832954 h 1506"/>
              <a:gd name="T16" fmla="*/ 0 w 704"/>
              <a:gd name="T17" fmla="*/ 241312597 h 1506"/>
              <a:gd name="T18" fmla="*/ 51749986 w 704"/>
              <a:gd name="T19" fmla="*/ 241312597 h 1506"/>
              <a:gd name="T20" fmla="*/ 51749986 w 704"/>
              <a:gd name="T21" fmla="*/ 485202609 h 1506"/>
              <a:gd name="T22" fmla="*/ 155924330 w 704"/>
              <a:gd name="T23" fmla="*/ 485202609 h 1506"/>
              <a:gd name="T24" fmla="*/ 155924330 w 704"/>
              <a:gd name="T25" fmla="*/ 241312597 h 1506"/>
              <a:gd name="T26" fmla="*/ 226708003 w 704"/>
              <a:gd name="T27" fmla="*/ 241312597 h 1506"/>
              <a:gd name="T28" fmla="*/ 235054430 w 704"/>
              <a:gd name="T29" fmla="*/ 158832954 h 1506"/>
              <a:gd name="T30" fmla="*/ 155924330 w 704"/>
              <a:gd name="T31" fmla="*/ 158832954 h 1506"/>
              <a:gd name="T32" fmla="*/ 155924330 w 704"/>
              <a:gd name="T33" fmla="*/ 116628306 h 1506"/>
              <a:gd name="T34" fmla="*/ 191313720 w 704"/>
              <a:gd name="T35" fmla="*/ 82155763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91430" tIns="45714" rIns="91430" bIns="45714"/>
          <a:lstStyle/>
          <a:p>
            <a:pPr marL="0" marR="0" lvl="0" indent="0" algn="l" defTabSz="91437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60" name="Freeform 7"/>
          <p:cNvSpPr>
            <a:spLocks noEditPoints="1"/>
          </p:cNvSpPr>
          <p:nvPr/>
        </p:nvSpPr>
        <p:spPr bwMode="auto">
          <a:xfrm>
            <a:off x="8423276" y="4791076"/>
            <a:ext cx="106363" cy="101600"/>
          </a:xfrm>
          <a:custGeom>
            <a:avLst/>
            <a:gdLst>
              <a:gd name="T0" fmla="*/ 372363517 w 1562"/>
              <a:gd name="T1" fmla="*/ 148568842 h 1491"/>
              <a:gd name="T2" fmla="*/ 372363517 w 1562"/>
              <a:gd name="T3" fmla="*/ 148568842 h 1491"/>
              <a:gd name="T4" fmla="*/ 275788023 w 1562"/>
              <a:gd name="T5" fmla="*/ 202770772 h 1491"/>
              <a:gd name="T6" fmla="*/ 275788023 w 1562"/>
              <a:gd name="T7" fmla="*/ 155584966 h 1491"/>
              <a:gd name="T8" fmla="*/ 170351716 w 1562"/>
              <a:gd name="T9" fmla="*/ 155584966 h 1491"/>
              <a:gd name="T10" fmla="*/ 170351716 w 1562"/>
              <a:gd name="T11" fmla="*/ 475363709 h 1491"/>
              <a:gd name="T12" fmla="*/ 275788023 w 1562"/>
              <a:gd name="T13" fmla="*/ 475363709 h 1491"/>
              <a:gd name="T14" fmla="*/ 275788023 w 1562"/>
              <a:gd name="T15" fmla="*/ 296821981 h 1491"/>
              <a:gd name="T16" fmla="*/ 280540788 w 1562"/>
              <a:gd name="T17" fmla="*/ 271000249 h 1491"/>
              <a:gd name="T18" fmla="*/ 334684798 w 1562"/>
              <a:gd name="T19" fmla="*/ 230825933 h 1491"/>
              <a:gd name="T20" fmla="*/ 388828809 w 1562"/>
              <a:gd name="T21" fmla="*/ 303838105 h 1491"/>
              <a:gd name="T22" fmla="*/ 388828809 w 1562"/>
              <a:gd name="T23" fmla="*/ 475363709 h 1491"/>
              <a:gd name="T24" fmla="*/ 494585090 w 1562"/>
              <a:gd name="T25" fmla="*/ 475363709 h 1491"/>
              <a:gd name="T26" fmla="*/ 494585090 w 1562"/>
              <a:gd name="T27" fmla="*/ 292039353 h 1491"/>
              <a:gd name="T28" fmla="*/ 372363517 w 1562"/>
              <a:gd name="T29" fmla="*/ 148568842 h 1491"/>
              <a:gd name="T30" fmla="*/ 6964461 w 1562"/>
              <a:gd name="T31" fmla="*/ 475363709 h 1491"/>
              <a:gd name="T32" fmla="*/ 6964461 w 1562"/>
              <a:gd name="T33" fmla="*/ 475363709 h 1491"/>
              <a:gd name="T34" fmla="*/ 113040717 w 1562"/>
              <a:gd name="T35" fmla="*/ 475363709 h 1491"/>
              <a:gd name="T36" fmla="*/ 113040717 w 1562"/>
              <a:gd name="T37" fmla="*/ 155264561 h 1491"/>
              <a:gd name="T38" fmla="*/ 6964461 w 1562"/>
              <a:gd name="T39" fmla="*/ 155264561 h 1491"/>
              <a:gd name="T40" fmla="*/ 6964461 w 1562"/>
              <a:gd name="T41" fmla="*/ 475363709 h 1491"/>
              <a:gd name="T42" fmla="*/ 61108472 w 1562"/>
              <a:gd name="T43" fmla="*/ 0 h 1491"/>
              <a:gd name="T44" fmla="*/ 61108472 w 1562"/>
              <a:gd name="T45" fmla="*/ 0 h 1491"/>
              <a:gd name="T46" fmla="*/ 0 w 1562"/>
              <a:gd name="T47" fmla="*/ 56751130 h 1491"/>
              <a:gd name="T48" fmla="*/ 58892076 w 1562"/>
              <a:gd name="T49" fmla="*/ 110632656 h 1491"/>
              <a:gd name="T50" fmla="*/ 120005246 w 1562"/>
              <a:gd name="T51" fmla="*/ 56751130 h 1491"/>
              <a:gd name="T52" fmla="*/ 61108472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91430" tIns="45714" rIns="91430" bIns="45714"/>
          <a:lstStyle/>
          <a:p>
            <a:pPr marL="0" marR="0" lvl="0" indent="0" algn="l" defTabSz="91437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61" name="Freeform 8"/>
          <p:cNvSpPr>
            <a:spLocks/>
          </p:cNvSpPr>
          <p:nvPr/>
        </p:nvSpPr>
        <p:spPr bwMode="auto">
          <a:xfrm>
            <a:off x="8745539" y="4800601"/>
            <a:ext cx="115887" cy="93663"/>
          </a:xfrm>
          <a:custGeom>
            <a:avLst/>
            <a:gdLst>
              <a:gd name="T0" fmla="*/ 479035715 w 1690"/>
              <a:gd name="T1" fmla="*/ 71134663 h 1374"/>
              <a:gd name="T2" fmla="*/ 479035715 w 1690"/>
              <a:gd name="T3" fmla="*/ 71134663 h 1374"/>
              <a:gd name="T4" fmla="*/ 529155882 w 1690"/>
              <a:gd name="T5" fmla="*/ 9567941 h 1374"/>
              <a:gd name="T6" fmla="*/ 457509327 w 1690"/>
              <a:gd name="T7" fmla="*/ 34452033 h 1374"/>
              <a:gd name="T8" fmla="*/ 376223305 w 1690"/>
              <a:gd name="T9" fmla="*/ 0 h 1374"/>
              <a:gd name="T10" fmla="*/ 263776229 w 1690"/>
              <a:gd name="T11" fmla="*/ 113560798 h 1374"/>
              <a:gd name="T12" fmla="*/ 265704136 w 1690"/>
              <a:gd name="T13" fmla="*/ 136530387 h 1374"/>
              <a:gd name="T14" fmla="*/ 36625023 w 1690"/>
              <a:gd name="T15" fmla="*/ 21055088 h 1374"/>
              <a:gd name="T16" fmla="*/ 23134542 w 1690"/>
              <a:gd name="T17" fmla="*/ 76878168 h 1374"/>
              <a:gd name="T18" fmla="*/ 71646555 w 1690"/>
              <a:gd name="T19" fmla="*/ 169067918 h 1374"/>
              <a:gd name="T20" fmla="*/ 21206704 w 1690"/>
              <a:gd name="T21" fmla="*/ 155666270 h 1374"/>
              <a:gd name="T22" fmla="*/ 21206704 w 1690"/>
              <a:gd name="T23" fmla="*/ 157580772 h 1374"/>
              <a:gd name="T24" fmla="*/ 110523900 w 1690"/>
              <a:gd name="T25" fmla="*/ 265402632 h 1374"/>
              <a:gd name="T26" fmla="*/ 81285953 w 1690"/>
              <a:gd name="T27" fmla="*/ 269227068 h 1374"/>
              <a:gd name="T28" fmla="*/ 60079318 w 1690"/>
              <a:gd name="T29" fmla="*/ 267317133 h 1374"/>
              <a:gd name="T30" fmla="*/ 164819566 w 1690"/>
              <a:gd name="T31" fmla="*/ 344190734 h 1374"/>
              <a:gd name="T32" fmla="*/ 25062449 w 1690"/>
              <a:gd name="T33" fmla="*/ 392360374 h 1374"/>
              <a:gd name="T34" fmla="*/ 0 w 1690"/>
              <a:gd name="T35" fmla="*/ 390445872 h 1374"/>
              <a:gd name="T36" fmla="*/ 168675380 w 1690"/>
              <a:gd name="T37" fmla="*/ 438294918 h 1374"/>
              <a:gd name="T38" fmla="*/ 488675113 w 1690"/>
              <a:gd name="T39" fmla="*/ 125043241 h 1374"/>
              <a:gd name="T40" fmla="*/ 488675113 w 1690"/>
              <a:gd name="T41" fmla="*/ 109731726 h 1374"/>
              <a:gd name="T42" fmla="*/ 542970778 w 1690"/>
              <a:gd name="T43" fmla="*/ 51994076 h 1374"/>
              <a:gd name="T44" fmla="*/ 479035715 w 1690"/>
              <a:gd name="T45" fmla="*/ 71134663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91430" tIns="45714" rIns="91430" bIns="45714"/>
          <a:lstStyle/>
          <a:p>
            <a:pPr marL="0" marR="0" lvl="0" indent="0" algn="l" defTabSz="91437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839" y="4718051"/>
            <a:ext cx="249237" cy="249238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marL="0" marR="0" lvl="0" indent="0" algn="ctr" defTabSz="91418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813" y="4718051"/>
            <a:ext cx="249237" cy="249238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marL="0" marR="0" lvl="0" indent="0" algn="ctr" defTabSz="91418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864" y="4718051"/>
            <a:ext cx="249237" cy="249238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marL="0" marR="0" lvl="0" indent="0" algn="ctr" defTabSz="91418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651" y="4691064"/>
            <a:ext cx="301625" cy="30162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marL="0" marR="0" lvl="0" indent="0" algn="ctr" defTabSz="91418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20089" y="4691064"/>
            <a:ext cx="301625" cy="30162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marL="0" marR="0" lvl="0" indent="0" algn="ctr" defTabSz="91418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1876" y="4691064"/>
            <a:ext cx="303213" cy="30162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marL="0" marR="0" lvl="0" indent="0" algn="ctr" defTabSz="91418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4550" y="4694239"/>
            <a:ext cx="303213" cy="30162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marL="0" marR="0" lvl="0" indent="0" algn="ctr" defTabSz="91418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326" y="4687889"/>
            <a:ext cx="301625" cy="30162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marL="0" marR="0" lvl="0" indent="0" algn="ctr" defTabSz="91418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1504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  <p:sldLayoutId id="2147483706" r:id="rId14"/>
    <p:sldLayoutId id="2147483707" r:id="rId15"/>
    <p:sldLayoutId id="2147483708" r:id="rId16"/>
    <p:sldLayoutId id="2147483709" r:id="rId17"/>
    <p:sldLayoutId id="2147483710" r:id="rId18"/>
    <p:sldLayoutId id="2147483711" r:id="rId19"/>
    <p:sldLayoutId id="2147483712" r:id="rId20"/>
    <p:sldLayoutId id="2147483713" r:id="rId21"/>
    <p:sldLayoutId id="2147483714" r:id="rId22"/>
    <p:sldLayoutId id="2147483715" r:id="rId23"/>
    <p:sldLayoutId id="2147483716" r:id="rId24"/>
    <p:sldLayoutId id="2147483717" r:id="rId25"/>
    <p:sldLayoutId id="2147483718" r:id="rId26"/>
    <p:sldLayoutId id="2147483719" r:id="rId27"/>
    <p:sldLayoutId id="2147483720" r:id="rId28"/>
    <p:sldLayoutId id="2147483721" r:id="rId29"/>
    <p:sldLayoutId id="2147483722" r:id="rId30"/>
    <p:sldLayoutId id="2147483723" r:id="rId31"/>
    <p:sldLayoutId id="2147483724" r:id="rId32"/>
    <p:sldLayoutId id="2147483725" r:id="rId33"/>
    <p:sldLayoutId id="2147483726" r:id="rId34"/>
    <p:sldLayoutId id="2147483727" r:id="rId35"/>
    <p:sldLayoutId id="2147483728" r:id="rId36"/>
    <p:sldLayoutId id="2147483729" r:id="rId37"/>
    <p:sldLayoutId id="2147483730" r:id="rId38"/>
    <p:sldLayoutId id="2147483731" r:id="rId39"/>
    <p:sldLayoutId id="2147483732" r:id="rId40"/>
    <p:sldLayoutId id="2147483733" r:id="rId41"/>
    <p:sldLayoutId id="2147483734" r:id="rId42"/>
    <p:sldLayoutId id="2147483735" r:id="rId43"/>
    <p:sldLayoutId id="2147483736" r:id="rId44"/>
    <p:sldLayoutId id="2147483737" r:id="rId45"/>
    <p:sldLayoutId id="2147483738" r:id="rId46"/>
    <p:sldLayoutId id="2147483739" r:id="rId47"/>
    <p:sldLayoutId id="2147483740" r:id="rId48"/>
    <p:sldLayoutId id="2147483741" r:id="rId49"/>
    <p:sldLayoutId id="2147483742" r:id="rId50"/>
    <p:sldLayoutId id="2147483743" r:id="rId51"/>
    <p:sldLayoutId id="2147483744" r:id="rId52"/>
    <p:sldLayoutId id="2147483745" r:id="rId53"/>
    <p:sldLayoutId id="2147483746" r:id="rId54"/>
    <p:sldLayoutId id="2147483747" r:id="rId55"/>
    <p:sldLayoutId id="2147483748" r:id="rId56"/>
    <p:sldLayoutId id="2147483749" r:id="rId57"/>
  </p:sldLayoutIdLst>
  <p:txStyles>
    <p:titleStyle>
      <a:lvl1pPr algn="ctr" defTabSz="912791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  <a:lvl2pPr algn="ctr" defTabSz="912791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Open Sans Light"/>
        </a:defRPr>
      </a:lvl2pPr>
      <a:lvl3pPr algn="ctr" defTabSz="912791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Open Sans Light"/>
        </a:defRPr>
      </a:lvl3pPr>
      <a:lvl4pPr algn="ctr" defTabSz="912791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Open Sans Light"/>
        </a:defRPr>
      </a:lvl4pPr>
      <a:lvl5pPr algn="ctr" defTabSz="912791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Open Sans Light"/>
        </a:defRPr>
      </a:lvl5pPr>
      <a:lvl6pPr marL="457189" algn="ctr" defTabSz="912791" rtl="0" fontAlgn="base">
        <a:lnSpc>
          <a:spcPct val="86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Open Sans Light"/>
        </a:defRPr>
      </a:lvl6pPr>
      <a:lvl7pPr marL="914378" algn="ctr" defTabSz="912791" rtl="0" fontAlgn="base">
        <a:lnSpc>
          <a:spcPct val="86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Open Sans Light"/>
        </a:defRPr>
      </a:lvl7pPr>
      <a:lvl8pPr marL="1371566" algn="ctr" defTabSz="912791" rtl="0" fontAlgn="base">
        <a:lnSpc>
          <a:spcPct val="86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Open Sans Light"/>
        </a:defRPr>
      </a:lvl8pPr>
      <a:lvl9pPr marL="1828754" algn="ctr" defTabSz="912791" rtl="0" fontAlgn="base">
        <a:lnSpc>
          <a:spcPct val="86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Open Sans Light"/>
        </a:defRPr>
      </a:lvl9pPr>
    </p:titleStyle>
    <p:bodyStyle>
      <a:lvl1pPr marL="169859" indent="-169859" algn="l" defTabSz="912791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2892" indent="-171446" algn="l" defTabSz="912791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4337" indent="-169859" algn="l" defTabSz="912791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5783" indent="-169859" algn="l" defTabSz="912791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7228" indent="-169859" algn="l" defTabSz="912791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177" indent="-228563" algn="l" defTabSz="91424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301" indent="-228563" algn="l" defTabSz="91424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424" indent="-228563" algn="l" defTabSz="91424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546" indent="-228563" algn="l" defTabSz="91424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4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24" algn="l" defTabSz="91424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47" algn="l" defTabSz="91424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69" algn="l" defTabSz="91424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93" algn="l" defTabSz="91424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15" algn="l" defTabSz="91424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739" algn="l" defTabSz="91424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862" algn="l" defTabSz="91424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986" algn="l" defTabSz="91424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997E869-8F09-4F15-B988-331009A0FD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F32E2543-73C3-498B-BA4D-3C6B2DFA4F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59D42BF-B14B-4ABE-A3DD-4CB402CD9B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35B3E81-EF43-4719-8E65-0EAA8299765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34B2EEF6-FF7A-459E-BBF1-ECE6366E1F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878262A2-8773-4F71-831F-A7584C0965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D855209-EBB7-4917-A90F-BD2C0364965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7819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</p:sldLayoutIdLst>
  <p:transition spd="slow">
    <p:comb/>
  </p:transition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4" Type="http://schemas.microsoft.com/office/2007/relationships/hdphoto" Target="../media/hdphoto10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.png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4" Type="http://schemas.microsoft.com/office/2007/relationships/hdphoto" Target="../media/hdphoto11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2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9.xml"/><Relationship Id="rId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7.xml"/><Relationship Id="rId4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7.xml"/><Relationship Id="rId4" Type="http://schemas.microsoft.com/office/2007/relationships/hdphoto" Target="../media/hdphoto3.wdp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6" Type="http://schemas.microsoft.com/office/2007/relationships/hdphoto" Target="../media/hdphoto6.wdp"/><Relationship Id="rId5" Type="http://schemas.openxmlformats.org/officeDocument/2006/relationships/image" Target="../media/image12.png"/><Relationship Id="rId4" Type="http://schemas.microsoft.com/office/2007/relationships/hdphoto" Target="../media/hdphoto5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microsoft.com/office/2007/relationships/hdphoto" Target="../media/hdphoto8.wdp"/><Relationship Id="rId5" Type="http://schemas.openxmlformats.org/officeDocument/2006/relationships/image" Target="../media/image14.png"/><Relationship Id="rId4" Type="http://schemas.microsoft.com/office/2007/relationships/hdphoto" Target="../media/hdphoto7.wdp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" y="-29817"/>
            <a:ext cx="9131300" cy="13716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defTabSz="914181">
              <a:defRPr/>
            </a:pPr>
            <a:endParaRPr sz="1800" dirty="0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9219" name="object 4"/>
          <p:cNvSpPr txBox="1">
            <a:spLocks noChangeArrowheads="1"/>
          </p:cNvSpPr>
          <p:nvPr/>
        </p:nvSpPr>
        <p:spPr bwMode="auto">
          <a:xfrm>
            <a:off x="788195" y="1786559"/>
            <a:ext cx="5688805" cy="1561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2144" rIns="0" bIns="0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685783" fontAlgn="base">
              <a:spcBef>
                <a:spcPct val="0"/>
              </a:spcBef>
              <a:spcAft>
                <a:spcPts val="1200"/>
              </a:spcAft>
            </a:pPr>
            <a:r>
              <a:rPr lang="en-US" altLang="ru-RU" sz="4500" dirty="0" err="1">
                <a:solidFill>
                  <a:srgbClr val="002060"/>
                </a:solidFill>
              </a:rPr>
              <a:t>Mavzu</a:t>
            </a:r>
            <a:r>
              <a:rPr lang="en-US" altLang="ru-RU" sz="4500" dirty="0">
                <a:solidFill>
                  <a:srgbClr val="002060"/>
                </a:solidFill>
              </a:rPr>
              <a:t>: </a:t>
            </a:r>
            <a:endParaRPr lang="en-US" altLang="ru-RU" sz="4500" dirty="0" smtClean="0">
              <a:solidFill>
                <a:srgbClr val="002060"/>
              </a:solidFill>
            </a:endParaRPr>
          </a:p>
          <a:p>
            <a:pPr defTabSz="685783" fontAlgn="base">
              <a:spcBef>
                <a:spcPct val="0"/>
              </a:spcBef>
              <a:spcAft>
                <a:spcPts val="1200"/>
              </a:spcAft>
            </a:pPr>
            <a:r>
              <a:rPr lang="en-US" altLang="ru-RU" sz="4500" b="1" dirty="0" err="1" smtClean="0">
                <a:solidFill>
                  <a:srgbClr val="002060"/>
                </a:solidFill>
              </a:rPr>
              <a:t>Afrika</a:t>
            </a:r>
            <a:r>
              <a:rPr lang="en-US" altLang="ru-RU" sz="4500" b="1" dirty="0" smtClean="0">
                <a:solidFill>
                  <a:srgbClr val="002060"/>
                </a:solidFill>
              </a:rPr>
              <a:t> </a:t>
            </a:r>
            <a:r>
              <a:rPr lang="en-US" altLang="ru-RU" sz="4500" b="1" dirty="0" err="1">
                <a:solidFill>
                  <a:srgbClr val="002060"/>
                </a:solidFill>
              </a:rPr>
              <a:t>subregionlari</a:t>
            </a:r>
            <a:endParaRPr lang="ru-RU" altLang="ru-RU" sz="4500" b="1" dirty="0">
              <a:solidFill>
                <a:srgbClr val="002060"/>
              </a:solidFill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97410" y="1786559"/>
            <a:ext cx="388389" cy="126885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defTabSz="914181">
              <a:defRPr/>
            </a:pPr>
            <a:endParaRPr sz="1800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6844888" y="270704"/>
            <a:ext cx="1553678" cy="95726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 defTabSz="914181">
              <a:defRPr/>
            </a:pPr>
            <a:endParaRPr sz="1800" dirty="0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6844888" y="263458"/>
            <a:ext cx="1553678" cy="95726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 defTabSz="914181">
              <a:defRPr/>
            </a:pPr>
            <a:endParaRPr sz="1800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6904522" y="438309"/>
            <a:ext cx="1553678" cy="533241"/>
          </a:xfrm>
          <a:prstGeom prst="rect">
            <a:avLst/>
          </a:prstGeom>
        </p:spPr>
        <p:txBody>
          <a:bodyPr wrap="square" lIns="0" tIns="25164" rIns="0" bIns="0">
            <a:spAutoFit/>
          </a:bodyPr>
          <a:lstStyle/>
          <a:p>
            <a:pPr defTabSz="914181">
              <a:spcBef>
                <a:spcPts val="199"/>
              </a:spcBef>
              <a:defRPr/>
            </a:pPr>
            <a:r>
              <a:rPr lang="en-US" sz="3300" b="1" spc="16" dirty="0">
                <a:solidFill>
                  <a:srgbClr val="FEFEFE"/>
                </a:solidFill>
                <a:latin typeface="Arial"/>
                <a:cs typeface="Arial"/>
              </a:rPr>
              <a:t>10-sinf </a:t>
            </a:r>
            <a:endParaRPr sz="33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225" name="object 2"/>
          <p:cNvSpPr txBox="1">
            <a:spLocks/>
          </p:cNvSpPr>
          <p:nvPr/>
        </p:nvSpPr>
        <p:spPr bwMode="auto">
          <a:xfrm>
            <a:off x="1387476" y="307976"/>
            <a:ext cx="5348288" cy="854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23183" rIns="0" bIns="0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683419"/>
            <a:r>
              <a:rPr lang="en-US" altLang="ru-RU" sz="5400" b="1" dirty="0">
                <a:solidFill>
                  <a:srgbClr val="FFFFFF"/>
                </a:solidFill>
              </a:rPr>
              <a:t>GEOGRAFIYA</a:t>
            </a:r>
            <a:endParaRPr lang="ru-RU" altLang="ru-RU" sz="1800" dirty="0">
              <a:solidFill>
                <a:srgbClr val="FFFFFF"/>
              </a:solidFill>
            </a:endParaRPr>
          </a:p>
        </p:txBody>
      </p:sp>
      <p:sp>
        <p:nvSpPr>
          <p:cNvPr id="19" name="object 11">
            <a:extLst>
              <a:ext uri="{FF2B5EF4-FFF2-40B4-BE49-F238E27FC236}">
                <a16:creationId xmlns="" xmlns:a16="http://schemas.microsoft.com/office/drawing/2014/main" id="{51515ADB-0A54-4D48-B21C-0D1BD48457B7}"/>
              </a:ext>
            </a:extLst>
          </p:cNvPr>
          <p:cNvSpPr/>
          <p:nvPr/>
        </p:nvSpPr>
        <p:spPr>
          <a:xfrm>
            <a:off x="522289" y="400051"/>
            <a:ext cx="531812" cy="738188"/>
          </a:xfrm>
          <a:custGeom>
            <a:avLst/>
            <a:gdLst/>
            <a:ahLst/>
            <a:cxnLst/>
            <a:rect l="l" t="t" r="r" b="b"/>
            <a:pathLst>
              <a:path w="335280" h="464184">
                <a:moveTo>
                  <a:pt x="311425" y="417294"/>
                </a:moveTo>
                <a:lnTo>
                  <a:pt x="71097" y="417294"/>
                </a:lnTo>
                <a:lnTo>
                  <a:pt x="67618" y="420771"/>
                </a:lnTo>
                <a:lnTo>
                  <a:pt x="67618" y="460180"/>
                </a:lnTo>
                <a:lnTo>
                  <a:pt x="71097" y="463657"/>
                </a:lnTo>
                <a:lnTo>
                  <a:pt x="311425" y="463657"/>
                </a:lnTo>
                <a:lnTo>
                  <a:pt x="314902" y="460180"/>
                </a:lnTo>
                <a:lnTo>
                  <a:pt x="314902" y="448203"/>
                </a:lnTo>
                <a:lnTo>
                  <a:pt x="83073" y="448203"/>
                </a:lnTo>
                <a:lnTo>
                  <a:pt x="83073" y="432748"/>
                </a:lnTo>
                <a:lnTo>
                  <a:pt x="314902" y="432748"/>
                </a:lnTo>
                <a:lnTo>
                  <a:pt x="314902" y="420771"/>
                </a:lnTo>
                <a:lnTo>
                  <a:pt x="311425" y="417294"/>
                </a:lnTo>
                <a:close/>
              </a:path>
              <a:path w="335280" h="464184">
                <a:moveTo>
                  <a:pt x="314902" y="432748"/>
                </a:moveTo>
                <a:lnTo>
                  <a:pt x="299448" y="432748"/>
                </a:lnTo>
                <a:lnTo>
                  <a:pt x="299448" y="448203"/>
                </a:lnTo>
                <a:lnTo>
                  <a:pt x="314902" y="448203"/>
                </a:lnTo>
                <a:lnTo>
                  <a:pt x="314902" y="432748"/>
                </a:lnTo>
                <a:close/>
              </a:path>
              <a:path w="335280" h="464184">
                <a:moveTo>
                  <a:pt x="195508" y="0"/>
                </a:moveTo>
                <a:lnTo>
                  <a:pt x="187008" y="0"/>
                </a:lnTo>
                <a:lnTo>
                  <a:pt x="183531" y="3477"/>
                </a:lnTo>
                <a:lnTo>
                  <a:pt x="183531" y="7725"/>
                </a:lnTo>
                <a:lnTo>
                  <a:pt x="135417" y="15996"/>
                </a:lnTo>
                <a:lnTo>
                  <a:pt x="91752" y="35545"/>
                </a:lnTo>
                <a:lnTo>
                  <a:pt x="54456" y="64705"/>
                </a:lnTo>
                <a:lnTo>
                  <a:pt x="25451" y="101810"/>
                </a:lnTo>
                <a:lnTo>
                  <a:pt x="6658" y="145194"/>
                </a:lnTo>
                <a:lnTo>
                  <a:pt x="0" y="193191"/>
                </a:lnTo>
                <a:lnTo>
                  <a:pt x="6658" y="241186"/>
                </a:lnTo>
                <a:lnTo>
                  <a:pt x="25451" y="284570"/>
                </a:lnTo>
                <a:lnTo>
                  <a:pt x="54456" y="321675"/>
                </a:lnTo>
                <a:lnTo>
                  <a:pt x="91752" y="350835"/>
                </a:lnTo>
                <a:lnTo>
                  <a:pt x="135417" y="370384"/>
                </a:lnTo>
                <a:lnTo>
                  <a:pt x="183531" y="378655"/>
                </a:lnTo>
                <a:lnTo>
                  <a:pt x="183531" y="417294"/>
                </a:lnTo>
                <a:lnTo>
                  <a:pt x="198986" y="417294"/>
                </a:lnTo>
                <a:lnTo>
                  <a:pt x="198986" y="363200"/>
                </a:lnTo>
                <a:lnTo>
                  <a:pt x="183531" y="363200"/>
                </a:lnTo>
                <a:lnTo>
                  <a:pt x="138337" y="357127"/>
                </a:lnTo>
                <a:lnTo>
                  <a:pt x="97726" y="339989"/>
                </a:lnTo>
                <a:lnTo>
                  <a:pt x="63319" y="313405"/>
                </a:lnTo>
                <a:lnTo>
                  <a:pt x="36736" y="278997"/>
                </a:lnTo>
                <a:lnTo>
                  <a:pt x="19598" y="238385"/>
                </a:lnTo>
                <a:lnTo>
                  <a:pt x="13525" y="193191"/>
                </a:lnTo>
                <a:lnTo>
                  <a:pt x="19598" y="147996"/>
                </a:lnTo>
                <a:lnTo>
                  <a:pt x="36724" y="107412"/>
                </a:lnTo>
                <a:lnTo>
                  <a:pt x="63319" y="72977"/>
                </a:lnTo>
                <a:lnTo>
                  <a:pt x="97726" y="46394"/>
                </a:lnTo>
                <a:lnTo>
                  <a:pt x="138337" y="29256"/>
                </a:lnTo>
                <a:lnTo>
                  <a:pt x="183531" y="23183"/>
                </a:lnTo>
                <a:lnTo>
                  <a:pt x="198986" y="23183"/>
                </a:lnTo>
                <a:lnTo>
                  <a:pt x="198986" y="3477"/>
                </a:lnTo>
                <a:lnTo>
                  <a:pt x="195508" y="0"/>
                </a:lnTo>
                <a:close/>
              </a:path>
              <a:path w="335280" h="464184">
                <a:moveTo>
                  <a:pt x="198986" y="23183"/>
                </a:moveTo>
                <a:lnTo>
                  <a:pt x="183531" y="23183"/>
                </a:lnTo>
                <a:lnTo>
                  <a:pt x="183531" y="46365"/>
                </a:lnTo>
                <a:lnTo>
                  <a:pt x="141817" y="54226"/>
                </a:lnTo>
                <a:lnTo>
                  <a:pt x="104370" y="75125"/>
                </a:lnTo>
                <a:lnTo>
                  <a:pt x="74062" y="106776"/>
                </a:lnTo>
                <a:lnTo>
                  <a:pt x="53770" y="146893"/>
                </a:lnTo>
                <a:lnTo>
                  <a:pt x="46367" y="193191"/>
                </a:lnTo>
                <a:lnTo>
                  <a:pt x="53028" y="239117"/>
                </a:lnTo>
                <a:lnTo>
                  <a:pt x="71837" y="278493"/>
                </a:lnTo>
                <a:lnTo>
                  <a:pt x="101032" y="309588"/>
                </a:lnTo>
                <a:lnTo>
                  <a:pt x="138850" y="330673"/>
                </a:lnTo>
                <a:lnTo>
                  <a:pt x="183531" y="340017"/>
                </a:lnTo>
                <a:lnTo>
                  <a:pt x="183531" y="363200"/>
                </a:lnTo>
                <a:lnTo>
                  <a:pt x="198986" y="363200"/>
                </a:lnTo>
                <a:lnTo>
                  <a:pt x="199104" y="339989"/>
                </a:lnTo>
                <a:lnTo>
                  <a:pt x="244724" y="329180"/>
                </a:lnTo>
                <a:lnTo>
                  <a:pt x="252263" y="324561"/>
                </a:lnTo>
                <a:lnTo>
                  <a:pt x="191260" y="324561"/>
                </a:lnTo>
                <a:lnTo>
                  <a:pt x="156991" y="319945"/>
                </a:lnTo>
                <a:lnTo>
                  <a:pt x="125611" y="306835"/>
                </a:lnTo>
                <a:lnTo>
                  <a:pt x="98632" y="286118"/>
                </a:lnTo>
                <a:lnTo>
                  <a:pt x="77565" y="258681"/>
                </a:lnTo>
                <a:lnTo>
                  <a:pt x="96984" y="248926"/>
                </a:lnTo>
                <a:lnTo>
                  <a:pt x="118873" y="248926"/>
                </a:lnTo>
                <a:lnTo>
                  <a:pt x="114829" y="244872"/>
                </a:lnTo>
                <a:lnTo>
                  <a:pt x="70516" y="244872"/>
                </a:lnTo>
                <a:lnTo>
                  <a:pt x="65867" y="232409"/>
                </a:lnTo>
                <a:lnTo>
                  <a:pt x="62522" y="219574"/>
                </a:lnTo>
                <a:lnTo>
                  <a:pt x="60517" y="206468"/>
                </a:lnTo>
                <a:lnTo>
                  <a:pt x="59889" y="193191"/>
                </a:lnTo>
                <a:lnTo>
                  <a:pt x="59987" y="185464"/>
                </a:lnTo>
                <a:lnTo>
                  <a:pt x="60664" y="177638"/>
                </a:lnTo>
                <a:lnTo>
                  <a:pt x="62014" y="170009"/>
                </a:lnTo>
                <a:lnTo>
                  <a:pt x="148081" y="170009"/>
                </a:lnTo>
                <a:lnTo>
                  <a:pt x="133398" y="155326"/>
                </a:lnTo>
                <a:lnTo>
                  <a:pt x="131371" y="154551"/>
                </a:lnTo>
                <a:lnTo>
                  <a:pt x="65589" y="154551"/>
                </a:lnTo>
                <a:lnTo>
                  <a:pt x="82571" y="119302"/>
                </a:lnTo>
                <a:lnTo>
                  <a:pt x="108573" y="91125"/>
                </a:lnTo>
                <a:lnTo>
                  <a:pt x="141603" y="71624"/>
                </a:lnTo>
                <a:lnTo>
                  <a:pt x="179669" y="62402"/>
                </a:lnTo>
                <a:lnTo>
                  <a:pt x="253050" y="62402"/>
                </a:lnTo>
                <a:lnTo>
                  <a:pt x="250146" y="60372"/>
                </a:lnTo>
                <a:lnTo>
                  <a:pt x="198986" y="47138"/>
                </a:lnTo>
                <a:lnTo>
                  <a:pt x="198986" y="23183"/>
                </a:lnTo>
                <a:close/>
              </a:path>
              <a:path w="335280" h="464184">
                <a:moveTo>
                  <a:pt x="312558" y="118907"/>
                </a:moveTo>
                <a:lnTo>
                  <a:pt x="299156" y="118907"/>
                </a:lnTo>
                <a:lnTo>
                  <a:pt x="319500" y="166940"/>
                </a:lnTo>
                <a:lnTo>
                  <a:pt x="319841" y="217291"/>
                </a:lnTo>
                <a:lnTo>
                  <a:pt x="301291" y="264092"/>
                </a:lnTo>
                <a:lnTo>
                  <a:pt x="264963" y="301475"/>
                </a:lnTo>
                <a:lnTo>
                  <a:pt x="229922" y="318669"/>
                </a:lnTo>
                <a:lnTo>
                  <a:pt x="191260" y="324561"/>
                </a:lnTo>
                <a:lnTo>
                  <a:pt x="252263" y="324561"/>
                </a:lnTo>
                <a:lnTo>
                  <a:pt x="283418" y="305469"/>
                </a:lnTo>
                <a:lnTo>
                  <a:pt x="312825" y="271469"/>
                </a:lnTo>
                <a:lnTo>
                  <a:pt x="330700" y="229768"/>
                </a:lnTo>
                <a:lnTo>
                  <a:pt x="334799" y="182952"/>
                </a:lnTo>
                <a:lnTo>
                  <a:pt x="321567" y="131792"/>
                </a:lnTo>
                <a:lnTo>
                  <a:pt x="312558" y="118907"/>
                </a:lnTo>
                <a:close/>
              </a:path>
              <a:path w="335280" h="464184">
                <a:moveTo>
                  <a:pt x="118873" y="248926"/>
                </a:moveTo>
                <a:lnTo>
                  <a:pt x="96984" y="248926"/>
                </a:lnTo>
                <a:lnTo>
                  <a:pt x="142383" y="294328"/>
                </a:lnTo>
                <a:lnTo>
                  <a:pt x="147308" y="294422"/>
                </a:lnTo>
                <a:lnTo>
                  <a:pt x="150303" y="291334"/>
                </a:lnTo>
                <a:lnTo>
                  <a:pt x="166629" y="275008"/>
                </a:lnTo>
                <a:lnTo>
                  <a:pt x="144893" y="275008"/>
                </a:lnTo>
                <a:lnTo>
                  <a:pt x="118873" y="248926"/>
                </a:lnTo>
                <a:close/>
              </a:path>
              <a:path w="335280" h="464184">
                <a:moveTo>
                  <a:pt x="148081" y="170009"/>
                </a:moveTo>
                <a:lnTo>
                  <a:pt x="126251" y="170009"/>
                </a:lnTo>
                <a:lnTo>
                  <a:pt x="188071" y="231829"/>
                </a:lnTo>
                <a:lnTo>
                  <a:pt x="144893" y="275008"/>
                </a:lnTo>
                <a:lnTo>
                  <a:pt x="166629" y="275008"/>
                </a:lnTo>
                <a:lnTo>
                  <a:pt x="207392" y="234245"/>
                </a:lnTo>
                <a:lnTo>
                  <a:pt x="207490" y="229320"/>
                </a:lnTo>
                <a:lnTo>
                  <a:pt x="204397" y="226325"/>
                </a:lnTo>
                <a:lnTo>
                  <a:pt x="148081" y="170009"/>
                </a:lnTo>
                <a:close/>
              </a:path>
              <a:path w="335280" h="464184">
                <a:moveTo>
                  <a:pt x="98046" y="231152"/>
                </a:moveTo>
                <a:lnTo>
                  <a:pt x="95050" y="232700"/>
                </a:lnTo>
                <a:lnTo>
                  <a:pt x="70516" y="244872"/>
                </a:lnTo>
                <a:lnTo>
                  <a:pt x="114829" y="244872"/>
                </a:lnTo>
                <a:lnTo>
                  <a:pt x="104033" y="234050"/>
                </a:lnTo>
                <a:lnTo>
                  <a:pt x="101621" y="231731"/>
                </a:lnTo>
                <a:lnTo>
                  <a:pt x="98046" y="231152"/>
                </a:lnTo>
                <a:close/>
              </a:path>
              <a:path w="335280" h="464184">
                <a:moveTo>
                  <a:pt x="201693" y="62402"/>
                </a:moveTo>
                <a:lnTo>
                  <a:pt x="179669" y="62402"/>
                </a:lnTo>
                <a:lnTo>
                  <a:pt x="128570" y="113403"/>
                </a:lnTo>
                <a:lnTo>
                  <a:pt x="128473" y="118328"/>
                </a:lnTo>
                <a:lnTo>
                  <a:pt x="131565" y="121324"/>
                </a:lnTo>
                <a:lnTo>
                  <a:pt x="188650" y="178412"/>
                </a:lnTo>
                <a:lnTo>
                  <a:pt x="193579" y="178509"/>
                </a:lnTo>
                <a:lnTo>
                  <a:pt x="196574" y="175417"/>
                </a:lnTo>
                <a:lnTo>
                  <a:pt x="212867" y="159091"/>
                </a:lnTo>
                <a:lnTo>
                  <a:pt x="191260" y="159091"/>
                </a:lnTo>
                <a:lnTo>
                  <a:pt x="148082" y="115912"/>
                </a:lnTo>
                <a:lnTo>
                  <a:pt x="201693" y="62402"/>
                </a:lnTo>
                <a:close/>
              </a:path>
              <a:path w="335280" h="464184">
                <a:moveTo>
                  <a:pt x="242939" y="107316"/>
                </a:moveTo>
                <a:lnTo>
                  <a:pt x="239943" y="110408"/>
                </a:lnTo>
                <a:lnTo>
                  <a:pt x="191260" y="159091"/>
                </a:lnTo>
                <a:lnTo>
                  <a:pt x="212867" y="159091"/>
                </a:lnTo>
                <a:lnTo>
                  <a:pt x="245160" y="126734"/>
                </a:lnTo>
                <a:lnTo>
                  <a:pt x="267097" y="126734"/>
                </a:lnTo>
                <a:lnTo>
                  <a:pt x="247863" y="107412"/>
                </a:lnTo>
                <a:lnTo>
                  <a:pt x="242939" y="107316"/>
                </a:lnTo>
                <a:close/>
              </a:path>
              <a:path w="335280" h="464184">
                <a:moveTo>
                  <a:pt x="267097" y="126734"/>
                </a:moveTo>
                <a:lnTo>
                  <a:pt x="245160" y="126734"/>
                </a:lnTo>
                <a:lnTo>
                  <a:pt x="265831" y="147502"/>
                </a:lnTo>
                <a:lnTo>
                  <a:pt x="270760" y="147600"/>
                </a:lnTo>
                <a:lnTo>
                  <a:pt x="273754" y="144508"/>
                </a:lnTo>
                <a:lnTo>
                  <a:pt x="289953" y="128182"/>
                </a:lnTo>
                <a:lnTo>
                  <a:pt x="268538" y="128182"/>
                </a:lnTo>
                <a:lnTo>
                  <a:pt x="267097" y="126734"/>
                </a:lnTo>
                <a:close/>
              </a:path>
              <a:path w="335280" h="464184">
                <a:moveTo>
                  <a:pt x="253050" y="62402"/>
                </a:moveTo>
                <a:lnTo>
                  <a:pt x="201693" y="62402"/>
                </a:lnTo>
                <a:lnTo>
                  <a:pt x="226707" y="66859"/>
                </a:lnTo>
                <a:lnTo>
                  <a:pt x="250182" y="75960"/>
                </a:lnTo>
                <a:lnTo>
                  <a:pt x="271485" y="89391"/>
                </a:lnTo>
                <a:lnTo>
                  <a:pt x="289980" y="106833"/>
                </a:lnTo>
                <a:lnTo>
                  <a:pt x="268538" y="128182"/>
                </a:lnTo>
                <a:lnTo>
                  <a:pt x="289953" y="128182"/>
                </a:lnTo>
                <a:lnTo>
                  <a:pt x="299156" y="118907"/>
                </a:lnTo>
                <a:lnTo>
                  <a:pt x="312558" y="118907"/>
                </a:lnTo>
                <a:lnTo>
                  <a:pt x="292178" y="89761"/>
                </a:lnTo>
                <a:lnTo>
                  <a:pt x="253050" y="62402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451528">
              <a:defRPr/>
            </a:pPr>
            <a:endParaRPr sz="290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sp>
        <p:nvSpPr>
          <p:cNvPr id="24" name="object 12">
            <a:extLst>
              <a:ext uri="{FF2B5EF4-FFF2-40B4-BE49-F238E27FC236}">
                <a16:creationId xmlns="" xmlns:a16="http://schemas.microsoft.com/office/drawing/2014/main" id="{7BBBEFBB-2F62-43EB-AF31-953972EFBEBF}"/>
              </a:ext>
            </a:extLst>
          </p:cNvPr>
          <p:cNvSpPr/>
          <p:nvPr/>
        </p:nvSpPr>
        <p:spPr>
          <a:xfrm>
            <a:off x="874714" y="669926"/>
            <a:ext cx="98425" cy="173038"/>
          </a:xfrm>
          <a:custGeom>
            <a:avLst/>
            <a:gdLst/>
            <a:ahLst/>
            <a:cxnLst/>
            <a:rect l="l" t="t" r="r" b="b"/>
            <a:pathLst>
              <a:path w="62229" h="108584">
                <a:moveTo>
                  <a:pt x="46944" y="0"/>
                </a:moveTo>
                <a:lnTo>
                  <a:pt x="44046" y="388"/>
                </a:lnTo>
                <a:lnTo>
                  <a:pt x="41704" y="2223"/>
                </a:lnTo>
                <a:lnTo>
                  <a:pt x="3186" y="33036"/>
                </a:lnTo>
                <a:lnTo>
                  <a:pt x="1061" y="34678"/>
                </a:lnTo>
                <a:lnTo>
                  <a:pt x="0" y="37288"/>
                </a:lnTo>
                <a:lnTo>
                  <a:pt x="288" y="39992"/>
                </a:lnTo>
                <a:lnTo>
                  <a:pt x="8500" y="105677"/>
                </a:lnTo>
                <a:lnTo>
                  <a:pt x="11686" y="108574"/>
                </a:lnTo>
                <a:lnTo>
                  <a:pt x="16517" y="108574"/>
                </a:lnTo>
                <a:lnTo>
                  <a:pt x="17481" y="108380"/>
                </a:lnTo>
                <a:lnTo>
                  <a:pt x="60177" y="91285"/>
                </a:lnTo>
                <a:lnTo>
                  <a:pt x="61001" y="90027"/>
                </a:lnTo>
                <a:lnTo>
                  <a:pt x="22021" y="90027"/>
                </a:lnTo>
                <a:lnTo>
                  <a:pt x="16035" y="42407"/>
                </a:lnTo>
                <a:lnTo>
                  <a:pt x="40184" y="23086"/>
                </a:lnTo>
                <a:lnTo>
                  <a:pt x="55742" y="23086"/>
                </a:lnTo>
                <a:lnTo>
                  <a:pt x="54187" y="7533"/>
                </a:lnTo>
                <a:lnTo>
                  <a:pt x="54090" y="4733"/>
                </a:lnTo>
                <a:lnTo>
                  <a:pt x="52257" y="2223"/>
                </a:lnTo>
                <a:lnTo>
                  <a:pt x="49550" y="1065"/>
                </a:lnTo>
                <a:lnTo>
                  <a:pt x="46944" y="0"/>
                </a:lnTo>
                <a:close/>
              </a:path>
              <a:path w="62229" h="108584">
                <a:moveTo>
                  <a:pt x="55742" y="23086"/>
                </a:moveTo>
                <a:lnTo>
                  <a:pt x="40184" y="23086"/>
                </a:lnTo>
                <a:lnTo>
                  <a:pt x="45882" y="80467"/>
                </a:lnTo>
                <a:lnTo>
                  <a:pt x="22021" y="90027"/>
                </a:lnTo>
                <a:lnTo>
                  <a:pt x="61001" y="90027"/>
                </a:lnTo>
                <a:lnTo>
                  <a:pt x="62204" y="88192"/>
                </a:lnTo>
                <a:lnTo>
                  <a:pt x="61916" y="84811"/>
                </a:lnTo>
                <a:lnTo>
                  <a:pt x="55742" y="23086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451528">
              <a:defRPr/>
            </a:pPr>
            <a:endParaRPr sz="290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sp>
        <p:nvSpPr>
          <p:cNvPr id="14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97410" y="3240411"/>
            <a:ext cx="388389" cy="126885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tx1">
              <a:lumMod val="40000"/>
              <a:lumOff val="60000"/>
            </a:schemeClr>
          </a:solidFill>
        </p:spPr>
        <p:txBody>
          <a:bodyPr lIns="0" tIns="0" rIns="0" bIns="0"/>
          <a:lstStyle/>
          <a:p>
            <a:pPr defTabSz="914181">
              <a:defRPr/>
            </a:pPr>
            <a:endParaRPr sz="1800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89F9AC0D-BE3C-4C0D-9E87-F03363BA2B1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4172" r="14321"/>
          <a:stretch/>
        </p:blipFill>
        <p:spPr>
          <a:xfrm>
            <a:off x="6269912" y="2266950"/>
            <a:ext cx="2787571" cy="2522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460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051D72B9-9C38-4D80-BD6D-16F83A020F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050" y="571500"/>
            <a:ext cx="385055" cy="385055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8458BD05-930C-43F3-8ED4-34A740145290}"/>
              </a:ext>
            </a:extLst>
          </p:cNvPr>
          <p:cNvSpPr/>
          <p:nvPr/>
        </p:nvSpPr>
        <p:spPr>
          <a:xfrm>
            <a:off x="0" y="-1"/>
            <a:ext cx="9144000" cy="57150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3300" b="1" dirty="0" err="1">
                <a:latin typeface="Arial" panose="020B0604020202020204" pitchFamily="34" charset="0"/>
                <a:cs typeface="Arial" panose="020B0604020202020204" pitchFamily="34" charset="0"/>
              </a:rPr>
              <a:t>Markaziy</a:t>
            </a:r>
            <a:r>
              <a:rPr lang="en-US" sz="3300" b="1" dirty="0">
                <a:latin typeface="Arial" panose="020B0604020202020204" pitchFamily="34" charset="0"/>
                <a:cs typeface="Arial" panose="020B0604020202020204" pitchFamily="34" charset="0"/>
              </a:rPr>
              <a:t> Afrika</a:t>
            </a:r>
            <a:endParaRPr lang="ru-RU" sz="33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352E7445-01A8-48B1-A0A0-30955D1B4F8F}"/>
              </a:ext>
            </a:extLst>
          </p:cNvPr>
          <p:cNvSpPr/>
          <p:nvPr/>
        </p:nvSpPr>
        <p:spPr>
          <a:xfrm>
            <a:off x="228600" y="603157"/>
            <a:ext cx="8801100" cy="71558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just"/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	 </a:t>
            </a:r>
            <a:r>
              <a:rPr lang="en-US" sz="2100" b="1" dirty="0" err="1">
                <a:latin typeface="Arial" panose="020B0604020202020204" pitchFamily="34" charset="0"/>
                <a:cs typeface="Arial" panose="020B0604020202020204" pitchFamily="34" charset="0"/>
              </a:rPr>
              <a:t>Markaziy</a:t>
            </a:r>
            <a:r>
              <a:rPr lang="en-US" sz="2100" b="1" dirty="0">
                <a:latin typeface="Arial" panose="020B0604020202020204" pitchFamily="34" charset="0"/>
                <a:cs typeface="Arial" panose="020B0604020202020204" pitchFamily="34" charset="0"/>
              </a:rPr>
              <a:t> Afrika –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mamlakatlari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materikning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markaziy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qismida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nam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ekvatorial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o‘rmonlar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savanna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mintaqalarida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7868593F-F757-44D7-B0FE-ABC1B2EF91E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4375" r="2499"/>
          <a:stretch/>
        </p:blipFill>
        <p:spPr>
          <a:xfrm>
            <a:off x="4548103" y="1499350"/>
            <a:ext cx="4530065" cy="3105150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80792C66-D272-4341-AD6C-C21223BB4B97}"/>
              </a:ext>
            </a:extLst>
          </p:cNvPr>
          <p:cNvSpPr/>
          <p:nvPr/>
        </p:nvSpPr>
        <p:spPr>
          <a:xfrm>
            <a:off x="228600" y="1371600"/>
            <a:ext cx="4191000" cy="3300904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indent="355600" algn="just"/>
            <a:r>
              <a:rPr lang="en-US" sz="2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Subregion</a:t>
            </a:r>
            <a:r>
              <a:rPr lang="en-US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mineral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resurslar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turi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zaxirasiga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nafaqat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Afrikada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balki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jahonda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oldingi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o‘rinlarning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birini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egallaydi</a:t>
            </a:r>
            <a:r>
              <a:rPr lang="en-US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355600" algn="just"/>
            <a:r>
              <a:rPr lang="en-US" sz="2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Bundan</a:t>
            </a:r>
            <a:r>
              <a:rPr lang="en-US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tashqari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mintaqa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biologik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o‘rmon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resurslariga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ham boy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-da,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resurs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imkoniyatlaridan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to‘lig‘icha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foydalanilmaydi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1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4800600" y="2419350"/>
            <a:ext cx="1041447" cy="285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Kemerun</a:t>
            </a:r>
            <a:endParaRPr lang="en-US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086600" y="1960837"/>
            <a:ext cx="762000" cy="285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Chad</a:t>
            </a:r>
            <a:endParaRPr lang="en-US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391400" y="2419350"/>
            <a:ext cx="1638300" cy="38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Markaziy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Afrika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endParaRPr lang="en-US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315200" y="3174437"/>
            <a:ext cx="1447800" cy="4641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KDR</a:t>
            </a:r>
            <a:endParaRPr lang="en-US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626916" y="3790950"/>
            <a:ext cx="1447800" cy="4641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Angola</a:t>
            </a:r>
            <a:endParaRPr lang="en-US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405696" y="3486150"/>
            <a:ext cx="1447800" cy="4641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Kongo</a:t>
            </a:r>
            <a:endParaRPr lang="en-US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270547" y="3236530"/>
            <a:ext cx="1447800" cy="3738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Gabon</a:t>
            </a:r>
            <a:endParaRPr lang="en-US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673694" y="2942380"/>
            <a:ext cx="1803306" cy="3631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Ekvatorial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Gvineya</a:t>
            </a:r>
            <a:endParaRPr lang="en-US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548102" y="2705100"/>
            <a:ext cx="1471697" cy="2496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San-Tome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Prinsipi</a:t>
            </a:r>
            <a:endParaRPr lang="en-US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9589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>
            <a:extLst>
              <a:ext uri="{FF2B5EF4-FFF2-40B4-BE49-F238E27FC236}">
                <a16:creationId xmlns="" xmlns:a16="http://schemas.microsoft.com/office/drawing/2014/main" id="{E43EBDC5-1B58-4F21-B7A3-D87CC7935DA2}"/>
              </a:ext>
            </a:extLst>
          </p:cNvPr>
          <p:cNvSpPr/>
          <p:nvPr/>
        </p:nvSpPr>
        <p:spPr>
          <a:xfrm>
            <a:off x="0" y="-1"/>
            <a:ext cx="9144000" cy="57150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3300" b="1" dirty="0" err="1">
                <a:latin typeface="Arial" panose="020B0604020202020204" pitchFamily="34" charset="0"/>
                <a:cs typeface="Arial" panose="020B0604020202020204" pitchFamily="34" charset="0"/>
              </a:rPr>
              <a:t>Markaziy</a:t>
            </a:r>
            <a:r>
              <a:rPr lang="en-US" sz="3300" b="1" dirty="0">
                <a:latin typeface="Arial" panose="020B0604020202020204" pitchFamily="34" charset="0"/>
                <a:cs typeface="Arial" panose="020B0604020202020204" pitchFamily="34" charset="0"/>
              </a:rPr>
              <a:t> Afrika</a:t>
            </a:r>
            <a:endParaRPr lang="ru-RU" sz="33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901E9EDC-AE39-4933-B8E7-45071F15B534}"/>
              </a:ext>
            </a:extLst>
          </p:cNvPr>
          <p:cNvSpPr/>
          <p:nvPr/>
        </p:nvSpPr>
        <p:spPr>
          <a:xfrm>
            <a:off x="171450" y="685800"/>
            <a:ext cx="8801100" cy="1685077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just"/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	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Markaziy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Afrika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olmos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, mis,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kobalt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marganes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qalayi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neft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mineral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resurslarni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eksport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Bundan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tashqari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, subregion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eksportida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o‘rmon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resurslarining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salmog‘i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tarmog‘i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konchilik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sanoati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so‘nggi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yillarda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shaharlarda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asta-sekinlik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qayta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ishlovchi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tarmoqlari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rivojlanmoqda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7730F6C9-89FB-42D6-8B6C-0724B997CC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050" y="643645"/>
            <a:ext cx="385055" cy="385055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EABBC39A-F148-4F60-B605-F8A3EFCFA801}"/>
              </a:ext>
            </a:extLst>
          </p:cNvPr>
          <p:cNvSpPr/>
          <p:nvPr/>
        </p:nvSpPr>
        <p:spPr>
          <a:xfrm>
            <a:off x="171450" y="2457451"/>
            <a:ext cx="4057650" cy="2331407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just"/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Aholisi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, bantu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oilasiga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mansub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xalqlardan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topganligi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ajralib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100" b="1" dirty="0">
                <a:latin typeface="Arial" panose="020B0604020202020204" pitchFamily="34" charset="0"/>
                <a:cs typeface="Arial" panose="020B0604020202020204" pitchFamily="34" charset="0"/>
              </a:rPr>
              <a:t>Kongo </a:t>
            </a:r>
            <a:r>
              <a:rPr lang="en-US" sz="2100" b="1" dirty="0" err="1">
                <a:latin typeface="Arial" panose="020B0604020202020204" pitchFamily="34" charset="0"/>
                <a:cs typeface="Arial" panose="020B0604020202020204" pitchFamily="34" charset="0"/>
              </a:rPr>
              <a:t>Demokratik</a:t>
            </a:r>
            <a:r>
              <a:rPr lang="en-US" sz="2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r>
              <a:rPr lang="en-US" sz="2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subregion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jihatdan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rivojlangan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100" dirty="0"/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4003C63B-ADB4-4029-AFD6-A8658F4704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050" y="2465299"/>
            <a:ext cx="385055" cy="38505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F100ED52-BBAF-41DC-B156-2CF8272C46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3400" y="2370877"/>
            <a:ext cx="2432145" cy="15874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992FA3C2-E5A3-41F1-990D-B88583B53D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45728" y="3420166"/>
            <a:ext cx="2289572" cy="17233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4" name="Picture 2" descr="Природные зоны Африки">
            <a:extLst>
              <a:ext uri="{FF2B5EF4-FFF2-40B4-BE49-F238E27FC236}">
                <a16:creationId xmlns="" xmlns:a16="http://schemas.microsoft.com/office/drawing/2014/main" id="{39E1240C-2D5F-4C8F-A327-002A087598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3696" y="2440672"/>
            <a:ext cx="1650254" cy="946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A5761853-C306-4BCE-AFEF-42280EB4B42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2000" y="3970708"/>
            <a:ext cx="1810941" cy="1058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4623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>
            <a:extLst>
              <a:ext uri="{FF2B5EF4-FFF2-40B4-BE49-F238E27FC236}">
                <a16:creationId xmlns="" xmlns:a16="http://schemas.microsoft.com/office/drawing/2014/main" id="{6D208503-9FA1-4CCB-A2FA-04633EFC8F6E}"/>
              </a:ext>
            </a:extLst>
          </p:cNvPr>
          <p:cNvSpPr/>
          <p:nvPr/>
        </p:nvSpPr>
        <p:spPr>
          <a:xfrm>
            <a:off x="0" y="-1"/>
            <a:ext cx="9144000" cy="57150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3300" b="1" dirty="0" err="1"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r>
              <a:rPr lang="en-US" sz="3300" b="1" dirty="0">
                <a:latin typeface="Arial" panose="020B0604020202020204" pitchFamily="34" charset="0"/>
                <a:cs typeface="Arial" panose="020B0604020202020204" pitchFamily="34" charset="0"/>
              </a:rPr>
              <a:t> Afrika</a:t>
            </a:r>
            <a:endParaRPr lang="ru-RU" sz="33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D5ED294B-82FF-4245-9ABB-6439274F0FD2}"/>
              </a:ext>
            </a:extLst>
          </p:cNvPr>
          <p:cNvSpPr/>
          <p:nvPr/>
        </p:nvSpPr>
        <p:spPr>
          <a:xfrm>
            <a:off x="188844" y="685800"/>
            <a:ext cx="4782238" cy="407034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indent="355600" algn="just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Afrika –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subekvatorial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tropik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iqlim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xosdir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55600" algn="just"/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Hind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okeaniga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chiqish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imkoniyatiga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bo‘lganligi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sababli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qadimdan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Hindiston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arab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davlatlari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savdo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aloqalarini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o‘rnatib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kelgan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subregionlardan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farqli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ravishda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mintaqa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mineral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resurslarga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kambag‘al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ekanligi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ajralib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355600" algn="just"/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Mintaqada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tropik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qishloq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xo‘jaligi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rivojlangan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jahon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bozoriga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kofe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choy,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kokos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palmasi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mahsulotlari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ziravorlar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chiqadi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30C06F37-62AF-4BC1-BB49-208721D88B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900" y="628650"/>
            <a:ext cx="385055" cy="385055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B6C4F21D-7C96-4B8D-89B8-2CC6CAB19EF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l="16143" t="6666" r="8542" b="3642"/>
          <a:stretch/>
        </p:blipFill>
        <p:spPr>
          <a:xfrm>
            <a:off x="4971082" y="981533"/>
            <a:ext cx="4115768" cy="357141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5334000" y="870829"/>
            <a:ext cx="762000" cy="3305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Eritreya</a:t>
            </a:r>
            <a:endParaRPr lang="en-US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172200" y="1085850"/>
            <a:ext cx="762000" cy="285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Jibuti</a:t>
            </a:r>
            <a:endParaRPr lang="en-US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934200" y="1156579"/>
            <a:ext cx="762000" cy="3193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Efiopiya</a:t>
            </a:r>
            <a:endParaRPr lang="en-US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391400" y="1581150"/>
            <a:ext cx="762000" cy="285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Somali</a:t>
            </a:r>
            <a:endParaRPr lang="en-US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391400" y="1952880"/>
            <a:ext cx="762000" cy="285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Uganda</a:t>
            </a:r>
            <a:endParaRPr lang="en-US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543800" y="2206565"/>
            <a:ext cx="762000" cy="2458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Keniya</a:t>
            </a:r>
            <a:endParaRPr lang="en-US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396294" y="2452448"/>
            <a:ext cx="762000" cy="2395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Ruanda</a:t>
            </a:r>
            <a:endParaRPr lang="en-US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8382000" y="2386872"/>
            <a:ext cx="762000" cy="3340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Seyshel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orollari</a:t>
            </a:r>
            <a:endParaRPr lang="en-US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562850" y="2669157"/>
            <a:ext cx="762000" cy="3027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Burundi</a:t>
            </a:r>
            <a:endParaRPr lang="en-US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972424" y="2876549"/>
            <a:ext cx="1114425" cy="2614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Tanzaniya</a:t>
            </a:r>
            <a:endParaRPr lang="en-US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557956" y="3101851"/>
            <a:ext cx="1528893" cy="3315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Komor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orollari</a:t>
            </a:r>
            <a:endParaRPr lang="en-US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7176956" y="3636580"/>
            <a:ext cx="976444" cy="3509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Mavrikiy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o.</a:t>
            </a:r>
            <a:endParaRPr lang="en-US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6547694" y="4127380"/>
            <a:ext cx="1148506" cy="285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Reyunon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o.</a:t>
            </a:r>
            <a:endParaRPr lang="en-US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5715000" y="3810542"/>
            <a:ext cx="1066800" cy="3168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Madakaskar</a:t>
            </a:r>
            <a:endParaRPr lang="en-US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4962262" y="3636581"/>
            <a:ext cx="1066800" cy="285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Mozambik</a:t>
            </a:r>
            <a:endParaRPr lang="en-US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4957443" y="3259489"/>
            <a:ext cx="1066800" cy="285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Zimbabve</a:t>
            </a:r>
            <a:endParaRPr lang="en-US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4885841" y="2971859"/>
            <a:ext cx="1066800" cy="285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Zambiya</a:t>
            </a:r>
            <a:endParaRPr lang="en-US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4957443" y="2720972"/>
            <a:ext cx="1066800" cy="285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Malavi</a:t>
            </a:r>
            <a:endParaRPr lang="en-US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9518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3DBD845C-63B9-42D4-BC12-E5861D6E65D2}"/>
              </a:ext>
            </a:extLst>
          </p:cNvPr>
          <p:cNvSpPr/>
          <p:nvPr/>
        </p:nvSpPr>
        <p:spPr>
          <a:xfrm>
            <a:off x="171450" y="685800"/>
            <a:ext cx="8801100" cy="1731243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indent="355600" algn="just"/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Mintaqaning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ba’zi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davlatlari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konchilik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sanoati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mahsulotlarini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(mis) ham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eksport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Qayta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ishlovchi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tarmoqlari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rivojlanib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bormoqda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qilingan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bog‘lar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qo‘riqxonalar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turizmni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rivojlanishiga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yordam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55600" algn="just"/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Afrika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aholisi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etnik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jihatdan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qabila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urug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‘,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elat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millatlardan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topgan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Keniya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subregiondagi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ijtimoiy-iqtisodiy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rivojlanish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darajasiga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peshqadam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D68314F0-9CE9-4F31-8183-ED7B46E11F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900" y="628650"/>
            <a:ext cx="385055" cy="385055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90D841D1-66C6-436D-9A76-F6429DD2E4AA}"/>
              </a:ext>
            </a:extLst>
          </p:cNvPr>
          <p:cNvSpPr/>
          <p:nvPr/>
        </p:nvSpPr>
        <p:spPr>
          <a:xfrm>
            <a:off x="0" y="-1"/>
            <a:ext cx="9144000" cy="57150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3300" b="1" dirty="0" err="1"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r>
              <a:rPr lang="en-US" sz="3300" b="1" dirty="0">
                <a:latin typeface="Arial" panose="020B0604020202020204" pitchFamily="34" charset="0"/>
                <a:cs typeface="Arial" panose="020B0604020202020204" pitchFamily="34" charset="0"/>
              </a:rPr>
              <a:t> Afrika</a:t>
            </a:r>
            <a:endParaRPr lang="ru-RU" sz="33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4A269715-59D4-4F0E-BB8F-A37E4EEE6B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50" y="2514601"/>
            <a:ext cx="4114800" cy="2457449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E7B41E51-99BF-47A4-854B-A9E3B8FFFA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86300" y="2514601"/>
            <a:ext cx="4114800" cy="2457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551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7580" y="0"/>
            <a:ext cx="5188839" cy="507831"/>
          </a:xfrm>
        </p:spPr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BA9A7BDA-B6FF-4585-9BAB-67F9FEAFC97F}"/>
              </a:ext>
            </a:extLst>
          </p:cNvPr>
          <p:cNvSpPr/>
          <p:nvPr/>
        </p:nvSpPr>
        <p:spPr>
          <a:xfrm>
            <a:off x="0" y="-1"/>
            <a:ext cx="9144000" cy="57150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3300" b="1" dirty="0" err="1"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sz="3300" b="1" dirty="0">
                <a:latin typeface="Arial" panose="020B0604020202020204" pitchFamily="34" charset="0"/>
                <a:cs typeface="Arial" panose="020B0604020202020204" pitchFamily="34" charset="0"/>
              </a:rPr>
              <a:t> Afrika</a:t>
            </a:r>
            <a:endParaRPr lang="ru-RU" sz="33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969D514C-5B38-4866-AD6B-E84A4BE1D5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900" y="643645"/>
            <a:ext cx="385055" cy="385055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DA2339D7-D400-4FB7-A7BA-84D3F01C8F47}"/>
              </a:ext>
            </a:extLst>
          </p:cNvPr>
          <p:cNvSpPr/>
          <p:nvPr/>
        </p:nvSpPr>
        <p:spPr>
          <a:xfrm>
            <a:off x="200024" y="705087"/>
            <a:ext cx="4448175" cy="3300904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indent="355600" algn="just"/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100" b="1" dirty="0" err="1"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sz="2100" b="1" dirty="0">
                <a:latin typeface="Arial" panose="020B0604020202020204" pitchFamily="34" charset="0"/>
                <a:cs typeface="Arial" panose="020B0604020202020204" pitchFamily="34" charset="0"/>
              </a:rPr>
              <a:t> Afrika –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, Amerika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qit’alaridan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ancha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uzoqda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bo‘lsada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qulay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transport-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o‘ringa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qirg‘oqlaridan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yo‘li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yo‘nalishlari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o‘tadi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55600" algn="just"/>
            <a:r>
              <a:rPr lang="en-US" sz="2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yarimsharning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tropik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subtropik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mintaqalarida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subregion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resurslarga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ayniqsa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, mineral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resurslarga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) boy.</a:t>
            </a:r>
            <a:endParaRPr lang="ru-RU" sz="2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07D66E91-B71D-4192-98AF-56993B3206D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l="9523" t="5932" r="18126" b="5932"/>
          <a:stretch/>
        </p:blipFill>
        <p:spPr>
          <a:xfrm>
            <a:off x="4812481" y="1025692"/>
            <a:ext cx="4178739" cy="346556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5842047" y="685800"/>
            <a:ext cx="762000" cy="285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812480" y="3028950"/>
            <a:ext cx="902519" cy="38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Namibiya</a:t>
            </a:r>
            <a:endParaRPr lang="en-US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257800" y="3624991"/>
            <a:ext cx="902519" cy="38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Botsvana</a:t>
            </a:r>
            <a:endParaRPr lang="en-US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410200" y="4160454"/>
            <a:ext cx="1295400" cy="38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</a:t>
            </a:r>
            <a:endParaRPr lang="en-US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620000" y="4005991"/>
            <a:ext cx="1295400" cy="38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Lesoto</a:t>
            </a:r>
            <a:endParaRPr lang="en-US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682537" y="3562350"/>
            <a:ext cx="1295400" cy="38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Svazilend</a:t>
            </a:r>
            <a:endParaRPr lang="en-US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4220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7580" y="0"/>
            <a:ext cx="5188839" cy="507831"/>
          </a:xfrm>
        </p:spPr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E4B6BB82-4105-4FE3-B214-D43147EE79D1}"/>
              </a:ext>
            </a:extLst>
          </p:cNvPr>
          <p:cNvSpPr/>
          <p:nvPr/>
        </p:nvSpPr>
        <p:spPr>
          <a:xfrm>
            <a:off x="114299" y="619062"/>
            <a:ext cx="8915400" cy="2408352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indent="355600" algn="just"/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Afrika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nafaqat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subregiondagi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balki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qit’adagi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jihatdan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rivojlangan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. U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jahon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bozoriga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mineral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resurslarni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yetkazib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beruvchi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davlatlardan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iqtisodiyotida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konchilik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sanoatidan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tashqari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qayta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ishlovchi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tarmoqlar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salmoqli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miqdorda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mahsulot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tayyorlab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9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55600" algn="just"/>
            <a:r>
              <a:rPr lang="en-US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Subregionning</a:t>
            </a:r>
            <a:r>
              <a:rPr lang="en-US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davlatlari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iqtisodiyotida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qishloq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xo‘jaligi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o‘rin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tutadi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Aholisi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etnik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jihatdan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rang-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barangligi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ajralib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. Shu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birga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JAR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aholisi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milliy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yevropaliklarning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salmog‘i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200E4D58-B109-4B2F-9AB6-24F966DE47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900" y="628650"/>
            <a:ext cx="385055" cy="385055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548189D2-9BCC-4DA6-ADCF-BA4C167309F1}"/>
              </a:ext>
            </a:extLst>
          </p:cNvPr>
          <p:cNvSpPr/>
          <p:nvPr/>
        </p:nvSpPr>
        <p:spPr>
          <a:xfrm>
            <a:off x="0" y="-1"/>
            <a:ext cx="9144000" cy="57150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3300" b="1" dirty="0" err="1"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sz="3300" b="1" dirty="0">
                <a:latin typeface="Arial" panose="020B0604020202020204" pitchFamily="34" charset="0"/>
                <a:cs typeface="Arial" panose="020B0604020202020204" pitchFamily="34" charset="0"/>
              </a:rPr>
              <a:t> Afrika</a:t>
            </a:r>
            <a:endParaRPr lang="ru-RU" sz="33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41A82D1A-F9DF-42EF-8B69-62851E60C9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3010900"/>
            <a:ext cx="2800350" cy="2043559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F5E6964D-2EBB-4292-A913-5363D91C94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15050" y="3010900"/>
            <a:ext cx="2800350" cy="2043559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7584367F-CB95-4A1F-BA97-D998FF5341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43251" y="3010899"/>
            <a:ext cx="2800350" cy="2043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682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80F4D9F3-ACE4-4B8B-96B9-D0FC493A67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900" y="628650"/>
            <a:ext cx="385055" cy="385055"/>
          </a:xfrm>
          <a:prstGeom prst="rect">
            <a:avLst/>
          </a:prstGeom>
        </p:spPr>
      </p:pic>
      <p:sp>
        <p:nvSpPr>
          <p:cNvPr id="12" name="Прямоугольник 11">
            <a:extLst>
              <a:ext uri="{FF2B5EF4-FFF2-40B4-BE49-F238E27FC236}">
                <a16:creationId xmlns="" xmlns:a16="http://schemas.microsoft.com/office/drawing/2014/main" id="{68EE49D0-D8EE-4760-AFA2-9518AACBFF45}"/>
              </a:ext>
            </a:extLst>
          </p:cNvPr>
          <p:cNvSpPr/>
          <p:nvPr/>
        </p:nvSpPr>
        <p:spPr>
          <a:xfrm>
            <a:off x="0" y="-1"/>
            <a:ext cx="9144000" cy="57150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3300" b="1" dirty="0">
                <a:latin typeface="Arial" panose="020B0604020202020204" pitchFamily="34" charset="0"/>
                <a:cs typeface="Arial" panose="020B0604020202020204" pitchFamily="34" charset="0"/>
              </a:rPr>
              <a:t>Afrika </a:t>
            </a:r>
            <a:endParaRPr lang="ru-RU" sz="33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="" xmlns:a16="http://schemas.microsoft.com/office/drawing/2014/main" id="{DCA76106-86C7-44CE-872E-57052A051CD1}"/>
              </a:ext>
            </a:extLst>
          </p:cNvPr>
          <p:cNvSpPr/>
          <p:nvPr/>
        </p:nvSpPr>
        <p:spPr>
          <a:xfrm>
            <a:off x="142875" y="628650"/>
            <a:ext cx="8858250" cy="2285241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indent="355600" algn="just"/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	Afrika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miqdorda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ijtimoiy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resurs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imkoniyatlariga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mintaqa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davlatlarining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ijtimoiy-iqtisodiy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rivojlanish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darajasi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pastligi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aholisining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milliy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diniy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tarkibidagi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xosliklar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turmush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savodxonlik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darajasining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past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ko‘rsatkichlari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siyosiy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mustaqillikka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erishish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davrida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etnik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xususiyatlar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e’tiborga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olinmagan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milliy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chegaralanishning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oshirilganligi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holatlar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ko‘plab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geosiyosiy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muammolarning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chiqishiga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sabab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bo‘lmoqda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55600" algn="just"/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resurslardan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oqilona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foydalanmaslik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ekologik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muammolarning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cho‘llashish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muammosi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yuzaga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kelishiga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sabab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D0885ADB-DFC7-46BA-85C3-6E0BC8A214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875" y="3086100"/>
            <a:ext cx="2300288" cy="192405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A00FAC8D-1E12-4F4C-8094-3F166417F5E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1798"/>
          <a:stretch/>
        </p:blipFill>
        <p:spPr>
          <a:xfrm>
            <a:off x="4886325" y="3086099"/>
            <a:ext cx="4114800" cy="192405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51D3FD53-E998-4486-A324-88CCAC62AA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14600" y="3086100"/>
            <a:ext cx="2300288" cy="192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5922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3"/>
          <p:cNvSpPr txBox="1">
            <a:spLocks/>
          </p:cNvSpPr>
          <p:nvPr/>
        </p:nvSpPr>
        <p:spPr>
          <a:xfrm>
            <a:off x="0" y="1"/>
            <a:ext cx="9144000" cy="627063"/>
          </a:xfrm>
          <a:prstGeom prst="rect">
            <a:avLst/>
          </a:prstGeom>
          <a:solidFill>
            <a:srgbClr val="0070C0"/>
          </a:solidFill>
          <a:ln w="12700" cap="flat" cmpd="sng" algn="ctr">
            <a:solidFill>
              <a:srgbClr val="0070C0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 bwMode="auto">
          <a:xfrm>
            <a:off x="228600" y="813941"/>
            <a:ext cx="8686800" cy="84182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accent2">
                <a:shade val="95000"/>
                <a:satMod val="105000"/>
              </a:schemeClr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68580" tIns="34290" rIns="68580" bIns="34290"/>
          <a:lstStyle/>
          <a:p>
            <a:pPr defTabSz="914378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en-US" sz="2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Darslikdagi</a:t>
            </a:r>
            <a:r>
              <a:rPr lang="en-US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“Afrika </a:t>
            </a:r>
            <a:r>
              <a:rPr lang="en-US" sz="2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subregionlari</a:t>
            </a:r>
            <a:r>
              <a:rPr lang="en-US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2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mavzusini</a:t>
            </a:r>
            <a:r>
              <a:rPr lang="en-US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o‘qing</a:t>
            </a:r>
            <a:r>
              <a:rPr lang="en-US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hamda</a:t>
            </a:r>
            <a:r>
              <a:rPr lang="en-US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lang="en-US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yuzasidan</a:t>
            </a:r>
            <a:r>
              <a:rPr lang="en-US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savollarga</a:t>
            </a:r>
            <a:r>
              <a:rPr lang="en-US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yozing</a:t>
            </a:r>
            <a:r>
              <a:rPr lang="en-US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defTabSz="914378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2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defTabSz="914378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2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2"/>
          <p:cNvSpPr txBox="1">
            <a:spLocks/>
          </p:cNvSpPr>
          <p:nvPr/>
        </p:nvSpPr>
        <p:spPr bwMode="auto">
          <a:xfrm>
            <a:off x="215411" y="1802347"/>
            <a:ext cx="8686800" cy="84182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68580" tIns="34290" rIns="68580" bIns="34290"/>
          <a:lstStyle/>
          <a:p>
            <a:pPr algn="just" defTabSz="914378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2. Internet </a:t>
            </a:r>
            <a:r>
              <a:rPr lang="en-US" sz="2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tarmog‘idan</a:t>
            </a:r>
            <a:r>
              <a:rPr lang="en-US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foydalanib</a:t>
            </a:r>
            <a:r>
              <a:rPr lang="en-US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Afrika </a:t>
            </a:r>
            <a:r>
              <a:rPr lang="en-US" sz="2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subregionlari</a:t>
            </a:r>
            <a:r>
              <a:rPr lang="en-US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haqida</a:t>
            </a:r>
            <a:r>
              <a:rPr lang="en-US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qiziqarli</a:t>
            </a:r>
            <a:r>
              <a:rPr lang="en-US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ma’lumotlar</a:t>
            </a:r>
            <a:r>
              <a:rPr lang="en-US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to‘plang</a:t>
            </a:r>
            <a:r>
              <a:rPr lang="en-US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5" name="Picture 6" descr="Анкетирование в педагогике и его необходимость для контроля ..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0000" b="46706"/>
          <a:stretch/>
        </p:blipFill>
        <p:spPr bwMode="auto">
          <a:xfrm>
            <a:off x="4629150" y="2914650"/>
            <a:ext cx="3562444" cy="21374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Анкетирование в педагогике и его необходимость для контроля ...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-274" b="46980"/>
          <a:stretch/>
        </p:blipFill>
        <p:spPr bwMode="auto">
          <a:xfrm>
            <a:off x="207668" y="2914650"/>
            <a:ext cx="3562444" cy="21374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91226949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"/>
            <a:ext cx="9144000" cy="57150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3300" b="1" dirty="0">
                <a:latin typeface="Arial" panose="020B0604020202020204" pitchFamily="34" charset="0"/>
                <a:cs typeface="Arial" panose="020B0604020202020204" pitchFamily="34" charset="0"/>
              </a:rPr>
              <a:t>Afrika 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42ADE04A-CCD0-4656-B1A1-E74AEB9FD49C}"/>
              </a:ext>
            </a:extLst>
          </p:cNvPr>
          <p:cNvSpPr/>
          <p:nvPr/>
        </p:nvSpPr>
        <p:spPr>
          <a:xfrm>
            <a:off x="83187" y="715223"/>
            <a:ext cx="8832213" cy="1131079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just"/>
            <a:r>
              <a:rPr lang="en-US" sz="23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Afrika </a:t>
            </a:r>
            <a:r>
              <a:rPr lang="en-US" sz="23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23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resurslarga</a:t>
            </a:r>
            <a:r>
              <a:rPr lang="en-US" sz="23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boy </a:t>
            </a:r>
            <a:r>
              <a:rPr lang="en-US" sz="23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bo‘lishiga</a:t>
            </a:r>
            <a:r>
              <a:rPr lang="en-US" sz="23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qaramay</a:t>
            </a:r>
            <a:r>
              <a:rPr lang="en-US" sz="23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3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23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siyosiy</a:t>
            </a:r>
            <a:r>
              <a:rPr lang="en-US" sz="23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3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ijtimoiy</a:t>
            </a:r>
            <a:r>
              <a:rPr lang="en-US" sz="23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3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23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muammolar</a:t>
            </a:r>
            <a:r>
              <a:rPr lang="en-US" sz="23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23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</a:t>
            </a:r>
            <a:r>
              <a:rPr lang="en-US" sz="23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darajasi</a:t>
            </a:r>
            <a:r>
              <a:rPr lang="en-US" sz="23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past </a:t>
            </a:r>
            <a:r>
              <a:rPr lang="en-US" sz="23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3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3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davlatlar</a:t>
            </a:r>
            <a:r>
              <a:rPr lang="en-US" sz="23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jam </a:t>
            </a:r>
            <a:r>
              <a:rPr lang="en-US" sz="23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3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qit’a</a:t>
            </a:r>
            <a:r>
              <a:rPr lang="en-US" sz="23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hamdir</a:t>
            </a:r>
            <a:r>
              <a:rPr lang="en-US" sz="23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3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0B5D62DD-1C68-47B6-9838-91AB47EAF706}"/>
              </a:ext>
            </a:extLst>
          </p:cNvPr>
          <p:cNvSpPr/>
          <p:nvPr/>
        </p:nvSpPr>
        <p:spPr>
          <a:xfrm>
            <a:off x="188843" y="2076451"/>
            <a:ext cx="5297557" cy="2654573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indent="714375" algn="just"/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30,3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mln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km²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ushbu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qit’ada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62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54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davlatlardan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4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714375" algn="just"/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Qit’ada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orol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quruqlik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ichkarisidagi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37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chegara-lariga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4" name="Picture 6" descr="Globe GIF | Gfycat">
            <a:extLst>
              <a:ext uri="{FF2B5EF4-FFF2-40B4-BE49-F238E27FC236}">
                <a16:creationId xmlns="" xmlns:a16="http://schemas.microsoft.com/office/drawing/2014/main" id="{B22A9A7A-35F1-4F7B-B19C-2520684B21B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844" y="646044"/>
            <a:ext cx="444776" cy="444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Globe GIF | Gfycat">
            <a:extLst>
              <a:ext uri="{FF2B5EF4-FFF2-40B4-BE49-F238E27FC236}">
                <a16:creationId xmlns="" xmlns:a16="http://schemas.microsoft.com/office/drawing/2014/main" id="{837B753D-6491-4B7A-84F0-0A45896D357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510" y="2121611"/>
            <a:ext cx="4572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2E9B7137-C610-4B7E-93B5-327FAFC89E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629275" y="1867104"/>
            <a:ext cx="3429000" cy="3216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86675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9314D0A5-9928-4174-893A-868B504BF1DD}"/>
              </a:ext>
            </a:extLst>
          </p:cNvPr>
          <p:cNvSpPr/>
          <p:nvPr/>
        </p:nvSpPr>
        <p:spPr>
          <a:xfrm>
            <a:off x="0" y="-1"/>
            <a:ext cx="9144000" cy="57150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3300" b="1" dirty="0">
                <a:latin typeface="Arial" panose="020B0604020202020204" pitchFamily="34" charset="0"/>
                <a:cs typeface="Arial" panose="020B0604020202020204" pitchFamily="34" charset="0"/>
              </a:rPr>
              <a:t>Afrika </a:t>
            </a:r>
            <a:r>
              <a:rPr lang="en-US" sz="3300" b="1" dirty="0" err="1">
                <a:latin typeface="Arial" panose="020B0604020202020204" pitchFamily="34" charset="0"/>
                <a:cs typeface="Arial" panose="020B0604020202020204" pitchFamily="34" charset="0"/>
              </a:rPr>
              <a:t>subregionlari</a:t>
            </a:r>
            <a:endParaRPr lang="ru-RU" sz="33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C75022A1-C61D-4FBD-B9FB-FA53BDAC6C87}"/>
              </a:ext>
            </a:extLst>
          </p:cNvPr>
          <p:cNvSpPr/>
          <p:nvPr/>
        </p:nvSpPr>
        <p:spPr>
          <a:xfrm>
            <a:off x="171450" y="742950"/>
            <a:ext cx="4781550" cy="302390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just"/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Afrika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ta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subregionga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ajratiladi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indent="355600" algn="just"/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G‘arbiy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Markaziy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Afrika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subregionlari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bir-birlaridan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resurslar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ta’minlanganlik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darajasi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davlatlar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ko‘rsatkichlariga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6" descr="Globe GIF | Gfycat">
            <a:extLst>
              <a:ext uri="{FF2B5EF4-FFF2-40B4-BE49-F238E27FC236}">
                <a16:creationId xmlns="" xmlns:a16="http://schemas.microsoft.com/office/drawing/2014/main" id="{A977F02E-C680-4E40-B8DE-C9086065177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0" y="685800"/>
            <a:ext cx="4572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33270142-218C-4DC2-B35C-AAE2C4B4DDC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l="22500" t="28878" r="51875" b="22208"/>
          <a:stretch/>
        </p:blipFill>
        <p:spPr>
          <a:xfrm>
            <a:off x="5088150" y="712532"/>
            <a:ext cx="3968537" cy="4258918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60FB85F4-41BA-461D-9702-AA304BE93F4F}"/>
              </a:ext>
            </a:extLst>
          </p:cNvPr>
          <p:cNvSpPr/>
          <p:nvPr/>
        </p:nvSpPr>
        <p:spPr>
          <a:xfrm>
            <a:off x="5381354" y="3199799"/>
            <a:ext cx="1306997" cy="21120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Afrika</a:t>
            </a:r>
            <a:endParaRPr lang="ru-RU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38EF7828-0E94-4C6E-8E61-D78B315B9277}"/>
              </a:ext>
            </a:extLst>
          </p:cNvPr>
          <p:cNvSpPr/>
          <p:nvPr/>
        </p:nvSpPr>
        <p:spPr>
          <a:xfrm>
            <a:off x="5373901" y="3444550"/>
            <a:ext cx="1314450" cy="21120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G‘arbiy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Afrika</a:t>
            </a:r>
            <a:endParaRPr lang="ru-RU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691B0E4A-9FBC-4B8D-95ED-984D29FFA9F4}"/>
              </a:ext>
            </a:extLst>
          </p:cNvPr>
          <p:cNvSpPr/>
          <p:nvPr/>
        </p:nvSpPr>
        <p:spPr>
          <a:xfrm>
            <a:off x="5396263" y="3708551"/>
            <a:ext cx="1314450" cy="21120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>
              <a:lnSpc>
                <a:spcPts val="1200"/>
              </a:lnSpc>
            </a:pP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Markaziy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Afrika</a:t>
            </a:r>
            <a:endParaRPr lang="ru-RU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020DE441-D063-425C-B404-DD9ACC693657}"/>
              </a:ext>
            </a:extLst>
          </p:cNvPr>
          <p:cNvSpPr/>
          <p:nvPr/>
        </p:nvSpPr>
        <p:spPr>
          <a:xfrm>
            <a:off x="5396263" y="3942750"/>
            <a:ext cx="1314450" cy="21120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Afrika</a:t>
            </a:r>
            <a:endParaRPr lang="ru-RU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="" xmlns:a16="http://schemas.microsoft.com/office/drawing/2014/main" id="{966BFE86-AB4D-4C94-B100-24992FC60624}"/>
              </a:ext>
            </a:extLst>
          </p:cNvPr>
          <p:cNvSpPr/>
          <p:nvPr/>
        </p:nvSpPr>
        <p:spPr>
          <a:xfrm>
            <a:off x="5396263" y="4178802"/>
            <a:ext cx="1314450" cy="21120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Afrika</a:t>
            </a:r>
            <a:endParaRPr lang="ru-RU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5234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7580" y="0"/>
            <a:ext cx="5188839" cy="507831"/>
          </a:xfrm>
        </p:spPr>
        <p:txBody>
          <a:bodyPr/>
          <a:lstStyle/>
          <a:p>
            <a:r>
              <a:rPr lang="ru-RU"/>
              <a:t>ПРВ</a:t>
            </a:r>
            <a:endParaRPr lang="ru-RU" dirty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="" xmlns:a16="http://schemas.microsoft.com/office/drawing/2014/main" id="{E91E00D2-B2B9-4190-8FF8-531EA36DCC12}"/>
              </a:ext>
            </a:extLst>
          </p:cNvPr>
          <p:cNvSpPr/>
          <p:nvPr/>
        </p:nvSpPr>
        <p:spPr>
          <a:xfrm>
            <a:off x="0" y="0"/>
            <a:ext cx="9144000" cy="81915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Afrika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subregionlari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ma’lumot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8F8623AE-3C0A-4670-AB0F-C1CCF36857A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l="12500" t="34437" r="18125" b="31101"/>
          <a:stretch/>
        </p:blipFill>
        <p:spPr>
          <a:xfrm>
            <a:off x="117931" y="1123950"/>
            <a:ext cx="8908139" cy="3173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623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D92349FC-FEA7-43FC-A625-D9CB7A3C3BC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697"/>
          <a:stretch/>
        </p:blipFill>
        <p:spPr>
          <a:xfrm>
            <a:off x="4738721" y="629250"/>
            <a:ext cx="4405280" cy="3492431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42B4A6CE-6A11-4B4E-93F7-967580D06FF2}"/>
              </a:ext>
            </a:extLst>
          </p:cNvPr>
          <p:cNvSpPr/>
          <p:nvPr/>
        </p:nvSpPr>
        <p:spPr>
          <a:xfrm>
            <a:off x="0" y="-1"/>
            <a:ext cx="9144000" cy="57150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3300" b="1" dirty="0" err="1"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3300" b="1" dirty="0">
                <a:latin typeface="Arial" panose="020B0604020202020204" pitchFamily="34" charset="0"/>
                <a:cs typeface="Arial" panose="020B0604020202020204" pitchFamily="34" charset="0"/>
              </a:rPr>
              <a:t> Afrika</a:t>
            </a:r>
            <a:endParaRPr lang="ru-RU" sz="33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="" xmlns:a16="http://schemas.microsoft.com/office/drawing/2014/main" id="{C482F9DA-B60D-4A17-B87F-4AD5F439523E}"/>
              </a:ext>
            </a:extLst>
          </p:cNvPr>
          <p:cNvSpPr/>
          <p:nvPr/>
        </p:nvSpPr>
        <p:spPr>
          <a:xfrm>
            <a:off x="248477" y="899142"/>
            <a:ext cx="4490244" cy="3624069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indent="355600" algn="just"/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100" b="1" dirty="0" err="1"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2100" b="1" dirty="0">
                <a:latin typeface="Arial" panose="020B0604020202020204" pitchFamily="34" charset="0"/>
                <a:cs typeface="Arial" panose="020B0604020202020204" pitchFamily="34" charset="0"/>
              </a:rPr>
              <a:t> Afrika –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Qizil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dengizlar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Atlantika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okeaniga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chiqa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imkoniyati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bo‘lgani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sababli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qadimdan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G‘arbiy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davlatlari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aloqalarni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yo‘lga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qo‘ygan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355600" algn="just"/>
            <a:r>
              <a:rPr lang="en-US" sz="2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Hududining</a:t>
            </a:r>
            <a:r>
              <a:rPr lang="en-US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subtropik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mintaqaga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kelganligi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davlatlarning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paxta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zaytun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uzum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sitrus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mevalar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yetishtirishga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ixtisoslashishga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sabab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3A1FA73A-090E-4C25-946E-24D0E25A7F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900" y="857230"/>
            <a:ext cx="457240" cy="400070"/>
          </a:xfrm>
          <a:prstGeom prst="rect">
            <a:avLst/>
          </a:prstGeom>
        </p:spPr>
      </p:pic>
      <p:pic>
        <p:nvPicPr>
          <p:cNvPr id="2050" name="Picture 2" descr="Фотообои и фрески на стену купить интернет магазин студия изготовление на  заказ | Пустыня">
            <a:extLst>
              <a:ext uri="{FF2B5EF4-FFF2-40B4-BE49-F238E27FC236}">
                <a16:creationId xmlns="" xmlns:a16="http://schemas.microsoft.com/office/drawing/2014/main" id="{E0A1775E-47E8-4CB9-9DF6-15A1C2378F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6328" y="3429000"/>
            <a:ext cx="2380422" cy="1474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Сказочный оазис в африканской пустыне: озера Убари (Ливия) • Terra-Z">
            <a:extLst>
              <a:ext uri="{FF2B5EF4-FFF2-40B4-BE49-F238E27FC236}">
                <a16:creationId xmlns="" xmlns:a16="http://schemas.microsoft.com/office/drawing/2014/main" id="{2FF79613-582F-4252-967A-4CB1A9F69D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4063931"/>
            <a:ext cx="1493044" cy="839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909384" y="971550"/>
            <a:ext cx="762000" cy="285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Marroko</a:t>
            </a:r>
            <a:endParaRPr lang="en-US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842047" y="685800"/>
            <a:ext cx="762000" cy="285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Jazoir</a:t>
            </a:r>
            <a:endParaRPr lang="en-US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774710" y="756267"/>
            <a:ext cx="762000" cy="285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Tunis</a:t>
            </a:r>
            <a:endParaRPr lang="en-US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382000" y="1881496"/>
            <a:ext cx="846966" cy="6902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Sudan</a:t>
            </a:r>
            <a:endParaRPr lang="en-US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8382000" y="1490574"/>
            <a:ext cx="762000" cy="285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Sudan</a:t>
            </a:r>
            <a:endParaRPr lang="en-US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8086333" y="1147074"/>
            <a:ext cx="762000" cy="285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Misr</a:t>
            </a:r>
            <a:endParaRPr lang="en-US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416824" y="859277"/>
            <a:ext cx="762000" cy="285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Liviya</a:t>
            </a:r>
            <a:endParaRPr lang="en-US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738720" y="1914525"/>
            <a:ext cx="762000" cy="285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Jazoir</a:t>
            </a:r>
            <a:endParaRPr lang="en-US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4288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4A354806-71B9-4D2F-90FC-62AA393C8D1F}"/>
              </a:ext>
            </a:extLst>
          </p:cNvPr>
          <p:cNvSpPr/>
          <p:nvPr/>
        </p:nvSpPr>
        <p:spPr>
          <a:xfrm>
            <a:off x="0" y="-1"/>
            <a:ext cx="9144000" cy="57150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3300" b="1" dirty="0" err="1"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3300" b="1" dirty="0">
                <a:latin typeface="Arial" panose="020B0604020202020204" pitchFamily="34" charset="0"/>
                <a:cs typeface="Arial" panose="020B0604020202020204" pitchFamily="34" charset="0"/>
              </a:rPr>
              <a:t> Afrika</a:t>
            </a:r>
            <a:endParaRPr lang="ru-RU" sz="33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8851FA04-574A-47E4-A076-7CF55A91F7A1}"/>
              </a:ext>
            </a:extLst>
          </p:cNvPr>
          <p:cNvSpPr/>
          <p:nvPr/>
        </p:nvSpPr>
        <p:spPr>
          <a:xfrm>
            <a:off x="171450" y="628650"/>
            <a:ext cx="8801100" cy="2285241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indent="355600" algn="just"/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tarmoqlari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rivojlanishi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mineral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xomashyolarni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qazib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neft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fosforit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, temir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rudasi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qayta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ishlash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Bundan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tashqari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qishloq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xo‘jaligi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mahsulotlarini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qayta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ishlashga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ixtisoslashgan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yengil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oziq-ovqat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sanoati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rivojlangan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55600" algn="just"/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yerda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transporti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ahamiyatli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Ayniqsa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Suvaysh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kanalining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mintaqa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hududida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joylashganligi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transport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xizmatlarining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darajada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rivojlanishiga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sabab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Bundan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tashqari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xizmatlar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sohasida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turizm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xizmatining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o‘rni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753FEB1E-920E-44CC-BAE8-B1D1F154BD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1" y="628650"/>
            <a:ext cx="400050" cy="380172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086F7BFE-4369-4754-8204-D986FEBDDFD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b="3844"/>
          <a:stretch/>
        </p:blipFill>
        <p:spPr>
          <a:xfrm>
            <a:off x="609600" y="2907306"/>
            <a:ext cx="3562350" cy="214153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8A59B65C-F496-4519-B56A-481D860499E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951798" y="2907305"/>
            <a:ext cx="3773929" cy="2141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6386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7580" y="0"/>
            <a:ext cx="5188839" cy="507831"/>
          </a:xfrm>
        </p:spPr>
        <p:txBody>
          <a:bodyPr/>
          <a:lstStyle/>
          <a:p>
            <a:r>
              <a:rPr lang="ru-RU"/>
              <a:t>ПРВ</a:t>
            </a:r>
            <a:endParaRPr lang="ru-RU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39D72D0D-20C1-44E0-91E6-35CDD17B7AC6}"/>
              </a:ext>
            </a:extLst>
          </p:cNvPr>
          <p:cNvSpPr/>
          <p:nvPr/>
        </p:nvSpPr>
        <p:spPr>
          <a:xfrm>
            <a:off x="173935" y="650422"/>
            <a:ext cx="8726470" cy="2331407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indent="355600" algn="just"/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Aholisining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qismini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arab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tilida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so‘zlashuvchi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xalqlar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asrlik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tarixga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egaligi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sababli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mintaqa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davlatlari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iqtisodiyoti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an’anaviy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hisoblangan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sug‘orma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dehqonchilik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ko‘chmanchi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chorvachilik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hunarmandchilik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tarmoqlar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an’analarga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egaligi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ajralib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55600" algn="just"/>
            <a:r>
              <a:rPr lang="en-US" sz="2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Misr</a:t>
            </a:r>
            <a:r>
              <a:rPr lang="en-US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Jazoir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subregionning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ijtimoiy-iqtisodiy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rivojlanish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darajasiga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peshqadam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davlatlar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7" name="Рисунок 26">
            <a:extLst>
              <a:ext uri="{FF2B5EF4-FFF2-40B4-BE49-F238E27FC236}">
                <a16:creationId xmlns="" xmlns:a16="http://schemas.microsoft.com/office/drawing/2014/main" id="{2220AB29-51B3-45F3-BFE5-35E85AC13D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208" y="571500"/>
            <a:ext cx="499355" cy="499355"/>
          </a:xfrm>
          <a:prstGeom prst="rect">
            <a:avLst/>
          </a:prstGeom>
        </p:spPr>
      </p:pic>
      <p:sp>
        <p:nvSpPr>
          <p:cNvPr id="26" name="Прямоугольник 25">
            <a:extLst>
              <a:ext uri="{FF2B5EF4-FFF2-40B4-BE49-F238E27FC236}">
                <a16:creationId xmlns="" xmlns:a16="http://schemas.microsoft.com/office/drawing/2014/main" id="{29B8A6BA-7987-4BAF-8262-B69117A943D5}"/>
              </a:ext>
            </a:extLst>
          </p:cNvPr>
          <p:cNvSpPr/>
          <p:nvPr/>
        </p:nvSpPr>
        <p:spPr>
          <a:xfrm>
            <a:off x="0" y="-1"/>
            <a:ext cx="9144000" cy="57150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3300" b="1" dirty="0" err="1"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3300" b="1" dirty="0">
                <a:latin typeface="Arial" panose="020B0604020202020204" pitchFamily="34" charset="0"/>
                <a:cs typeface="Arial" panose="020B0604020202020204" pitchFamily="34" charset="0"/>
              </a:rPr>
              <a:t> Afrika</a:t>
            </a:r>
            <a:endParaRPr lang="ru-RU" sz="33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83AA88F6-DE92-421C-B7AB-BEBBEAC52D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42900" y="2981830"/>
            <a:ext cx="4057650" cy="210512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0B688417-5D66-41A7-8255-A4AF5812420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686300" y="2981830"/>
            <a:ext cx="4057650" cy="2105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238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15E3A703-20F1-4DB2-9538-1AC0EA75D6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343401" y="821177"/>
            <a:ext cx="4762100" cy="3731774"/>
          </a:xfrm>
          <a:prstGeom prst="rect">
            <a:avLst/>
          </a:prstGeom>
        </p:spPr>
      </p:pic>
      <p:sp>
        <p:nvSpPr>
          <p:cNvPr id="14" name="Прямоугольник 13">
            <a:extLst>
              <a:ext uri="{FF2B5EF4-FFF2-40B4-BE49-F238E27FC236}">
                <a16:creationId xmlns="" xmlns:a16="http://schemas.microsoft.com/office/drawing/2014/main" id="{25600403-0E4C-4A34-B980-4BC7B2FF37C8}"/>
              </a:ext>
            </a:extLst>
          </p:cNvPr>
          <p:cNvSpPr/>
          <p:nvPr/>
        </p:nvSpPr>
        <p:spPr>
          <a:xfrm>
            <a:off x="0" y="-1"/>
            <a:ext cx="9144000" cy="57150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3300" b="1" dirty="0" err="1">
                <a:latin typeface="Arial" panose="020B0604020202020204" pitchFamily="34" charset="0"/>
                <a:cs typeface="Arial" panose="020B0604020202020204" pitchFamily="34" charset="0"/>
              </a:rPr>
              <a:t>G‘arbiy</a:t>
            </a:r>
            <a:r>
              <a:rPr lang="en-US" sz="3300" b="1" dirty="0">
                <a:latin typeface="Arial" panose="020B0604020202020204" pitchFamily="34" charset="0"/>
                <a:cs typeface="Arial" panose="020B0604020202020204" pitchFamily="34" charset="0"/>
              </a:rPr>
              <a:t> Afrika</a:t>
            </a:r>
            <a:endParaRPr lang="ru-RU" sz="33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A8DA1342-1A00-42D4-9B96-CEEA9B404A4A}"/>
              </a:ext>
            </a:extLst>
          </p:cNvPr>
          <p:cNvSpPr/>
          <p:nvPr/>
        </p:nvSpPr>
        <p:spPr>
          <a:xfrm>
            <a:off x="114299" y="628650"/>
            <a:ext cx="4229101" cy="427040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indent="355600" algn="just"/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100" b="1" dirty="0" err="1">
                <a:latin typeface="Arial" panose="020B0604020202020204" pitchFamily="34" charset="0"/>
                <a:cs typeface="Arial" panose="020B0604020202020204" pitchFamily="34" charset="0"/>
              </a:rPr>
              <a:t>G‘arbiy</a:t>
            </a:r>
            <a:r>
              <a:rPr lang="en-US" sz="2100" b="1" dirty="0">
                <a:latin typeface="Arial" panose="020B0604020202020204" pitchFamily="34" charset="0"/>
                <a:cs typeface="Arial" panose="020B0604020202020204" pitchFamily="34" charset="0"/>
              </a:rPr>
              <a:t> Afrika –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Sahroyi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Kabir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Gvineya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qo‘ltiqlari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oralig‘ida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hududi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tropik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cho‘llar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, savanna,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nam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ekvatorial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mintaqaga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55600" algn="just"/>
            <a:r>
              <a:rPr lang="en-US" sz="2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Ushbu</a:t>
            </a:r>
            <a:r>
              <a:rPr lang="en-US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subregionda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Afrikaning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aholi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jihatidan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yetakchi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davlati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Nigeriya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Aholisining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milliy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tarkibi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ancha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murakkab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Mustamlakachilik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davrida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qulchilik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avj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olgan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mintaqa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E8261FB3-E500-43CE-8B38-68A9BF3765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595" y="628650"/>
            <a:ext cx="385055" cy="385055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5842047" y="685800"/>
            <a:ext cx="762000" cy="285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791199" y="1250096"/>
            <a:ext cx="990600" cy="285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Mavritaniya</a:t>
            </a:r>
            <a:endParaRPr lang="en-US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139630" y="1485900"/>
            <a:ext cx="762000" cy="285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Senegal</a:t>
            </a:r>
            <a:endParaRPr lang="en-US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934200" y="820757"/>
            <a:ext cx="762000" cy="285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Mali</a:t>
            </a:r>
            <a:endParaRPr lang="en-US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696200" y="914400"/>
            <a:ext cx="762000" cy="285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Niger</a:t>
            </a:r>
            <a:endParaRPr lang="en-US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229598" y="1449826"/>
            <a:ext cx="990601" cy="5885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Burkina-Faso</a:t>
            </a:r>
            <a:endParaRPr lang="en-US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259460" y="1619195"/>
            <a:ext cx="916834" cy="285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Kabo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-Verde</a:t>
            </a:r>
            <a:endParaRPr lang="en-US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306213" y="1801824"/>
            <a:ext cx="916834" cy="285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Gambiya</a:t>
            </a:r>
            <a:endParaRPr lang="en-US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681212" y="2048029"/>
            <a:ext cx="1313235" cy="35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Gvineya-Bisau</a:t>
            </a:r>
            <a:endParaRPr lang="en-US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139630" y="2333779"/>
            <a:ext cx="1109987" cy="2739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Gvineya</a:t>
            </a:r>
            <a:endParaRPr lang="en-US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5478757" y="2620975"/>
            <a:ext cx="1109987" cy="285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Serra-Leone</a:t>
            </a:r>
            <a:endParaRPr lang="en-US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5614464" y="2834837"/>
            <a:ext cx="1109987" cy="285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Liberiya</a:t>
            </a:r>
            <a:endParaRPr lang="en-US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5764630" y="3393057"/>
            <a:ext cx="1109987" cy="285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Kod-d’Ivuar</a:t>
            </a:r>
            <a:endParaRPr lang="en-US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6874616" y="2858050"/>
            <a:ext cx="610817" cy="334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Togo</a:t>
            </a:r>
            <a:endParaRPr lang="en-US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6477000" y="3192475"/>
            <a:ext cx="685800" cy="2724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Gana</a:t>
            </a:r>
            <a:endParaRPr lang="en-US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6874617" y="3393057"/>
            <a:ext cx="669183" cy="2060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Benin</a:t>
            </a:r>
            <a:endParaRPr lang="en-US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7389711" y="3678807"/>
            <a:ext cx="787353" cy="285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Nigeriya</a:t>
            </a:r>
            <a:endParaRPr lang="en-US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4305625" y="4283219"/>
            <a:ext cx="3276600" cy="285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Sant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Yelena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orollari</a:t>
            </a:r>
            <a:endParaRPr lang="en-US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5632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942AAB71-3609-4859-B768-3874A3E8DD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195" y="571500"/>
            <a:ext cx="385055" cy="385055"/>
          </a:xfrm>
          <a:prstGeom prst="rect">
            <a:avLst/>
          </a:prstGeom>
        </p:spPr>
      </p:pic>
      <p:sp>
        <p:nvSpPr>
          <p:cNvPr id="12" name="Прямоугольник 11">
            <a:extLst>
              <a:ext uri="{FF2B5EF4-FFF2-40B4-BE49-F238E27FC236}">
                <a16:creationId xmlns="" xmlns:a16="http://schemas.microsoft.com/office/drawing/2014/main" id="{B3CCBAF4-7D3A-420C-A673-8DC34D4DD808}"/>
              </a:ext>
            </a:extLst>
          </p:cNvPr>
          <p:cNvSpPr/>
          <p:nvPr/>
        </p:nvSpPr>
        <p:spPr>
          <a:xfrm>
            <a:off x="0" y="-1"/>
            <a:ext cx="9144000" cy="57150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3300" b="1" dirty="0" err="1">
                <a:latin typeface="Arial" panose="020B0604020202020204" pitchFamily="34" charset="0"/>
                <a:cs typeface="Arial" panose="020B0604020202020204" pitchFamily="34" charset="0"/>
              </a:rPr>
              <a:t>G‘arbiy</a:t>
            </a:r>
            <a:r>
              <a:rPr lang="en-US" sz="3300" b="1" dirty="0">
                <a:latin typeface="Arial" panose="020B0604020202020204" pitchFamily="34" charset="0"/>
                <a:cs typeface="Arial" panose="020B0604020202020204" pitchFamily="34" charset="0"/>
              </a:rPr>
              <a:t> Afrika</a:t>
            </a:r>
            <a:endParaRPr lang="ru-RU" sz="33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34D319FD-2895-4ACA-BC99-AE8BB0372F5C}"/>
              </a:ext>
            </a:extLst>
          </p:cNvPr>
          <p:cNvSpPr/>
          <p:nvPr/>
        </p:nvSpPr>
        <p:spPr>
          <a:xfrm>
            <a:off x="228600" y="620658"/>
            <a:ext cx="8686800" cy="2008242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indent="355600" algn="just"/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Subregionda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qadimdan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rivojlanib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kelgan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qishloq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xo‘jaligi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rivojlanib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kelgan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, subregion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davlatlari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texnik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ekinlar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yetishtirishga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ixtisoslashgan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Qishloq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xo‘jaligida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yetishtiriladigan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monokultura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ekinlarining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yeryong‘oq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mevalar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kauchuk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kakao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kofe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eksportga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yo‘naltiriladi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55600" algn="just"/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Konchilik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sanoati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rivojlangan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tarmog‘i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, temir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uran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rudalari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boksit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qalay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neft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olmos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oltin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qazib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olinadi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Nigeriya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G‘arbiy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Afrikaning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iqtisodiyoti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rivojlangan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davlatlariga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bo‘la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43B3273B-982C-468C-AFD5-D18BB35F8E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506" y="2673089"/>
            <a:ext cx="4000500" cy="24003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5944E8B8-2607-449E-B928-D6530EF2A2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35995" y="2628900"/>
            <a:ext cx="4000501" cy="2444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3353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3637</TotalTime>
  <Words>214</Words>
  <Application>Microsoft Office PowerPoint</Application>
  <PresentationFormat>Экран (16:9)</PresentationFormat>
  <Paragraphs>119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17</vt:i4>
      </vt:variant>
    </vt:vector>
  </HeadingPairs>
  <TitlesOfParts>
    <vt:vector size="26" baseType="lpstr">
      <vt:lpstr>Arial</vt:lpstr>
      <vt:lpstr>Calibri</vt:lpstr>
      <vt:lpstr>Calibri Light</vt:lpstr>
      <vt:lpstr>Open Sans</vt:lpstr>
      <vt:lpstr>Open Sans Light</vt:lpstr>
      <vt:lpstr>Verdana</vt:lpstr>
      <vt:lpstr>Office Theme</vt:lpstr>
      <vt:lpstr>1_Office Theme</vt:lpstr>
      <vt:lpstr>Тема Office</vt:lpstr>
      <vt:lpstr>Презентация PowerPoint</vt:lpstr>
      <vt:lpstr>Презентация PowerPoint</vt:lpstr>
      <vt:lpstr>Презентация PowerPoint</vt:lpstr>
      <vt:lpstr>ПРВ</vt:lpstr>
      <vt:lpstr>Презентация PowerPoint</vt:lpstr>
      <vt:lpstr>Презентация PowerPoint</vt:lpstr>
      <vt:lpstr>ПРВ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ПРВ</vt:lpstr>
      <vt:lpstr>ПРВ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Кирилл</dc:creator>
  <cp:lastModifiedBy>Nafosat Shodiyeva</cp:lastModifiedBy>
  <cp:revision>331</cp:revision>
  <dcterms:created xsi:type="dcterms:W3CDTF">2020-06-30T15:34:35Z</dcterms:created>
  <dcterms:modified xsi:type="dcterms:W3CDTF">2021-01-18T02:32:27Z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2019-08-06T00:00:00Z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2020-06-30T00:00:00Z</vt:filetime>
  </property>
</Properties>
</file>