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.jpg" ContentType="image/jpeg"/>
  <Override PartName="/ppt/media/image6.jpg" ContentType="image/jpeg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1.jpg" ContentType="image/jpeg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24.jpg" ContentType="image/jpeg"/>
  <Override PartName="/ppt/media/image25.jpg" ContentType="image/jpeg"/>
  <Override PartName="/ppt/media/image26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31.jpg" ContentType="image/jpeg"/>
  <Override PartName="/ppt/media/image32.jpg" ContentType="image/jpeg"/>
  <Override PartName="/ppt/media/image33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6.jpg" ContentType="image/jpeg"/>
  <Override PartName="/ppt/media/image50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7.jpg" ContentType="image/jpeg"/>
  <Override PartName="/ppt/media/image60.jpg" ContentType="image/jpeg"/>
  <Override PartName="/ppt/media/image63.jpg" ContentType="image/jpeg"/>
  <Override PartName="/ppt/media/image64.jpg" ContentType="image/jpeg"/>
  <Override PartName="/ppt/media/image7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2"/>
  </p:notesMasterIdLst>
  <p:sldIdLst>
    <p:sldId id="293" r:id="rId3"/>
    <p:sldId id="1406" r:id="rId4"/>
    <p:sldId id="1407" r:id="rId5"/>
    <p:sldId id="257" r:id="rId6"/>
    <p:sldId id="1421" r:id="rId7"/>
    <p:sldId id="269" r:id="rId8"/>
    <p:sldId id="1410" r:id="rId9"/>
    <p:sldId id="270" r:id="rId10"/>
    <p:sldId id="1413" r:id="rId11"/>
    <p:sldId id="1420" r:id="rId12"/>
    <p:sldId id="1422" r:id="rId13"/>
    <p:sldId id="1423" r:id="rId14"/>
    <p:sldId id="1424" r:id="rId15"/>
    <p:sldId id="1425" r:id="rId16"/>
    <p:sldId id="1426" r:id="rId17"/>
    <p:sldId id="1427" r:id="rId18"/>
    <p:sldId id="1428" r:id="rId19"/>
    <p:sldId id="1429" r:id="rId20"/>
    <p:sldId id="296" r:id="rId21"/>
  </p:sldIdLst>
  <p:sldSz cx="12192000" cy="6858000"/>
  <p:notesSz cx="12192000" cy="6858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2FB"/>
    <a:srgbClr val="ABDCEB"/>
    <a:srgbClr val="02FEFE"/>
    <a:srgbClr val="FE0202"/>
    <a:srgbClr val="FFFFFF"/>
    <a:srgbClr val="0202FD"/>
    <a:srgbClr val="95BFE9"/>
    <a:srgbClr val="194077"/>
    <a:srgbClr val="5A92BE"/>
    <a:srgbClr val="147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004" autoAdjust="0"/>
  </p:normalViewPr>
  <p:slideViewPr>
    <p:cSldViewPr>
      <p:cViewPr varScale="1">
        <p:scale>
          <a:sx n="86" d="100"/>
          <a:sy n="86" d="100"/>
        </p:scale>
        <p:origin x="6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97696-0EB9-4A99-9632-781DAB39B416}" type="doc">
      <dgm:prSet loTypeId="urn:microsoft.com/office/officeart/2009/3/layout/HorizontalOrganization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BD142B-A94E-4968-A953-12E5D00D00C1}">
      <dgm:prSet phldrT="[Текст]" custT="1"/>
      <dgm:spPr>
        <a:solidFill>
          <a:srgbClr val="2B02F8"/>
        </a:solidFill>
      </dgm:spPr>
      <dgm:t>
        <a:bodyPr/>
        <a:lstStyle/>
        <a:p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Lotin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Amerikasining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siyosiy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xaritasida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kunda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33 ta 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mustaqil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hamda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qator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mustamlakalar</a:t>
          </a:r>
          <a:r>
            <a:rPr lang="en-US" sz="2400" b="1" i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i="1" dirty="0" err="1" smtClean="0">
              <a:latin typeface="Arial" panose="020B0604020202020204" pitchFamily="34" charset="0"/>
              <a:cs typeface="Arial" panose="020B0604020202020204" pitchFamily="34" charset="0"/>
            </a:rPr>
            <a:t>mavjud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64FEAC-6EA2-4775-8444-FB608137B160}" type="parTrans" cxnId="{A631710F-4EA7-41BD-9EA0-C9AFD33B4D9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B44A50-A3E5-4C5D-BF8C-05C294464177}" type="sibTrans" cxnId="{A631710F-4EA7-41BD-9EA0-C9AFD33B4D9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EA64E-73DC-459C-BF4D-C1DA5C2BADCA}" type="asst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O‘rta</a:t>
          </a:r>
          <a:r>
            <a:rPr lang="en-US" sz="3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Amerika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0C9FC7-0221-4884-B54E-9D27E0162627}" type="parTrans" cxnId="{01F6AB17-EECF-4777-9A66-9D6B27F4ABE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42A9C-68C5-488B-8648-C44955CC8433}" type="sibTrans" cxnId="{01F6AB17-EECF-4777-9A66-9D6B27F4ABEF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87CAD-9286-4277-8698-EBEE33286292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Karib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havzasi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davlatlari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8C60C-78EE-486E-ABCC-6116E20CA859}" type="parTrans" cxnId="{7F3A3DC3-5440-4774-BA4C-231067D4AD3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A27D2E-68D9-43EB-AF7B-52A2502AD9CC}" type="sibTrans" cxnId="{7F3A3DC3-5440-4774-BA4C-231067D4AD36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61F61A-D357-4B13-A61E-3A05357349F5}">
      <dgm:prSet phldrT="[Текст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Markaziy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Amerika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F72EF0-2333-4C24-9B3F-7FB5902AF85A}" type="parTrans" cxnId="{9461A6E1-2DA9-4193-8439-668D723C7C03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49D85-4524-4D4C-A7B3-9718E10261A9}" type="sibTrans" cxnId="{9461A6E1-2DA9-4193-8439-668D723C7C03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B68D8-83C9-4AFF-A727-18B531D94032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Vest-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Indiya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F7881A-41F5-4480-A115-83426D19653C}" type="parTrans" cxnId="{1E6B6364-9634-4884-A1E6-B5F29698B5A4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3074E-5268-469B-923A-7BBB6FEC2043}" type="sibTrans" cxnId="{1E6B6364-9634-4884-A1E6-B5F29698B5A4}">
      <dgm:prSet/>
      <dgm:spPr/>
      <dgm:t>
        <a:bodyPr/>
        <a:lstStyle/>
        <a:p>
          <a:endParaRPr lang="ru-RU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59B7FA-B7F2-4167-9D2D-8A2C026967C1}" type="pres">
      <dgm:prSet presAssocID="{51797696-0EB9-4A99-9632-781DAB39B4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300A8A0-F8EA-4EE4-A7CD-3FE5DC59D465}" type="pres">
      <dgm:prSet presAssocID="{ACBD142B-A94E-4968-A953-12E5D00D00C1}" presName="hierRoot1" presStyleCnt="0">
        <dgm:presLayoutVars>
          <dgm:hierBranch val="init"/>
        </dgm:presLayoutVars>
      </dgm:prSet>
      <dgm:spPr/>
    </dgm:pt>
    <dgm:pt modelId="{A40E1104-C896-4920-815E-564CE5230AA2}" type="pres">
      <dgm:prSet presAssocID="{ACBD142B-A94E-4968-A953-12E5D00D00C1}" presName="rootComposite1" presStyleCnt="0"/>
      <dgm:spPr/>
    </dgm:pt>
    <dgm:pt modelId="{EB55524D-C97C-4621-9E73-7BB52D881387}" type="pres">
      <dgm:prSet presAssocID="{ACBD142B-A94E-4968-A953-12E5D00D00C1}" presName="rootText1" presStyleLbl="node0" presStyleIdx="0" presStyleCnt="1" custScaleX="111846" custScaleY="254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A5B810-168B-49B5-9E14-8F2F7E224F03}" type="pres">
      <dgm:prSet presAssocID="{ACBD142B-A94E-4968-A953-12E5D00D00C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B85FEAA-80C3-45F7-B33D-BFEB839F02F5}" type="pres">
      <dgm:prSet presAssocID="{ACBD142B-A94E-4968-A953-12E5D00D00C1}" presName="hierChild2" presStyleCnt="0"/>
      <dgm:spPr/>
    </dgm:pt>
    <dgm:pt modelId="{BBE9A0AE-FE09-4E42-BC60-50E0E2ABBE3B}" type="pres">
      <dgm:prSet presAssocID="{EEF8C60C-78EE-486E-ABCC-6116E20CA859}" presName="Name64" presStyleLbl="parChTrans1D2" presStyleIdx="0" presStyleCnt="4"/>
      <dgm:spPr/>
      <dgm:t>
        <a:bodyPr/>
        <a:lstStyle/>
        <a:p>
          <a:endParaRPr lang="en-US"/>
        </a:p>
      </dgm:t>
    </dgm:pt>
    <dgm:pt modelId="{ABC25586-EC54-4EF7-BF62-7790DE798234}" type="pres">
      <dgm:prSet presAssocID="{7D887CAD-9286-4277-8698-EBEE33286292}" presName="hierRoot2" presStyleCnt="0">
        <dgm:presLayoutVars>
          <dgm:hierBranch val="init"/>
        </dgm:presLayoutVars>
      </dgm:prSet>
      <dgm:spPr/>
    </dgm:pt>
    <dgm:pt modelId="{0588F199-2542-4BED-BBEF-445AA1CFA4D9}" type="pres">
      <dgm:prSet presAssocID="{7D887CAD-9286-4277-8698-EBEE33286292}" presName="rootComposite" presStyleCnt="0"/>
      <dgm:spPr/>
    </dgm:pt>
    <dgm:pt modelId="{049C1EB5-DCBA-46EE-83D9-F8E2FA3687F7}" type="pres">
      <dgm:prSet presAssocID="{7D887CAD-9286-4277-8698-EBEE3328629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243741-F1C4-4F95-BFE3-0E58CB05AD33}" type="pres">
      <dgm:prSet presAssocID="{7D887CAD-9286-4277-8698-EBEE33286292}" presName="rootConnector" presStyleLbl="node2" presStyleIdx="0" presStyleCnt="3"/>
      <dgm:spPr/>
      <dgm:t>
        <a:bodyPr/>
        <a:lstStyle/>
        <a:p>
          <a:endParaRPr lang="en-US"/>
        </a:p>
      </dgm:t>
    </dgm:pt>
    <dgm:pt modelId="{FD45BAA2-3714-4487-A44C-1CCE756FC0EF}" type="pres">
      <dgm:prSet presAssocID="{7D887CAD-9286-4277-8698-EBEE33286292}" presName="hierChild4" presStyleCnt="0"/>
      <dgm:spPr/>
    </dgm:pt>
    <dgm:pt modelId="{86D6DC14-CC42-45B7-BCA1-797E39367BC4}" type="pres">
      <dgm:prSet presAssocID="{7D887CAD-9286-4277-8698-EBEE33286292}" presName="hierChild5" presStyleCnt="0"/>
      <dgm:spPr/>
    </dgm:pt>
    <dgm:pt modelId="{60415A46-9558-49E6-B895-9669C526BD15}" type="pres">
      <dgm:prSet presAssocID="{F8F72EF0-2333-4C24-9B3F-7FB5902AF85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20421EBA-CFF5-4372-BC97-544B1003696F}" type="pres">
      <dgm:prSet presAssocID="{2961F61A-D357-4B13-A61E-3A05357349F5}" presName="hierRoot2" presStyleCnt="0">
        <dgm:presLayoutVars>
          <dgm:hierBranch val="init"/>
        </dgm:presLayoutVars>
      </dgm:prSet>
      <dgm:spPr/>
    </dgm:pt>
    <dgm:pt modelId="{6CBE1FA0-EB86-47E6-9B02-2AD6D7396B9B}" type="pres">
      <dgm:prSet presAssocID="{2961F61A-D357-4B13-A61E-3A05357349F5}" presName="rootComposite" presStyleCnt="0"/>
      <dgm:spPr/>
    </dgm:pt>
    <dgm:pt modelId="{09BBD7A8-745C-4758-A3FB-27F2CACACEE3}" type="pres">
      <dgm:prSet presAssocID="{2961F61A-D357-4B13-A61E-3A05357349F5}" presName="rootText" presStyleLbl="node2" presStyleIdx="1" presStyleCnt="3" custScaleY="963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ACB5B3-FCAE-4B1F-A4FE-FD1A0C57E673}" type="pres">
      <dgm:prSet presAssocID="{2961F61A-D357-4B13-A61E-3A05357349F5}" presName="rootConnector" presStyleLbl="node2" presStyleIdx="1" presStyleCnt="3"/>
      <dgm:spPr/>
      <dgm:t>
        <a:bodyPr/>
        <a:lstStyle/>
        <a:p>
          <a:endParaRPr lang="en-US"/>
        </a:p>
      </dgm:t>
    </dgm:pt>
    <dgm:pt modelId="{45DE2BFE-8AD6-4C6F-A241-5C143683A532}" type="pres">
      <dgm:prSet presAssocID="{2961F61A-D357-4B13-A61E-3A05357349F5}" presName="hierChild4" presStyleCnt="0"/>
      <dgm:spPr/>
    </dgm:pt>
    <dgm:pt modelId="{419A925C-C911-4545-8728-610918CE4124}" type="pres">
      <dgm:prSet presAssocID="{2961F61A-D357-4B13-A61E-3A05357349F5}" presName="hierChild5" presStyleCnt="0"/>
      <dgm:spPr/>
    </dgm:pt>
    <dgm:pt modelId="{0F9710B4-A72B-439A-BFCB-3F9D22218371}" type="pres">
      <dgm:prSet presAssocID="{6AF7881A-41F5-4480-A115-83426D19653C}" presName="Name64" presStyleLbl="parChTrans1D2" presStyleIdx="2" presStyleCnt="4"/>
      <dgm:spPr/>
      <dgm:t>
        <a:bodyPr/>
        <a:lstStyle/>
        <a:p>
          <a:endParaRPr lang="en-US"/>
        </a:p>
      </dgm:t>
    </dgm:pt>
    <dgm:pt modelId="{126B0DC6-9EF8-4A7E-A5B0-0DAA6F0A8BAD}" type="pres">
      <dgm:prSet presAssocID="{D67B68D8-83C9-4AFF-A727-18B531D94032}" presName="hierRoot2" presStyleCnt="0">
        <dgm:presLayoutVars>
          <dgm:hierBranch val="init"/>
        </dgm:presLayoutVars>
      </dgm:prSet>
      <dgm:spPr/>
    </dgm:pt>
    <dgm:pt modelId="{7A584AAA-C570-4764-86D0-E53B4A1A27AF}" type="pres">
      <dgm:prSet presAssocID="{D67B68D8-83C9-4AFF-A727-18B531D94032}" presName="rootComposite" presStyleCnt="0"/>
      <dgm:spPr/>
    </dgm:pt>
    <dgm:pt modelId="{5A891617-8529-46FC-8243-37A64B6C4362}" type="pres">
      <dgm:prSet presAssocID="{D67B68D8-83C9-4AFF-A727-18B531D94032}" presName="rootText" presStyleLbl="node2" presStyleIdx="2" presStyleCnt="3" custScaleY="672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068120-65CF-40C5-8E06-8EE8BFCE61BD}" type="pres">
      <dgm:prSet presAssocID="{D67B68D8-83C9-4AFF-A727-18B531D94032}" presName="rootConnector" presStyleLbl="node2" presStyleIdx="2" presStyleCnt="3"/>
      <dgm:spPr/>
      <dgm:t>
        <a:bodyPr/>
        <a:lstStyle/>
        <a:p>
          <a:endParaRPr lang="en-US"/>
        </a:p>
      </dgm:t>
    </dgm:pt>
    <dgm:pt modelId="{C43D2958-0766-4C90-A071-A44CC6893E2F}" type="pres">
      <dgm:prSet presAssocID="{D67B68D8-83C9-4AFF-A727-18B531D94032}" presName="hierChild4" presStyleCnt="0"/>
      <dgm:spPr/>
    </dgm:pt>
    <dgm:pt modelId="{32732178-1E67-40C7-9B62-D78AAEBD1A4A}" type="pres">
      <dgm:prSet presAssocID="{D67B68D8-83C9-4AFF-A727-18B531D94032}" presName="hierChild5" presStyleCnt="0"/>
      <dgm:spPr/>
    </dgm:pt>
    <dgm:pt modelId="{6F70DBC8-E50B-41CC-B30B-B50DD782A13A}" type="pres">
      <dgm:prSet presAssocID="{ACBD142B-A94E-4968-A953-12E5D00D00C1}" presName="hierChild3" presStyleCnt="0"/>
      <dgm:spPr/>
    </dgm:pt>
    <dgm:pt modelId="{129A290A-92BD-4C42-B0FE-65E165F814F5}" type="pres">
      <dgm:prSet presAssocID="{D40C9FC7-0221-4884-B54E-9D27E0162627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0562FC32-C0A1-4126-A214-486CE053ED80}" type="pres">
      <dgm:prSet presAssocID="{5F5EA64E-73DC-459C-BF4D-C1DA5C2BADCA}" presName="hierRoot3" presStyleCnt="0">
        <dgm:presLayoutVars>
          <dgm:hierBranch val="init"/>
        </dgm:presLayoutVars>
      </dgm:prSet>
      <dgm:spPr/>
    </dgm:pt>
    <dgm:pt modelId="{77F6BDD6-02F4-4AD7-B2F5-10C38DC94034}" type="pres">
      <dgm:prSet presAssocID="{5F5EA64E-73DC-459C-BF4D-C1DA5C2BADCA}" presName="rootComposite3" presStyleCnt="0"/>
      <dgm:spPr/>
    </dgm:pt>
    <dgm:pt modelId="{D2D9C545-7020-404D-9874-2FD53A6FAEF1}" type="pres">
      <dgm:prSet presAssocID="{5F5EA64E-73DC-459C-BF4D-C1DA5C2BADCA}" presName="rootText3" presStyleLbl="asst1" presStyleIdx="0" presStyleCnt="1" custScaleX="1169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D39E27-0941-4946-99FE-27CD78625CD3}" type="pres">
      <dgm:prSet presAssocID="{5F5EA64E-73DC-459C-BF4D-C1DA5C2BADCA}" presName="rootConnector3" presStyleLbl="asst1" presStyleIdx="0" presStyleCnt="1"/>
      <dgm:spPr/>
      <dgm:t>
        <a:bodyPr/>
        <a:lstStyle/>
        <a:p>
          <a:endParaRPr lang="en-US"/>
        </a:p>
      </dgm:t>
    </dgm:pt>
    <dgm:pt modelId="{4B176E40-B217-4A61-9391-620F1AEF0067}" type="pres">
      <dgm:prSet presAssocID="{5F5EA64E-73DC-459C-BF4D-C1DA5C2BADCA}" presName="hierChild6" presStyleCnt="0"/>
      <dgm:spPr/>
    </dgm:pt>
    <dgm:pt modelId="{56EE1BEF-2EC9-44FF-AF99-9FC14FC002E1}" type="pres">
      <dgm:prSet presAssocID="{5F5EA64E-73DC-459C-BF4D-C1DA5C2BADCA}" presName="hierChild7" presStyleCnt="0"/>
      <dgm:spPr/>
    </dgm:pt>
  </dgm:ptLst>
  <dgm:cxnLst>
    <dgm:cxn modelId="{4DCEC669-0968-4459-B11D-FDC38489D4D7}" type="presOf" srcId="{D67B68D8-83C9-4AFF-A727-18B531D94032}" destId="{5A891617-8529-46FC-8243-37A64B6C4362}" srcOrd="0" destOrd="0" presId="urn:microsoft.com/office/officeart/2009/3/layout/HorizontalOrganizationChart"/>
    <dgm:cxn modelId="{6CD12DC2-C6E2-48A8-82B3-CF155C96A73F}" type="presOf" srcId="{5F5EA64E-73DC-459C-BF4D-C1DA5C2BADCA}" destId="{36D39E27-0941-4946-99FE-27CD78625CD3}" srcOrd="1" destOrd="0" presId="urn:microsoft.com/office/officeart/2009/3/layout/HorizontalOrganizationChart"/>
    <dgm:cxn modelId="{01F6AB17-EECF-4777-9A66-9D6B27F4ABEF}" srcId="{ACBD142B-A94E-4968-A953-12E5D00D00C1}" destId="{5F5EA64E-73DC-459C-BF4D-C1DA5C2BADCA}" srcOrd="0" destOrd="0" parTransId="{D40C9FC7-0221-4884-B54E-9D27E0162627}" sibTransId="{09142A9C-68C5-488B-8648-C44955CC8433}"/>
    <dgm:cxn modelId="{0B05C885-0BDE-4456-A8EC-68EF69677A14}" type="presOf" srcId="{F8F72EF0-2333-4C24-9B3F-7FB5902AF85A}" destId="{60415A46-9558-49E6-B895-9669C526BD15}" srcOrd="0" destOrd="0" presId="urn:microsoft.com/office/officeart/2009/3/layout/HorizontalOrganizationChart"/>
    <dgm:cxn modelId="{2CF663CE-8FD8-4FE0-A8CB-5BE8FBC65A6D}" type="presOf" srcId="{D67B68D8-83C9-4AFF-A727-18B531D94032}" destId="{55068120-65CF-40C5-8E06-8EE8BFCE61BD}" srcOrd="1" destOrd="0" presId="urn:microsoft.com/office/officeart/2009/3/layout/HorizontalOrganizationChart"/>
    <dgm:cxn modelId="{A631710F-4EA7-41BD-9EA0-C9AFD33B4D9F}" srcId="{51797696-0EB9-4A99-9632-781DAB39B416}" destId="{ACBD142B-A94E-4968-A953-12E5D00D00C1}" srcOrd="0" destOrd="0" parTransId="{EA64FEAC-6EA2-4775-8444-FB608137B160}" sibTransId="{A5B44A50-A3E5-4C5D-BF8C-05C294464177}"/>
    <dgm:cxn modelId="{FEA3ED64-7A91-414D-9B97-2D2F5930CE5C}" type="presOf" srcId="{5F5EA64E-73DC-459C-BF4D-C1DA5C2BADCA}" destId="{D2D9C545-7020-404D-9874-2FD53A6FAEF1}" srcOrd="0" destOrd="0" presId="urn:microsoft.com/office/officeart/2009/3/layout/HorizontalOrganizationChart"/>
    <dgm:cxn modelId="{C4F2A66B-55DD-4A04-A54F-B96D71C8CA3D}" type="presOf" srcId="{51797696-0EB9-4A99-9632-781DAB39B416}" destId="{5F59B7FA-B7F2-4167-9D2D-8A2C026967C1}" srcOrd="0" destOrd="0" presId="urn:microsoft.com/office/officeart/2009/3/layout/HorizontalOrganizationChart"/>
    <dgm:cxn modelId="{1E6B6364-9634-4884-A1E6-B5F29698B5A4}" srcId="{ACBD142B-A94E-4968-A953-12E5D00D00C1}" destId="{D67B68D8-83C9-4AFF-A727-18B531D94032}" srcOrd="3" destOrd="0" parTransId="{6AF7881A-41F5-4480-A115-83426D19653C}" sibTransId="{E9F3074E-5268-469B-923A-7BBB6FEC2043}"/>
    <dgm:cxn modelId="{B3C77BEA-AEEF-46DE-B4C6-36983224DA6E}" type="presOf" srcId="{ACBD142B-A94E-4968-A953-12E5D00D00C1}" destId="{21A5B810-168B-49B5-9E14-8F2F7E224F03}" srcOrd="1" destOrd="0" presId="urn:microsoft.com/office/officeart/2009/3/layout/HorizontalOrganizationChart"/>
    <dgm:cxn modelId="{F171322C-F1E1-4508-952F-4ACB4FE13608}" type="presOf" srcId="{2961F61A-D357-4B13-A61E-3A05357349F5}" destId="{F0ACB5B3-FCAE-4B1F-A4FE-FD1A0C57E673}" srcOrd="1" destOrd="0" presId="urn:microsoft.com/office/officeart/2009/3/layout/HorizontalOrganizationChart"/>
    <dgm:cxn modelId="{CF6EB9CA-8190-4373-B821-0E1BE5167020}" type="presOf" srcId="{ACBD142B-A94E-4968-A953-12E5D00D00C1}" destId="{EB55524D-C97C-4621-9E73-7BB52D881387}" srcOrd="0" destOrd="0" presId="urn:microsoft.com/office/officeart/2009/3/layout/HorizontalOrganizationChart"/>
    <dgm:cxn modelId="{9461A6E1-2DA9-4193-8439-668D723C7C03}" srcId="{ACBD142B-A94E-4968-A953-12E5D00D00C1}" destId="{2961F61A-D357-4B13-A61E-3A05357349F5}" srcOrd="2" destOrd="0" parTransId="{F8F72EF0-2333-4C24-9B3F-7FB5902AF85A}" sibTransId="{A1749D85-4524-4D4C-A7B3-9718E10261A9}"/>
    <dgm:cxn modelId="{18DCDCB9-F9D9-4434-AC23-293C98E82304}" type="presOf" srcId="{7D887CAD-9286-4277-8698-EBEE33286292}" destId="{049C1EB5-DCBA-46EE-83D9-F8E2FA3687F7}" srcOrd="0" destOrd="0" presId="urn:microsoft.com/office/officeart/2009/3/layout/HorizontalOrganizationChart"/>
    <dgm:cxn modelId="{E924C149-05A6-464F-BA37-F6BDF469853C}" type="presOf" srcId="{D40C9FC7-0221-4884-B54E-9D27E0162627}" destId="{129A290A-92BD-4C42-B0FE-65E165F814F5}" srcOrd="0" destOrd="0" presId="urn:microsoft.com/office/officeart/2009/3/layout/HorizontalOrganizationChart"/>
    <dgm:cxn modelId="{0C8EC721-D7DC-4040-9F88-35986507B199}" type="presOf" srcId="{2961F61A-D357-4B13-A61E-3A05357349F5}" destId="{09BBD7A8-745C-4758-A3FB-27F2CACACEE3}" srcOrd="0" destOrd="0" presId="urn:microsoft.com/office/officeart/2009/3/layout/HorizontalOrganizationChart"/>
    <dgm:cxn modelId="{77A52C02-3163-4643-90A4-138CD1F6A6DB}" type="presOf" srcId="{6AF7881A-41F5-4480-A115-83426D19653C}" destId="{0F9710B4-A72B-439A-BFCB-3F9D22218371}" srcOrd="0" destOrd="0" presId="urn:microsoft.com/office/officeart/2009/3/layout/HorizontalOrganizationChart"/>
    <dgm:cxn modelId="{7F3A3DC3-5440-4774-BA4C-231067D4AD36}" srcId="{ACBD142B-A94E-4968-A953-12E5D00D00C1}" destId="{7D887CAD-9286-4277-8698-EBEE33286292}" srcOrd="1" destOrd="0" parTransId="{EEF8C60C-78EE-486E-ABCC-6116E20CA859}" sibTransId="{6DA27D2E-68D9-43EB-AF7B-52A2502AD9CC}"/>
    <dgm:cxn modelId="{104F006E-89CC-4786-A297-0BAF6CABC7E6}" type="presOf" srcId="{7D887CAD-9286-4277-8698-EBEE33286292}" destId="{73243741-F1C4-4F95-BFE3-0E58CB05AD33}" srcOrd="1" destOrd="0" presId="urn:microsoft.com/office/officeart/2009/3/layout/HorizontalOrganizationChart"/>
    <dgm:cxn modelId="{0D5BD497-AB2A-4D27-B3F6-7A920AA3B886}" type="presOf" srcId="{EEF8C60C-78EE-486E-ABCC-6116E20CA859}" destId="{BBE9A0AE-FE09-4E42-BC60-50E0E2ABBE3B}" srcOrd="0" destOrd="0" presId="urn:microsoft.com/office/officeart/2009/3/layout/HorizontalOrganizationChart"/>
    <dgm:cxn modelId="{5C9D395C-C451-46DF-BF75-D986725DA273}" type="presParOf" srcId="{5F59B7FA-B7F2-4167-9D2D-8A2C026967C1}" destId="{8300A8A0-F8EA-4EE4-A7CD-3FE5DC59D465}" srcOrd="0" destOrd="0" presId="urn:microsoft.com/office/officeart/2009/3/layout/HorizontalOrganizationChart"/>
    <dgm:cxn modelId="{D8C62802-A941-477E-B1C8-DD96D641633A}" type="presParOf" srcId="{8300A8A0-F8EA-4EE4-A7CD-3FE5DC59D465}" destId="{A40E1104-C896-4920-815E-564CE5230AA2}" srcOrd="0" destOrd="0" presId="urn:microsoft.com/office/officeart/2009/3/layout/HorizontalOrganizationChart"/>
    <dgm:cxn modelId="{B247579E-398C-4127-9B41-F3F173A9FBD6}" type="presParOf" srcId="{A40E1104-C896-4920-815E-564CE5230AA2}" destId="{EB55524D-C97C-4621-9E73-7BB52D881387}" srcOrd="0" destOrd="0" presId="urn:microsoft.com/office/officeart/2009/3/layout/HorizontalOrganizationChart"/>
    <dgm:cxn modelId="{F7619331-5D80-4C20-AA70-6154A6D63E1E}" type="presParOf" srcId="{A40E1104-C896-4920-815E-564CE5230AA2}" destId="{21A5B810-168B-49B5-9E14-8F2F7E224F03}" srcOrd="1" destOrd="0" presId="urn:microsoft.com/office/officeart/2009/3/layout/HorizontalOrganizationChart"/>
    <dgm:cxn modelId="{EBC7A303-8585-44F3-A6FF-9F42F8390B91}" type="presParOf" srcId="{8300A8A0-F8EA-4EE4-A7CD-3FE5DC59D465}" destId="{EB85FEAA-80C3-45F7-B33D-BFEB839F02F5}" srcOrd="1" destOrd="0" presId="urn:microsoft.com/office/officeart/2009/3/layout/HorizontalOrganizationChart"/>
    <dgm:cxn modelId="{1CB4DF36-EA0A-402D-95F9-CAFAD8706CFC}" type="presParOf" srcId="{EB85FEAA-80C3-45F7-B33D-BFEB839F02F5}" destId="{BBE9A0AE-FE09-4E42-BC60-50E0E2ABBE3B}" srcOrd="0" destOrd="0" presId="urn:microsoft.com/office/officeart/2009/3/layout/HorizontalOrganizationChart"/>
    <dgm:cxn modelId="{60D4A49F-8F62-49B2-AE55-F4CC18BBD613}" type="presParOf" srcId="{EB85FEAA-80C3-45F7-B33D-BFEB839F02F5}" destId="{ABC25586-EC54-4EF7-BF62-7790DE798234}" srcOrd="1" destOrd="0" presId="urn:microsoft.com/office/officeart/2009/3/layout/HorizontalOrganizationChart"/>
    <dgm:cxn modelId="{219DA44D-E305-43FF-856E-9F6248A6F87C}" type="presParOf" srcId="{ABC25586-EC54-4EF7-BF62-7790DE798234}" destId="{0588F199-2542-4BED-BBEF-445AA1CFA4D9}" srcOrd="0" destOrd="0" presId="urn:microsoft.com/office/officeart/2009/3/layout/HorizontalOrganizationChart"/>
    <dgm:cxn modelId="{75CAEC73-50AB-403B-B279-7357DF1BFF78}" type="presParOf" srcId="{0588F199-2542-4BED-BBEF-445AA1CFA4D9}" destId="{049C1EB5-DCBA-46EE-83D9-F8E2FA3687F7}" srcOrd="0" destOrd="0" presId="urn:microsoft.com/office/officeart/2009/3/layout/HorizontalOrganizationChart"/>
    <dgm:cxn modelId="{6CD1B8C8-97E1-46E3-A193-4AD00045B309}" type="presParOf" srcId="{0588F199-2542-4BED-BBEF-445AA1CFA4D9}" destId="{73243741-F1C4-4F95-BFE3-0E58CB05AD33}" srcOrd="1" destOrd="0" presId="urn:microsoft.com/office/officeart/2009/3/layout/HorizontalOrganizationChart"/>
    <dgm:cxn modelId="{C64A1DFA-C493-451B-BA0E-920BA59C62B0}" type="presParOf" srcId="{ABC25586-EC54-4EF7-BF62-7790DE798234}" destId="{FD45BAA2-3714-4487-A44C-1CCE756FC0EF}" srcOrd="1" destOrd="0" presId="urn:microsoft.com/office/officeart/2009/3/layout/HorizontalOrganizationChart"/>
    <dgm:cxn modelId="{CBC5458E-503B-47D0-91A2-A9212F09511A}" type="presParOf" srcId="{ABC25586-EC54-4EF7-BF62-7790DE798234}" destId="{86D6DC14-CC42-45B7-BCA1-797E39367BC4}" srcOrd="2" destOrd="0" presId="urn:microsoft.com/office/officeart/2009/3/layout/HorizontalOrganizationChart"/>
    <dgm:cxn modelId="{97B093EF-D3FF-4148-9C9D-34D5565FF53C}" type="presParOf" srcId="{EB85FEAA-80C3-45F7-B33D-BFEB839F02F5}" destId="{60415A46-9558-49E6-B895-9669C526BD15}" srcOrd="2" destOrd="0" presId="urn:microsoft.com/office/officeart/2009/3/layout/HorizontalOrganizationChart"/>
    <dgm:cxn modelId="{16057900-EA17-4D0E-B088-BE2A09CCA1E0}" type="presParOf" srcId="{EB85FEAA-80C3-45F7-B33D-BFEB839F02F5}" destId="{20421EBA-CFF5-4372-BC97-544B1003696F}" srcOrd="3" destOrd="0" presId="urn:microsoft.com/office/officeart/2009/3/layout/HorizontalOrganizationChart"/>
    <dgm:cxn modelId="{F7DD1AC6-DA80-4C11-9CA1-B77BA744BBAC}" type="presParOf" srcId="{20421EBA-CFF5-4372-BC97-544B1003696F}" destId="{6CBE1FA0-EB86-47E6-9B02-2AD6D7396B9B}" srcOrd="0" destOrd="0" presId="urn:microsoft.com/office/officeart/2009/3/layout/HorizontalOrganizationChart"/>
    <dgm:cxn modelId="{3735D1A9-935E-4291-B31E-7F89E17481F0}" type="presParOf" srcId="{6CBE1FA0-EB86-47E6-9B02-2AD6D7396B9B}" destId="{09BBD7A8-745C-4758-A3FB-27F2CACACEE3}" srcOrd="0" destOrd="0" presId="urn:microsoft.com/office/officeart/2009/3/layout/HorizontalOrganizationChart"/>
    <dgm:cxn modelId="{2E2976A7-52CC-40F5-AAB2-6579A48A0254}" type="presParOf" srcId="{6CBE1FA0-EB86-47E6-9B02-2AD6D7396B9B}" destId="{F0ACB5B3-FCAE-4B1F-A4FE-FD1A0C57E673}" srcOrd="1" destOrd="0" presId="urn:microsoft.com/office/officeart/2009/3/layout/HorizontalOrganizationChart"/>
    <dgm:cxn modelId="{75E54669-8E0C-41B5-9BEE-82F473FB1065}" type="presParOf" srcId="{20421EBA-CFF5-4372-BC97-544B1003696F}" destId="{45DE2BFE-8AD6-4C6F-A241-5C143683A532}" srcOrd="1" destOrd="0" presId="urn:microsoft.com/office/officeart/2009/3/layout/HorizontalOrganizationChart"/>
    <dgm:cxn modelId="{41441697-9468-4A76-9E92-4B6EE8D529AC}" type="presParOf" srcId="{20421EBA-CFF5-4372-BC97-544B1003696F}" destId="{419A925C-C911-4545-8728-610918CE4124}" srcOrd="2" destOrd="0" presId="urn:microsoft.com/office/officeart/2009/3/layout/HorizontalOrganizationChart"/>
    <dgm:cxn modelId="{2C90B839-6EFC-4A17-9129-7989EB41BB07}" type="presParOf" srcId="{EB85FEAA-80C3-45F7-B33D-BFEB839F02F5}" destId="{0F9710B4-A72B-439A-BFCB-3F9D22218371}" srcOrd="4" destOrd="0" presId="urn:microsoft.com/office/officeart/2009/3/layout/HorizontalOrganizationChart"/>
    <dgm:cxn modelId="{33EB9228-33FE-4F51-9102-AC3B9C57365D}" type="presParOf" srcId="{EB85FEAA-80C3-45F7-B33D-BFEB839F02F5}" destId="{126B0DC6-9EF8-4A7E-A5B0-0DAA6F0A8BAD}" srcOrd="5" destOrd="0" presId="urn:microsoft.com/office/officeart/2009/3/layout/HorizontalOrganizationChart"/>
    <dgm:cxn modelId="{584E73B9-3DE5-4DF9-845A-AFB30941AF7A}" type="presParOf" srcId="{126B0DC6-9EF8-4A7E-A5B0-0DAA6F0A8BAD}" destId="{7A584AAA-C570-4764-86D0-E53B4A1A27AF}" srcOrd="0" destOrd="0" presId="urn:microsoft.com/office/officeart/2009/3/layout/HorizontalOrganizationChart"/>
    <dgm:cxn modelId="{E603F3AF-F5D7-4ABA-A1FC-9FD8BC6560D4}" type="presParOf" srcId="{7A584AAA-C570-4764-86D0-E53B4A1A27AF}" destId="{5A891617-8529-46FC-8243-37A64B6C4362}" srcOrd="0" destOrd="0" presId="urn:microsoft.com/office/officeart/2009/3/layout/HorizontalOrganizationChart"/>
    <dgm:cxn modelId="{0CFFED6A-8A3E-45A9-9A0F-96E24DC2B575}" type="presParOf" srcId="{7A584AAA-C570-4764-86D0-E53B4A1A27AF}" destId="{55068120-65CF-40C5-8E06-8EE8BFCE61BD}" srcOrd="1" destOrd="0" presId="urn:microsoft.com/office/officeart/2009/3/layout/HorizontalOrganizationChart"/>
    <dgm:cxn modelId="{5CCED6EA-DCF5-45AE-A437-22E164FC4859}" type="presParOf" srcId="{126B0DC6-9EF8-4A7E-A5B0-0DAA6F0A8BAD}" destId="{C43D2958-0766-4C90-A071-A44CC6893E2F}" srcOrd="1" destOrd="0" presId="urn:microsoft.com/office/officeart/2009/3/layout/HorizontalOrganizationChart"/>
    <dgm:cxn modelId="{D3950553-1AF3-4E0B-8604-643228CDE63E}" type="presParOf" srcId="{126B0DC6-9EF8-4A7E-A5B0-0DAA6F0A8BAD}" destId="{32732178-1E67-40C7-9B62-D78AAEBD1A4A}" srcOrd="2" destOrd="0" presId="urn:microsoft.com/office/officeart/2009/3/layout/HorizontalOrganizationChart"/>
    <dgm:cxn modelId="{80845B57-22AB-4F9D-8C54-07D607F9BA0D}" type="presParOf" srcId="{8300A8A0-F8EA-4EE4-A7CD-3FE5DC59D465}" destId="{6F70DBC8-E50B-41CC-B30B-B50DD782A13A}" srcOrd="2" destOrd="0" presId="urn:microsoft.com/office/officeart/2009/3/layout/HorizontalOrganizationChart"/>
    <dgm:cxn modelId="{8507CC3B-7C08-48A6-9B0E-593BDDB3B031}" type="presParOf" srcId="{6F70DBC8-E50B-41CC-B30B-B50DD782A13A}" destId="{129A290A-92BD-4C42-B0FE-65E165F814F5}" srcOrd="0" destOrd="0" presId="urn:microsoft.com/office/officeart/2009/3/layout/HorizontalOrganizationChart"/>
    <dgm:cxn modelId="{3199D5E8-C208-4C88-B77D-E7C218BB9CDD}" type="presParOf" srcId="{6F70DBC8-E50B-41CC-B30B-B50DD782A13A}" destId="{0562FC32-C0A1-4126-A214-486CE053ED80}" srcOrd="1" destOrd="0" presId="urn:microsoft.com/office/officeart/2009/3/layout/HorizontalOrganizationChart"/>
    <dgm:cxn modelId="{D2F82D81-A9DD-481D-AF9F-981801D16AAC}" type="presParOf" srcId="{0562FC32-C0A1-4126-A214-486CE053ED80}" destId="{77F6BDD6-02F4-4AD7-B2F5-10C38DC94034}" srcOrd="0" destOrd="0" presId="urn:microsoft.com/office/officeart/2009/3/layout/HorizontalOrganizationChart"/>
    <dgm:cxn modelId="{65B6E9AD-2674-4C40-BABC-13897237342B}" type="presParOf" srcId="{77F6BDD6-02F4-4AD7-B2F5-10C38DC94034}" destId="{D2D9C545-7020-404D-9874-2FD53A6FAEF1}" srcOrd="0" destOrd="0" presId="urn:microsoft.com/office/officeart/2009/3/layout/HorizontalOrganizationChart"/>
    <dgm:cxn modelId="{CBAE92A6-F6E1-4E3E-B1A7-7E9846A71669}" type="presParOf" srcId="{77F6BDD6-02F4-4AD7-B2F5-10C38DC94034}" destId="{36D39E27-0941-4946-99FE-27CD78625CD3}" srcOrd="1" destOrd="0" presId="urn:microsoft.com/office/officeart/2009/3/layout/HorizontalOrganizationChart"/>
    <dgm:cxn modelId="{E8628571-ECE6-446F-9D4B-15D5242E2F52}" type="presParOf" srcId="{0562FC32-C0A1-4126-A214-486CE053ED80}" destId="{4B176E40-B217-4A61-9391-620F1AEF0067}" srcOrd="1" destOrd="0" presId="urn:microsoft.com/office/officeart/2009/3/layout/HorizontalOrganizationChart"/>
    <dgm:cxn modelId="{434800AA-7E05-44D6-9FBE-936F0D24DC5E}" type="presParOf" srcId="{0562FC32-C0A1-4126-A214-486CE053ED80}" destId="{56EE1BEF-2EC9-44FF-AF99-9FC14FC002E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02CC26-CB07-4FAE-A444-F59B20F16D19}" type="doc">
      <dgm:prSet loTypeId="urn:microsoft.com/office/officeart/2005/8/layout/hList7" loCatId="process" qsTypeId="urn:microsoft.com/office/officeart/2005/8/quickstyle/3d1" qsCatId="3D" csTypeId="urn:microsoft.com/office/officeart/2005/8/colors/colorful4" csCatId="colorful" phldr="1"/>
      <dgm:spPr/>
    </dgm:pt>
    <dgm:pt modelId="{93FBF453-6E2C-43D1-9A25-951F98EE7A6C}">
      <dgm:prSet phldrT="[Текст]" custT="1"/>
      <dgm:spPr/>
      <dgm:t>
        <a:bodyPr/>
        <a:lstStyle/>
        <a:p>
          <a:endParaRPr lang="en-US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Prezidentlik</a:t>
          </a:r>
          <a:r>
            <a: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respublikasi</a:t>
          </a:r>
          <a:endParaRPr lang="en-US" sz="32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1883F-6259-4DF2-8C43-459ED3F13F72}" type="parTrans" cxnId="{651E914C-16E6-4EFC-80E5-7F66F1ADD9B5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82AC58-A141-4052-8E08-C262224F44AE}" type="sibTrans" cxnId="{651E914C-16E6-4EFC-80E5-7F66F1ADD9B5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F377D-FA7A-4936-8DCF-280B681ECA70}">
      <dgm:prSet phldrT="[Текст]" custT="1"/>
      <dgm:spPr/>
      <dgm:t>
        <a:bodyPr/>
        <a:lstStyle/>
        <a:p>
          <a:endParaRPr lang="en-US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Konstitut-siyaviy</a:t>
          </a:r>
          <a:r>
            <a: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monarxiya</a:t>
          </a:r>
          <a:endParaRPr lang="en-US" sz="28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B83FD-D910-43E8-9F76-5A634B65F264}" type="parTrans" cxnId="{CD60002B-1381-4579-BDED-9B83732A5C48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EDDF39-1023-4C14-BA0C-2E3327497C89}" type="sibTrans" cxnId="{CD60002B-1381-4579-BDED-9B83732A5C48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8E2A04-70BF-43CB-A840-A236DB813925}">
      <dgm:prSet phldrT="[Текст]" custT="1"/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Federativ</a:t>
          </a:r>
          <a:r>
            <a: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endParaRPr lang="en-US" sz="32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526EFE-BE88-45BF-BE9B-EDCF793F0270}" type="parTrans" cxnId="{1DEE2BFA-31C4-4EA8-AA46-5A6D361A3D99}">
      <dgm:prSet/>
      <dgm:spPr/>
      <dgm:t>
        <a:bodyPr/>
        <a:lstStyle/>
        <a:p>
          <a:endParaRPr lang="ru-RU"/>
        </a:p>
      </dgm:t>
    </dgm:pt>
    <dgm:pt modelId="{B45CD8E4-884A-4B57-927B-8B07753044D3}" type="sibTrans" cxnId="{1DEE2BFA-31C4-4EA8-AA46-5A6D361A3D99}">
      <dgm:prSet/>
      <dgm:spPr/>
      <dgm:t>
        <a:bodyPr/>
        <a:lstStyle/>
        <a:p>
          <a:endParaRPr lang="ru-RU"/>
        </a:p>
      </dgm:t>
    </dgm:pt>
    <dgm:pt modelId="{B3288CCE-CDBF-45BA-94D0-F10455F5628F}">
      <dgm:prSet phldrT="[Текст]" custT="1"/>
      <dgm:spPr/>
      <dgm:t>
        <a:bodyPr/>
        <a:lstStyle/>
        <a:p>
          <a:endParaRPr lang="en-US" sz="17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Unitar</a:t>
          </a:r>
          <a:endParaRPr lang="en-US" sz="32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24902-24AB-431C-AF28-2571A9993EF9}" type="parTrans" cxnId="{8021FC0E-2677-40D5-98E4-4AA9FD45240D}">
      <dgm:prSet/>
      <dgm:spPr/>
      <dgm:t>
        <a:bodyPr/>
        <a:lstStyle/>
        <a:p>
          <a:endParaRPr lang="ru-RU"/>
        </a:p>
      </dgm:t>
    </dgm:pt>
    <dgm:pt modelId="{E00F89C2-6E7F-4C00-8FF2-09400D08DC61}" type="sibTrans" cxnId="{8021FC0E-2677-40D5-98E4-4AA9FD45240D}">
      <dgm:prSet/>
      <dgm:spPr/>
      <dgm:t>
        <a:bodyPr/>
        <a:lstStyle/>
        <a:p>
          <a:endParaRPr lang="ru-RU"/>
        </a:p>
      </dgm:t>
    </dgm:pt>
    <dgm:pt modelId="{799576B1-96A8-400E-AC08-ECEF01A2B40B}" type="pres">
      <dgm:prSet presAssocID="{3902CC26-CB07-4FAE-A444-F59B20F16D19}" presName="Name0" presStyleCnt="0">
        <dgm:presLayoutVars>
          <dgm:dir/>
          <dgm:resizeHandles val="exact"/>
        </dgm:presLayoutVars>
      </dgm:prSet>
      <dgm:spPr/>
    </dgm:pt>
    <dgm:pt modelId="{592CDDB0-9341-4754-BE49-F2634A355BC2}" type="pres">
      <dgm:prSet presAssocID="{3902CC26-CB07-4FAE-A444-F59B20F16D19}" presName="fgShape" presStyleLbl="fgShp" presStyleIdx="0" presStyleCnt="1" custFlipVert="0" custFlipHor="1" custScaleX="1237" custScaleY="50448" custLinFactY="42066" custLinFactNeighborX="-55660" custLinFactNeighborY="100000"/>
      <dgm:spPr/>
    </dgm:pt>
    <dgm:pt modelId="{93E71755-7303-4416-99F1-887015CFFCFD}" type="pres">
      <dgm:prSet presAssocID="{3902CC26-CB07-4FAE-A444-F59B20F16D19}" presName="linComp" presStyleCnt="0"/>
      <dgm:spPr/>
    </dgm:pt>
    <dgm:pt modelId="{9ED08936-04BB-427E-8024-B7526160BEF0}" type="pres">
      <dgm:prSet presAssocID="{93FBF453-6E2C-43D1-9A25-951F98EE7A6C}" presName="compNode" presStyleCnt="0"/>
      <dgm:spPr/>
    </dgm:pt>
    <dgm:pt modelId="{A78C0382-53FB-46A9-8A0C-1CF80A7F9366}" type="pres">
      <dgm:prSet presAssocID="{93FBF453-6E2C-43D1-9A25-951F98EE7A6C}" presName="bkgdShape" presStyleLbl="node1" presStyleIdx="0" presStyleCnt="4"/>
      <dgm:spPr/>
      <dgm:t>
        <a:bodyPr/>
        <a:lstStyle/>
        <a:p>
          <a:endParaRPr lang="en-US"/>
        </a:p>
      </dgm:t>
    </dgm:pt>
    <dgm:pt modelId="{F8A28941-D48E-4D09-AFF0-D731B129F334}" type="pres">
      <dgm:prSet presAssocID="{93FBF453-6E2C-43D1-9A25-951F98EE7A6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4E48A-6343-4314-A541-0F3A67538C82}" type="pres">
      <dgm:prSet presAssocID="{93FBF453-6E2C-43D1-9A25-951F98EE7A6C}" presName="invisiNode" presStyleLbl="node1" presStyleIdx="0" presStyleCnt="4"/>
      <dgm:spPr/>
    </dgm:pt>
    <dgm:pt modelId="{E843B31B-123B-40A2-9C46-BF4A328CB974}" type="pres">
      <dgm:prSet presAssocID="{93FBF453-6E2C-43D1-9A25-951F98EE7A6C}" presName="imagNode" presStyleLbl="fgImgPlace1" presStyleIdx="0" presStyleCnt="4" custScaleX="119616" custScaleY="121245" custLinFactNeighborX="-5965" custLinFactNeighborY="-113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6C09A7E2-45A2-4933-88A1-91CA5173E45C}" type="pres">
      <dgm:prSet presAssocID="{9E82AC58-A141-4052-8E08-C262224F44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086F7DD-8EA0-4408-A54A-A71302EB7F8E}" type="pres">
      <dgm:prSet presAssocID="{412F377D-FA7A-4936-8DCF-280B681ECA70}" presName="compNode" presStyleCnt="0"/>
      <dgm:spPr/>
    </dgm:pt>
    <dgm:pt modelId="{48373445-19E4-4EB1-A737-E77D906835FD}" type="pres">
      <dgm:prSet presAssocID="{412F377D-FA7A-4936-8DCF-280B681ECA70}" presName="bkgdShape" presStyleLbl="node1" presStyleIdx="1" presStyleCnt="4"/>
      <dgm:spPr/>
      <dgm:t>
        <a:bodyPr/>
        <a:lstStyle/>
        <a:p>
          <a:endParaRPr lang="en-US"/>
        </a:p>
      </dgm:t>
    </dgm:pt>
    <dgm:pt modelId="{885ED119-BC35-4EAA-BCED-061C34A5DEF6}" type="pres">
      <dgm:prSet presAssocID="{412F377D-FA7A-4936-8DCF-280B681ECA7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D1AB1-5753-4A78-A58E-07987DA837A9}" type="pres">
      <dgm:prSet presAssocID="{412F377D-FA7A-4936-8DCF-280B681ECA70}" presName="invisiNode" presStyleLbl="node1" presStyleIdx="1" presStyleCnt="4"/>
      <dgm:spPr/>
    </dgm:pt>
    <dgm:pt modelId="{5C379688-D8A3-43A5-B5A3-C1B53AA2AB7E}" type="pres">
      <dgm:prSet presAssocID="{412F377D-FA7A-4936-8DCF-280B681ECA70}" presName="imagNode" presStyleLbl="fgImgPlace1" presStyleIdx="1" presStyleCnt="4" custScaleX="128370" custScaleY="124997" custLinFactNeighborX="1955" custLinFactNeighborY="7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163AD5F-E7EC-4990-8F73-7EF724ADC3D0}" type="pres">
      <dgm:prSet presAssocID="{0CEDDF39-1023-4C14-BA0C-2E3327497C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9333163-5DB4-4206-9F3A-E860472CBD67}" type="pres">
      <dgm:prSet presAssocID="{1F8E2A04-70BF-43CB-A840-A236DB813925}" presName="compNode" presStyleCnt="0"/>
      <dgm:spPr/>
    </dgm:pt>
    <dgm:pt modelId="{DD845C17-D577-4AC2-95B9-FCE29278A884}" type="pres">
      <dgm:prSet presAssocID="{1F8E2A04-70BF-43CB-A840-A236DB813925}" presName="bkgdShape" presStyleLbl="node1" presStyleIdx="2" presStyleCnt="4"/>
      <dgm:spPr/>
      <dgm:t>
        <a:bodyPr/>
        <a:lstStyle/>
        <a:p>
          <a:endParaRPr lang="en-US"/>
        </a:p>
      </dgm:t>
    </dgm:pt>
    <dgm:pt modelId="{8ABAF7A7-9B29-401F-A5CE-8234205EEA0D}" type="pres">
      <dgm:prSet presAssocID="{1F8E2A04-70BF-43CB-A840-A236DB813925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F96F6-8D0A-4C2A-9F0C-3E470F4FD1D4}" type="pres">
      <dgm:prSet presAssocID="{1F8E2A04-70BF-43CB-A840-A236DB813925}" presName="invisiNode" presStyleLbl="node1" presStyleIdx="2" presStyleCnt="4"/>
      <dgm:spPr/>
    </dgm:pt>
    <dgm:pt modelId="{50D8CE6D-FA0A-4909-BEFF-39B689F57533}" type="pres">
      <dgm:prSet presAssocID="{1F8E2A04-70BF-43CB-A840-A236DB813925}" presName="imagNode" presStyleLbl="fgImgPlace1" presStyleIdx="2" presStyleCnt="4" custScaleX="125125" custScaleY="118869" custLinFactNeighborX="-3128" custLinFactNeighborY="-232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5A46271-36EF-4858-BAB1-3BBDFBCCB5A0}" type="pres">
      <dgm:prSet presAssocID="{B45CD8E4-884A-4B57-927B-8B07753044D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55DAD65-0F07-406E-B436-4184F6741A94}" type="pres">
      <dgm:prSet presAssocID="{B3288CCE-CDBF-45BA-94D0-F10455F5628F}" presName="compNode" presStyleCnt="0"/>
      <dgm:spPr/>
    </dgm:pt>
    <dgm:pt modelId="{228EC233-33F5-45E1-8141-F9E5B99C1910}" type="pres">
      <dgm:prSet presAssocID="{B3288CCE-CDBF-45BA-94D0-F10455F5628F}" presName="bkgdShape" presStyleLbl="node1" presStyleIdx="3" presStyleCnt="4" custLinFactNeighborX="-2164" custLinFactNeighborY="-9234"/>
      <dgm:spPr/>
      <dgm:t>
        <a:bodyPr/>
        <a:lstStyle/>
        <a:p>
          <a:endParaRPr lang="en-US"/>
        </a:p>
      </dgm:t>
    </dgm:pt>
    <dgm:pt modelId="{65BC3323-B855-41DA-8E2B-311B835A15E8}" type="pres">
      <dgm:prSet presAssocID="{B3288CCE-CDBF-45BA-94D0-F10455F5628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CF650-EB4A-44E9-8EF9-A98D4FFEEC4F}" type="pres">
      <dgm:prSet presAssocID="{B3288CCE-CDBF-45BA-94D0-F10455F5628F}" presName="invisiNode" presStyleLbl="node1" presStyleIdx="3" presStyleCnt="4"/>
      <dgm:spPr/>
    </dgm:pt>
    <dgm:pt modelId="{C60F2F3A-9CFD-4266-B998-A9D32343790C}" type="pres">
      <dgm:prSet presAssocID="{B3288CCE-CDBF-45BA-94D0-F10455F5628F}" presName="imagNode" presStyleLbl="fgImgPlace1" presStyleIdx="3" presStyleCnt="4" custScaleX="125790" custScaleY="12672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651E914C-16E6-4EFC-80E5-7F66F1ADD9B5}" srcId="{3902CC26-CB07-4FAE-A444-F59B20F16D19}" destId="{93FBF453-6E2C-43D1-9A25-951F98EE7A6C}" srcOrd="0" destOrd="0" parTransId="{FA61883F-6259-4DF2-8C43-459ED3F13F72}" sibTransId="{9E82AC58-A141-4052-8E08-C262224F44AE}"/>
    <dgm:cxn modelId="{5EB704D6-851E-407B-ADB0-8AF626F9FD66}" type="presOf" srcId="{93FBF453-6E2C-43D1-9A25-951F98EE7A6C}" destId="{A78C0382-53FB-46A9-8A0C-1CF80A7F9366}" srcOrd="0" destOrd="0" presId="urn:microsoft.com/office/officeart/2005/8/layout/hList7"/>
    <dgm:cxn modelId="{7B44728A-DA99-42AE-8050-CDB470D1F560}" type="presOf" srcId="{9E82AC58-A141-4052-8E08-C262224F44AE}" destId="{6C09A7E2-45A2-4933-88A1-91CA5173E45C}" srcOrd="0" destOrd="0" presId="urn:microsoft.com/office/officeart/2005/8/layout/hList7"/>
    <dgm:cxn modelId="{D1559ECD-5D6C-4984-A30E-0352F3943BA9}" type="presOf" srcId="{B45CD8E4-884A-4B57-927B-8B07753044D3}" destId="{65A46271-36EF-4858-BAB1-3BBDFBCCB5A0}" srcOrd="0" destOrd="0" presId="urn:microsoft.com/office/officeart/2005/8/layout/hList7"/>
    <dgm:cxn modelId="{1DEE2BFA-31C4-4EA8-AA46-5A6D361A3D99}" srcId="{3902CC26-CB07-4FAE-A444-F59B20F16D19}" destId="{1F8E2A04-70BF-43CB-A840-A236DB813925}" srcOrd="2" destOrd="0" parTransId="{EC526EFE-BE88-45BF-BE9B-EDCF793F0270}" sibTransId="{B45CD8E4-884A-4B57-927B-8B07753044D3}"/>
    <dgm:cxn modelId="{016316C5-3BA3-4368-B192-DFA1FDC46F3F}" type="presOf" srcId="{B3288CCE-CDBF-45BA-94D0-F10455F5628F}" destId="{65BC3323-B855-41DA-8E2B-311B835A15E8}" srcOrd="1" destOrd="0" presId="urn:microsoft.com/office/officeart/2005/8/layout/hList7"/>
    <dgm:cxn modelId="{60CE4515-1175-4969-B75B-D394E4F0A25B}" type="presOf" srcId="{B3288CCE-CDBF-45BA-94D0-F10455F5628F}" destId="{228EC233-33F5-45E1-8141-F9E5B99C1910}" srcOrd="0" destOrd="0" presId="urn:microsoft.com/office/officeart/2005/8/layout/hList7"/>
    <dgm:cxn modelId="{9D661711-E778-419B-91EF-72A0578D2CFC}" type="presOf" srcId="{93FBF453-6E2C-43D1-9A25-951F98EE7A6C}" destId="{F8A28941-D48E-4D09-AFF0-D731B129F334}" srcOrd="1" destOrd="0" presId="urn:microsoft.com/office/officeart/2005/8/layout/hList7"/>
    <dgm:cxn modelId="{25C9C5D6-EC4F-498C-AEC7-95241DEC0D92}" type="presOf" srcId="{3902CC26-CB07-4FAE-A444-F59B20F16D19}" destId="{799576B1-96A8-400E-AC08-ECEF01A2B40B}" srcOrd="0" destOrd="0" presId="urn:microsoft.com/office/officeart/2005/8/layout/hList7"/>
    <dgm:cxn modelId="{C206DAB9-C7B3-4ED7-9B69-617D464469EE}" type="presOf" srcId="{1F8E2A04-70BF-43CB-A840-A236DB813925}" destId="{8ABAF7A7-9B29-401F-A5CE-8234205EEA0D}" srcOrd="1" destOrd="0" presId="urn:microsoft.com/office/officeart/2005/8/layout/hList7"/>
    <dgm:cxn modelId="{CD60002B-1381-4579-BDED-9B83732A5C48}" srcId="{3902CC26-CB07-4FAE-A444-F59B20F16D19}" destId="{412F377D-FA7A-4936-8DCF-280B681ECA70}" srcOrd="1" destOrd="0" parTransId="{9CEB83FD-D910-43E8-9F76-5A634B65F264}" sibTransId="{0CEDDF39-1023-4C14-BA0C-2E3327497C89}"/>
    <dgm:cxn modelId="{8021FC0E-2677-40D5-98E4-4AA9FD45240D}" srcId="{3902CC26-CB07-4FAE-A444-F59B20F16D19}" destId="{B3288CCE-CDBF-45BA-94D0-F10455F5628F}" srcOrd="3" destOrd="0" parTransId="{C4724902-24AB-431C-AF28-2571A9993EF9}" sibTransId="{E00F89C2-6E7F-4C00-8FF2-09400D08DC61}"/>
    <dgm:cxn modelId="{AD33B8D3-51D6-463B-BC0A-C10E3D0A7FE2}" type="presOf" srcId="{1F8E2A04-70BF-43CB-A840-A236DB813925}" destId="{DD845C17-D577-4AC2-95B9-FCE29278A884}" srcOrd="0" destOrd="0" presId="urn:microsoft.com/office/officeart/2005/8/layout/hList7"/>
    <dgm:cxn modelId="{95D5ABCF-B35C-4384-ACD8-C4051C8D41FE}" type="presOf" srcId="{412F377D-FA7A-4936-8DCF-280B681ECA70}" destId="{48373445-19E4-4EB1-A737-E77D906835FD}" srcOrd="0" destOrd="0" presId="urn:microsoft.com/office/officeart/2005/8/layout/hList7"/>
    <dgm:cxn modelId="{FE6D6A81-2913-46C9-8DE6-4DD969AA23D9}" type="presOf" srcId="{0CEDDF39-1023-4C14-BA0C-2E3327497C89}" destId="{7163AD5F-E7EC-4990-8F73-7EF724ADC3D0}" srcOrd="0" destOrd="0" presId="urn:microsoft.com/office/officeart/2005/8/layout/hList7"/>
    <dgm:cxn modelId="{B29FEC0B-3929-4512-B2B5-1F51059E8E88}" type="presOf" srcId="{412F377D-FA7A-4936-8DCF-280B681ECA70}" destId="{885ED119-BC35-4EAA-BCED-061C34A5DEF6}" srcOrd="1" destOrd="0" presId="urn:microsoft.com/office/officeart/2005/8/layout/hList7"/>
    <dgm:cxn modelId="{15FEA621-AD4B-43BF-946D-69CCF3D351B3}" type="presParOf" srcId="{799576B1-96A8-400E-AC08-ECEF01A2B40B}" destId="{592CDDB0-9341-4754-BE49-F2634A355BC2}" srcOrd="0" destOrd="0" presId="urn:microsoft.com/office/officeart/2005/8/layout/hList7"/>
    <dgm:cxn modelId="{1AB5E951-04D9-435C-ADD4-2D6F5758657B}" type="presParOf" srcId="{799576B1-96A8-400E-AC08-ECEF01A2B40B}" destId="{93E71755-7303-4416-99F1-887015CFFCFD}" srcOrd="1" destOrd="0" presId="urn:microsoft.com/office/officeart/2005/8/layout/hList7"/>
    <dgm:cxn modelId="{7B0D438C-71C1-4458-9FC6-23D7B6A5916B}" type="presParOf" srcId="{93E71755-7303-4416-99F1-887015CFFCFD}" destId="{9ED08936-04BB-427E-8024-B7526160BEF0}" srcOrd="0" destOrd="0" presId="urn:microsoft.com/office/officeart/2005/8/layout/hList7"/>
    <dgm:cxn modelId="{095E0156-9C48-478C-A55E-2BE4751FD870}" type="presParOf" srcId="{9ED08936-04BB-427E-8024-B7526160BEF0}" destId="{A78C0382-53FB-46A9-8A0C-1CF80A7F9366}" srcOrd="0" destOrd="0" presId="urn:microsoft.com/office/officeart/2005/8/layout/hList7"/>
    <dgm:cxn modelId="{4757AB9C-9EF2-48DC-AC8B-63D1A39DA2BD}" type="presParOf" srcId="{9ED08936-04BB-427E-8024-B7526160BEF0}" destId="{F8A28941-D48E-4D09-AFF0-D731B129F334}" srcOrd="1" destOrd="0" presId="urn:microsoft.com/office/officeart/2005/8/layout/hList7"/>
    <dgm:cxn modelId="{CBFFDCDD-BBD4-4F9D-A436-CD6BCB363245}" type="presParOf" srcId="{9ED08936-04BB-427E-8024-B7526160BEF0}" destId="{47C4E48A-6343-4314-A541-0F3A67538C82}" srcOrd="2" destOrd="0" presId="urn:microsoft.com/office/officeart/2005/8/layout/hList7"/>
    <dgm:cxn modelId="{74DC1FA7-315A-480C-9E5D-2478C3FAAE94}" type="presParOf" srcId="{9ED08936-04BB-427E-8024-B7526160BEF0}" destId="{E843B31B-123B-40A2-9C46-BF4A328CB974}" srcOrd="3" destOrd="0" presId="urn:microsoft.com/office/officeart/2005/8/layout/hList7"/>
    <dgm:cxn modelId="{280EAC92-A495-49EC-ADC2-EAE408C46F19}" type="presParOf" srcId="{93E71755-7303-4416-99F1-887015CFFCFD}" destId="{6C09A7E2-45A2-4933-88A1-91CA5173E45C}" srcOrd="1" destOrd="0" presId="urn:microsoft.com/office/officeart/2005/8/layout/hList7"/>
    <dgm:cxn modelId="{0103BAD1-F8FA-48B1-9CE5-E917D3C7CF91}" type="presParOf" srcId="{93E71755-7303-4416-99F1-887015CFFCFD}" destId="{8086F7DD-8EA0-4408-A54A-A71302EB7F8E}" srcOrd="2" destOrd="0" presId="urn:microsoft.com/office/officeart/2005/8/layout/hList7"/>
    <dgm:cxn modelId="{AE6C8363-78D2-4FD2-A087-E14C2B4B2342}" type="presParOf" srcId="{8086F7DD-8EA0-4408-A54A-A71302EB7F8E}" destId="{48373445-19E4-4EB1-A737-E77D906835FD}" srcOrd="0" destOrd="0" presId="urn:microsoft.com/office/officeart/2005/8/layout/hList7"/>
    <dgm:cxn modelId="{FE09798B-3BA2-4A7C-BC91-262F0EEC0047}" type="presParOf" srcId="{8086F7DD-8EA0-4408-A54A-A71302EB7F8E}" destId="{885ED119-BC35-4EAA-BCED-061C34A5DEF6}" srcOrd="1" destOrd="0" presId="urn:microsoft.com/office/officeart/2005/8/layout/hList7"/>
    <dgm:cxn modelId="{970C55EB-4B9E-4E1C-826B-ECD11F1BCC18}" type="presParOf" srcId="{8086F7DD-8EA0-4408-A54A-A71302EB7F8E}" destId="{48ED1AB1-5753-4A78-A58E-07987DA837A9}" srcOrd="2" destOrd="0" presId="urn:microsoft.com/office/officeart/2005/8/layout/hList7"/>
    <dgm:cxn modelId="{BA27ED13-9FD5-4DC6-B78B-80D2B253A30E}" type="presParOf" srcId="{8086F7DD-8EA0-4408-A54A-A71302EB7F8E}" destId="{5C379688-D8A3-43A5-B5A3-C1B53AA2AB7E}" srcOrd="3" destOrd="0" presId="urn:microsoft.com/office/officeart/2005/8/layout/hList7"/>
    <dgm:cxn modelId="{8818E877-C3EE-4EF4-9398-92036FD10903}" type="presParOf" srcId="{93E71755-7303-4416-99F1-887015CFFCFD}" destId="{7163AD5F-E7EC-4990-8F73-7EF724ADC3D0}" srcOrd="3" destOrd="0" presId="urn:microsoft.com/office/officeart/2005/8/layout/hList7"/>
    <dgm:cxn modelId="{172930E8-1D16-438E-8B9C-B4FA3A5F7DC9}" type="presParOf" srcId="{93E71755-7303-4416-99F1-887015CFFCFD}" destId="{09333163-5DB4-4206-9F3A-E860472CBD67}" srcOrd="4" destOrd="0" presId="urn:microsoft.com/office/officeart/2005/8/layout/hList7"/>
    <dgm:cxn modelId="{DD2F5218-C7E2-44AC-85E3-29341AFF9FD5}" type="presParOf" srcId="{09333163-5DB4-4206-9F3A-E860472CBD67}" destId="{DD845C17-D577-4AC2-95B9-FCE29278A884}" srcOrd="0" destOrd="0" presId="urn:microsoft.com/office/officeart/2005/8/layout/hList7"/>
    <dgm:cxn modelId="{323DB357-A439-42A5-A57B-51532FA8C9AF}" type="presParOf" srcId="{09333163-5DB4-4206-9F3A-E860472CBD67}" destId="{8ABAF7A7-9B29-401F-A5CE-8234205EEA0D}" srcOrd="1" destOrd="0" presId="urn:microsoft.com/office/officeart/2005/8/layout/hList7"/>
    <dgm:cxn modelId="{7DB2C990-318F-40AE-ADFB-6E071809AFFC}" type="presParOf" srcId="{09333163-5DB4-4206-9F3A-E860472CBD67}" destId="{334F96F6-8D0A-4C2A-9F0C-3E470F4FD1D4}" srcOrd="2" destOrd="0" presId="urn:microsoft.com/office/officeart/2005/8/layout/hList7"/>
    <dgm:cxn modelId="{22AF69CC-7141-4CD3-86A9-10823CB05FB0}" type="presParOf" srcId="{09333163-5DB4-4206-9F3A-E860472CBD67}" destId="{50D8CE6D-FA0A-4909-BEFF-39B689F57533}" srcOrd="3" destOrd="0" presId="urn:microsoft.com/office/officeart/2005/8/layout/hList7"/>
    <dgm:cxn modelId="{8F1DECC3-6429-4D00-9DDE-699E7FBA52DB}" type="presParOf" srcId="{93E71755-7303-4416-99F1-887015CFFCFD}" destId="{65A46271-36EF-4858-BAB1-3BBDFBCCB5A0}" srcOrd="5" destOrd="0" presId="urn:microsoft.com/office/officeart/2005/8/layout/hList7"/>
    <dgm:cxn modelId="{1561D1A8-8F46-4A57-8732-1C293FB6F5E1}" type="presParOf" srcId="{93E71755-7303-4416-99F1-887015CFFCFD}" destId="{855DAD65-0F07-406E-B436-4184F6741A94}" srcOrd="6" destOrd="0" presId="urn:microsoft.com/office/officeart/2005/8/layout/hList7"/>
    <dgm:cxn modelId="{CF11C1D6-5BEC-4C3E-9B1E-CDBC3B2588FB}" type="presParOf" srcId="{855DAD65-0F07-406E-B436-4184F6741A94}" destId="{228EC233-33F5-45E1-8141-F9E5B99C1910}" srcOrd="0" destOrd="0" presId="urn:microsoft.com/office/officeart/2005/8/layout/hList7"/>
    <dgm:cxn modelId="{70C3CA51-F4AF-495E-BD5D-D52E1033D2EA}" type="presParOf" srcId="{855DAD65-0F07-406E-B436-4184F6741A94}" destId="{65BC3323-B855-41DA-8E2B-311B835A15E8}" srcOrd="1" destOrd="0" presId="urn:microsoft.com/office/officeart/2005/8/layout/hList7"/>
    <dgm:cxn modelId="{3D4EA3DF-BEE2-4188-840F-6A4A6E81385B}" type="presParOf" srcId="{855DAD65-0F07-406E-B436-4184F6741A94}" destId="{4A1CF650-EB4A-44E9-8EF9-A98D4FFEEC4F}" srcOrd="2" destOrd="0" presId="urn:microsoft.com/office/officeart/2005/8/layout/hList7"/>
    <dgm:cxn modelId="{B063D62A-948D-486F-9DC7-DB740C41E57B}" type="presParOf" srcId="{855DAD65-0F07-406E-B436-4184F6741A94}" destId="{C60F2F3A-9CFD-4266-B998-A9D32343790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4CCB28-18D5-4FF6-8692-1DFC804C051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36844-FB4D-4FAF-9AF8-D718AF8AA4F3}">
      <dgm:prSet phldrT="[Текст]" custT="1"/>
      <dgm:spPr/>
      <dgm:t>
        <a:bodyPr/>
        <a:lstStyle/>
        <a:p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Meksika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Markaziy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Amerika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Kolumbiya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Ekvador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Peru,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Boliviya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Chili </a:t>
          </a:r>
          <a:endParaRPr lang="ru-RU" sz="1800" b="1" dirty="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82D9A4-43E2-4C8F-A87C-2C76E3BCCA57}" type="parTrans" cxnId="{01340541-510E-4DEF-A18E-4C901EEFC88F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FB78FA-2157-48C1-8723-8617CB36B71B}" type="sibTrans" cxnId="{01340541-510E-4DEF-A18E-4C901EEFC88F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49CCB4-CF28-4981-A279-B3425DC86F45}">
      <dgm:prSet phldrT="[Текст]" custT="1"/>
      <dgm:spPr/>
      <dgm:t>
        <a:bodyPr/>
        <a:lstStyle/>
        <a:p>
          <a:pPr algn="ctr"/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Karib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dengizidagi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orol</a:t>
          </a:r>
          <a:r>
            <a:rPr lang="en-US" sz="18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8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mamlakatlar</a:t>
          </a:r>
          <a:endParaRPr lang="ru-RU" sz="1800" b="1" dirty="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C26072-819E-45B6-9FCA-5B55416F816F}" type="parTrans" cxnId="{C270BF63-F451-439C-839A-819A3C488C39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D1388-156E-4959-8913-C48FAFDA1F23}" type="sibTrans" cxnId="{C270BF63-F451-439C-839A-819A3C488C39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A4076-EB9D-4C23-8CC7-4E6BBD2C2D59}">
      <dgm:prSet phldrT="[Текст]" custT="1"/>
      <dgm:spPr/>
      <dgm:t>
        <a:bodyPr/>
        <a:lstStyle/>
        <a:p>
          <a:pPr algn="ctr"/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Braziliya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Argentina,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Urugvay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Surinam,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Gayana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000" b="1" dirty="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D4FD23-CFF2-4398-95A4-D33D5C58AA7B}" type="parTrans" cxnId="{FB768435-5C29-445E-BBB6-07859D4BF302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EAB839-A518-4501-AF0B-A9EBDCBF1652}" type="sibTrans" cxnId="{FB768435-5C29-445E-BBB6-07859D4BF302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DB856A-D043-467E-BD0C-F27EBEF69AB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2010-yili  Chili,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2012-yili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Gvatemala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,  2010-yili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Gaitida</a:t>
          </a:r>
          <a:endParaRPr lang="ru-RU" sz="2000" b="1" dirty="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E433E3-172E-4B00-9ADF-41DFE73C2C6A}" type="parTrans" cxnId="{6703C480-15A5-4F2E-B3AA-EC6E41B7539D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4A5E3B-5DF4-4973-B1BE-D0BB59F1D289}" type="sibTrans" cxnId="{6703C480-15A5-4F2E-B3AA-EC6E41B7539D}">
      <dgm:prSet/>
      <dgm:spPr/>
      <dgm:t>
        <a:bodyPr/>
        <a:lstStyle/>
        <a:p>
          <a:pPr algn="ctr"/>
          <a:endParaRPr lang="ru-RU" sz="200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79A13-32B9-437D-8FFD-CB846EAAE90C}">
      <dgm:prSet phldrT="[Текст]" custT="1"/>
      <dgm:spPr/>
      <dgm:t>
        <a:bodyPr/>
        <a:lstStyle/>
        <a:p>
          <a:pPr algn="ctr"/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Kordil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yera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-And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tog‘lari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Karib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dengizidagi</a:t>
          </a:r>
          <a:r>
            <a:rPr lang="en-US" sz="20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000" b="1" dirty="0" err="1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rPr>
            <a:t>orollar</a:t>
          </a:r>
          <a:endParaRPr lang="ru-RU" sz="2000" b="1" dirty="0">
            <a:solidFill>
              <a:srgbClr val="2B02F8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8357F5-81BD-4714-BD13-98445AEBAAD0}" type="parTrans" cxnId="{3CEB5232-A086-4EC7-BECD-1AA7E22B05ED}">
      <dgm:prSet/>
      <dgm:spPr/>
      <dgm:t>
        <a:bodyPr/>
        <a:lstStyle/>
        <a:p>
          <a:pPr algn="ctr"/>
          <a:endParaRPr lang="ru-RU" sz="2000"/>
        </a:p>
      </dgm:t>
    </dgm:pt>
    <dgm:pt modelId="{C2AD29F1-312D-4F2E-A787-AEE4FFC3411A}" type="sibTrans" cxnId="{3CEB5232-A086-4EC7-BECD-1AA7E22B05ED}">
      <dgm:prSet/>
      <dgm:spPr/>
      <dgm:t>
        <a:bodyPr/>
        <a:lstStyle/>
        <a:p>
          <a:pPr algn="ctr"/>
          <a:endParaRPr lang="ru-RU" sz="2000"/>
        </a:p>
      </dgm:t>
    </dgm:pt>
    <dgm:pt modelId="{848D8F84-2F25-40F2-A801-2A63C0A6432A}" type="pres">
      <dgm:prSet presAssocID="{7C4CCB28-18D5-4FF6-8692-1DFC804C051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BA5AD50-F6F4-461F-B217-EFFEF6401E87}" type="pres">
      <dgm:prSet presAssocID="{58236844-FB4D-4FAF-9AF8-D718AF8AA4F3}" presName="composite" presStyleCnt="0"/>
      <dgm:spPr/>
    </dgm:pt>
    <dgm:pt modelId="{33A8B8D0-3F0C-4D9B-9A07-BC4C104649FC}" type="pres">
      <dgm:prSet presAssocID="{58236844-FB4D-4FAF-9AF8-D718AF8AA4F3}" presName="LShape" presStyleLbl="alignNode1" presStyleIdx="0" presStyleCnt="9"/>
      <dgm:spPr>
        <a:solidFill>
          <a:srgbClr val="1A0199"/>
        </a:solidFill>
        <a:ln>
          <a:solidFill>
            <a:srgbClr val="1A0199"/>
          </a:solidFill>
        </a:ln>
      </dgm:spPr>
    </dgm:pt>
    <dgm:pt modelId="{5A0361B8-9F81-4CC9-9CD7-08D4B65425A1}" type="pres">
      <dgm:prSet presAssocID="{58236844-FB4D-4FAF-9AF8-D718AF8AA4F3}" presName="ParentText" presStyleLbl="revTx" presStyleIdx="0" presStyleCnt="5" custScaleX="104570" custLinFactNeighborX="3472" custLinFactNeighborY="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359D0-D887-4585-932E-463207E44AB8}" type="pres">
      <dgm:prSet presAssocID="{58236844-FB4D-4FAF-9AF8-D718AF8AA4F3}" presName="Triangle" presStyleLbl="alignNode1" presStyleIdx="1" presStyleCnt="9"/>
      <dgm:spPr>
        <a:solidFill>
          <a:srgbClr val="1A0199"/>
        </a:solidFill>
        <a:ln>
          <a:solidFill>
            <a:srgbClr val="1A0199"/>
          </a:solidFill>
        </a:ln>
      </dgm:spPr>
    </dgm:pt>
    <dgm:pt modelId="{A3B22EAA-1690-422E-84C4-2F6EC438FF24}" type="pres">
      <dgm:prSet presAssocID="{4EFB78FA-2157-48C1-8723-8617CB36B71B}" presName="sibTrans" presStyleCnt="0"/>
      <dgm:spPr/>
    </dgm:pt>
    <dgm:pt modelId="{68561910-E5BB-45BD-AC42-BA4CFAFB254D}" type="pres">
      <dgm:prSet presAssocID="{4EFB78FA-2157-48C1-8723-8617CB36B71B}" presName="space" presStyleCnt="0"/>
      <dgm:spPr/>
    </dgm:pt>
    <dgm:pt modelId="{B1FE38C5-B091-48F0-8B3E-74D9356208FD}" type="pres">
      <dgm:prSet presAssocID="{C549CCB4-CF28-4981-A279-B3425DC86F45}" presName="composite" presStyleCnt="0"/>
      <dgm:spPr/>
    </dgm:pt>
    <dgm:pt modelId="{7F5A9E4C-7E96-4534-AC8A-736E614FCF19}" type="pres">
      <dgm:prSet presAssocID="{C549CCB4-CF28-4981-A279-B3425DC86F45}" presName="LShape" presStyleLbl="alignNode1" presStyleIdx="2" presStyleCnt="9"/>
      <dgm:spPr>
        <a:solidFill>
          <a:srgbClr val="7030A0"/>
        </a:solidFill>
        <a:ln>
          <a:solidFill>
            <a:srgbClr val="7030A0"/>
          </a:solidFill>
        </a:ln>
      </dgm:spPr>
    </dgm:pt>
    <dgm:pt modelId="{9DCD3472-69A7-40E7-8BA3-F19C82B0378B}" type="pres">
      <dgm:prSet presAssocID="{C549CCB4-CF28-4981-A279-B3425DC86F45}" presName="ParentText" presStyleLbl="revTx" presStyleIdx="1" presStyleCnt="5" custScaleX="107091" custLinFactNeighborX="5719" custLinFactNeighborY="-1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78CD1-48E5-47B5-80D5-6041A9E78085}" type="pres">
      <dgm:prSet presAssocID="{C549CCB4-CF28-4981-A279-B3425DC86F45}" presName="Triangle" presStyleLbl="alignNode1" presStyleIdx="3" presStyleCnt="9"/>
      <dgm:spPr>
        <a:solidFill>
          <a:srgbClr val="7030A0"/>
        </a:solidFill>
        <a:ln>
          <a:solidFill>
            <a:srgbClr val="7030A0"/>
          </a:solidFill>
        </a:ln>
      </dgm:spPr>
    </dgm:pt>
    <dgm:pt modelId="{9C4EE79C-8C5E-487D-9C89-16E45828D82B}" type="pres">
      <dgm:prSet presAssocID="{A83D1388-156E-4959-8913-C48FAFDA1F23}" presName="sibTrans" presStyleCnt="0"/>
      <dgm:spPr/>
    </dgm:pt>
    <dgm:pt modelId="{6DEA337A-6546-4D3F-A2A1-070F61CEB95A}" type="pres">
      <dgm:prSet presAssocID="{A83D1388-156E-4959-8913-C48FAFDA1F23}" presName="space" presStyleCnt="0"/>
      <dgm:spPr/>
    </dgm:pt>
    <dgm:pt modelId="{92D545E9-F89C-4549-8359-DCC4FC2A96F3}" type="pres">
      <dgm:prSet presAssocID="{3F3A4076-EB9D-4C23-8CC7-4E6BBD2C2D59}" presName="composite" presStyleCnt="0"/>
      <dgm:spPr/>
    </dgm:pt>
    <dgm:pt modelId="{C6F0B788-2611-49B5-9E1B-A71CE99A54AF}" type="pres">
      <dgm:prSet presAssocID="{3F3A4076-EB9D-4C23-8CC7-4E6BBD2C2D59}" presName="LShape" presStyleLbl="alignNode1" presStyleIdx="4" presStyleCnt="9"/>
      <dgm:spPr>
        <a:solidFill>
          <a:schemeClr val="accent4">
            <a:lumMod val="50000"/>
          </a:schemeClr>
        </a:solidFill>
        <a:ln>
          <a:solidFill>
            <a:schemeClr val="accent4">
              <a:lumMod val="50000"/>
            </a:schemeClr>
          </a:solidFill>
        </a:ln>
      </dgm:spPr>
    </dgm:pt>
    <dgm:pt modelId="{5F327AEA-C530-4AC2-950F-0EC6632D011D}" type="pres">
      <dgm:prSet presAssocID="{3F3A4076-EB9D-4C23-8CC7-4E6BBD2C2D59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D7AC4-753B-4B4D-A1B3-802CB5A3FAAD}" type="pres">
      <dgm:prSet presAssocID="{3F3A4076-EB9D-4C23-8CC7-4E6BBD2C2D59}" presName="Triangle" presStyleLbl="alignNode1" presStyleIdx="5" presStyleCnt="9"/>
      <dgm:spPr>
        <a:solidFill>
          <a:schemeClr val="accent4">
            <a:lumMod val="50000"/>
          </a:schemeClr>
        </a:solidFill>
        <a:ln>
          <a:solidFill>
            <a:schemeClr val="accent4">
              <a:lumMod val="50000"/>
            </a:schemeClr>
          </a:solidFill>
        </a:ln>
      </dgm:spPr>
    </dgm:pt>
    <dgm:pt modelId="{2216CC8F-6677-4D74-AD34-1B913ADA127D}" type="pres">
      <dgm:prSet presAssocID="{CEEAB839-A518-4501-AF0B-A9EBDCBF1652}" presName="sibTrans" presStyleCnt="0"/>
      <dgm:spPr/>
    </dgm:pt>
    <dgm:pt modelId="{A41F464F-B10E-438F-ACCE-71CD4513AE40}" type="pres">
      <dgm:prSet presAssocID="{CEEAB839-A518-4501-AF0B-A9EBDCBF1652}" presName="space" presStyleCnt="0"/>
      <dgm:spPr/>
    </dgm:pt>
    <dgm:pt modelId="{925DEB7F-2AED-4370-9D1D-BE8FC858603E}" type="pres">
      <dgm:prSet presAssocID="{AA779A13-32B9-437D-8FFD-CB846EAAE90C}" presName="composite" presStyleCnt="0"/>
      <dgm:spPr/>
    </dgm:pt>
    <dgm:pt modelId="{0960E0FE-EEE0-4F94-BFFE-E386BA0BDCBE}" type="pres">
      <dgm:prSet presAssocID="{AA779A13-32B9-437D-8FFD-CB846EAAE90C}" presName="LShape" presStyleLbl="alignNode1" presStyleIdx="6" presStyleCnt="9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461E9377-D740-4CD9-B233-3984F4492C75}" type="pres">
      <dgm:prSet presAssocID="{AA779A13-32B9-437D-8FFD-CB846EAAE90C}" presName="ParentText" presStyleLbl="revTx" presStyleIdx="3" presStyleCnt="5" custScaleX="958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E3FDA-0211-4A04-97E4-99B17BF30BE3}" type="pres">
      <dgm:prSet presAssocID="{AA779A13-32B9-437D-8FFD-CB846EAAE90C}" presName="Triangle" presStyleLbl="alignNode1" presStyleIdx="7" presStyleCnt="9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25AB6255-2D25-406B-AE80-D2FC5CA6CE17}" type="pres">
      <dgm:prSet presAssocID="{C2AD29F1-312D-4F2E-A787-AEE4FFC3411A}" presName="sibTrans" presStyleCnt="0"/>
      <dgm:spPr/>
    </dgm:pt>
    <dgm:pt modelId="{994F96BF-E08B-4853-96B9-4F19C4566F9C}" type="pres">
      <dgm:prSet presAssocID="{C2AD29F1-312D-4F2E-A787-AEE4FFC3411A}" presName="space" presStyleCnt="0"/>
      <dgm:spPr/>
    </dgm:pt>
    <dgm:pt modelId="{97EF6BA7-A07D-4EF1-BF05-8ABD9615A2DB}" type="pres">
      <dgm:prSet presAssocID="{CCDB856A-D043-467E-BD0C-F27EBEF69ABE}" presName="composite" presStyleCnt="0"/>
      <dgm:spPr/>
    </dgm:pt>
    <dgm:pt modelId="{C5689C99-7369-4EF1-8B7C-370A9BCDE7D4}" type="pres">
      <dgm:prSet presAssocID="{CCDB856A-D043-467E-BD0C-F27EBEF69ABE}" presName="LShape" presStyleLbl="alignNode1" presStyleIdx="8" presStyleCnt="9"/>
      <dgm:spPr>
        <a:solidFill>
          <a:srgbClr val="FFC000"/>
        </a:solidFill>
        <a:ln>
          <a:solidFill>
            <a:srgbClr val="FFC000"/>
          </a:solidFill>
        </a:ln>
      </dgm:spPr>
    </dgm:pt>
    <dgm:pt modelId="{F0080334-180E-4F7A-AA47-E89C3573AA33}" type="pres">
      <dgm:prSet presAssocID="{CCDB856A-D043-467E-BD0C-F27EBEF69ABE}" presName="ParentText" presStyleLbl="revTx" presStyleIdx="4" presStyleCnt="5" custScaleX="98855" custLinFactNeighborX="2187" custLinFactNeighborY="-9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EB5232-A086-4EC7-BECD-1AA7E22B05ED}" srcId="{7C4CCB28-18D5-4FF6-8692-1DFC804C0518}" destId="{AA779A13-32B9-437D-8FFD-CB846EAAE90C}" srcOrd="3" destOrd="0" parTransId="{F38357F5-81BD-4714-BD13-98445AEBAAD0}" sibTransId="{C2AD29F1-312D-4F2E-A787-AEE4FFC3411A}"/>
    <dgm:cxn modelId="{60C0F879-D559-482B-81C8-196F5E435208}" type="presOf" srcId="{7C4CCB28-18D5-4FF6-8692-1DFC804C0518}" destId="{848D8F84-2F25-40F2-A801-2A63C0A6432A}" srcOrd="0" destOrd="0" presId="urn:microsoft.com/office/officeart/2009/3/layout/StepUpProcess"/>
    <dgm:cxn modelId="{FB768435-5C29-445E-BBB6-07859D4BF302}" srcId="{7C4CCB28-18D5-4FF6-8692-1DFC804C0518}" destId="{3F3A4076-EB9D-4C23-8CC7-4E6BBD2C2D59}" srcOrd="2" destOrd="0" parTransId="{4FD4FD23-CFF2-4398-95A4-D33D5C58AA7B}" sibTransId="{CEEAB839-A518-4501-AF0B-A9EBDCBF1652}"/>
    <dgm:cxn modelId="{15F838FB-B0E4-4ACC-A9B2-2EF84766563D}" type="presOf" srcId="{58236844-FB4D-4FAF-9AF8-D718AF8AA4F3}" destId="{5A0361B8-9F81-4CC9-9CD7-08D4B65425A1}" srcOrd="0" destOrd="0" presId="urn:microsoft.com/office/officeart/2009/3/layout/StepUpProcess"/>
    <dgm:cxn modelId="{6331D2DF-EC46-45BA-B4CA-FAB6BFDCD210}" type="presOf" srcId="{C549CCB4-CF28-4981-A279-B3425DC86F45}" destId="{9DCD3472-69A7-40E7-8BA3-F19C82B0378B}" srcOrd="0" destOrd="0" presId="urn:microsoft.com/office/officeart/2009/3/layout/StepUpProcess"/>
    <dgm:cxn modelId="{A0F97CAA-2B80-4CCC-906C-6F212609DF7D}" type="presOf" srcId="{CCDB856A-D043-467E-BD0C-F27EBEF69ABE}" destId="{F0080334-180E-4F7A-AA47-E89C3573AA33}" srcOrd="0" destOrd="0" presId="urn:microsoft.com/office/officeart/2009/3/layout/StepUpProcess"/>
    <dgm:cxn modelId="{C270BF63-F451-439C-839A-819A3C488C39}" srcId="{7C4CCB28-18D5-4FF6-8692-1DFC804C0518}" destId="{C549CCB4-CF28-4981-A279-B3425DC86F45}" srcOrd="1" destOrd="0" parTransId="{E8C26072-819E-45B6-9FCA-5B55416F816F}" sibTransId="{A83D1388-156E-4959-8913-C48FAFDA1F23}"/>
    <dgm:cxn modelId="{C52A88FE-1DD9-480F-8F16-6C47FB3CCE09}" type="presOf" srcId="{3F3A4076-EB9D-4C23-8CC7-4E6BBD2C2D59}" destId="{5F327AEA-C530-4AC2-950F-0EC6632D011D}" srcOrd="0" destOrd="0" presId="urn:microsoft.com/office/officeart/2009/3/layout/StepUpProcess"/>
    <dgm:cxn modelId="{01340541-510E-4DEF-A18E-4C901EEFC88F}" srcId="{7C4CCB28-18D5-4FF6-8692-1DFC804C0518}" destId="{58236844-FB4D-4FAF-9AF8-D718AF8AA4F3}" srcOrd="0" destOrd="0" parTransId="{B982D9A4-43E2-4C8F-A87C-2C76E3BCCA57}" sibTransId="{4EFB78FA-2157-48C1-8723-8617CB36B71B}"/>
    <dgm:cxn modelId="{6703C480-15A5-4F2E-B3AA-EC6E41B7539D}" srcId="{7C4CCB28-18D5-4FF6-8692-1DFC804C0518}" destId="{CCDB856A-D043-467E-BD0C-F27EBEF69ABE}" srcOrd="4" destOrd="0" parTransId="{59E433E3-172E-4B00-9ADF-41DFE73C2C6A}" sibTransId="{934A5E3B-5DF4-4973-B1BE-D0BB59F1D289}"/>
    <dgm:cxn modelId="{D253BDDC-FBF6-4E23-9959-F24680DB3B77}" type="presOf" srcId="{AA779A13-32B9-437D-8FFD-CB846EAAE90C}" destId="{461E9377-D740-4CD9-B233-3984F4492C75}" srcOrd="0" destOrd="0" presId="urn:microsoft.com/office/officeart/2009/3/layout/StepUpProcess"/>
    <dgm:cxn modelId="{657A3A1A-6B46-440E-84EE-4E35598C1359}" type="presParOf" srcId="{848D8F84-2F25-40F2-A801-2A63C0A6432A}" destId="{4BA5AD50-F6F4-461F-B217-EFFEF6401E87}" srcOrd="0" destOrd="0" presId="urn:microsoft.com/office/officeart/2009/3/layout/StepUpProcess"/>
    <dgm:cxn modelId="{405DCDAF-2742-4C97-8FA7-F198D211EC6D}" type="presParOf" srcId="{4BA5AD50-F6F4-461F-B217-EFFEF6401E87}" destId="{33A8B8D0-3F0C-4D9B-9A07-BC4C104649FC}" srcOrd="0" destOrd="0" presId="urn:microsoft.com/office/officeart/2009/3/layout/StepUpProcess"/>
    <dgm:cxn modelId="{6933EAC3-A316-4064-9623-D0C73273738F}" type="presParOf" srcId="{4BA5AD50-F6F4-461F-B217-EFFEF6401E87}" destId="{5A0361B8-9F81-4CC9-9CD7-08D4B65425A1}" srcOrd="1" destOrd="0" presId="urn:microsoft.com/office/officeart/2009/3/layout/StepUpProcess"/>
    <dgm:cxn modelId="{26F32ADB-0D16-4314-BEE4-3FD01AFF8153}" type="presParOf" srcId="{4BA5AD50-F6F4-461F-B217-EFFEF6401E87}" destId="{351359D0-D887-4585-932E-463207E44AB8}" srcOrd="2" destOrd="0" presId="urn:microsoft.com/office/officeart/2009/3/layout/StepUpProcess"/>
    <dgm:cxn modelId="{5EEC2A18-9B68-447B-96F4-8DB024B538AC}" type="presParOf" srcId="{848D8F84-2F25-40F2-A801-2A63C0A6432A}" destId="{A3B22EAA-1690-422E-84C4-2F6EC438FF24}" srcOrd="1" destOrd="0" presId="urn:microsoft.com/office/officeart/2009/3/layout/StepUpProcess"/>
    <dgm:cxn modelId="{EBDA1D7A-7C4D-492A-861E-A2A22EF883B4}" type="presParOf" srcId="{A3B22EAA-1690-422E-84C4-2F6EC438FF24}" destId="{68561910-E5BB-45BD-AC42-BA4CFAFB254D}" srcOrd="0" destOrd="0" presId="urn:microsoft.com/office/officeart/2009/3/layout/StepUpProcess"/>
    <dgm:cxn modelId="{BD020A39-3397-4100-B4A3-CA74AEEF6D96}" type="presParOf" srcId="{848D8F84-2F25-40F2-A801-2A63C0A6432A}" destId="{B1FE38C5-B091-48F0-8B3E-74D9356208FD}" srcOrd="2" destOrd="0" presId="urn:microsoft.com/office/officeart/2009/3/layout/StepUpProcess"/>
    <dgm:cxn modelId="{C7AB3150-AD24-4304-AE10-2AD9217F9D69}" type="presParOf" srcId="{B1FE38C5-B091-48F0-8B3E-74D9356208FD}" destId="{7F5A9E4C-7E96-4534-AC8A-736E614FCF19}" srcOrd="0" destOrd="0" presId="urn:microsoft.com/office/officeart/2009/3/layout/StepUpProcess"/>
    <dgm:cxn modelId="{884A763B-385E-46BE-96A8-5F0C89BF2B82}" type="presParOf" srcId="{B1FE38C5-B091-48F0-8B3E-74D9356208FD}" destId="{9DCD3472-69A7-40E7-8BA3-F19C82B0378B}" srcOrd="1" destOrd="0" presId="urn:microsoft.com/office/officeart/2009/3/layout/StepUpProcess"/>
    <dgm:cxn modelId="{36199F51-1700-44DE-B08B-8F30F22C3712}" type="presParOf" srcId="{B1FE38C5-B091-48F0-8B3E-74D9356208FD}" destId="{B5978CD1-48E5-47B5-80D5-6041A9E78085}" srcOrd="2" destOrd="0" presId="urn:microsoft.com/office/officeart/2009/3/layout/StepUpProcess"/>
    <dgm:cxn modelId="{1510BAD1-D631-43D2-824D-D10B5AD345CF}" type="presParOf" srcId="{848D8F84-2F25-40F2-A801-2A63C0A6432A}" destId="{9C4EE79C-8C5E-487D-9C89-16E45828D82B}" srcOrd="3" destOrd="0" presId="urn:microsoft.com/office/officeart/2009/3/layout/StepUpProcess"/>
    <dgm:cxn modelId="{38EEBFA6-6B96-4E05-B276-785B3889D6A5}" type="presParOf" srcId="{9C4EE79C-8C5E-487D-9C89-16E45828D82B}" destId="{6DEA337A-6546-4D3F-A2A1-070F61CEB95A}" srcOrd="0" destOrd="0" presId="urn:microsoft.com/office/officeart/2009/3/layout/StepUpProcess"/>
    <dgm:cxn modelId="{A364FF44-458B-4089-8EA3-A05EBB59E107}" type="presParOf" srcId="{848D8F84-2F25-40F2-A801-2A63C0A6432A}" destId="{92D545E9-F89C-4549-8359-DCC4FC2A96F3}" srcOrd="4" destOrd="0" presId="urn:microsoft.com/office/officeart/2009/3/layout/StepUpProcess"/>
    <dgm:cxn modelId="{73BD2ED9-9990-4E04-8DF9-8EEB28F524B8}" type="presParOf" srcId="{92D545E9-F89C-4549-8359-DCC4FC2A96F3}" destId="{C6F0B788-2611-49B5-9E1B-A71CE99A54AF}" srcOrd="0" destOrd="0" presId="urn:microsoft.com/office/officeart/2009/3/layout/StepUpProcess"/>
    <dgm:cxn modelId="{CBFE729F-4D83-482D-9D2B-E5B08F14E6C9}" type="presParOf" srcId="{92D545E9-F89C-4549-8359-DCC4FC2A96F3}" destId="{5F327AEA-C530-4AC2-950F-0EC6632D011D}" srcOrd="1" destOrd="0" presId="urn:microsoft.com/office/officeart/2009/3/layout/StepUpProcess"/>
    <dgm:cxn modelId="{A1A8CF8C-B3E5-4542-B844-069951BA61A6}" type="presParOf" srcId="{92D545E9-F89C-4549-8359-DCC4FC2A96F3}" destId="{CCED7AC4-753B-4B4D-A1B3-802CB5A3FAAD}" srcOrd="2" destOrd="0" presId="urn:microsoft.com/office/officeart/2009/3/layout/StepUpProcess"/>
    <dgm:cxn modelId="{4A00EC90-EB68-4DFC-8979-06F16BB1AECB}" type="presParOf" srcId="{848D8F84-2F25-40F2-A801-2A63C0A6432A}" destId="{2216CC8F-6677-4D74-AD34-1B913ADA127D}" srcOrd="5" destOrd="0" presId="urn:microsoft.com/office/officeart/2009/3/layout/StepUpProcess"/>
    <dgm:cxn modelId="{466DC252-1076-422B-A062-64AE0A0C0CC6}" type="presParOf" srcId="{2216CC8F-6677-4D74-AD34-1B913ADA127D}" destId="{A41F464F-B10E-438F-ACCE-71CD4513AE40}" srcOrd="0" destOrd="0" presId="urn:microsoft.com/office/officeart/2009/3/layout/StepUpProcess"/>
    <dgm:cxn modelId="{77590033-B566-44D1-9F41-1D661CB3ED45}" type="presParOf" srcId="{848D8F84-2F25-40F2-A801-2A63C0A6432A}" destId="{925DEB7F-2AED-4370-9D1D-BE8FC858603E}" srcOrd="6" destOrd="0" presId="urn:microsoft.com/office/officeart/2009/3/layout/StepUpProcess"/>
    <dgm:cxn modelId="{6D6F2D65-F89D-4CB3-AE88-82FDB7024279}" type="presParOf" srcId="{925DEB7F-2AED-4370-9D1D-BE8FC858603E}" destId="{0960E0FE-EEE0-4F94-BFFE-E386BA0BDCBE}" srcOrd="0" destOrd="0" presId="urn:microsoft.com/office/officeart/2009/3/layout/StepUpProcess"/>
    <dgm:cxn modelId="{8829C0A0-CF36-480F-9BCE-AC1B2EE1D2CB}" type="presParOf" srcId="{925DEB7F-2AED-4370-9D1D-BE8FC858603E}" destId="{461E9377-D740-4CD9-B233-3984F4492C75}" srcOrd="1" destOrd="0" presId="urn:microsoft.com/office/officeart/2009/3/layout/StepUpProcess"/>
    <dgm:cxn modelId="{3611E496-385E-4584-B1DD-B7C5B312DA50}" type="presParOf" srcId="{925DEB7F-2AED-4370-9D1D-BE8FC858603E}" destId="{208E3FDA-0211-4A04-97E4-99B17BF30BE3}" srcOrd="2" destOrd="0" presId="urn:microsoft.com/office/officeart/2009/3/layout/StepUpProcess"/>
    <dgm:cxn modelId="{F4153524-9B23-4A53-8910-7CC71CBA99E8}" type="presParOf" srcId="{848D8F84-2F25-40F2-A801-2A63C0A6432A}" destId="{25AB6255-2D25-406B-AE80-D2FC5CA6CE17}" srcOrd="7" destOrd="0" presId="urn:microsoft.com/office/officeart/2009/3/layout/StepUpProcess"/>
    <dgm:cxn modelId="{7749B497-6BE1-4697-9BD0-11F06AD44A46}" type="presParOf" srcId="{25AB6255-2D25-406B-AE80-D2FC5CA6CE17}" destId="{994F96BF-E08B-4853-96B9-4F19C4566F9C}" srcOrd="0" destOrd="0" presId="urn:microsoft.com/office/officeart/2009/3/layout/StepUpProcess"/>
    <dgm:cxn modelId="{405EA989-557B-4F69-BC96-5EB8C6F3BC43}" type="presParOf" srcId="{848D8F84-2F25-40F2-A801-2A63C0A6432A}" destId="{97EF6BA7-A07D-4EF1-BF05-8ABD9615A2DB}" srcOrd="8" destOrd="0" presId="urn:microsoft.com/office/officeart/2009/3/layout/StepUpProcess"/>
    <dgm:cxn modelId="{18DA1A28-9208-48CB-8958-2B6C5F332272}" type="presParOf" srcId="{97EF6BA7-A07D-4EF1-BF05-8ABD9615A2DB}" destId="{C5689C99-7369-4EF1-8B7C-370A9BCDE7D4}" srcOrd="0" destOrd="0" presId="urn:microsoft.com/office/officeart/2009/3/layout/StepUpProcess"/>
    <dgm:cxn modelId="{A84B6FCE-F1FC-481B-BFC0-E942F8427CE5}" type="presParOf" srcId="{97EF6BA7-A07D-4EF1-BF05-8ABD9615A2DB}" destId="{F0080334-180E-4F7A-AA47-E89C3573AA3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6363E3-7295-42B5-AB79-86B79C201168}" type="doc">
      <dgm:prSet loTypeId="urn:microsoft.com/office/officeart/2005/8/layout/matrix2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318052E-FF71-404E-B46C-2509669ECAB4}">
      <dgm:prSet phldrT="[Текст]" custT="1"/>
      <dgm:spPr/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Lotin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Amerikasida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650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millionga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yaqin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yashaydi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aholisining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8,5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foizini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tashkil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qilmoqda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E271C6-22FD-4525-AF17-CA03E589E369}" type="parTrans" cxnId="{F69BCA9E-E0B2-46DB-970D-83D73C2FA9F7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022AC-1494-4820-87A2-6B1381B26E9D}" type="sibTrans" cxnId="{F69BCA9E-E0B2-46DB-970D-83D73C2FA9F7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A29170-0F40-4950-BC44-8F33DA833E09}">
      <dgm:prSet phldrT="[Текст]" custT="1"/>
      <dgm:spPr/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Hozirda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tug‘ilish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asta-sekin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pasayishi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tavsiflanadigan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demografik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o‘tishning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3-bosqichida 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04688D-B262-4BB3-A74A-4852170411C1}" type="parTrans" cxnId="{BB5966CB-5545-4E88-AF3C-4836B8467662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9F1C4E-6ED7-4C2F-A4C5-5CDCDA04EB35}" type="sibTrans" cxnId="{BB5966CB-5545-4E88-AF3C-4836B8467662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50FCB-EAE8-4B87-89A2-C8835516DC0D}">
      <dgm:prSet phldrT="[Текст]" custT="1"/>
      <dgm:spPr/>
      <dgm:t>
        <a:bodyPr/>
        <a:lstStyle/>
        <a:p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Kuba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Urugvay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Argentina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demografik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o‘tish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jarayonini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yakunlab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ko‘payishining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past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darajasi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ajralib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turibdi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45CB85-FD2E-413E-949D-86F7EF747FA3}" type="parTrans" cxnId="{8225E6E4-B6F2-47A3-B662-51170D44780F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C7BF5-386B-495A-A805-C476C68D9703}" type="sibTrans" cxnId="{8225E6E4-B6F2-47A3-B662-51170D44780F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B1A67-718E-4CF9-BE97-C075B67A7174}">
      <dgm:prSet phldrT="[Текст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O‘tgan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asrda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Lotin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Amerikasida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aholining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ko‘payishi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demografik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portlash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bosqichini</a:t>
          </a:r>
          <a:r>
            <a: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kechirdi</a:t>
          </a:r>
          <a:endParaRPr lang="ru-RU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27B000-2971-4532-B137-35EBB352082E}" type="sibTrans" cxnId="{A459275E-61F8-4F96-8BD3-68363D32E9F4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11A91-1A0A-4FD5-8561-972396023057}" type="parTrans" cxnId="{A459275E-61F8-4F96-8BD3-68363D32E9F4}">
      <dgm:prSet/>
      <dgm:spPr/>
      <dgm:t>
        <a:bodyPr/>
        <a:lstStyle/>
        <a:p>
          <a:endParaRPr lang="ru-RU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B6887-0017-4EC6-B143-9CFEE0EA6F0E}" type="pres">
      <dgm:prSet presAssocID="{ED6363E3-7295-42B5-AB79-86B79C20116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C362C1-124F-4000-A10E-E3002058E782}" type="pres">
      <dgm:prSet presAssocID="{ED6363E3-7295-42B5-AB79-86B79C201168}" presName="axisShape" presStyleLbl="bgShp" presStyleIdx="0" presStyleCnt="1" custScaleX="103656" custLinFactNeighborX="-776"/>
      <dgm:spPr/>
      <dgm:t>
        <a:bodyPr/>
        <a:lstStyle/>
        <a:p>
          <a:endParaRPr lang="en-US"/>
        </a:p>
      </dgm:t>
    </dgm:pt>
    <dgm:pt modelId="{4425050C-7875-4C50-885F-71A085EAA533}" type="pres">
      <dgm:prSet presAssocID="{ED6363E3-7295-42B5-AB79-86B79C201168}" presName="rect1" presStyleLbl="node1" presStyleIdx="0" presStyleCnt="4" custScaleX="213183" custLinFactNeighborX="-62253" custLinFactNeighborY="6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857CC-90C3-48A2-B79E-F85BCE238363}" type="pres">
      <dgm:prSet presAssocID="{ED6363E3-7295-42B5-AB79-86B79C201168}" presName="rect2" presStyleLbl="node1" presStyleIdx="1" presStyleCnt="4" custScaleX="215657" custLinFactNeighborX="63211" custLinFactNeighborY="6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DECD8-F0E9-4B70-AF0A-D88217669542}" type="pres">
      <dgm:prSet presAssocID="{ED6363E3-7295-42B5-AB79-86B79C201168}" presName="rect3" presStyleLbl="node1" presStyleIdx="2" presStyleCnt="4" custScaleX="217122" custLinFactNeighborX="-63973" custLinFactNeighborY="4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A76B2-62EB-4825-B3A6-25744C81EE8C}" type="pres">
      <dgm:prSet presAssocID="{ED6363E3-7295-42B5-AB79-86B79C201168}" presName="rect4" presStyleLbl="node1" presStyleIdx="3" presStyleCnt="4" custScaleX="224420" custLinFactNeighborX="65420" custLinFactNeighborY="4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5966CB-5545-4E88-AF3C-4836B8467662}" srcId="{ED6363E3-7295-42B5-AB79-86B79C201168}" destId="{08A29170-0F40-4950-BC44-8F33DA833E09}" srcOrd="2" destOrd="0" parTransId="{2B04688D-B262-4BB3-A74A-4852170411C1}" sibTransId="{819F1C4E-6ED7-4C2F-A4C5-5CDCDA04EB35}"/>
    <dgm:cxn modelId="{4D38AFE5-E64B-4E86-8D27-1B6696743874}" type="presOf" srcId="{96DB1A67-718E-4CF9-BE97-C075B67A7174}" destId="{EC4857CC-90C3-48A2-B79E-F85BCE238363}" srcOrd="0" destOrd="0" presId="urn:microsoft.com/office/officeart/2005/8/layout/matrix2"/>
    <dgm:cxn modelId="{A459275E-61F8-4F96-8BD3-68363D32E9F4}" srcId="{ED6363E3-7295-42B5-AB79-86B79C201168}" destId="{96DB1A67-718E-4CF9-BE97-C075B67A7174}" srcOrd="1" destOrd="0" parTransId="{F0611A91-1A0A-4FD5-8561-972396023057}" sibTransId="{0627B000-2971-4532-B137-35EBB352082E}"/>
    <dgm:cxn modelId="{7C6FF9D0-8CD6-4ABA-A865-89BFD114E7F0}" type="presOf" srcId="{08A29170-0F40-4950-BC44-8F33DA833E09}" destId="{470DECD8-F0E9-4B70-AF0A-D88217669542}" srcOrd="0" destOrd="0" presId="urn:microsoft.com/office/officeart/2005/8/layout/matrix2"/>
    <dgm:cxn modelId="{3200F7DC-8C8D-4EDB-95B3-B6B7F7046FC6}" type="presOf" srcId="{D318052E-FF71-404E-B46C-2509669ECAB4}" destId="{4425050C-7875-4C50-885F-71A085EAA533}" srcOrd="0" destOrd="0" presId="urn:microsoft.com/office/officeart/2005/8/layout/matrix2"/>
    <dgm:cxn modelId="{B151C4F8-196A-49B3-8123-2AA5EE0771FD}" type="presOf" srcId="{ED6363E3-7295-42B5-AB79-86B79C201168}" destId="{85DB6887-0017-4EC6-B143-9CFEE0EA6F0E}" srcOrd="0" destOrd="0" presId="urn:microsoft.com/office/officeart/2005/8/layout/matrix2"/>
    <dgm:cxn modelId="{8225E6E4-B6F2-47A3-B662-51170D44780F}" srcId="{ED6363E3-7295-42B5-AB79-86B79C201168}" destId="{CC450FCB-EAE8-4B87-89A2-C8835516DC0D}" srcOrd="3" destOrd="0" parTransId="{6545CB85-FD2E-413E-949D-86F7EF747FA3}" sibTransId="{F4DC7BF5-386B-495A-A805-C476C68D9703}"/>
    <dgm:cxn modelId="{F69BCA9E-E0B2-46DB-970D-83D73C2FA9F7}" srcId="{ED6363E3-7295-42B5-AB79-86B79C201168}" destId="{D318052E-FF71-404E-B46C-2509669ECAB4}" srcOrd="0" destOrd="0" parTransId="{DDE271C6-22FD-4525-AF17-CA03E589E369}" sibTransId="{AC0022AC-1494-4820-87A2-6B1381B26E9D}"/>
    <dgm:cxn modelId="{3DE5072F-1231-41C8-91B9-E15D21528FCA}" type="presOf" srcId="{CC450FCB-EAE8-4B87-89A2-C8835516DC0D}" destId="{EA4A76B2-62EB-4825-B3A6-25744C81EE8C}" srcOrd="0" destOrd="0" presId="urn:microsoft.com/office/officeart/2005/8/layout/matrix2"/>
    <dgm:cxn modelId="{932B2390-83A3-4C4B-9717-C9A7415BDA53}" type="presParOf" srcId="{85DB6887-0017-4EC6-B143-9CFEE0EA6F0E}" destId="{FCC362C1-124F-4000-A10E-E3002058E782}" srcOrd="0" destOrd="0" presId="urn:microsoft.com/office/officeart/2005/8/layout/matrix2"/>
    <dgm:cxn modelId="{14A084DB-83E1-4B9B-A61A-C5745B10514E}" type="presParOf" srcId="{85DB6887-0017-4EC6-B143-9CFEE0EA6F0E}" destId="{4425050C-7875-4C50-885F-71A085EAA533}" srcOrd="1" destOrd="0" presId="urn:microsoft.com/office/officeart/2005/8/layout/matrix2"/>
    <dgm:cxn modelId="{FDC08773-4341-499E-B4A3-80CDCBB0DA15}" type="presParOf" srcId="{85DB6887-0017-4EC6-B143-9CFEE0EA6F0E}" destId="{EC4857CC-90C3-48A2-B79E-F85BCE238363}" srcOrd="2" destOrd="0" presId="urn:microsoft.com/office/officeart/2005/8/layout/matrix2"/>
    <dgm:cxn modelId="{0FA9A673-1C09-49E0-9614-31B6AA3D02C8}" type="presParOf" srcId="{85DB6887-0017-4EC6-B143-9CFEE0EA6F0E}" destId="{470DECD8-F0E9-4B70-AF0A-D88217669542}" srcOrd="3" destOrd="0" presId="urn:microsoft.com/office/officeart/2005/8/layout/matrix2"/>
    <dgm:cxn modelId="{7663C2B8-6099-4E3E-AD4B-4FB93C2A5C6D}" type="presParOf" srcId="{85DB6887-0017-4EC6-B143-9CFEE0EA6F0E}" destId="{EA4A76B2-62EB-4825-B3A6-25744C81EE8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F50A0F-EA3F-4CE9-8665-AE03137C7FB9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C35F607-D35C-452E-9CBC-5F6C27B03862}">
      <dgm:prSet phldrT="[Текст]" custT="1"/>
      <dgm:spPr/>
      <dgm:t>
        <a:bodyPr/>
        <a:lstStyle/>
        <a:p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Aholi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soni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jihatidan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Braziliya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Meksika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yetakchilik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qilmoqda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Kolumbiya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,  Argentina,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Venesuela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Peru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kabi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mamlakatlarning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aholisi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soni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20-50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mln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kishi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20EA56-AA80-49D9-B839-8EC0645939E6}" type="parTrans" cxnId="{AA2A34F8-B2EE-4341-800B-4CC2E18868D1}">
      <dgm:prSet/>
      <dgm:spPr/>
      <dgm:t>
        <a:bodyPr/>
        <a:lstStyle/>
        <a:p>
          <a:endParaRPr lang="en-US"/>
        </a:p>
      </dgm:t>
    </dgm:pt>
    <dgm:pt modelId="{B4999C06-FFEE-4C27-94E7-BBCE025F14E4}" type="sibTrans" cxnId="{AA2A34F8-B2EE-4341-800B-4CC2E18868D1}">
      <dgm:prSet/>
      <dgm:spPr/>
      <dgm:t>
        <a:bodyPr/>
        <a:lstStyle/>
        <a:p>
          <a:endParaRPr lang="en-US"/>
        </a:p>
      </dgm:t>
    </dgm:pt>
    <dgm:pt modelId="{B373D731-C168-4D83-B0F3-D3CC512ECC7E}">
      <dgm:prSet phldrT="[Текст]" custT="1"/>
      <dgm:spPr/>
      <dgm:t>
        <a:bodyPr/>
        <a:lstStyle/>
        <a:p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Shaharlashuv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ko‘rsatkichi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Argentina,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Venesuela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Urugvayda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90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foizdan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,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Braziliya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Chilida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80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foizdan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oshadi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FB024-B026-4225-91C7-8125524E5FA7}" type="parTrans" cxnId="{004ADEF4-B141-4BE1-8B12-BA591C345216}">
      <dgm:prSet/>
      <dgm:spPr/>
      <dgm:t>
        <a:bodyPr/>
        <a:lstStyle/>
        <a:p>
          <a:endParaRPr lang="en-US"/>
        </a:p>
      </dgm:t>
    </dgm:pt>
    <dgm:pt modelId="{0DAEA782-CA2B-4AF9-98D4-FDA5F7E70F4C}" type="sibTrans" cxnId="{004ADEF4-B141-4BE1-8B12-BA591C345216}">
      <dgm:prSet/>
      <dgm:spPr/>
      <dgm:t>
        <a:bodyPr/>
        <a:lstStyle/>
        <a:p>
          <a:endParaRPr lang="en-US"/>
        </a:p>
      </dgm:t>
    </dgm:pt>
    <dgm:pt modelId="{695B89A5-4A85-4DA3-81DA-2426CCDF485F}">
      <dgm:prSet phldrT="[Текст]" custT="1"/>
      <dgm:spPr/>
      <dgm:t>
        <a:bodyPr/>
        <a:lstStyle/>
        <a:p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Mexiko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, San-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Paulu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Riode-Janeyro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, Lima, Buenos-Ayres,  Santa-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fe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-de-Bogota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singari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shaharlari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negizida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jahon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miqyosida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eng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yiriklari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qatorida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joy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olgan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shahar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aglomeratsiyalari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vujudga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kelgan</a:t>
          </a:r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B328A-7C23-47C1-BB4C-9CBCA357928C}" type="parTrans" cxnId="{D6BC2B28-6563-43A1-A060-4E086E4E75E8}">
      <dgm:prSet/>
      <dgm:spPr/>
      <dgm:t>
        <a:bodyPr/>
        <a:lstStyle/>
        <a:p>
          <a:endParaRPr lang="en-US"/>
        </a:p>
      </dgm:t>
    </dgm:pt>
    <dgm:pt modelId="{5DF2F514-0E7B-4F23-A742-03F1B5687FB2}" type="sibTrans" cxnId="{D6BC2B28-6563-43A1-A060-4E086E4E75E8}">
      <dgm:prSet/>
      <dgm:spPr/>
      <dgm:t>
        <a:bodyPr/>
        <a:lstStyle/>
        <a:p>
          <a:endParaRPr lang="en-US"/>
        </a:p>
      </dgm:t>
    </dgm:pt>
    <dgm:pt modelId="{5E7F204C-A2B5-40F6-A92E-C76DBE0A6746}" type="pres">
      <dgm:prSet presAssocID="{3CF50A0F-EA3F-4CE9-8665-AE03137C7FB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44CA48E-AB1A-4920-978A-963CE0D24873}" type="pres">
      <dgm:prSet presAssocID="{8C35F607-D35C-452E-9CBC-5F6C27B03862}" presName="compNode" presStyleCnt="0"/>
      <dgm:spPr/>
      <dgm:t>
        <a:bodyPr/>
        <a:lstStyle/>
        <a:p>
          <a:endParaRPr lang="en-US"/>
        </a:p>
      </dgm:t>
    </dgm:pt>
    <dgm:pt modelId="{7DBEC617-60ED-489B-8867-EAC7FA6D1732}" type="pres">
      <dgm:prSet presAssocID="{8C35F607-D35C-452E-9CBC-5F6C27B03862}" presName="dummyConnPt" presStyleCnt="0"/>
      <dgm:spPr/>
      <dgm:t>
        <a:bodyPr/>
        <a:lstStyle/>
        <a:p>
          <a:endParaRPr lang="en-US"/>
        </a:p>
      </dgm:t>
    </dgm:pt>
    <dgm:pt modelId="{6996755F-2C76-4DC6-9EC7-1AC0880B77B9}" type="pres">
      <dgm:prSet presAssocID="{8C35F607-D35C-452E-9CBC-5F6C27B03862}" presName="node" presStyleLbl="node1" presStyleIdx="0" presStyleCnt="3" custScaleX="146265" custScaleY="12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96C6A-22A7-460F-9C20-D8F2C92774F7}" type="pres">
      <dgm:prSet presAssocID="{B4999C06-FFEE-4C27-94E7-BBCE025F14E4}" presName="sibTrans" presStyleLbl="bgSibTrans2D1" presStyleIdx="0" presStyleCnt="2"/>
      <dgm:spPr/>
      <dgm:t>
        <a:bodyPr/>
        <a:lstStyle/>
        <a:p>
          <a:endParaRPr lang="en-US"/>
        </a:p>
      </dgm:t>
    </dgm:pt>
    <dgm:pt modelId="{C19457EC-C49F-43CA-96E7-29A86C250208}" type="pres">
      <dgm:prSet presAssocID="{B373D731-C168-4D83-B0F3-D3CC512ECC7E}" presName="compNode" presStyleCnt="0"/>
      <dgm:spPr/>
      <dgm:t>
        <a:bodyPr/>
        <a:lstStyle/>
        <a:p>
          <a:endParaRPr lang="en-US"/>
        </a:p>
      </dgm:t>
    </dgm:pt>
    <dgm:pt modelId="{E80474D0-A2C1-464A-AA51-FD93CE3AFC8A}" type="pres">
      <dgm:prSet presAssocID="{B373D731-C168-4D83-B0F3-D3CC512ECC7E}" presName="dummyConnPt" presStyleCnt="0"/>
      <dgm:spPr/>
      <dgm:t>
        <a:bodyPr/>
        <a:lstStyle/>
        <a:p>
          <a:endParaRPr lang="en-US"/>
        </a:p>
      </dgm:t>
    </dgm:pt>
    <dgm:pt modelId="{75FF2F04-A616-4221-B161-04EA403B349B}" type="pres">
      <dgm:prSet presAssocID="{B373D731-C168-4D83-B0F3-D3CC512ECC7E}" presName="node" presStyleLbl="node1" presStyleIdx="1" presStyleCnt="3" custScaleX="146328" custScaleY="12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1ACE98-BAC0-461C-A16D-BCDBE9DBFE32}" type="pres">
      <dgm:prSet presAssocID="{0DAEA782-CA2B-4AF9-98D4-FDA5F7E70F4C}" presName="sibTrans" presStyleLbl="bgSibTrans2D1" presStyleIdx="1" presStyleCnt="2"/>
      <dgm:spPr/>
      <dgm:t>
        <a:bodyPr/>
        <a:lstStyle/>
        <a:p>
          <a:endParaRPr lang="en-US"/>
        </a:p>
      </dgm:t>
    </dgm:pt>
    <dgm:pt modelId="{31F9DF01-E4DE-4A52-ABB0-2F79C420F599}" type="pres">
      <dgm:prSet presAssocID="{695B89A5-4A85-4DA3-81DA-2426CCDF485F}" presName="compNode" presStyleCnt="0"/>
      <dgm:spPr/>
      <dgm:t>
        <a:bodyPr/>
        <a:lstStyle/>
        <a:p>
          <a:endParaRPr lang="en-US"/>
        </a:p>
      </dgm:t>
    </dgm:pt>
    <dgm:pt modelId="{23D84F26-2099-4466-A8D6-0C18950024E4}" type="pres">
      <dgm:prSet presAssocID="{695B89A5-4A85-4DA3-81DA-2426CCDF485F}" presName="dummyConnPt" presStyleCnt="0"/>
      <dgm:spPr/>
      <dgm:t>
        <a:bodyPr/>
        <a:lstStyle/>
        <a:p>
          <a:endParaRPr lang="en-US"/>
        </a:p>
      </dgm:t>
    </dgm:pt>
    <dgm:pt modelId="{0E3D4368-EE9A-450C-9153-8C8D8C7FA1FB}" type="pres">
      <dgm:prSet presAssocID="{695B89A5-4A85-4DA3-81DA-2426CCDF485F}" presName="node" presStyleLbl="node1" presStyleIdx="2" presStyleCnt="3" custScaleX="151761" custScaleY="156250" custLinFactNeighborX="-1149" custLinFactNeighborY="1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482C38-86DB-405B-B919-7831871C1533}" type="presOf" srcId="{3CF50A0F-EA3F-4CE9-8665-AE03137C7FB9}" destId="{5E7F204C-A2B5-40F6-A92E-C76DBE0A6746}" srcOrd="0" destOrd="0" presId="urn:microsoft.com/office/officeart/2005/8/layout/bProcess4"/>
    <dgm:cxn modelId="{0813C3A7-FA63-48BA-9E3A-289526BA5654}" type="presOf" srcId="{0DAEA782-CA2B-4AF9-98D4-FDA5F7E70F4C}" destId="{E21ACE98-BAC0-461C-A16D-BCDBE9DBFE32}" srcOrd="0" destOrd="0" presId="urn:microsoft.com/office/officeart/2005/8/layout/bProcess4"/>
    <dgm:cxn modelId="{004ADEF4-B141-4BE1-8B12-BA591C345216}" srcId="{3CF50A0F-EA3F-4CE9-8665-AE03137C7FB9}" destId="{B373D731-C168-4D83-B0F3-D3CC512ECC7E}" srcOrd="1" destOrd="0" parTransId="{6F2FB024-B026-4225-91C7-8125524E5FA7}" sibTransId="{0DAEA782-CA2B-4AF9-98D4-FDA5F7E70F4C}"/>
    <dgm:cxn modelId="{1F17AD32-9580-4E4A-B72F-383752B8BCC5}" type="presOf" srcId="{8C35F607-D35C-452E-9CBC-5F6C27B03862}" destId="{6996755F-2C76-4DC6-9EC7-1AC0880B77B9}" srcOrd="0" destOrd="0" presId="urn:microsoft.com/office/officeart/2005/8/layout/bProcess4"/>
    <dgm:cxn modelId="{D6BC2B28-6563-43A1-A060-4E086E4E75E8}" srcId="{3CF50A0F-EA3F-4CE9-8665-AE03137C7FB9}" destId="{695B89A5-4A85-4DA3-81DA-2426CCDF485F}" srcOrd="2" destOrd="0" parTransId="{6B8B328A-7C23-47C1-BB4C-9CBCA357928C}" sibTransId="{5DF2F514-0E7B-4F23-A742-03F1B5687FB2}"/>
    <dgm:cxn modelId="{AA2A34F8-B2EE-4341-800B-4CC2E18868D1}" srcId="{3CF50A0F-EA3F-4CE9-8665-AE03137C7FB9}" destId="{8C35F607-D35C-452E-9CBC-5F6C27B03862}" srcOrd="0" destOrd="0" parTransId="{8F20EA56-AA80-49D9-B839-8EC0645939E6}" sibTransId="{B4999C06-FFEE-4C27-94E7-BBCE025F14E4}"/>
    <dgm:cxn modelId="{338C466A-F8F2-42A7-8AF9-866A81C8AF2D}" type="presOf" srcId="{B4999C06-FFEE-4C27-94E7-BBCE025F14E4}" destId="{DC696C6A-22A7-460F-9C20-D8F2C92774F7}" srcOrd="0" destOrd="0" presId="urn:microsoft.com/office/officeart/2005/8/layout/bProcess4"/>
    <dgm:cxn modelId="{1F191A94-297D-4B9E-B07A-DE233BE1C039}" type="presOf" srcId="{695B89A5-4A85-4DA3-81DA-2426CCDF485F}" destId="{0E3D4368-EE9A-450C-9153-8C8D8C7FA1FB}" srcOrd="0" destOrd="0" presId="urn:microsoft.com/office/officeart/2005/8/layout/bProcess4"/>
    <dgm:cxn modelId="{624370DB-380C-4907-B9F8-6267B7DFFD41}" type="presOf" srcId="{B373D731-C168-4D83-B0F3-D3CC512ECC7E}" destId="{75FF2F04-A616-4221-B161-04EA403B349B}" srcOrd="0" destOrd="0" presId="urn:microsoft.com/office/officeart/2005/8/layout/bProcess4"/>
    <dgm:cxn modelId="{CD5FF166-808B-40AC-B256-140CF0A933E8}" type="presParOf" srcId="{5E7F204C-A2B5-40F6-A92E-C76DBE0A6746}" destId="{644CA48E-AB1A-4920-978A-963CE0D24873}" srcOrd="0" destOrd="0" presId="urn:microsoft.com/office/officeart/2005/8/layout/bProcess4"/>
    <dgm:cxn modelId="{AA0FC2F2-BFDB-4615-A5CB-5E7CE653109B}" type="presParOf" srcId="{644CA48E-AB1A-4920-978A-963CE0D24873}" destId="{7DBEC617-60ED-489B-8867-EAC7FA6D1732}" srcOrd="0" destOrd="0" presId="urn:microsoft.com/office/officeart/2005/8/layout/bProcess4"/>
    <dgm:cxn modelId="{02D3B4E6-5CFD-4F59-AD6A-33C7B99C68A8}" type="presParOf" srcId="{644CA48E-AB1A-4920-978A-963CE0D24873}" destId="{6996755F-2C76-4DC6-9EC7-1AC0880B77B9}" srcOrd="1" destOrd="0" presId="urn:microsoft.com/office/officeart/2005/8/layout/bProcess4"/>
    <dgm:cxn modelId="{B37753BB-59A9-4595-BE9D-A4476FB10E67}" type="presParOf" srcId="{5E7F204C-A2B5-40F6-A92E-C76DBE0A6746}" destId="{DC696C6A-22A7-460F-9C20-D8F2C92774F7}" srcOrd="1" destOrd="0" presId="urn:microsoft.com/office/officeart/2005/8/layout/bProcess4"/>
    <dgm:cxn modelId="{CAB12639-6BCB-4AC2-B6B0-A7C8BB6F961C}" type="presParOf" srcId="{5E7F204C-A2B5-40F6-A92E-C76DBE0A6746}" destId="{C19457EC-C49F-43CA-96E7-29A86C250208}" srcOrd="2" destOrd="0" presId="urn:microsoft.com/office/officeart/2005/8/layout/bProcess4"/>
    <dgm:cxn modelId="{C152A391-FF3D-4821-AC7F-D5F4C470F00A}" type="presParOf" srcId="{C19457EC-C49F-43CA-96E7-29A86C250208}" destId="{E80474D0-A2C1-464A-AA51-FD93CE3AFC8A}" srcOrd="0" destOrd="0" presId="urn:microsoft.com/office/officeart/2005/8/layout/bProcess4"/>
    <dgm:cxn modelId="{A07B86DB-94C4-45B9-9C26-680993E11207}" type="presParOf" srcId="{C19457EC-C49F-43CA-96E7-29A86C250208}" destId="{75FF2F04-A616-4221-B161-04EA403B349B}" srcOrd="1" destOrd="0" presId="urn:microsoft.com/office/officeart/2005/8/layout/bProcess4"/>
    <dgm:cxn modelId="{FB1031CB-8258-4558-8DDC-9051A2B276B9}" type="presParOf" srcId="{5E7F204C-A2B5-40F6-A92E-C76DBE0A6746}" destId="{E21ACE98-BAC0-461C-A16D-BCDBE9DBFE32}" srcOrd="3" destOrd="0" presId="urn:microsoft.com/office/officeart/2005/8/layout/bProcess4"/>
    <dgm:cxn modelId="{F4232380-F6C1-46A3-867E-337848FDA579}" type="presParOf" srcId="{5E7F204C-A2B5-40F6-A92E-C76DBE0A6746}" destId="{31F9DF01-E4DE-4A52-ABB0-2F79C420F599}" srcOrd="4" destOrd="0" presId="urn:microsoft.com/office/officeart/2005/8/layout/bProcess4"/>
    <dgm:cxn modelId="{6068DD69-BE94-4729-BF41-46B18F07D3DA}" type="presParOf" srcId="{31F9DF01-E4DE-4A52-ABB0-2F79C420F599}" destId="{23D84F26-2099-4466-A8D6-0C18950024E4}" srcOrd="0" destOrd="0" presId="urn:microsoft.com/office/officeart/2005/8/layout/bProcess4"/>
    <dgm:cxn modelId="{AFD47CB0-A735-44E3-AFE2-5B251EAD4DC9}" type="presParOf" srcId="{31F9DF01-E4DE-4A52-ABB0-2F79C420F599}" destId="{0E3D4368-EE9A-450C-9153-8C8D8C7FA1F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BB3FEC-B1B8-4C83-BE05-572053A0A69E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463C71D-6B5E-4814-B1FF-DC31DD30901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Lotin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Amerikasi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davlatlarining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ko‘pida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tili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sifatida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ispan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tili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qabul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qilingan</a:t>
          </a:r>
          <a:endParaRPr lang="ru-RU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8936A-680F-4737-921A-46930509E80F}" type="parTrans" cxnId="{248A9497-903E-414D-B074-6BE2918F563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1A0F5C-9055-4237-8828-059748DB2F3D}" type="sibTrans" cxnId="{248A9497-903E-414D-B074-6BE2918F563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C2C70-B776-4E64-BC6A-2A552011592A}">
      <dgm:prSet phldrT="[Текст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Mintaqa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katoliklar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soni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bo‘yicha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dunyoda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yetakchidir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363B2D-2867-4B8B-A629-61353E0839F4}" type="parTrans" cxnId="{07CAA9F9-E670-4905-94BC-499414075539}">
      <dgm:prSet custT="1"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3FE673-BA30-4F2B-A39D-CE256C372790}" type="sibTrans" cxnId="{07CAA9F9-E670-4905-94BC-499414075539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383FF4-F34F-4058-9F3A-ADEA6BEA6C4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Irqiy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tarkibi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xilma-xil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830437-C49D-41E2-84B1-E90AE463F1E3}" type="parTrans" cxnId="{91B6E009-2709-4F21-A824-7141195387B9}">
      <dgm:prSet custT="1"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03EE2E-0D3B-4B7A-97FF-0088DAECDB7B}" type="sibTrans" cxnId="{91B6E009-2709-4F21-A824-7141195387B9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93520E-D51F-42FE-AFED-0887B2D81828}" type="pres">
      <dgm:prSet presAssocID="{3FBB3FEC-B1B8-4C83-BE05-572053A0A6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C12D49-A530-4BC6-AF82-6AFF265051ED}" type="pres">
      <dgm:prSet presAssocID="{F463C71D-6B5E-4814-B1FF-DC31DD309015}" presName="root1" presStyleCnt="0"/>
      <dgm:spPr/>
    </dgm:pt>
    <dgm:pt modelId="{D5780119-519F-499A-BA3F-9651B9D94F9D}" type="pres">
      <dgm:prSet presAssocID="{F463C71D-6B5E-4814-B1FF-DC31DD309015}" presName="LevelOneTextNode" presStyleLbl="node0" presStyleIdx="0" presStyleCnt="1" custScaleX="114728" custScaleY="926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9DB3F9-8955-45DD-8D8B-CD32A84F0F18}" type="pres">
      <dgm:prSet presAssocID="{F463C71D-6B5E-4814-B1FF-DC31DD309015}" presName="level2hierChild" presStyleCnt="0"/>
      <dgm:spPr/>
    </dgm:pt>
    <dgm:pt modelId="{DD918CDA-9199-41E7-88F1-575AB6E8B768}" type="pres">
      <dgm:prSet presAssocID="{FC363B2D-2867-4B8B-A629-61353E0839F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14F66D9-EF93-46F4-A032-9D5049D9E8F6}" type="pres">
      <dgm:prSet presAssocID="{FC363B2D-2867-4B8B-A629-61353E0839F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47211344-6F27-4039-8C27-B31A515FB173}" type="pres">
      <dgm:prSet presAssocID="{269C2C70-B776-4E64-BC6A-2A552011592A}" presName="root2" presStyleCnt="0"/>
      <dgm:spPr/>
    </dgm:pt>
    <dgm:pt modelId="{7488D8FC-1A96-4942-B83C-51CF5EB1D88A}" type="pres">
      <dgm:prSet presAssocID="{269C2C70-B776-4E64-BC6A-2A552011592A}" presName="LevelTwoTextNode" presStyleLbl="node2" presStyleIdx="0" presStyleCnt="2" custScaleX="136454" custScaleY="46194" custLinFactNeighborX="-1251" custLinFactNeighborY="-26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C4BA11-146F-404C-A3FA-49593C546DF9}" type="pres">
      <dgm:prSet presAssocID="{269C2C70-B776-4E64-BC6A-2A552011592A}" presName="level3hierChild" presStyleCnt="0"/>
      <dgm:spPr/>
    </dgm:pt>
    <dgm:pt modelId="{DB103890-B004-4D19-89F6-AD9EBCE5D39B}" type="pres">
      <dgm:prSet presAssocID="{1C830437-C49D-41E2-84B1-E90AE463F1E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9CC4A01-D080-4041-B98F-DDDFACCB716E}" type="pres">
      <dgm:prSet presAssocID="{1C830437-C49D-41E2-84B1-E90AE463F1E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43F3E063-8834-4A78-A3F5-BCFE3FCBC06A}" type="pres">
      <dgm:prSet presAssocID="{21383FF4-F34F-4058-9F3A-ADEA6BEA6C47}" presName="root2" presStyleCnt="0"/>
      <dgm:spPr/>
    </dgm:pt>
    <dgm:pt modelId="{BC0A6F7A-9C5A-4D78-B2A6-17CD87A31C53}" type="pres">
      <dgm:prSet presAssocID="{21383FF4-F34F-4058-9F3A-ADEA6BEA6C47}" presName="LevelTwoTextNode" presStyleLbl="node2" presStyleIdx="1" presStyleCnt="2" custScaleX="135088" custScaleY="403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714CE8-2B27-4AF4-BB9B-0657CE4EC119}" type="pres">
      <dgm:prSet presAssocID="{21383FF4-F34F-4058-9F3A-ADEA6BEA6C47}" presName="level3hierChild" presStyleCnt="0"/>
      <dgm:spPr/>
    </dgm:pt>
  </dgm:ptLst>
  <dgm:cxnLst>
    <dgm:cxn modelId="{FD0FB029-B46F-4E18-87D9-AE2C4594B58A}" type="presOf" srcId="{FC363B2D-2867-4B8B-A629-61353E0839F4}" destId="{214F66D9-EF93-46F4-A032-9D5049D9E8F6}" srcOrd="1" destOrd="0" presId="urn:microsoft.com/office/officeart/2005/8/layout/hierarchy2"/>
    <dgm:cxn modelId="{85E727E3-162A-4547-B1F6-813FB75A5B8F}" type="presOf" srcId="{1C830437-C49D-41E2-84B1-E90AE463F1E3}" destId="{C9CC4A01-D080-4041-B98F-DDDFACCB716E}" srcOrd="1" destOrd="0" presId="urn:microsoft.com/office/officeart/2005/8/layout/hierarchy2"/>
    <dgm:cxn modelId="{B711DDD7-5B80-4FB2-BB07-6F84BD2F20F2}" type="presOf" srcId="{269C2C70-B776-4E64-BC6A-2A552011592A}" destId="{7488D8FC-1A96-4942-B83C-51CF5EB1D88A}" srcOrd="0" destOrd="0" presId="urn:microsoft.com/office/officeart/2005/8/layout/hierarchy2"/>
    <dgm:cxn modelId="{07CAA9F9-E670-4905-94BC-499414075539}" srcId="{F463C71D-6B5E-4814-B1FF-DC31DD309015}" destId="{269C2C70-B776-4E64-BC6A-2A552011592A}" srcOrd="0" destOrd="0" parTransId="{FC363B2D-2867-4B8B-A629-61353E0839F4}" sibTransId="{B33FE673-BA30-4F2B-A39D-CE256C372790}"/>
    <dgm:cxn modelId="{38E93C2E-39DB-46B8-AAC0-1335E3155237}" type="presOf" srcId="{3FBB3FEC-B1B8-4C83-BE05-572053A0A69E}" destId="{6093520E-D51F-42FE-AFED-0887B2D81828}" srcOrd="0" destOrd="0" presId="urn:microsoft.com/office/officeart/2005/8/layout/hierarchy2"/>
    <dgm:cxn modelId="{EFB5CB46-86F4-4170-BF1A-0572B0880CF6}" type="presOf" srcId="{21383FF4-F34F-4058-9F3A-ADEA6BEA6C47}" destId="{BC0A6F7A-9C5A-4D78-B2A6-17CD87A31C53}" srcOrd="0" destOrd="0" presId="urn:microsoft.com/office/officeart/2005/8/layout/hierarchy2"/>
    <dgm:cxn modelId="{FD47483B-0F15-43E1-A11C-757B50200693}" type="presOf" srcId="{1C830437-C49D-41E2-84B1-E90AE463F1E3}" destId="{DB103890-B004-4D19-89F6-AD9EBCE5D39B}" srcOrd="0" destOrd="0" presId="urn:microsoft.com/office/officeart/2005/8/layout/hierarchy2"/>
    <dgm:cxn modelId="{A4BACB8B-B5F2-44E6-A7D0-19654CE8E05F}" type="presOf" srcId="{FC363B2D-2867-4B8B-A629-61353E0839F4}" destId="{DD918CDA-9199-41E7-88F1-575AB6E8B768}" srcOrd="0" destOrd="0" presId="urn:microsoft.com/office/officeart/2005/8/layout/hierarchy2"/>
    <dgm:cxn modelId="{91B6E009-2709-4F21-A824-7141195387B9}" srcId="{F463C71D-6B5E-4814-B1FF-DC31DD309015}" destId="{21383FF4-F34F-4058-9F3A-ADEA6BEA6C47}" srcOrd="1" destOrd="0" parTransId="{1C830437-C49D-41E2-84B1-E90AE463F1E3}" sibTransId="{9C03EE2E-0D3B-4B7A-97FF-0088DAECDB7B}"/>
    <dgm:cxn modelId="{248A9497-903E-414D-B074-6BE2918F5631}" srcId="{3FBB3FEC-B1B8-4C83-BE05-572053A0A69E}" destId="{F463C71D-6B5E-4814-B1FF-DC31DD309015}" srcOrd="0" destOrd="0" parTransId="{FA48936A-680F-4737-921A-46930509E80F}" sibTransId="{461A0F5C-9055-4237-8828-059748DB2F3D}"/>
    <dgm:cxn modelId="{6EEC242F-316E-4804-9138-7BB0925B82B7}" type="presOf" srcId="{F463C71D-6B5E-4814-B1FF-DC31DD309015}" destId="{D5780119-519F-499A-BA3F-9651B9D94F9D}" srcOrd="0" destOrd="0" presId="urn:microsoft.com/office/officeart/2005/8/layout/hierarchy2"/>
    <dgm:cxn modelId="{D4C6BA5E-CAD1-4CB3-A441-96514BBBFA3A}" type="presParOf" srcId="{6093520E-D51F-42FE-AFED-0887B2D81828}" destId="{6DC12D49-A530-4BC6-AF82-6AFF265051ED}" srcOrd="0" destOrd="0" presId="urn:microsoft.com/office/officeart/2005/8/layout/hierarchy2"/>
    <dgm:cxn modelId="{8E35D7DB-0252-4501-896B-DAD9DFA03923}" type="presParOf" srcId="{6DC12D49-A530-4BC6-AF82-6AFF265051ED}" destId="{D5780119-519F-499A-BA3F-9651B9D94F9D}" srcOrd="0" destOrd="0" presId="urn:microsoft.com/office/officeart/2005/8/layout/hierarchy2"/>
    <dgm:cxn modelId="{BBD6E633-C3A7-4D50-8AB2-B6CF283603E8}" type="presParOf" srcId="{6DC12D49-A530-4BC6-AF82-6AFF265051ED}" destId="{119DB3F9-8955-45DD-8D8B-CD32A84F0F18}" srcOrd="1" destOrd="0" presId="urn:microsoft.com/office/officeart/2005/8/layout/hierarchy2"/>
    <dgm:cxn modelId="{A193B3E9-CBB8-477D-9A81-4C447BDF68E5}" type="presParOf" srcId="{119DB3F9-8955-45DD-8D8B-CD32A84F0F18}" destId="{DD918CDA-9199-41E7-88F1-575AB6E8B768}" srcOrd="0" destOrd="0" presId="urn:microsoft.com/office/officeart/2005/8/layout/hierarchy2"/>
    <dgm:cxn modelId="{4EF237EE-D8CD-4DCC-89CF-A8F29CEDBA23}" type="presParOf" srcId="{DD918CDA-9199-41E7-88F1-575AB6E8B768}" destId="{214F66D9-EF93-46F4-A032-9D5049D9E8F6}" srcOrd="0" destOrd="0" presId="urn:microsoft.com/office/officeart/2005/8/layout/hierarchy2"/>
    <dgm:cxn modelId="{5B5652F7-91E2-4D4C-AC69-80C2CC0E6DB9}" type="presParOf" srcId="{119DB3F9-8955-45DD-8D8B-CD32A84F0F18}" destId="{47211344-6F27-4039-8C27-B31A515FB173}" srcOrd="1" destOrd="0" presId="urn:microsoft.com/office/officeart/2005/8/layout/hierarchy2"/>
    <dgm:cxn modelId="{48FBBBD7-3C79-4FA7-B9E6-C7A9A3F30299}" type="presParOf" srcId="{47211344-6F27-4039-8C27-B31A515FB173}" destId="{7488D8FC-1A96-4942-B83C-51CF5EB1D88A}" srcOrd="0" destOrd="0" presId="urn:microsoft.com/office/officeart/2005/8/layout/hierarchy2"/>
    <dgm:cxn modelId="{7EAF2A06-2D5B-446D-A4E8-375AC936AE3B}" type="presParOf" srcId="{47211344-6F27-4039-8C27-B31A515FB173}" destId="{21C4BA11-146F-404C-A3FA-49593C546DF9}" srcOrd="1" destOrd="0" presId="urn:microsoft.com/office/officeart/2005/8/layout/hierarchy2"/>
    <dgm:cxn modelId="{FEE11EC6-14B2-4591-91F8-D4E5EE177FC9}" type="presParOf" srcId="{119DB3F9-8955-45DD-8D8B-CD32A84F0F18}" destId="{DB103890-B004-4D19-89F6-AD9EBCE5D39B}" srcOrd="2" destOrd="0" presId="urn:microsoft.com/office/officeart/2005/8/layout/hierarchy2"/>
    <dgm:cxn modelId="{DF7B1188-BE3B-4B5F-8DEC-ECBD954BF8F5}" type="presParOf" srcId="{DB103890-B004-4D19-89F6-AD9EBCE5D39B}" destId="{C9CC4A01-D080-4041-B98F-DDDFACCB716E}" srcOrd="0" destOrd="0" presId="urn:microsoft.com/office/officeart/2005/8/layout/hierarchy2"/>
    <dgm:cxn modelId="{CA7365AA-905A-4694-89E6-64F3B4CC1BD9}" type="presParOf" srcId="{119DB3F9-8955-45DD-8D8B-CD32A84F0F18}" destId="{43F3E063-8834-4A78-A3F5-BCFE3FCBC06A}" srcOrd="3" destOrd="0" presId="urn:microsoft.com/office/officeart/2005/8/layout/hierarchy2"/>
    <dgm:cxn modelId="{3B3B26A7-80FA-4B2C-993D-8125A14CA86A}" type="presParOf" srcId="{43F3E063-8834-4A78-A3F5-BCFE3FCBC06A}" destId="{BC0A6F7A-9C5A-4D78-B2A6-17CD87A31C53}" srcOrd="0" destOrd="0" presId="urn:microsoft.com/office/officeart/2005/8/layout/hierarchy2"/>
    <dgm:cxn modelId="{9C706173-026D-41E8-9615-FD6D202C2A89}" type="presParOf" srcId="{43F3E063-8834-4A78-A3F5-BCFE3FCBC06A}" destId="{DA714CE8-2B27-4AF4-BB9B-0657CE4EC1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9EF7F-FBCF-4EFA-9370-0B7056C7AAF8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2EBBB-B2FA-4FDE-BE20-4D91F288F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2EBBB-B2FA-4FDE-BE20-4D91F288F9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5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2EBBB-B2FA-4FDE-BE20-4D91F288F9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4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2EBBB-B2FA-4FDE-BE20-4D91F288F9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8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0336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19-Feb-21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eg"/><Relationship Id="rId7" Type="http://schemas.openxmlformats.org/officeDocument/2006/relationships/image" Target="../media/image63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5.jp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6.jp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5913"/>
            <a:ext cx="12205855" cy="17428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GEOGRAFIYA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41298" y="2079800"/>
            <a:ext cx="677902" cy="18738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89D118B4-025B-4A3E-9788-DF13CED6A040}"/>
              </a:ext>
            </a:extLst>
          </p:cNvPr>
          <p:cNvSpPr/>
          <p:nvPr/>
        </p:nvSpPr>
        <p:spPr>
          <a:xfrm>
            <a:off x="9829800" y="171449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A30635D3-73C6-497A-8B87-9966BF7A3676}"/>
              </a:ext>
            </a:extLst>
          </p:cNvPr>
          <p:cNvSpPr/>
          <p:nvPr/>
        </p:nvSpPr>
        <p:spPr>
          <a:xfrm>
            <a:off x="9601200" y="171449"/>
            <a:ext cx="23001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9A958EA3-2351-4146-8AA3-02D962F56283}"/>
              </a:ext>
            </a:extLst>
          </p:cNvPr>
          <p:cNvSpPr txBox="1"/>
          <p:nvPr/>
        </p:nvSpPr>
        <p:spPr>
          <a:xfrm>
            <a:off x="9749561" y="358802"/>
            <a:ext cx="2244319" cy="772543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41298" y="4423417"/>
            <a:ext cx="677902" cy="18738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7"/>
          <p:cNvSpPr txBox="1">
            <a:spLocks/>
          </p:cNvSpPr>
          <p:nvPr/>
        </p:nvSpPr>
        <p:spPr>
          <a:xfrm>
            <a:off x="1633582" y="2145514"/>
            <a:ext cx="5791323" cy="1742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5400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5400" dirty="0" smtClean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Speaking the Language: Evaluating Insurance Coverage in Latin Ameri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t="2853" r="13755"/>
          <a:stretch/>
        </p:blipFill>
        <p:spPr bwMode="auto">
          <a:xfrm>
            <a:off x="7892022" y="2101615"/>
            <a:ext cx="4101858" cy="442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541298" y="4876800"/>
            <a:ext cx="797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Shayxontohur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tumani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276-maktabning </a:t>
            </a:r>
          </a:p>
          <a:p>
            <a:pPr algn="ctr"/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geografiya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fani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</a:rPr>
              <a:t>o’qituvchisi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Shodiyeva Nafosat 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155E1D2-D807-41C1-8909-A900D932904B}"/>
              </a:ext>
            </a:extLst>
          </p:cNvPr>
          <p:cNvSpPr/>
          <p:nvPr/>
        </p:nvSpPr>
        <p:spPr>
          <a:xfrm>
            <a:off x="275741" y="2590800"/>
            <a:ext cx="3276600" cy="990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5CE35E1-267A-462E-BABB-DBC8D7541F0B}"/>
              </a:ext>
            </a:extLst>
          </p:cNvPr>
          <p:cNvSpPr/>
          <p:nvPr/>
        </p:nvSpPr>
        <p:spPr>
          <a:xfrm>
            <a:off x="4495800" y="2590800"/>
            <a:ext cx="32766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C05296E-A6AE-4632-919C-93E6F0A4B415}"/>
              </a:ext>
            </a:extLst>
          </p:cNvPr>
          <p:cNvSpPr/>
          <p:nvPr/>
        </p:nvSpPr>
        <p:spPr>
          <a:xfrm>
            <a:off x="8657741" y="2590800"/>
            <a:ext cx="32766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0F36BAD-6CF5-4272-BAA6-25A42DEC6608}"/>
              </a:ext>
            </a:extLst>
          </p:cNvPr>
          <p:cNvSpPr/>
          <p:nvPr/>
        </p:nvSpPr>
        <p:spPr>
          <a:xfrm>
            <a:off x="275741" y="4191000"/>
            <a:ext cx="32766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EBF9A77-7F89-4A2B-8882-7C6CF5A90DAC}"/>
              </a:ext>
            </a:extLst>
          </p:cNvPr>
          <p:cNvSpPr/>
          <p:nvPr/>
        </p:nvSpPr>
        <p:spPr>
          <a:xfrm>
            <a:off x="4495800" y="4185834"/>
            <a:ext cx="3276600" cy="14529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A7416BA-EC6B-4578-9B30-E1E1763435FD}"/>
              </a:ext>
            </a:extLst>
          </p:cNvPr>
          <p:cNvSpPr/>
          <p:nvPr/>
        </p:nvSpPr>
        <p:spPr>
          <a:xfrm>
            <a:off x="8657741" y="4185834"/>
            <a:ext cx="32766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9C29A977-A1FD-4899-8ADB-DA80A197C0D3}"/>
              </a:ext>
            </a:extLst>
          </p:cNvPr>
          <p:cNvSpPr/>
          <p:nvPr/>
        </p:nvSpPr>
        <p:spPr>
          <a:xfrm>
            <a:off x="3643071" y="2952750"/>
            <a:ext cx="7620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B81C01D4-A39B-44D7-BA27-A05D849DD3FE}"/>
              </a:ext>
            </a:extLst>
          </p:cNvPr>
          <p:cNvSpPr/>
          <p:nvPr/>
        </p:nvSpPr>
        <p:spPr>
          <a:xfrm>
            <a:off x="7834070" y="2952750"/>
            <a:ext cx="7620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D5EB6E8B-7581-4D19-A520-B0AC074797C3}"/>
              </a:ext>
            </a:extLst>
          </p:cNvPr>
          <p:cNvSpPr/>
          <p:nvPr/>
        </p:nvSpPr>
        <p:spPr>
          <a:xfrm>
            <a:off x="3643070" y="4433484"/>
            <a:ext cx="7620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xmlns="" id="{7A8BA765-ED1F-41D6-BAF8-D08F2C33B3C3}"/>
              </a:ext>
            </a:extLst>
          </p:cNvPr>
          <p:cNvSpPr/>
          <p:nvPr/>
        </p:nvSpPr>
        <p:spPr>
          <a:xfrm>
            <a:off x="7834070" y="4433484"/>
            <a:ext cx="7620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xmlns="" id="{352EBF8E-4ED4-4F2C-AAF9-56A098A08EFE}"/>
              </a:ext>
            </a:extLst>
          </p:cNvPr>
          <p:cNvSpPr/>
          <p:nvPr/>
        </p:nvSpPr>
        <p:spPr>
          <a:xfrm rot="5400000">
            <a:off x="1656865" y="3751075"/>
            <a:ext cx="514350" cy="294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28" y="1010245"/>
            <a:ext cx="2526198" cy="1428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85" y="1010245"/>
            <a:ext cx="2419912" cy="14281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181600"/>
            <a:ext cx="2713397" cy="15262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" y="5029200"/>
            <a:ext cx="2593420" cy="17311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0" y="938946"/>
            <a:ext cx="2331179" cy="160496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9" t="14082" r="8807" b="45640"/>
          <a:stretch/>
        </p:blipFill>
        <p:spPr>
          <a:xfrm>
            <a:off x="421050" y="1213283"/>
            <a:ext cx="2875720" cy="21336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09" y="1600145"/>
            <a:ext cx="4675584" cy="518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30001" r="51188" b="54444"/>
          <a:stretch/>
        </p:blipFill>
        <p:spPr>
          <a:xfrm>
            <a:off x="148953" y="4894910"/>
            <a:ext cx="1668896" cy="13743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598" y="3433910"/>
            <a:ext cx="340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marganes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rudalarini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9597" y="4981937"/>
            <a:ext cx="22480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Qalay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surma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nodir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91205" y="2716039"/>
            <a:ext cx="1017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216" r="65667" b="10613"/>
          <a:stretch/>
        </p:blipFill>
        <p:spPr>
          <a:xfrm>
            <a:off x="9579640" y="963439"/>
            <a:ext cx="1219200" cy="3505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1" t="6667" r="22910" b="77777"/>
          <a:stretch/>
        </p:blipFill>
        <p:spPr>
          <a:xfrm>
            <a:off x="9015221" y="4894910"/>
            <a:ext cx="2209800" cy="10668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15221" y="6027003"/>
            <a:ext cx="2795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kobalt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1200" y="61722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Argentina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08" y="1478074"/>
            <a:ext cx="4676892" cy="4465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4"/>
          <a:stretch/>
        </p:blipFill>
        <p:spPr>
          <a:xfrm>
            <a:off x="3468719" y="1478074"/>
            <a:ext cx="4006670" cy="4465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" y="3691304"/>
            <a:ext cx="3378444" cy="2252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" y="1478074"/>
            <a:ext cx="3377345" cy="22493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" y="1330318"/>
            <a:ext cx="5068621" cy="3310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54" y="1372883"/>
            <a:ext cx="4722921" cy="3251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40" y="4688874"/>
            <a:ext cx="1609260" cy="2145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00" y="4688875"/>
            <a:ext cx="3219668" cy="2145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12320"/>
            <a:ext cx="2538638" cy="2098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63" y="4712320"/>
            <a:ext cx="2541837" cy="2145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9184" y="1361160"/>
            <a:ext cx="1994896" cy="3279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80269"/>
            <a:ext cx="1743541" cy="21777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8" y="1314646"/>
            <a:ext cx="2893366" cy="2723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63" y="4191000"/>
            <a:ext cx="2883877" cy="252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04" y="1283677"/>
            <a:ext cx="4576469" cy="5480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15557" r="3556" b="2222"/>
          <a:stretch/>
        </p:blipFill>
        <p:spPr>
          <a:xfrm>
            <a:off x="142103" y="1295400"/>
            <a:ext cx="4201297" cy="54688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103" y="4772560"/>
            <a:ext cx="1686697" cy="1552039"/>
          </a:xfrm>
          <a:prstGeom prst="rect">
            <a:avLst/>
          </a:prstGeom>
          <a:solidFill>
            <a:srgbClr val="95B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10" y="3264877"/>
            <a:ext cx="3105007" cy="3581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3333" r="1978" b="26667"/>
          <a:stretch/>
        </p:blipFill>
        <p:spPr>
          <a:xfrm>
            <a:off x="5213828" y="2057400"/>
            <a:ext cx="3858439" cy="411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4" t="11111" r="1998" b="40000"/>
          <a:stretch/>
        </p:blipFill>
        <p:spPr>
          <a:xfrm>
            <a:off x="95515" y="1291730"/>
            <a:ext cx="5133039" cy="4114800"/>
          </a:xfrm>
          <a:prstGeom prst="rect">
            <a:avLst/>
          </a:prstGeom>
        </p:spPr>
      </p:pic>
      <p:pic>
        <p:nvPicPr>
          <p:cNvPr id="6" name="Picture 2" descr="Рассматривается временное повышение импортных пошлин | NORMA.UZ">
            <a:extLst>
              <a:ext uri="{FF2B5EF4-FFF2-40B4-BE49-F238E27FC236}">
                <a16:creationId xmlns:a16="http://schemas.microsoft.com/office/drawing/2014/main" xmlns="" id="{DEB800DA-D17E-4962-9F23-66CEFD3CF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1" b="30151"/>
          <a:stretch/>
        </p:blipFill>
        <p:spPr bwMode="auto">
          <a:xfrm>
            <a:off x="9072267" y="1063429"/>
            <a:ext cx="3090425" cy="86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ссматривается временное повышение импортных пошлин | NORMA.UZ">
            <a:extLst>
              <a:ext uri="{FF2B5EF4-FFF2-40B4-BE49-F238E27FC236}">
                <a16:creationId xmlns:a16="http://schemas.microsoft.com/office/drawing/2014/main" xmlns="" id="{DEB800DA-D17E-4962-9F23-66CEFD3CF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1" b="30151"/>
          <a:stretch/>
        </p:blipFill>
        <p:spPr bwMode="auto">
          <a:xfrm>
            <a:off x="228600" y="5715000"/>
            <a:ext cx="4267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27618"/>
            <a:ext cx="4343400" cy="30873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185" y="1331650"/>
            <a:ext cx="4249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Paragvay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Argentina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0599" y="1331558"/>
            <a:ext cx="3508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Ekvador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09217" y="1331558"/>
            <a:ext cx="3759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Paragvay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Argentina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6"/>
          <a:stretch/>
        </p:blipFill>
        <p:spPr>
          <a:xfrm>
            <a:off x="8277120" y="2627619"/>
            <a:ext cx="3686280" cy="3984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46" y="2627619"/>
            <a:ext cx="3494105" cy="39841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'zA - Chorvachilik kuni e'lon qilindi">
            <a:extLst>
              <a:ext uri="{FF2B5EF4-FFF2-40B4-BE49-F238E27FC236}">
                <a16:creationId xmlns:a16="http://schemas.microsoft.com/office/drawing/2014/main" xmlns="" id="{D21FA39A-22EE-460C-8A35-D6D4C65A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72" y="1094565"/>
            <a:ext cx="200600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1717341"/>
            <a:ext cx="2397936" cy="1827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02" b="80000"/>
          <a:stretch/>
        </p:blipFill>
        <p:spPr>
          <a:xfrm>
            <a:off x="54411" y="1318152"/>
            <a:ext cx="1744323" cy="2625602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31362" y="4039827"/>
            <a:ext cx="2743200" cy="259080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41920" r="5401" b="32953"/>
          <a:stretch/>
        </p:blipFill>
        <p:spPr>
          <a:xfrm>
            <a:off x="3746947" y="4300660"/>
            <a:ext cx="2653048" cy="2200521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26755" r="14125" b="44827"/>
          <a:stretch/>
        </p:blipFill>
        <p:spPr>
          <a:xfrm>
            <a:off x="6492897" y="2209800"/>
            <a:ext cx="5434242" cy="3876921"/>
          </a:xfrm>
        </p:spPr>
      </p:pic>
      <p:sp>
        <p:nvSpPr>
          <p:cNvPr id="13" name="Прямоугольник 12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Морской транспорт. Положительные и отрицательные стороны » Транспорт и  грузоперевозки">
            <a:extLst>
              <a:ext uri="{FF2B5EF4-FFF2-40B4-BE49-F238E27FC236}">
                <a16:creationId xmlns:a16="http://schemas.microsoft.com/office/drawing/2014/main" xmlns="" id="{5286AAA4-B5EF-4333-A2E8-116C70C9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9" y="1234103"/>
            <a:ext cx="2517045" cy="194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Грузоперевозки: 5 причин выбрать именно морской транспорт! | Новости бизнеса">
            <a:extLst>
              <a:ext uri="{FF2B5EF4-FFF2-40B4-BE49-F238E27FC236}">
                <a16:creationId xmlns:a16="http://schemas.microsoft.com/office/drawing/2014/main" xmlns="" id="{C4D71B59-E43E-480C-BB99-7A6CCECB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" y="4887068"/>
            <a:ext cx="2552746" cy="19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Морской транспорт скоро исчезнет?: tomas_morr — LiveJournal">
            <a:extLst>
              <a:ext uri="{FF2B5EF4-FFF2-40B4-BE49-F238E27FC236}">
                <a16:creationId xmlns:a16="http://schemas.microsoft.com/office/drawing/2014/main" xmlns="" id="{210AB521-A6E7-45B1-82BE-48136701F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08" y="4752565"/>
            <a:ext cx="2889122" cy="20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Международная доставка грузов – G2R Logistics">
            <a:extLst>
              <a:ext uri="{FF2B5EF4-FFF2-40B4-BE49-F238E27FC236}">
                <a16:creationId xmlns:a16="http://schemas.microsoft.com/office/drawing/2014/main" xmlns="" id="{EA726275-57C1-4389-B579-D85A723E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" y="3205841"/>
            <a:ext cx="2554297" cy="16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43334" b="9999"/>
          <a:stretch/>
        </p:blipFill>
        <p:spPr>
          <a:xfrm>
            <a:off x="2670508" y="1285927"/>
            <a:ext cx="2889121" cy="3362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7" t="3495" r="52442" b="82222"/>
          <a:stretch/>
        </p:blipFill>
        <p:spPr>
          <a:xfrm>
            <a:off x="5588937" y="1326613"/>
            <a:ext cx="2057401" cy="17632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" t="2218" r="86351" b="79266"/>
          <a:stretch/>
        </p:blipFill>
        <p:spPr>
          <a:xfrm>
            <a:off x="5781359" y="3077307"/>
            <a:ext cx="1600200" cy="228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4444" r="62077" b="75555"/>
          <a:stretch/>
        </p:blipFill>
        <p:spPr>
          <a:xfrm>
            <a:off x="5738369" y="5398478"/>
            <a:ext cx="1981200" cy="1371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69" y="1905000"/>
            <a:ext cx="4154365" cy="46306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05800" y="2438400"/>
            <a:ext cx="100572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Meksika</a:t>
            </a: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910068" y="2866338"/>
            <a:ext cx="195151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77512" y="2472952"/>
            <a:ext cx="12569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 Vest-Indiya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63205" y="3628316"/>
            <a:ext cx="18838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883014" y="2971800"/>
            <a:ext cx="22028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Gviana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uchburchagi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059376" y="3812982"/>
            <a:ext cx="957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41299" y="5193434"/>
            <a:ext cx="2417538" cy="1062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>
            <a:off x="9861587" y="5555322"/>
            <a:ext cx="22829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La-Plata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753600" y="4067045"/>
            <a:ext cx="533400" cy="217787"/>
          </a:xfrm>
          <a:prstGeom prst="rect">
            <a:avLst/>
          </a:prstGeom>
          <a:solidFill>
            <a:srgbClr val="0202FD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009652" y="3360441"/>
            <a:ext cx="533400" cy="217787"/>
          </a:xfrm>
          <a:prstGeom prst="rect">
            <a:avLst/>
          </a:prstGeom>
          <a:solidFill>
            <a:srgbClr val="0202FD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72600" y="3360441"/>
            <a:ext cx="637052" cy="2063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05129" y="4654308"/>
            <a:ext cx="637052" cy="2063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753600" y="4923871"/>
            <a:ext cx="637052" cy="2063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358836" y="4644020"/>
            <a:ext cx="350341" cy="216627"/>
          </a:xfrm>
          <a:prstGeom prst="rect">
            <a:avLst/>
          </a:prstGeom>
          <a:solidFill>
            <a:srgbClr val="FE0202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797737" y="4778754"/>
            <a:ext cx="350341" cy="216627"/>
          </a:xfrm>
          <a:prstGeom prst="rect">
            <a:avLst/>
          </a:prstGeom>
          <a:solidFill>
            <a:srgbClr val="FE0202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173918" y="4789042"/>
            <a:ext cx="713281" cy="206339"/>
          </a:xfrm>
          <a:prstGeom prst="rect">
            <a:avLst/>
          </a:prstGeom>
          <a:solidFill>
            <a:srgbClr val="02FEFE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706113" y="4775923"/>
            <a:ext cx="191800" cy="2194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533400" y="946534"/>
            <a:ext cx="11125200" cy="16442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101-107-sahifalarida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yakunidagi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552450" y="2780107"/>
            <a:ext cx="11125200" cy="1563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Internet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ma’lumotlaridan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foydalangan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holda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Lotin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Amerikasi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sanoat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tarmoqlaridan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biriga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to’laqonli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ta’rif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berish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Working To Do Sticker by Texas A&amp;M University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60258"/>
            <a:ext cx="3627437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3970" r="2872" b="16786"/>
          <a:stretch>
            <a:fillRect/>
          </a:stretch>
        </p:blipFill>
        <p:spPr bwMode="auto">
          <a:xfrm>
            <a:off x="1524000" y="4418708"/>
            <a:ext cx="2566988" cy="23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8" y="4556467"/>
            <a:ext cx="2099203" cy="20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9A11F343-982E-4B46-B543-6D4E61685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100776"/>
              </p:ext>
            </p:extLst>
          </p:nvPr>
        </p:nvGraphicFramePr>
        <p:xfrm>
          <a:off x="221169" y="762000"/>
          <a:ext cx="11734800" cy="3858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46" y="4618119"/>
            <a:ext cx="1852832" cy="20398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5420" y="5478098"/>
            <a:ext cx="76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2344" b="11056"/>
          <a:stretch/>
        </p:blipFill>
        <p:spPr>
          <a:xfrm>
            <a:off x="4302718" y="2971800"/>
            <a:ext cx="2819400" cy="3886200"/>
          </a:xfrm>
          <a:prstGeom prst="rect">
            <a:avLst/>
          </a:prstGeom>
          <a:solidFill>
            <a:srgbClr val="147BB0"/>
          </a:solidFill>
        </p:spPr>
      </p:pic>
      <p:sp>
        <p:nvSpPr>
          <p:cNvPr id="9" name="Прямоугольник 8"/>
          <p:cNvSpPr/>
          <p:nvPr/>
        </p:nvSpPr>
        <p:spPr>
          <a:xfrm>
            <a:off x="4302718" y="5005754"/>
            <a:ext cx="1143000" cy="1852246"/>
          </a:xfrm>
          <a:prstGeom prst="rect">
            <a:avLst/>
          </a:prstGeom>
          <a:solidFill>
            <a:srgbClr val="5A9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302718" y="3962400"/>
            <a:ext cx="457200" cy="1043354"/>
          </a:xfrm>
          <a:prstGeom prst="rect">
            <a:avLst/>
          </a:prstGeom>
          <a:solidFill>
            <a:srgbClr val="5A9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" y="4269849"/>
            <a:ext cx="2099203" cy="2099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74" y="4407877"/>
            <a:ext cx="1952112" cy="2084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91" y="4741211"/>
            <a:ext cx="3276600" cy="17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A37B789E-D2D6-47D6-908A-5B8B73617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896836"/>
              </p:ext>
            </p:extLst>
          </p:nvPr>
        </p:nvGraphicFramePr>
        <p:xfrm>
          <a:off x="106869" y="2349266"/>
          <a:ext cx="11963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нак ''минус'' 1">
            <a:extLst>
              <a:ext uri="{FF2B5EF4-FFF2-40B4-BE49-F238E27FC236}">
                <a16:creationId xmlns:a16="http://schemas.microsoft.com/office/drawing/2014/main" xmlns="" id="{5DE0CB81-0FEE-4865-8C8C-3700CB7BF51C}"/>
              </a:ext>
            </a:extLst>
          </p:cNvPr>
          <p:cNvSpPr/>
          <p:nvPr/>
        </p:nvSpPr>
        <p:spPr>
          <a:xfrm>
            <a:off x="-876300" y="1143000"/>
            <a:ext cx="13792200" cy="533400"/>
          </a:xfrm>
          <a:prstGeom prst="mathMinus">
            <a:avLst>
              <a:gd name="adj1" fmla="val 35142"/>
            </a:avLst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9907967-17FB-498D-B220-E26929ED16DF}"/>
              </a:ext>
            </a:extLst>
          </p:cNvPr>
          <p:cNvSpPr/>
          <p:nvPr/>
        </p:nvSpPr>
        <p:spPr>
          <a:xfrm>
            <a:off x="5928738" y="833034"/>
            <a:ext cx="152400" cy="685800"/>
          </a:xfrm>
          <a:prstGeom prst="rect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с вырезом 4">
            <a:extLst>
              <a:ext uri="{FF2B5EF4-FFF2-40B4-BE49-F238E27FC236}">
                <a16:creationId xmlns:a16="http://schemas.microsoft.com/office/drawing/2014/main" xmlns="" id="{EE14517C-5139-4C9C-8E9C-5CDA694AA7A3}"/>
              </a:ext>
            </a:extLst>
          </p:cNvPr>
          <p:cNvSpPr/>
          <p:nvPr/>
        </p:nvSpPr>
        <p:spPr>
          <a:xfrm rot="5400000">
            <a:off x="904357" y="1606598"/>
            <a:ext cx="685800" cy="533400"/>
          </a:xfrm>
          <a:prstGeom prst="notchedRightArrow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:a16="http://schemas.microsoft.com/office/drawing/2014/main" xmlns="" id="{A26F7C29-84A7-4E3D-8603-5096317A9F35}"/>
              </a:ext>
            </a:extLst>
          </p:cNvPr>
          <p:cNvSpPr/>
          <p:nvPr/>
        </p:nvSpPr>
        <p:spPr>
          <a:xfrm rot="5400000">
            <a:off x="3294614" y="1600200"/>
            <a:ext cx="685800" cy="533400"/>
          </a:xfrm>
          <a:prstGeom prst="notchedRightArrow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с вырезом 7">
            <a:extLst>
              <a:ext uri="{FF2B5EF4-FFF2-40B4-BE49-F238E27FC236}">
                <a16:creationId xmlns:a16="http://schemas.microsoft.com/office/drawing/2014/main" xmlns="" id="{B035BA83-72E0-42BB-9E81-A60E04000449}"/>
              </a:ext>
            </a:extLst>
          </p:cNvPr>
          <p:cNvSpPr/>
          <p:nvPr/>
        </p:nvSpPr>
        <p:spPr>
          <a:xfrm rot="5400000">
            <a:off x="5662038" y="1632438"/>
            <a:ext cx="685800" cy="533400"/>
          </a:xfrm>
          <a:prstGeom prst="notchedRightArrow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с вырезом 8">
            <a:extLst>
              <a:ext uri="{FF2B5EF4-FFF2-40B4-BE49-F238E27FC236}">
                <a16:creationId xmlns:a16="http://schemas.microsoft.com/office/drawing/2014/main" xmlns="" id="{5FD3F13D-D75E-42E2-96F3-7E330D292761}"/>
              </a:ext>
            </a:extLst>
          </p:cNvPr>
          <p:cNvSpPr/>
          <p:nvPr/>
        </p:nvSpPr>
        <p:spPr>
          <a:xfrm rot="5400000">
            <a:off x="8109022" y="1643466"/>
            <a:ext cx="685800" cy="533400"/>
          </a:xfrm>
          <a:prstGeom prst="notchedRightArrow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с вырезом 9">
            <a:extLst>
              <a:ext uri="{FF2B5EF4-FFF2-40B4-BE49-F238E27FC236}">
                <a16:creationId xmlns:a16="http://schemas.microsoft.com/office/drawing/2014/main" xmlns="" id="{F38C69C4-0088-4C00-9ACC-054CC7E616AD}"/>
              </a:ext>
            </a:extLst>
          </p:cNvPr>
          <p:cNvSpPr/>
          <p:nvPr/>
        </p:nvSpPr>
        <p:spPr>
          <a:xfrm rot="5400000">
            <a:off x="10473617" y="1678635"/>
            <a:ext cx="685800" cy="533400"/>
          </a:xfrm>
          <a:prstGeom prst="notchedRightArrow">
            <a:avLst/>
          </a:prstGeom>
          <a:solidFill>
            <a:srgbClr val="1A0199"/>
          </a:solidFill>
          <a:ln>
            <a:solidFill>
              <a:srgbClr val="1A01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199254E-6287-41CA-8809-C32651CCA1E4}"/>
              </a:ext>
            </a:extLst>
          </p:cNvPr>
          <p:cNvSpPr/>
          <p:nvPr/>
        </p:nvSpPr>
        <p:spPr>
          <a:xfrm>
            <a:off x="4630118" y="5105400"/>
            <a:ext cx="1524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66927955"/>
              </p:ext>
            </p:extLst>
          </p:nvPr>
        </p:nvGraphicFramePr>
        <p:xfrm>
          <a:off x="152399" y="2057400"/>
          <a:ext cx="11887201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Равнобедренный треугольник 6"/>
          <p:cNvSpPr/>
          <p:nvPr/>
        </p:nvSpPr>
        <p:spPr>
          <a:xfrm>
            <a:off x="11582400" y="1905000"/>
            <a:ext cx="356228" cy="356228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7175"/>
            <a:ext cx="2228445" cy="2761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15556" r="3556"/>
          <a:stretch/>
        </p:blipFill>
        <p:spPr>
          <a:xfrm>
            <a:off x="2667000" y="1035364"/>
            <a:ext cx="2096873" cy="24517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28" y="984878"/>
            <a:ext cx="1884172" cy="2115375"/>
          </a:xfrm>
          <a:prstGeom prst="rect">
            <a:avLst/>
          </a:prstGeom>
        </p:spPr>
      </p:pic>
      <p:pic>
        <p:nvPicPr>
          <p:cNvPr id="15" name="Picture 6" descr="Stromboli (vulkan) — Vikipediya">
            <a:extLst>
              <a:ext uri="{FF2B5EF4-FFF2-40B4-BE49-F238E27FC236}">
                <a16:creationId xmlns="" xmlns:a16="http://schemas.microsoft.com/office/drawing/2014/main" id="{BBD26DCB-BFBE-4B08-8CFE-F815B7FB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26" y="932626"/>
            <a:ext cx="1767147" cy="16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42" y="4632535"/>
            <a:ext cx="1945158" cy="21258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278" y="1004175"/>
            <a:ext cx="1731122" cy="11991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90" y="5364789"/>
            <a:ext cx="2109525" cy="13935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50" y="5202671"/>
            <a:ext cx="2240363" cy="14932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40" y="4589034"/>
            <a:ext cx="2379209" cy="210684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1539" y="1363311"/>
            <a:ext cx="516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Neft-gaz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Venesuela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9054" y="324071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rudalariga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Venesuela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61539" y="184999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Boksit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rudalariga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Venesuela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Gayana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Surinam 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Chili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6229" y="4638409"/>
            <a:ext cx="1755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Nikelga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6229" y="5170169"/>
            <a:ext cx="3502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Litiy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qalay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mineral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tuzlariga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Boliviya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6229" y="5978928"/>
            <a:ext cx="2507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selitraga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Chili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9054" y="4077439"/>
            <a:ext cx="4299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toshlarga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Kolumbiya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778" r="29166" b="13333"/>
          <a:stretch/>
        </p:blipFill>
        <p:spPr>
          <a:xfrm>
            <a:off x="152400" y="1332131"/>
            <a:ext cx="5562600" cy="541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05" y="2485433"/>
            <a:ext cx="2426615" cy="1676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45" y="4887291"/>
            <a:ext cx="2398033" cy="17985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2819400"/>
            <a:ext cx="1828800" cy="3866416"/>
          </a:xfrm>
          <a:prstGeom prst="rect">
            <a:avLst/>
          </a:prstGeom>
          <a:solidFill>
            <a:srgbClr val="ABD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1973846" y="4490304"/>
            <a:ext cx="477165" cy="899262"/>
          </a:xfrm>
          <a:prstGeom prst="rect">
            <a:avLst/>
          </a:prstGeom>
          <a:solidFill>
            <a:srgbClr val="ABD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rot="18607582">
            <a:off x="3319516" y="5132786"/>
            <a:ext cx="2257383" cy="414262"/>
          </a:xfrm>
          <a:prstGeom prst="rect">
            <a:avLst/>
          </a:prstGeom>
          <a:solidFill>
            <a:srgbClr val="EE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 rot="2090876">
            <a:off x="2697520" y="3774786"/>
            <a:ext cx="1635424" cy="30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Braziliya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9705988"/>
              </p:ext>
            </p:extLst>
          </p:nvPr>
        </p:nvGraphicFramePr>
        <p:xfrm>
          <a:off x="0" y="990600"/>
          <a:ext cx="12192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908538"/>
            <a:ext cx="3429000" cy="59494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19" y="870438"/>
            <a:ext cx="3896022" cy="60256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8538"/>
            <a:ext cx="4177260" cy="5949462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42924553"/>
              </p:ext>
            </p:extLst>
          </p:nvPr>
        </p:nvGraphicFramePr>
        <p:xfrm>
          <a:off x="838200" y="1173935"/>
          <a:ext cx="1066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4860" y="21016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11328383"/>
              </p:ext>
            </p:extLst>
          </p:nvPr>
        </p:nvGraphicFramePr>
        <p:xfrm>
          <a:off x="342101" y="2355097"/>
          <a:ext cx="118872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4445" r="5313" b="13333"/>
          <a:stretch/>
        </p:blipFill>
        <p:spPr>
          <a:xfrm>
            <a:off x="304800" y="994600"/>
            <a:ext cx="2774373" cy="2891600"/>
          </a:xfrm>
          <a:prstGeom prst="rect">
            <a:avLst/>
          </a:prstGeom>
        </p:spPr>
      </p:pic>
      <p:pic>
        <p:nvPicPr>
          <p:cNvPr id="8" name="Picture 6" descr="церковь, ангел, религия, католик, вера, христианство, Кристиан, Бог,  молиться, Иисус, пересекать | Pikist">
            <a:extLst>
              <a:ext uri="{FF2B5EF4-FFF2-40B4-BE49-F238E27FC236}">
                <a16:creationId xmlns:a16="http://schemas.microsoft.com/office/drawing/2014/main" xmlns="" id="{4FE46FA6-D16C-4D9F-834E-376F42C7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90600"/>
            <a:ext cx="3995380" cy="30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28555"/>
            <a:ext cx="3810000" cy="27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изогнутая 2">
            <a:extLst>
              <a:ext uri="{FF2B5EF4-FFF2-40B4-BE49-F238E27FC236}">
                <a16:creationId xmlns:a16="http://schemas.microsoft.com/office/drawing/2014/main" xmlns="" id="{BCE919FC-5280-4E6B-BC01-D293F5041341}"/>
              </a:ext>
            </a:extLst>
          </p:cNvPr>
          <p:cNvSpPr/>
          <p:nvPr/>
        </p:nvSpPr>
        <p:spPr>
          <a:xfrm rot="10800000" flipH="1">
            <a:off x="2250483" y="4589782"/>
            <a:ext cx="685801" cy="952971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10">
            <a:extLst>
              <a:ext uri="{FF2B5EF4-FFF2-40B4-BE49-F238E27FC236}">
                <a16:creationId xmlns:a16="http://schemas.microsoft.com/office/drawing/2014/main" xmlns="" id="{A77AB60F-654C-4B38-ADFF-D8632F09CF94}"/>
              </a:ext>
            </a:extLst>
          </p:cNvPr>
          <p:cNvSpPr/>
          <p:nvPr/>
        </p:nvSpPr>
        <p:spPr>
          <a:xfrm rot="10800000" flipH="1">
            <a:off x="1256008" y="2885702"/>
            <a:ext cx="613475" cy="942080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" y="829775"/>
            <a:ext cx="4400816" cy="3065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" y="3774633"/>
            <a:ext cx="4117384" cy="30657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72" y="829775"/>
            <a:ext cx="4567229" cy="59815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29775"/>
            <a:ext cx="4018817" cy="6028225"/>
          </a:xfrm>
          <a:prstGeom prst="rect">
            <a:avLst/>
          </a:prstGeom>
        </p:spPr>
      </p:pic>
      <p:sp>
        <p:nvSpPr>
          <p:cNvPr id="19" name="Прямоугольник: скругленные углы 3">
            <a:extLst>
              <a:ext uri="{FF2B5EF4-FFF2-40B4-BE49-F238E27FC236}">
                <a16:creationId xmlns:a16="http://schemas.microsoft.com/office/drawing/2014/main" xmlns="" id="{14630041-5541-4DA7-B704-3D8F9EC1D55E}"/>
              </a:ext>
            </a:extLst>
          </p:cNvPr>
          <p:cNvSpPr/>
          <p:nvPr/>
        </p:nvSpPr>
        <p:spPr>
          <a:xfrm>
            <a:off x="990600" y="1391050"/>
            <a:ext cx="7391400" cy="1580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Amerikasi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qirg‘oqbo‘yi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Kordilyera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-And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rayonlarida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mujassamlangan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4">
            <a:extLst>
              <a:ext uri="{FF2B5EF4-FFF2-40B4-BE49-F238E27FC236}">
                <a16:creationId xmlns:a16="http://schemas.microsoft.com/office/drawing/2014/main" xmlns="" id="{D469155F-EE7C-4485-B253-A36A855094FC}"/>
              </a:ext>
            </a:extLst>
          </p:cNvPr>
          <p:cNvSpPr/>
          <p:nvPr/>
        </p:nvSpPr>
        <p:spPr>
          <a:xfrm>
            <a:off x="1869483" y="3363565"/>
            <a:ext cx="7873448" cy="125906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Kolumbiya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Ekvador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rayonlarda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5">
            <a:extLst>
              <a:ext uri="{FF2B5EF4-FFF2-40B4-BE49-F238E27FC236}">
                <a16:creationId xmlns:a16="http://schemas.microsoft.com/office/drawing/2014/main" xmlns="" id="{C8962156-047A-49ED-B913-8C233CDBD94A}"/>
              </a:ext>
            </a:extLst>
          </p:cNvPr>
          <p:cNvSpPr/>
          <p:nvPr/>
        </p:nvSpPr>
        <p:spPr>
          <a:xfrm>
            <a:off x="2936282" y="4876799"/>
            <a:ext cx="8917885" cy="125906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La-Pas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shahardir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-14860" y="2602"/>
            <a:ext cx="12206859" cy="862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Lotin amerikasi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8317846abbf1613d373690b2de41728c0d11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2382</TotalTime>
  <Words>470</Words>
  <Application>Microsoft Office PowerPoint</Application>
  <PresentationFormat>Широкоэкранный</PresentationFormat>
  <Paragraphs>100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 Light</vt:lpstr>
      <vt:lpstr>Verdana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Nafosat Shodiyeva</cp:lastModifiedBy>
  <cp:revision>213</cp:revision>
  <dcterms:created xsi:type="dcterms:W3CDTF">2020-06-30T15:34:35Z</dcterms:created>
  <dcterms:modified xsi:type="dcterms:W3CDTF">2021-02-19T16:49:22Z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