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2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3.xml" ContentType="application/vnd.openxmlformats-officedocument.theme+xml"/>
  <Override PartName="/ppt/media/image10.jpg" ContentType="image/jpeg"/>
  <Override PartName="/ppt/media/image11.jpg" ContentType="image/jpeg"/>
  <Override PartName="/ppt/media/image13.jpg" ContentType="image/jpeg"/>
  <Override PartName="/ppt/media/image19.jpg" ContentType="image/jpeg"/>
  <Override PartName="/ppt/media/image20.jpg" ContentType="image/jpeg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media/image22.jpg" ContentType="image/jpeg"/>
  <Override PartName="/ppt/media/image28.jpg" ContentType="image/jpeg"/>
  <Override PartName="/ppt/media/image38.jpg" ContentType="image/jpeg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media/image47.jpg" ContentType="image/jpeg"/>
  <Override PartName="/ppt/media/image49.jpg" ContentType="image/jpeg"/>
  <Override PartName="/ppt/media/image50.jpg" ContentType="image/jpeg"/>
  <Override PartName="/ppt/media/image64.jpg" ContentType="image/jpeg"/>
  <Override PartName="/ppt/media/image67.jpg" ContentType="image/jpeg"/>
  <Override PartName="/ppt/media/image68.jp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92" r:id="rId2"/>
    <p:sldMasterId id="2147483750" r:id="rId3"/>
  </p:sldMasterIdLst>
  <p:sldIdLst>
    <p:sldId id="287" r:id="rId4"/>
    <p:sldId id="332" r:id="rId5"/>
    <p:sldId id="309" r:id="rId6"/>
    <p:sldId id="337" r:id="rId7"/>
    <p:sldId id="310" r:id="rId8"/>
    <p:sldId id="370" r:id="rId9"/>
    <p:sldId id="372" r:id="rId10"/>
    <p:sldId id="373" r:id="rId11"/>
    <p:sldId id="336" r:id="rId12"/>
    <p:sldId id="374" r:id="rId13"/>
    <p:sldId id="375" r:id="rId14"/>
    <p:sldId id="376" r:id="rId15"/>
    <p:sldId id="377" r:id="rId16"/>
    <p:sldId id="364" r:id="rId17"/>
    <p:sldId id="378" r:id="rId18"/>
    <p:sldId id="381" r:id="rId19"/>
    <p:sldId id="383" r:id="rId20"/>
    <p:sldId id="384" r:id="rId21"/>
    <p:sldId id="296" r:id="rId22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899D1"/>
    <a:srgbClr val="000000"/>
    <a:srgbClr val="FACE13"/>
    <a:srgbClr val="CDA560"/>
    <a:srgbClr val="FFF3F3"/>
    <a:srgbClr val="FFE5E5"/>
    <a:srgbClr val="FFCCCC"/>
    <a:srgbClr val="FFCCFF"/>
    <a:srgbClr val="0066FF"/>
    <a:srgbClr val="99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291" autoAdjust="0"/>
  </p:normalViewPr>
  <p:slideViewPr>
    <p:cSldViewPr>
      <p:cViewPr varScale="1">
        <p:scale>
          <a:sx n="86" d="100"/>
          <a:sy n="86" d="100"/>
        </p:scale>
        <p:origin x="72" y="6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D0C7739-797E-426D-BF5B-EEAECACD366F}" type="doc">
      <dgm:prSet loTypeId="urn:microsoft.com/office/officeart/2005/8/layout/bProcess3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F037E137-8A0D-40B6-8CE4-84C9798C15E2}">
      <dgm:prSet phldrT="[Текст]" custT="1"/>
      <dgm:spPr/>
      <dgm:t>
        <a:bodyPr/>
        <a:lstStyle/>
        <a:p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Shimoliy</a:t>
          </a:r>
          <a:r>
            <a:rPr lang="en-US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Yevropa</a:t>
          </a:r>
          <a:r>
            <a:rPr lang="en-US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mamlakatlaridagi</a:t>
          </a:r>
          <a:r>
            <a:rPr lang="en-US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demografik</a:t>
          </a:r>
          <a:r>
            <a:rPr lang="en-US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vaziyatning</a:t>
          </a:r>
          <a:r>
            <a:rPr lang="en-US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umumiy</a:t>
          </a:r>
          <a:r>
            <a:rPr lang="en-US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jihatlari</a:t>
          </a:r>
          <a:r>
            <a:rPr lang="en-US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tug‘ilish</a:t>
          </a:r>
          <a:r>
            <a:rPr lang="en-US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o‘limning</a:t>
          </a:r>
          <a:r>
            <a:rPr lang="en-US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past  </a:t>
          </a:r>
          <a:r>
            <a:rPr lang="en-US" sz="24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ko‘rsatkichlari</a:t>
          </a:r>
          <a:r>
            <a:rPr lang="en-US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tavsiflanadi</a:t>
          </a:r>
          <a:r>
            <a:rPr lang="en-US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en-US" sz="24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8172E75-9637-4EB9-B733-8289200A85D8}" type="parTrans" cxnId="{812B7339-664B-4E11-8E25-831007304975}">
      <dgm:prSet/>
      <dgm:spPr/>
      <dgm:t>
        <a:bodyPr/>
        <a:lstStyle/>
        <a:p>
          <a:endParaRPr lang="en-US"/>
        </a:p>
      </dgm:t>
    </dgm:pt>
    <dgm:pt modelId="{D13AAA76-86CA-40E9-A293-19C7ADB293CB}" type="sibTrans" cxnId="{812B7339-664B-4E11-8E25-831007304975}">
      <dgm:prSet/>
      <dgm:spPr/>
      <dgm:t>
        <a:bodyPr/>
        <a:lstStyle/>
        <a:p>
          <a:endParaRPr lang="en-US"/>
        </a:p>
      </dgm:t>
    </dgm:pt>
    <dgm:pt modelId="{D8AE6F21-2481-46E7-900D-BFEA33956172}">
      <dgm:prSet phldrT="[Текст]"/>
      <dgm:spPr/>
      <dgm:t>
        <a:bodyPr/>
        <a:lstStyle/>
        <a:p>
          <a:r>
            <a:rPr lang="en-US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Skandinaviya</a:t>
          </a:r>
          <a:r>
            <a:rPr lang="en-US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davlatlari</a:t>
          </a:r>
          <a:r>
            <a:rPr lang="en-US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en-US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aholi</a:t>
          </a:r>
          <a:r>
            <a:rPr lang="en-US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zichligining</a:t>
          </a:r>
          <a:r>
            <a:rPr lang="en-US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birmuncha</a:t>
          </a:r>
          <a:r>
            <a:rPr lang="en-US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past  </a:t>
          </a:r>
          <a:r>
            <a:rPr lang="en-US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ko‘rsatkichlari</a:t>
          </a:r>
          <a:r>
            <a:rPr lang="en-US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xos</a:t>
          </a:r>
          <a:r>
            <a:rPr lang="en-US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en-US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BA23EFA-9E53-4467-8CCD-1439992B6154}" type="parTrans" cxnId="{93750BD2-7BEF-477F-A39F-7A248EBD539B}">
      <dgm:prSet/>
      <dgm:spPr/>
      <dgm:t>
        <a:bodyPr/>
        <a:lstStyle/>
        <a:p>
          <a:endParaRPr lang="en-US"/>
        </a:p>
      </dgm:t>
    </dgm:pt>
    <dgm:pt modelId="{72B0A0FB-13BB-4094-B845-2E3BB21AA6F6}" type="sibTrans" cxnId="{93750BD2-7BEF-477F-A39F-7A248EBD539B}">
      <dgm:prSet/>
      <dgm:spPr/>
      <dgm:t>
        <a:bodyPr/>
        <a:lstStyle/>
        <a:p>
          <a:endParaRPr lang="en-US"/>
        </a:p>
      </dgm:t>
    </dgm:pt>
    <dgm:pt modelId="{2328DD28-46C3-4CBB-AA78-4FADA33ED38E}">
      <dgm:prSet phldrT="[Текст]"/>
      <dgm:spPr/>
      <dgm:t>
        <a:bodyPr/>
        <a:lstStyle/>
        <a:p>
          <a:r>
            <a:rPr lang="en-US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Urbanizatsiya</a:t>
          </a:r>
          <a:r>
            <a:rPr lang="en-US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barcha</a:t>
          </a:r>
          <a:r>
            <a:rPr lang="en-US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davlatlarda</a:t>
          </a:r>
          <a:r>
            <a:rPr lang="en-US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70  </a:t>
          </a:r>
          <a:r>
            <a:rPr lang="en-US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foizdan</a:t>
          </a:r>
          <a:r>
            <a:rPr lang="en-US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yuqori</a:t>
          </a:r>
          <a:r>
            <a:rPr lang="en-US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darajada</a:t>
          </a:r>
          <a:r>
            <a:rPr lang="en-US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en-US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C81441F-4147-4691-948C-59095D838DF0}" type="parTrans" cxnId="{E801E993-F44A-4810-BDA9-1132D3E3CD2D}">
      <dgm:prSet/>
      <dgm:spPr/>
      <dgm:t>
        <a:bodyPr/>
        <a:lstStyle/>
        <a:p>
          <a:endParaRPr lang="en-US"/>
        </a:p>
      </dgm:t>
    </dgm:pt>
    <dgm:pt modelId="{7369B4CA-C660-43DB-B3A0-97064AC6E9F1}" type="sibTrans" cxnId="{E801E993-F44A-4810-BDA9-1132D3E3CD2D}">
      <dgm:prSet/>
      <dgm:spPr/>
      <dgm:t>
        <a:bodyPr/>
        <a:lstStyle/>
        <a:p>
          <a:endParaRPr lang="en-US"/>
        </a:p>
      </dgm:t>
    </dgm:pt>
    <dgm:pt modelId="{01E2FC08-0087-4712-8745-8D19FD8A23AF}">
      <dgm:prSet phldrT="[Текст]" custT="1"/>
      <dgm:spPr/>
      <dgm:t>
        <a:bodyPr/>
        <a:lstStyle/>
        <a:p>
          <a:r>
            <a:rPr lang="en-US" sz="24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Boltiq</a:t>
          </a:r>
          <a:r>
            <a:rPr lang="en-US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mamlakatlarida</a:t>
          </a:r>
          <a:r>
            <a:rPr lang="en-US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aholining</a:t>
          </a:r>
          <a:r>
            <a:rPr lang="en-US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tabiiy</a:t>
          </a:r>
          <a:r>
            <a:rPr lang="en-US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kamayishi</a:t>
          </a:r>
          <a:r>
            <a:rPr lang="en-US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migratsiyaning</a:t>
          </a:r>
          <a:r>
            <a:rPr lang="en-US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manfiy</a:t>
          </a:r>
          <a:r>
            <a:rPr lang="en-US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balansi</a:t>
          </a:r>
          <a:r>
            <a:rPr lang="en-US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kuzatilmoqda</a:t>
          </a:r>
          <a:r>
            <a:rPr lang="en-US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en-US" sz="24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F62FA45-62F4-4B11-A588-B2E6D14D1F25}" type="sibTrans" cxnId="{317F4607-CBAF-46C2-BBAE-5FCB80339717}">
      <dgm:prSet/>
      <dgm:spPr/>
      <dgm:t>
        <a:bodyPr/>
        <a:lstStyle/>
        <a:p>
          <a:endParaRPr lang="en-US"/>
        </a:p>
      </dgm:t>
    </dgm:pt>
    <dgm:pt modelId="{0A1650D6-5FC7-47A4-80E3-C14D3A500DD4}" type="parTrans" cxnId="{317F4607-CBAF-46C2-BBAE-5FCB80339717}">
      <dgm:prSet/>
      <dgm:spPr/>
      <dgm:t>
        <a:bodyPr/>
        <a:lstStyle/>
        <a:p>
          <a:endParaRPr lang="en-US"/>
        </a:p>
      </dgm:t>
    </dgm:pt>
    <dgm:pt modelId="{87E3F472-264F-4407-8960-DB017D08B98D}" type="pres">
      <dgm:prSet presAssocID="{BD0C7739-797E-426D-BF5B-EEAECACD366F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397CC95-AF0A-4564-B5C2-33CFF62FFC03}" type="pres">
      <dgm:prSet presAssocID="{F037E137-8A0D-40B6-8CE4-84C9798C15E2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4DF21FB-8908-40EA-A0D5-8F3443263A2D}" type="pres">
      <dgm:prSet presAssocID="{D13AAA76-86CA-40E9-A293-19C7ADB293CB}" presName="sibTrans" presStyleLbl="sibTrans1D1" presStyleIdx="0" presStyleCnt="3"/>
      <dgm:spPr/>
      <dgm:t>
        <a:bodyPr/>
        <a:lstStyle/>
        <a:p>
          <a:endParaRPr lang="en-US"/>
        </a:p>
      </dgm:t>
    </dgm:pt>
    <dgm:pt modelId="{CB6E878A-D431-434D-9FC9-CECB945D5265}" type="pres">
      <dgm:prSet presAssocID="{D13AAA76-86CA-40E9-A293-19C7ADB293CB}" presName="connectorText" presStyleLbl="sibTrans1D1" presStyleIdx="0" presStyleCnt="3"/>
      <dgm:spPr/>
      <dgm:t>
        <a:bodyPr/>
        <a:lstStyle/>
        <a:p>
          <a:endParaRPr lang="en-US"/>
        </a:p>
      </dgm:t>
    </dgm:pt>
    <dgm:pt modelId="{936A6B57-C1E0-46E7-9CDB-B4FEF23F08FE}" type="pres">
      <dgm:prSet presAssocID="{01E2FC08-0087-4712-8745-8D19FD8A23AF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CCCFFCE-A9D7-456E-9FBF-6D5F5D461AB8}" type="pres">
      <dgm:prSet presAssocID="{5F62FA45-62F4-4B11-A588-B2E6D14D1F25}" presName="sibTrans" presStyleLbl="sibTrans1D1" presStyleIdx="1" presStyleCnt="3"/>
      <dgm:spPr/>
      <dgm:t>
        <a:bodyPr/>
        <a:lstStyle/>
        <a:p>
          <a:endParaRPr lang="en-US"/>
        </a:p>
      </dgm:t>
    </dgm:pt>
    <dgm:pt modelId="{D466406B-552C-4ABB-9B49-3A403E759EA5}" type="pres">
      <dgm:prSet presAssocID="{5F62FA45-62F4-4B11-A588-B2E6D14D1F25}" presName="connectorText" presStyleLbl="sibTrans1D1" presStyleIdx="1" presStyleCnt="3"/>
      <dgm:spPr/>
      <dgm:t>
        <a:bodyPr/>
        <a:lstStyle/>
        <a:p>
          <a:endParaRPr lang="en-US"/>
        </a:p>
      </dgm:t>
    </dgm:pt>
    <dgm:pt modelId="{BE677261-429B-4DB7-AACE-29F1EDD633EC}" type="pres">
      <dgm:prSet presAssocID="{D8AE6F21-2481-46E7-900D-BFEA33956172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24E48B3-DDF6-403A-B169-24ACDB9B1258}" type="pres">
      <dgm:prSet presAssocID="{72B0A0FB-13BB-4094-B845-2E3BB21AA6F6}" presName="sibTrans" presStyleLbl="sibTrans1D1" presStyleIdx="2" presStyleCnt="3"/>
      <dgm:spPr/>
      <dgm:t>
        <a:bodyPr/>
        <a:lstStyle/>
        <a:p>
          <a:endParaRPr lang="en-US"/>
        </a:p>
      </dgm:t>
    </dgm:pt>
    <dgm:pt modelId="{03C71E33-194B-4DEB-BEDF-28C9443140BF}" type="pres">
      <dgm:prSet presAssocID="{72B0A0FB-13BB-4094-B845-2E3BB21AA6F6}" presName="connectorText" presStyleLbl="sibTrans1D1" presStyleIdx="2" presStyleCnt="3"/>
      <dgm:spPr/>
      <dgm:t>
        <a:bodyPr/>
        <a:lstStyle/>
        <a:p>
          <a:endParaRPr lang="en-US"/>
        </a:p>
      </dgm:t>
    </dgm:pt>
    <dgm:pt modelId="{58AAB53B-40C8-419D-B737-96E19728A122}" type="pres">
      <dgm:prSet presAssocID="{2328DD28-46C3-4CBB-AA78-4FADA33ED38E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8430402-B380-47DD-8E52-A6BA92E09D71}" type="presOf" srcId="{D13AAA76-86CA-40E9-A293-19C7ADB293CB}" destId="{04DF21FB-8908-40EA-A0D5-8F3443263A2D}" srcOrd="0" destOrd="0" presId="urn:microsoft.com/office/officeart/2005/8/layout/bProcess3"/>
    <dgm:cxn modelId="{F29A6BF1-6251-4B83-9ACD-D29DF451B941}" type="presOf" srcId="{5F62FA45-62F4-4B11-A588-B2E6D14D1F25}" destId="{4CCCFFCE-A9D7-456E-9FBF-6D5F5D461AB8}" srcOrd="0" destOrd="0" presId="urn:microsoft.com/office/officeart/2005/8/layout/bProcess3"/>
    <dgm:cxn modelId="{E6D371BB-3DE4-4B72-8461-480F29724219}" type="presOf" srcId="{2328DD28-46C3-4CBB-AA78-4FADA33ED38E}" destId="{58AAB53B-40C8-419D-B737-96E19728A122}" srcOrd="0" destOrd="0" presId="urn:microsoft.com/office/officeart/2005/8/layout/bProcess3"/>
    <dgm:cxn modelId="{36E513AE-4E42-4375-BA51-317C7BEEB014}" type="presOf" srcId="{72B0A0FB-13BB-4094-B845-2E3BB21AA6F6}" destId="{03C71E33-194B-4DEB-BEDF-28C9443140BF}" srcOrd="1" destOrd="0" presId="urn:microsoft.com/office/officeart/2005/8/layout/bProcess3"/>
    <dgm:cxn modelId="{317F4607-CBAF-46C2-BBAE-5FCB80339717}" srcId="{BD0C7739-797E-426D-BF5B-EEAECACD366F}" destId="{01E2FC08-0087-4712-8745-8D19FD8A23AF}" srcOrd="1" destOrd="0" parTransId="{0A1650D6-5FC7-47A4-80E3-C14D3A500DD4}" sibTransId="{5F62FA45-62F4-4B11-A588-B2E6D14D1F25}"/>
    <dgm:cxn modelId="{422B71FF-CD32-4B92-83C3-2BEE5AF00F81}" type="presOf" srcId="{D13AAA76-86CA-40E9-A293-19C7ADB293CB}" destId="{CB6E878A-D431-434D-9FC9-CECB945D5265}" srcOrd="1" destOrd="0" presId="urn:microsoft.com/office/officeart/2005/8/layout/bProcess3"/>
    <dgm:cxn modelId="{62F54845-F5D8-4E15-9C86-901A8CD44736}" type="presOf" srcId="{BD0C7739-797E-426D-BF5B-EEAECACD366F}" destId="{87E3F472-264F-4407-8960-DB017D08B98D}" srcOrd="0" destOrd="0" presId="urn:microsoft.com/office/officeart/2005/8/layout/bProcess3"/>
    <dgm:cxn modelId="{E801E993-F44A-4810-BDA9-1132D3E3CD2D}" srcId="{BD0C7739-797E-426D-BF5B-EEAECACD366F}" destId="{2328DD28-46C3-4CBB-AA78-4FADA33ED38E}" srcOrd="3" destOrd="0" parTransId="{6C81441F-4147-4691-948C-59095D838DF0}" sibTransId="{7369B4CA-C660-43DB-B3A0-97064AC6E9F1}"/>
    <dgm:cxn modelId="{5E3A2A70-9FAC-4BBB-BB80-23F53C87E109}" type="presOf" srcId="{F037E137-8A0D-40B6-8CE4-84C9798C15E2}" destId="{4397CC95-AF0A-4564-B5C2-33CFF62FFC03}" srcOrd="0" destOrd="0" presId="urn:microsoft.com/office/officeart/2005/8/layout/bProcess3"/>
    <dgm:cxn modelId="{87613BB4-ABF7-4019-B777-46F28A80CE3E}" type="presOf" srcId="{72B0A0FB-13BB-4094-B845-2E3BB21AA6F6}" destId="{D24E48B3-DDF6-403A-B169-24ACDB9B1258}" srcOrd="0" destOrd="0" presId="urn:microsoft.com/office/officeart/2005/8/layout/bProcess3"/>
    <dgm:cxn modelId="{CC10B3C2-6DAE-4FA4-B5D7-35B01FB5BE9F}" type="presOf" srcId="{5F62FA45-62F4-4B11-A588-B2E6D14D1F25}" destId="{D466406B-552C-4ABB-9B49-3A403E759EA5}" srcOrd="1" destOrd="0" presId="urn:microsoft.com/office/officeart/2005/8/layout/bProcess3"/>
    <dgm:cxn modelId="{AE5BC0C0-CAE6-44D3-BC9F-0E456BF1F8DA}" type="presOf" srcId="{01E2FC08-0087-4712-8745-8D19FD8A23AF}" destId="{936A6B57-C1E0-46E7-9CDB-B4FEF23F08FE}" srcOrd="0" destOrd="0" presId="urn:microsoft.com/office/officeart/2005/8/layout/bProcess3"/>
    <dgm:cxn modelId="{812B7339-664B-4E11-8E25-831007304975}" srcId="{BD0C7739-797E-426D-BF5B-EEAECACD366F}" destId="{F037E137-8A0D-40B6-8CE4-84C9798C15E2}" srcOrd="0" destOrd="0" parTransId="{88172E75-9637-4EB9-B733-8289200A85D8}" sibTransId="{D13AAA76-86CA-40E9-A293-19C7ADB293CB}"/>
    <dgm:cxn modelId="{5FE18897-C261-4420-8E9A-B436864BBE8D}" type="presOf" srcId="{D8AE6F21-2481-46E7-900D-BFEA33956172}" destId="{BE677261-429B-4DB7-AACE-29F1EDD633EC}" srcOrd="0" destOrd="0" presId="urn:microsoft.com/office/officeart/2005/8/layout/bProcess3"/>
    <dgm:cxn modelId="{93750BD2-7BEF-477F-A39F-7A248EBD539B}" srcId="{BD0C7739-797E-426D-BF5B-EEAECACD366F}" destId="{D8AE6F21-2481-46E7-900D-BFEA33956172}" srcOrd="2" destOrd="0" parTransId="{CBA23EFA-9E53-4467-8CCD-1439992B6154}" sibTransId="{72B0A0FB-13BB-4094-B845-2E3BB21AA6F6}"/>
    <dgm:cxn modelId="{0B610A57-6E0F-48E5-A4EC-B38639DA02FB}" type="presParOf" srcId="{87E3F472-264F-4407-8960-DB017D08B98D}" destId="{4397CC95-AF0A-4564-B5C2-33CFF62FFC03}" srcOrd="0" destOrd="0" presId="urn:microsoft.com/office/officeart/2005/8/layout/bProcess3"/>
    <dgm:cxn modelId="{ED219705-0DE8-4532-8168-B536846496FD}" type="presParOf" srcId="{87E3F472-264F-4407-8960-DB017D08B98D}" destId="{04DF21FB-8908-40EA-A0D5-8F3443263A2D}" srcOrd="1" destOrd="0" presId="urn:microsoft.com/office/officeart/2005/8/layout/bProcess3"/>
    <dgm:cxn modelId="{8D75A59D-5C7D-4FCC-A00C-D002612C8353}" type="presParOf" srcId="{04DF21FB-8908-40EA-A0D5-8F3443263A2D}" destId="{CB6E878A-D431-434D-9FC9-CECB945D5265}" srcOrd="0" destOrd="0" presId="urn:microsoft.com/office/officeart/2005/8/layout/bProcess3"/>
    <dgm:cxn modelId="{C53A47E4-AA4C-4B32-BB96-80159EBE3F9E}" type="presParOf" srcId="{87E3F472-264F-4407-8960-DB017D08B98D}" destId="{936A6B57-C1E0-46E7-9CDB-B4FEF23F08FE}" srcOrd="2" destOrd="0" presId="urn:microsoft.com/office/officeart/2005/8/layout/bProcess3"/>
    <dgm:cxn modelId="{440D3DFB-4413-4F7F-AABF-290ACFA5FFD1}" type="presParOf" srcId="{87E3F472-264F-4407-8960-DB017D08B98D}" destId="{4CCCFFCE-A9D7-456E-9FBF-6D5F5D461AB8}" srcOrd="3" destOrd="0" presId="urn:microsoft.com/office/officeart/2005/8/layout/bProcess3"/>
    <dgm:cxn modelId="{92B8AFA1-438F-483C-BCDB-387D867475EF}" type="presParOf" srcId="{4CCCFFCE-A9D7-456E-9FBF-6D5F5D461AB8}" destId="{D466406B-552C-4ABB-9B49-3A403E759EA5}" srcOrd="0" destOrd="0" presId="urn:microsoft.com/office/officeart/2005/8/layout/bProcess3"/>
    <dgm:cxn modelId="{072885CB-EB3A-4A7F-875C-57E248B052FF}" type="presParOf" srcId="{87E3F472-264F-4407-8960-DB017D08B98D}" destId="{BE677261-429B-4DB7-AACE-29F1EDD633EC}" srcOrd="4" destOrd="0" presId="urn:microsoft.com/office/officeart/2005/8/layout/bProcess3"/>
    <dgm:cxn modelId="{504C5880-4730-40F1-A867-F1A8C0B93986}" type="presParOf" srcId="{87E3F472-264F-4407-8960-DB017D08B98D}" destId="{D24E48B3-DDF6-403A-B169-24ACDB9B1258}" srcOrd="5" destOrd="0" presId="urn:microsoft.com/office/officeart/2005/8/layout/bProcess3"/>
    <dgm:cxn modelId="{FBBEF281-34F8-483E-AF46-5E974F310290}" type="presParOf" srcId="{D24E48B3-DDF6-403A-B169-24ACDB9B1258}" destId="{03C71E33-194B-4DEB-BEDF-28C9443140BF}" srcOrd="0" destOrd="0" presId="urn:microsoft.com/office/officeart/2005/8/layout/bProcess3"/>
    <dgm:cxn modelId="{EDA0A482-1467-4389-953D-2A5177586191}" type="presParOf" srcId="{87E3F472-264F-4407-8960-DB017D08B98D}" destId="{58AAB53B-40C8-419D-B737-96E19728A122}" srcOrd="6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D0C7739-797E-426D-BF5B-EEAECACD366F}" type="doc">
      <dgm:prSet loTypeId="urn:microsoft.com/office/officeart/2005/8/layout/bProcess3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F037E137-8A0D-40B6-8CE4-84C9798C15E2}">
      <dgm:prSet phldrT="[Текст]" custT="1"/>
      <dgm:spPr/>
      <dgm:t>
        <a:bodyPr/>
        <a:lstStyle/>
        <a:p>
          <a:r>
            <a:rPr lang="en-U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Tug‘ilish</a:t>
          </a:r>
          <a:r>
            <a:rPr lang="en-US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tabiiy</a:t>
          </a:r>
          <a:r>
            <a:rPr lang="en-US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ko‘payish</a:t>
          </a:r>
          <a:r>
            <a:rPr lang="en-US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ko‘rsatkichlari</a:t>
          </a:r>
          <a:r>
            <a:rPr lang="en-US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juda</a:t>
          </a:r>
          <a:r>
            <a:rPr lang="en-US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past</a:t>
          </a:r>
          <a:endParaRPr lang="en-US" sz="2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8172E75-9637-4EB9-B733-8289200A85D8}" type="parTrans" cxnId="{812B7339-664B-4E11-8E25-831007304975}">
      <dgm:prSet/>
      <dgm:spPr/>
      <dgm:t>
        <a:bodyPr/>
        <a:lstStyle/>
        <a:p>
          <a:endParaRPr lang="en-US"/>
        </a:p>
      </dgm:t>
    </dgm:pt>
    <dgm:pt modelId="{D13AAA76-86CA-40E9-A293-19C7ADB293CB}" type="sibTrans" cxnId="{812B7339-664B-4E11-8E25-831007304975}">
      <dgm:prSet/>
      <dgm:spPr/>
      <dgm:t>
        <a:bodyPr/>
        <a:lstStyle/>
        <a:p>
          <a:endParaRPr lang="en-US"/>
        </a:p>
      </dgm:t>
    </dgm:pt>
    <dgm:pt modelId="{D8AE6F21-2481-46E7-900D-BFEA33956172}">
      <dgm:prSet phldrT="[Текст]" custT="1"/>
      <dgm:spPr/>
      <dgm:t>
        <a:bodyPr/>
        <a:lstStyle/>
        <a:p>
          <a:r>
            <a:rPr lang="en-US" sz="2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G‘arbiy</a:t>
          </a:r>
          <a:r>
            <a:rPr lang="en-US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Yevropa</a:t>
          </a:r>
          <a:r>
            <a:rPr lang="en-US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qit’a</a:t>
          </a:r>
          <a:r>
            <a:rPr lang="en-US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subregionlari</a:t>
          </a:r>
          <a:r>
            <a:rPr lang="en-US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ichida</a:t>
          </a:r>
          <a:r>
            <a:rPr lang="en-US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aholisi</a:t>
          </a:r>
          <a:r>
            <a:rPr lang="en-US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eng</a:t>
          </a:r>
          <a:r>
            <a:rPr lang="en-US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zich</a:t>
          </a:r>
          <a:r>
            <a:rPr lang="en-US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joylashgan</a:t>
          </a:r>
          <a:r>
            <a:rPr lang="en-US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hudud</a:t>
          </a:r>
          <a:r>
            <a:rPr lang="en-US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hisoblanadi</a:t>
          </a:r>
          <a:r>
            <a:rPr lang="en-US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en-US" sz="2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BA23EFA-9E53-4467-8CCD-1439992B6154}" type="parTrans" cxnId="{93750BD2-7BEF-477F-A39F-7A248EBD539B}">
      <dgm:prSet/>
      <dgm:spPr/>
      <dgm:t>
        <a:bodyPr/>
        <a:lstStyle/>
        <a:p>
          <a:endParaRPr lang="en-US"/>
        </a:p>
      </dgm:t>
    </dgm:pt>
    <dgm:pt modelId="{72B0A0FB-13BB-4094-B845-2E3BB21AA6F6}" type="sibTrans" cxnId="{93750BD2-7BEF-477F-A39F-7A248EBD539B}">
      <dgm:prSet/>
      <dgm:spPr/>
      <dgm:t>
        <a:bodyPr/>
        <a:lstStyle/>
        <a:p>
          <a:endParaRPr lang="en-US"/>
        </a:p>
      </dgm:t>
    </dgm:pt>
    <dgm:pt modelId="{2328DD28-46C3-4CBB-AA78-4FADA33ED38E}">
      <dgm:prSet phldrT="[Текст]" custT="1"/>
      <dgm:spPr/>
      <dgm:t>
        <a:bodyPr/>
        <a:lstStyle/>
        <a:p>
          <a:r>
            <a:rPr lang="en-US" sz="2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Urbanizatsiya</a:t>
          </a:r>
          <a:r>
            <a:rPr lang="en-US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ko‘rsatkichlari</a:t>
          </a:r>
          <a:r>
            <a:rPr lang="en-US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 </a:t>
          </a:r>
          <a:r>
            <a:rPr lang="en-US" sz="2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Lixtenshteyndan</a:t>
          </a:r>
          <a:r>
            <a:rPr lang="en-US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tashqari</a:t>
          </a:r>
          <a:r>
            <a:rPr lang="en-US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 </a:t>
          </a:r>
          <a:r>
            <a:rPr lang="en-US" sz="2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barcha</a:t>
          </a:r>
          <a:r>
            <a:rPr lang="en-US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davlatlarda</a:t>
          </a:r>
          <a:r>
            <a:rPr lang="en-US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yuqori</a:t>
          </a:r>
          <a:endParaRPr lang="en-US" sz="2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C81441F-4147-4691-948C-59095D838DF0}" type="parTrans" cxnId="{E801E993-F44A-4810-BDA9-1132D3E3CD2D}">
      <dgm:prSet/>
      <dgm:spPr/>
      <dgm:t>
        <a:bodyPr/>
        <a:lstStyle/>
        <a:p>
          <a:endParaRPr lang="en-US"/>
        </a:p>
      </dgm:t>
    </dgm:pt>
    <dgm:pt modelId="{7369B4CA-C660-43DB-B3A0-97064AC6E9F1}" type="sibTrans" cxnId="{E801E993-F44A-4810-BDA9-1132D3E3CD2D}">
      <dgm:prSet/>
      <dgm:spPr/>
      <dgm:t>
        <a:bodyPr/>
        <a:lstStyle/>
        <a:p>
          <a:endParaRPr lang="en-US"/>
        </a:p>
      </dgm:t>
    </dgm:pt>
    <dgm:pt modelId="{01E2FC08-0087-4712-8745-8D19FD8A23AF}">
      <dgm:prSet phldrT="[Текст]" custT="1"/>
      <dgm:spPr/>
      <dgm:t>
        <a:bodyPr/>
        <a:lstStyle/>
        <a:p>
          <a:r>
            <a:rPr lang="en-US" sz="2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Tashqi</a:t>
          </a:r>
          <a:r>
            <a:rPr lang="en-US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migratsiya</a:t>
          </a:r>
          <a:r>
            <a:rPr lang="en-US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balansi</a:t>
          </a:r>
          <a:r>
            <a:rPr lang="en-US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yuqori</a:t>
          </a:r>
          <a:r>
            <a:rPr lang="en-US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musbat</a:t>
          </a:r>
          <a:r>
            <a:rPr lang="en-US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ko‘rsatkichlarga</a:t>
          </a:r>
          <a:r>
            <a:rPr lang="en-US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ega</a:t>
          </a:r>
          <a:r>
            <a:rPr lang="en-US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bo‘lganligi</a:t>
          </a:r>
          <a:r>
            <a:rPr lang="en-US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bois,  </a:t>
          </a:r>
          <a:r>
            <a:rPr lang="en-US" sz="2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subregion</a:t>
          </a:r>
          <a:r>
            <a:rPr lang="en-US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davlatlarida</a:t>
          </a:r>
          <a:r>
            <a:rPr lang="en-US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aholi</a:t>
          </a:r>
          <a:r>
            <a:rPr lang="en-US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o‘sishi</a:t>
          </a:r>
          <a:r>
            <a:rPr lang="en-US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davom</a:t>
          </a:r>
          <a:r>
            <a:rPr lang="en-US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etmoqda</a:t>
          </a:r>
          <a:r>
            <a:rPr lang="en-US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en-US" sz="2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F62FA45-62F4-4B11-A588-B2E6D14D1F25}" type="sibTrans" cxnId="{317F4607-CBAF-46C2-BBAE-5FCB80339717}">
      <dgm:prSet/>
      <dgm:spPr/>
      <dgm:t>
        <a:bodyPr/>
        <a:lstStyle/>
        <a:p>
          <a:endParaRPr lang="en-US"/>
        </a:p>
      </dgm:t>
    </dgm:pt>
    <dgm:pt modelId="{0A1650D6-5FC7-47A4-80E3-C14D3A500DD4}" type="parTrans" cxnId="{317F4607-CBAF-46C2-BBAE-5FCB80339717}">
      <dgm:prSet/>
      <dgm:spPr/>
      <dgm:t>
        <a:bodyPr/>
        <a:lstStyle/>
        <a:p>
          <a:endParaRPr lang="en-US"/>
        </a:p>
      </dgm:t>
    </dgm:pt>
    <dgm:pt modelId="{87E3F472-264F-4407-8960-DB017D08B98D}" type="pres">
      <dgm:prSet presAssocID="{BD0C7739-797E-426D-BF5B-EEAECACD366F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397CC95-AF0A-4564-B5C2-33CFF62FFC03}" type="pres">
      <dgm:prSet presAssocID="{F037E137-8A0D-40B6-8CE4-84C9798C15E2}" presName="node" presStyleLbl="node1" presStyleIdx="0" presStyleCnt="4" custScaleX="385154" custScaleY="41873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4DF21FB-8908-40EA-A0D5-8F3443263A2D}" type="pres">
      <dgm:prSet presAssocID="{D13AAA76-86CA-40E9-A293-19C7ADB293CB}" presName="sibTrans" presStyleLbl="sibTrans1D1" presStyleIdx="0" presStyleCnt="3"/>
      <dgm:spPr/>
      <dgm:t>
        <a:bodyPr/>
        <a:lstStyle/>
        <a:p>
          <a:endParaRPr lang="en-US"/>
        </a:p>
      </dgm:t>
    </dgm:pt>
    <dgm:pt modelId="{CB6E878A-D431-434D-9FC9-CECB945D5265}" type="pres">
      <dgm:prSet presAssocID="{D13AAA76-86CA-40E9-A293-19C7ADB293CB}" presName="connectorText" presStyleLbl="sibTrans1D1" presStyleIdx="0" presStyleCnt="3"/>
      <dgm:spPr/>
      <dgm:t>
        <a:bodyPr/>
        <a:lstStyle/>
        <a:p>
          <a:endParaRPr lang="en-US"/>
        </a:p>
      </dgm:t>
    </dgm:pt>
    <dgm:pt modelId="{936A6B57-C1E0-46E7-9CDB-B4FEF23F08FE}" type="pres">
      <dgm:prSet presAssocID="{01E2FC08-0087-4712-8745-8D19FD8A23AF}" presName="node" presStyleLbl="node1" presStyleIdx="1" presStyleCnt="4" custScaleX="385154" custScaleY="41873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CCCFFCE-A9D7-456E-9FBF-6D5F5D461AB8}" type="pres">
      <dgm:prSet presAssocID="{5F62FA45-62F4-4B11-A588-B2E6D14D1F25}" presName="sibTrans" presStyleLbl="sibTrans1D1" presStyleIdx="1" presStyleCnt="3"/>
      <dgm:spPr/>
      <dgm:t>
        <a:bodyPr/>
        <a:lstStyle/>
        <a:p>
          <a:endParaRPr lang="en-US"/>
        </a:p>
      </dgm:t>
    </dgm:pt>
    <dgm:pt modelId="{D466406B-552C-4ABB-9B49-3A403E759EA5}" type="pres">
      <dgm:prSet presAssocID="{5F62FA45-62F4-4B11-A588-B2E6D14D1F25}" presName="connectorText" presStyleLbl="sibTrans1D1" presStyleIdx="1" presStyleCnt="3"/>
      <dgm:spPr/>
      <dgm:t>
        <a:bodyPr/>
        <a:lstStyle/>
        <a:p>
          <a:endParaRPr lang="en-US"/>
        </a:p>
      </dgm:t>
    </dgm:pt>
    <dgm:pt modelId="{BE677261-429B-4DB7-AACE-29F1EDD633EC}" type="pres">
      <dgm:prSet presAssocID="{D8AE6F21-2481-46E7-900D-BFEA33956172}" presName="node" presStyleLbl="node1" presStyleIdx="2" presStyleCnt="4" custScaleX="385154" custScaleY="41873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24E48B3-DDF6-403A-B169-24ACDB9B1258}" type="pres">
      <dgm:prSet presAssocID="{72B0A0FB-13BB-4094-B845-2E3BB21AA6F6}" presName="sibTrans" presStyleLbl="sibTrans1D1" presStyleIdx="2" presStyleCnt="3"/>
      <dgm:spPr/>
      <dgm:t>
        <a:bodyPr/>
        <a:lstStyle/>
        <a:p>
          <a:endParaRPr lang="en-US"/>
        </a:p>
      </dgm:t>
    </dgm:pt>
    <dgm:pt modelId="{03C71E33-194B-4DEB-BEDF-28C9443140BF}" type="pres">
      <dgm:prSet presAssocID="{72B0A0FB-13BB-4094-B845-2E3BB21AA6F6}" presName="connectorText" presStyleLbl="sibTrans1D1" presStyleIdx="2" presStyleCnt="3"/>
      <dgm:spPr/>
      <dgm:t>
        <a:bodyPr/>
        <a:lstStyle/>
        <a:p>
          <a:endParaRPr lang="en-US"/>
        </a:p>
      </dgm:t>
    </dgm:pt>
    <dgm:pt modelId="{58AAB53B-40C8-419D-B737-96E19728A122}" type="pres">
      <dgm:prSet presAssocID="{2328DD28-46C3-4CBB-AA78-4FADA33ED38E}" presName="node" presStyleLbl="node1" presStyleIdx="3" presStyleCnt="4" custScaleX="385154" custScaleY="41873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B5ED602-582E-4AC7-94B8-9856103A3C75}" type="presOf" srcId="{72B0A0FB-13BB-4094-B845-2E3BB21AA6F6}" destId="{03C71E33-194B-4DEB-BEDF-28C9443140BF}" srcOrd="1" destOrd="0" presId="urn:microsoft.com/office/officeart/2005/8/layout/bProcess3"/>
    <dgm:cxn modelId="{04DB91B7-E686-4AE8-BE7A-4691F8A7CAAB}" type="presOf" srcId="{5F62FA45-62F4-4B11-A588-B2E6D14D1F25}" destId="{4CCCFFCE-A9D7-456E-9FBF-6D5F5D461AB8}" srcOrd="0" destOrd="0" presId="urn:microsoft.com/office/officeart/2005/8/layout/bProcess3"/>
    <dgm:cxn modelId="{EA049DA8-4F8F-4C8A-9D4C-040CC6024616}" type="presOf" srcId="{72B0A0FB-13BB-4094-B845-2E3BB21AA6F6}" destId="{D24E48B3-DDF6-403A-B169-24ACDB9B1258}" srcOrd="0" destOrd="0" presId="urn:microsoft.com/office/officeart/2005/8/layout/bProcess3"/>
    <dgm:cxn modelId="{55840287-7312-4206-9101-5754B2724355}" type="presOf" srcId="{D8AE6F21-2481-46E7-900D-BFEA33956172}" destId="{BE677261-429B-4DB7-AACE-29F1EDD633EC}" srcOrd="0" destOrd="0" presId="urn:microsoft.com/office/officeart/2005/8/layout/bProcess3"/>
    <dgm:cxn modelId="{E801E993-F44A-4810-BDA9-1132D3E3CD2D}" srcId="{BD0C7739-797E-426D-BF5B-EEAECACD366F}" destId="{2328DD28-46C3-4CBB-AA78-4FADA33ED38E}" srcOrd="3" destOrd="0" parTransId="{6C81441F-4147-4691-948C-59095D838DF0}" sibTransId="{7369B4CA-C660-43DB-B3A0-97064AC6E9F1}"/>
    <dgm:cxn modelId="{317F4607-CBAF-46C2-BBAE-5FCB80339717}" srcId="{BD0C7739-797E-426D-BF5B-EEAECACD366F}" destId="{01E2FC08-0087-4712-8745-8D19FD8A23AF}" srcOrd="1" destOrd="0" parTransId="{0A1650D6-5FC7-47A4-80E3-C14D3A500DD4}" sibTransId="{5F62FA45-62F4-4B11-A588-B2E6D14D1F25}"/>
    <dgm:cxn modelId="{7C75DB81-CF4C-4FFF-A418-B6AB733849EF}" type="presOf" srcId="{D13AAA76-86CA-40E9-A293-19C7ADB293CB}" destId="{CB6E878A-D431-434D-9FC9-CECB945D5265}" srcOrd="1" destOrd="0" presId="urn:microsoft.com/office/officeart/2005/8/layout/bProcess3"/>
    <dgm:cxn modelId="{41AF3D0C-A10C-4B92-BD0A-DDD4A4609A3E}" type="presOf" srcId="{5F62FA45-62F4-4B11-A588-B2E6D14D1F25}" destId="{D466406B-552C-4ABB-9B49-3A403E759EA5}" srcOrd="1" destOrd="0" presId="urn:microsoft.com/office/officeart/2005/8/layout/bProcess3"/>
    <dgm:cxn modelId="{69BC00F5-19CC-44F2-831C-9EA065937E7E}" type="presOf" srcId="{2328DD28-46C3-4CBB-AA78-4FADA33ED38E}" destId="{58AAB53B-40C8-419D-B737-96E19728A122}" srcOrd="0" destOrd="0" presId="urn:microsoft.com/office/officeart/2005/8/layout/bProcess3"/>
    <dgm:cxn modelId="{CB76FDB7-E404-481F-9123-7ADA49F4BE0E}" type="presOf" srcId="{D13AAA76-86CA-40E9-A293-19C7ADB293CB}" destId="{04DF21FB-8908-40EA-A0D5-8F3443263A2D}" srcOrd="0" destOrd="0" presId="urn:microsoft.com/office/officeart/2005/8/layout/bProcess3"/>
    <dgm:cxn modelId="{549C1D35-7E31-4748-9C47-34D6E9E7419A}" type="presOf" srcId="{BD0C7739-797E-426D-BF5B-EEAECACD366F}" destId="{87E3F472-264F-4407-8960-DB017D08B98D}" srcOrd="0" destOrd="0" presId="urn:microsoft.com/office/officeart/2005/8/layout/bProcess3"/>
    <dgm:cxn modelId="{8C25BC09-7FE1-472F-A50C-1AB0D9767666}" type="presOf" srcId="{01E2FC08-0087-4712-8745-8D19FD8A23AF}" destId="{936A6B57-C1E0-46E7-9CDB-B4FEF23F08FE}" srcOrd="0" destOrd="0" presId="urn:microsoft.com/office/officeart/2005/8/layout/bProcess3"/>
    <dgm:cxn modelId="{E8985E36-D8ED-4B13-A48C-3B157FE24795}" type="presOf" srcId="{F037E137-8A0D-40B6-8CE4-84C9798C15E2}" destId="{4397CC95-AF0A-4564-B5C2-33CFF62FFC03}" srcOrd="0" destOrd="0" presId="urn:microsoft.com/office/officeart/2005/8/layout/bProcess3"/>
    <dgm:cxn modelId="{93750BD2-7BEF-477F-A39F-7A248EBD539B}" srcId="{BD0C7739-797E-426D-BF5B-EEAECACD366F}" destId="{D8AE6F21-2481-46E7-900D-BFEA33956172}" srcOrd="2" destOrd="0" parTransId="{CBA23EFA-9E53-4467-8CCD-1439992B6154}" sibTransId="{72B0A0FB-13BB-4094-B845-2E3BB21AA6F6}"/>
    <dgm:cxn modelId="{812B7339-664B-4E11-8E25-831007304975}" srcId="{BD0C7739-797E-426D-BF5B-EEAECACD366F}" destId="{F037E137-8A0D-40B6-8CE4-84C9798C15E2}" srcOrd="0" destOrd="0" parTransId="{88172E75-9637-4EB9-B733-8289200A85D8}" sibTransId="{D13AAA76-86CA-40E9-A293-19C7ADB293CB}"/>
    <dgm:cxn modelId="{86ABAF45-F8E5-4FB4-BB82-E51F193CDDBF}" type="presParOf" srcId="{87E3F472-264F-4407-8960-DB017D08B98D}" destId="{4397CC95-AF0A-4564-B5C2-33CFF62FFC03}" srcOrd="0" destOrd="0" presId="urn:microsoft.com/office/officeart/2005/8/layout/bProcess3"/>
    <dgm:cxn modelId="{140D5C1A-6E6F-4880-9567-015FCFAC1713}" type="presParOf" srcId="{87E3F472-264F-4407-8960-DB017D08B98D}" destId="{04DF21FB-8908-40EA-A0D5-8F3443263A2D}" srcOrd="1" destOrd="0" presId="urn:microsoft.com/office/officeart/2005/8/layout/bProcess3"/>
    <dgm:cxn modelId="{8AC4B4BC-A072-4B5D-BBC6-227D79444B64}" type="presParOf" srcId="{04DF21FB-8908-40EA-A0D5-8F3443263A2D}" destId="{CB6E878A-D431-434D-9FC9-CECB945D5265}" srcOrd="0" destOrd="0" presId="urn:microsoft.com/office/officeart/2005/8/layout/bProcess3"/>
    <dgm:cxn modelId="{A8EE07CD-2871-4C81-9405-2AEA83136191}" type="presParOf" srcId="{87E3F472-264F-4407-8960-DB017D08B98D}" destId="{936A6B57-C1E0-46E7-9CDB-B4FEF23F08FE}" srcOrd="2" destOrd="0" presId="urn:microsoft.com/office/officeart/2005/8/layout/bProcess3"/>
    <dgm:cxn modelId="{6F305103-252F-4A3C-B459-6336DB4CA278}" type="presParOf" srcId="{87E3F472-264F-4407-8960-DB017D08B98D}" destId="{4CCCFFCE-A9D7-456E-9FBF-6D5F5D461AB8}" srcOrd="3" destOrd="0" presId="urn:microsoft.com/office/officeart/2005/8/layout/bProcess3"/>
    <dgm:cxn modelId="{ECB8B815-AEE1-42F6-A4F2-625B7511534A}" type="presParOf" srcId="{4CCCFFCE-A9D7-456E-9FBF-6D5F5D461AB8}" destId="{D466406B-552C-4ABB-9B49-3A403E759EA5}" srcOrd="0" destOrd="0" presId="urn:microsoft.com/office/officeart/2005/8/layout/bProcess3"/>
    <dgm:cxn modelId="{DB7A2FEB-42ED-42AC-BEAE-E84C19CAE83F}" type="presParOf" srcId="{87E3F472-264F-4407-8960-DB017D08B98D}" destId="{BE677261-429B-4DB7-AACE-29F1EDD633EC}" srcOrd="4" destOrd="0" presId="urn:microsoft.com/office/officeart/2005/8/layout/bProcess3"/>
    <dgm:cxn modelId="{2A412722-628B-4644-A1A4-944765058228}" type="presParOf" srcId="{87E3F472-264F-4407-8960-DB017D08B98D}" destId="{D24E48B3-DDF6-403A-B169-24ACDB9B1258}" srcOrd="5" destOrd="0" presId="urn:microsoft.com/office/officeart/2005/8/layout/bProcess3"/>
    <dgm:cxn modelId="{391DC6C5-8578-44A2-9A27-E9241230683B}" type="presParOf" srcId="{D24E48B3-DDF6-403A-B169-24ACDB9B1258}" destId="{03C71E33-194B-4DEB-BEDF-28C9443140BF}" srcOrd="0" destOrd="0" presId="urn:microsoft.com/office/officeart/2005/8/layout/bProcess3"/>
    <dgm:cxn modelId="{7A97E3F3-FAD4-4E2B-BA98-71A1DD147EC3}" type="presParOf" srcId="{87E3F472-264F-4407-8960-DB017D08B98D}" destId="{58AAB53B-40C8-419D-B737-96E19728A122}" srcOrd="6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DF21FB-8908-40EA-A0D5-8F3443263A2D}">
      <dsp:nvSpPr>
        <dsp:cNvPr id="0" name=""/>
        <dsp:cNvSpPr/>
      </dsp:nvSpPr>
      <dsp:spPr>
        <a:xfrm>
          <a:off x="3643628" y="1153115"/>
          <a:ext cx="80654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806543" y="45720"/>
              </a:lnTo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025971" y="1194645"/>
        <a:ext cx="41857" cy="8379"/>
      </dsp:txXfrm>
    </dsp:sp>
    <dsp:sp modelId="{4397CC95-AF0A-4564-B5C2-33CFF62FFC03}">
      <dsp:nvSpPr>
        <dsp:cNvPr id="0" name=""/>
        <dsp:cNvSpPr/>
      </dsp:nvSpPr>
      <dsp:spPr>
        <a:xfrm>
          <a:off x="5673" y="106908"/>
          <a:ext cx="3639754" cy="218385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Shimoliy</a:t>
          </a:r>
          <a:r>
            <a:rPr lang="en-US" sz="24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Yevropa</a:t>
          </a:r>
          <a:r>
            <a:rPr lang="en-US" sz="24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mamlakatlaridagi</a:t>
          </a:r>
          <a:r>
            <a:rPr lang="en-US" sz="24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demografik</a:t>
          </a:r>
          <a:r>
            <a:rPr lang="en-US" sz="24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vaziyatning</a:t>
          </a:r>
          <a:r>
            <a:rPr lang="en-US" sz="24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umumiy</a:t>
          </a:r>
          <a:r>
            <a:rPr lang="en-US" sz="24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jihatlari</a:t>
          </a:r>
          <a:r>
            <a:rPr lang="en-US" sz="24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tug‘ilish</a:t>
          </a:r>
          <a:r>
            <a:rPr lang="en-US" sz="24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4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o‘limning</a:t>
          </a:r>
          <a:r>
            <a:rPr lang="en-US" sz="24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past  </a:t>
          </a:r>
          <a:r>
            <a:rPr lang="en-US" sz="24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ko‘rsatkichlari</a:t>
          </a:r>
          <a:r>
            <a:rPr lang="en-US" sz="24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24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tavsiflanadi</a:t>
          </a:r>
          <a:r>
            <a:rPr lang="en-US" sz="24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en-US" sz="24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673" y="106908"/>
        <a:ext cx="3639754" cy="2183852"/>
      </dsp:txXfrm>
    </dsp:sp>
    <dsp:sp modelId="{4CCCFFCE-A9D7-456E-9FBF-6D5F5D461AB8}">
      <dsp:nvSpPr>
        <dsp:cNvPr id="0" name=""/>
        <dsp:cNvSpPr/>
      </dsp:nvSpPr>
      <dsp:spPr>
        <a:xfrm>
          <a:off x="1825550" y="2288961"/>
          <a:ext cx="4476898" cy="806543"/>
        </a:xfrm>
        <a:custGeom>
          <a:avLst/>
          <a:gdLst/>
          <a:ahLst/>
          <a:cxnLst/>
          <a:rect l="0" t="0" r="0" b="0"/>
          <a:pathLst>
            <a:path>
              <a:moveTo>
                <a:pt x="4476898" y="0"/>
              </a:moveTo>
              <a:lnTo>
                <a:pt x="4476898" y="420371"/>
              </a:lnTo>
              <a:lnTo>
                <a:pt x="0" y="420371"/>
              </a:lnTo>
              <a:lnTo>
                <a:pt x="0" y="806543"/>
              </a:lnTo>
            </a:path>
          </a:pathLst>
        </a:custGeom>
        <a:noFill/>
        <a:ln w="9525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950137" y="2688043"/>
        <a:ext cx="227724" cy="8379"/>
      </dsp:txXfrm>
    </dsp:sp>
    <dsp:sp modelId="{936A6B57-C1E0-46E7-9CDB-B4FEF23F08FE}">
      <dsp:nvSpPr>
        <dsp:cNvPr id="0" name=""/>
        <dsp:cNvSpPr/>
      </dsp:nvSpPr>
      <dsp:spPr>
        <a:xfrm>
          <a:off x="4482571" y="106908"/>
          <a:ext cx="3639754" cy="2183852"/>
        </a:xfrm>
        <a:prstGeom prst="rect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Boltiq</a:t>
          </a:r>
          <a:r>
            <a:rPr lang="en-US" sz="24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mamlakatlarida</a:t>
          </a:r>
          <a:r>
            <a:rPr lang="en-US" sz="24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aholining</a:t>
          </a:r>
          <a:r>
            <a:rPr lang="en-US" sz="24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tabiiy</a:t>
          </a:r>
          <a:r>
            <a:rPr lang="en-US" sz="24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kamayishi</a:t>
          </a:r>
          <a:r>
            <a:rPr lang="en-US" sz="24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4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migratsiyaning</a:t>
          </a:r>
          <a:r>
            <a:rPr lang="en-US" sz="24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manfiy</a:t>
          </a:r>
          <a:r>
            <a:rPr lang="en-US" sz="24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balansi</a:t>
          </a:r>
          <a:r>
            <a:rPr lang="en-US" sz="24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kuzatilmoqda</a:t>
          </a:r>
          <a:r>
            <a:rPr lang="en-US" sz="24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en-US" sz="24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482571" y="106908"/>
        <a:ext cx="3639754" cy="2183852"/>
      </dsp:txXfrm>
    </dsp:sp>
    <dsp:sp modelId="{D24E48B3-DDF6-403A-B169-24ACDB9B1258}">
      <dsp:nvSpPr>
        <dsp:cNvPr id="0" name=""/>
        <dsp:cNvSpPr/>
      </dsp:nvSpPr>
      <dsp:spPr>
        <a:xfrm>
          <a:off x="3643628" y="4174111"/>
          <a:ext cx="80654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806543" y="45720"/>
              </a:lnTo>
            </a:path>
          </a:pathLst>
        </a:custGeom>
        <a:noFill/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025971" y="4215641"/>
        <a:ext cx="41857" cy="8379"/>
      </dsp:txXfrm>
    </dsp:sp>
    <dsp:sp modelId="{BE677261-429B-4DB7-AACE-29F1EDD633EC}">
      <dsp:nvSpPr>
        <dsp:cNvPr id="0" name=""/>
        <dsp:cNvSpPr/>
      </dsp:nvSpPr>
      <dsp:spPr>
        <a:xfrm>
          <a:off x="5673" y="3127905"/>
          <a:ext cx="3639754" cy="2183852"/>
        </a:xfrm>
        <a:prstGeom prst="rect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Skandinaviya</a:t>
          </a:r>
          <a:r>
            <a:rPr lang="en-US" sz="27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7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davlatlari</a:t>
          </a:r>
          <a:r>
            <a:rPr lang="en-US" sz="27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7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en-US" sz="27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7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aholi</a:t>
          </a:r>
          <a:r>
            <a:rPr lang="en-US" sz="27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7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zichligining</a:t>
          </a:r>
          <a:r>
            <a:rPr lang="en-US" sz="27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7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birmuncha</a:t>
          </a:r>
          <a:r>
            <a:rPr lang="en-US" sz="27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past  </a:t>
          </a:r>
          <a:r>
            <a:rPr lang="en-US" sz="27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ko‘rsatkichlari</a:t>
          </a:r>
          <a:r>
            <a:rPr lang="en-US" sz="27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7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xos</a:t>
          </a:r>
          <a:r>
            <a:rPr lang="en-US" sz="27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en-US" sz="27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673" y="3127905"/>
        <a:ext cx="3639754" cy="2183852"/>
      </dsp:txXfrm>
    </dsp:sp>
    <dsp:sp modelId="{58AAB53B-40C8-419D-B737-96E19728A122}">
      <dsp:nvSpPr>
        <dsp:cNvPr id="0" name=""/>
        <dsp:cNvSpPr/>
      </dsp:nvSpPr>
      <dsp:spPr>
        <a:xfrm>
          <a:off x="4482571" y="3127905"/>
          <a:ext cx="3639754" cy="2183852"/>
        </a:xfrm>
        <a:prstGeom prst="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Urbanizatsiya</a:t>
          </a:r>
          <a:r>
            <a:rPr lang="en-US" sz="27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7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barcha</a:t>
          </a:r>
          <a:r>
            <a:rPr lang="en-US" sz="27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7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davlatlarda</a:t>
          </a:r>
          <a:r>
            <a:rPr lang="en-US" sz="27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70  </a:t>
          </a:r>
          <a:r>
            <a:rPr lang="en-US" sz="27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foizdan</a:t>
          </a:r>
          <a:r>
            <a:rPr lang="en-US" sz="27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7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yuqori</a:t>
          </a:r>
          <a:r>
            <a:rPr lang="en-US" sz="27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7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darajada</a:t>
          </a:r>
          <a:r>
            <a:rPr lang="en-US" sz="27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en-US" sz="27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482571" y="3127905"/>
        <a:ext cx="3639754" cy="218385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DF21FB-8908-40EA-A0D5-8F3443263A2D}">
      <dsp:nvSpPr>
        <dsp:cNvPr id="0" name=""/>
        <dsp:cNvSpPr/>
      </dsp:nvSpPr>
      <dsp:spPr>
        <a:xfrm>
          <a:off x="4413322" y="1254872"/>
          <a:ext cx="20695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06954" y="45720"/>
              </a:lnTo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510861" y="1299403"/>
        <a:ext cx="11877" cy="2377"/>
      </dsp:txXfrm>
    </dsp:sp>
    <dsp:sp modelId="{4397CC95-AF0A-4564-B5C2-33CFF62FFC03}">
      <dsp:nvSpPr>
        <dsp:cNvPr id="0" name=""/>
        <dsp:cNvSpPr/>
      </dsp:nvSpPr>
      <dsp:spPr>
        <a:xfrm>
          <a:off x="437084" y="3138"/>
          <a:ext cx="3978038" cy="259490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Tug‘ilish</a:t>
          </a:r>
          <a:r>
            <a:rPr lang="en-US" sz="2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tabiiy</a:t>
          </a:r>
          <a:r>
            <a:rPr lang="en-US" sz="2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ko‘payish</a:t>
          </a:r>
          <a:r>
            <a:rPr lang="en-US" sz="2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ko‘rsatkichlari</a:t>
          </a:r>
          <a:r>
            <a:rPr lang="en-US" sz="2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juda</a:t>
          </a:r>
          <a:r>
            <a:rPr lang="en-US" sz="2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past</a:t>
          </a:r>
          <a:endParaRPr lang="en-US" sz="24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7084" y="3138"/>
        <a:ext cx="3978038" cy="2594907"/>
      </dsp:txXfrm>
    </dsp:sp>
    <dsp:sp modelId="{4CCCFFCE-A9D7-456E-9FBF-6D5F5D461AB8}">
      <dsp:nvSpPr>
        <dsp:cNvPr id="0" name=""/>
        <dsp:cNvSpPr/>
      </dsp:nvSpPr>
      <dsp:spPr>
        <a:xfrm>
          <a:off x="2426103" y="2596245"/>
          <a:ext cx="4215592" cy="206954"/>
        </a:xfrm>
        <a:custGeom>
          <a:avLst/>
          <a:gdLst/>
          <a:ahLst/>
          <a:cxnLst/>
          <a:rect l="0" t="0" r="0" b="0"/>
          <a:pathLst>
            <a:path>
              <a:moveTo>
                <a:pt x="4215592" y="0"/>
              </a:moveTo>
              <a:lnTo>
                <a:pt x="4215592" y="120577"/>
              </a:lnTo>
              <a:lnTo>
                <a:pt x="0" y="120577"/>
              </a:lnTo>
              <a:lnTo>
                <a:pt x="0" y="206954"/>
              </a:lnTo>
            </a:path>
          </a:pathLst>
        </a:custGeom>
        <a:noFill/>
        <a:ln w="9525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428342" y="2698534"/>
        <a:ext cx="211114" cy="2377"/>
      </dsp:txXfrm>
    </dsp:sp>
    <dsp:sp modelId="{936A6B57-C1E0-46E7-9CDB-B4FEF23F08FE}">
      <dsp:nvSpPr>
        <dsp:cNvPr id="0" name=""/>
        <dsp:cNvSpPr/>
      </dsp:nvSpPr>
      <dsp:spPr>
        <a:xfrm>
          <a:off x="4652677" y="3138"/>
          <a:ext cx="3978038" cy="2594907"/>
        </a:xfrm>
        <a:prstGeom prst="rect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Tashqi</a:t>
          </a:r>
          <a:r>
            <a:rPr lang="en-US" sz="2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migratsiya</a:t>
          </a:r>
          <a:r>
            <a:rPr lang="en-US" sz="2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balansi</a:t>
          </a:r>
          <a:r>
            <a:rPr lang="en-US" sz="2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yuqori</a:t>
          </a:r>
          <a:r>
            <a:rPr lang="en-US" sz="2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musbat</a:t>
          </a:r>
          <a:r>
            <a:rPr lang="en-US" sz="2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ko‘rsatkichlarga</a:t>
          </a:r>
          <a:r>
            <a:rPr lang="en-US" sz="2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ega</a:t>
          </a:r>
          <a:r>
            <a:rPr lang="en-US" sz="2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bo‘lganligi</a:t>
          </a:r>
          <a:r>
            <a:rPr lang="en-US" sz="2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bois,  </a:t>
          </a:r>
          <a:r>
            <a:rPr lang="en-US" sz="24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subregion</a:t>
          </a:r>
          <a:r>
            <a:rPr lang="en-US" sz="2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davlatlarida</a:t>
          </a:r>
          <a:r>
            <a:rPr lang="en-US" sz="2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aholi</a:t>
          </a:r>
          <a:r>
            <a:rPr lang="en-US" sz="2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o‘sishi</a:t>
          </a:r>
          <a:r>
            <a:rPr lang="en-US" sz="2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davom</a:t>
          </a:r>
          <a:r>
            <a:rPr lang="en-US" sz="2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etmoqda</a:t>
          </a:r>
          <a:r>
            <a:rPr lang="en-US" sz="2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en-US" sz="24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652677" y="3138"/>
        <a:ext cx="3978038" cy="2594907"/>
      </dsp:txXfrm>
    </dsp:sp>
    <dsp:sp modelId="{D24E48B3-DDF6-403A-B169-24ACDB9B1258}">
      <dsp:nvSpPr>
        <dsp:cNvPr id="0" name=""/>
        <dsp:cNvSpPr/>
      </dsp:nvSpPr>
      <dsp:spPr>
        <a:xfrm>
          <a:off x="4413322" y="4087333"/>
          <a:ext cx="20695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06954" y="45720"/>
              </a:lnTo>
            </a:path>
          </a:pathLst>
        </a:custGeom>
        <a:noFill/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510861" y="4131865"/>
        <a:ext cx="11877" cy="2377"/>
      </dsp:txXfrm>
    </dsp:sp>
    <dsp:sp modelId="{BE677261-429B-4DB7-AACE-29F1EDD633EC}">
      <dsp:nvSpPr>
        <dsp:cNvPr id="0" name=""/>
        <dsp:cNvSpPr/>
      </dsp:nvSpPr>
      <dsp:spPr>
        <a:xfrm>
          <a:off x="437084" y="2835600"/>
          <a:ext cx="3978038" cy="2594907"/>
        </a:xfrm>
        <a:prstGeom prst="rect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G‘arbiy</a:t>
          </a:r>
          <a:r>
            <a:rPr lang="en-US" sz="2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Yevropa</a:t>
          </a:r>
          <a:r>
            <a:rPr lang="en-US" sz="2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qit’a</a:t>
          </a:r>
          <a:r>
            <a:rPr lang="en-US" sz="2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subregionlari</a:t>
          </a:r>
          <a:r>
            <a:rPr lang="en-US" sz="2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ichida</a:t>
          </a:r>
          <a:r>
            <a:rPr lang="en-US" sz="2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aholisi</a:t>
          </a:r>
          <a:r>
            <a:rPr lang="en-US" sz="2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eng</a:t>
          </a:r>
          <a:r>
            <a:rPr lang="en-US" sz="2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zich</a:t>
          </a:r>
          <a:r>
            <a:rPr lang="en-US" sz="2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joylashgan</a:t>
          </a:r>
          <a:r>
            <a:rPr lang="en-US" sz="2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hudud</a:t>
          </a:r>
          <a:r>
            <a:rPr lang="en-US" sz="2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hisoblanadi</a:t>
          </a:r>
          <a:r>
            <a:rPr lang="en-US" sz="2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en-US" sz="24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7084" y="2835600"/>
        <a:ext cx="3978038" cy="2594907"/>
      </dsp:txXfrm>
    </dsp:sp>
    <dsp:sp modelId="{58AAB53B-40C8-419D-B737-96E19728A122}">
      <dsp:nvSpPr>
        <dsp:cNvPr id="0" name=""/>
        <dsp:cNvSpPr/>
      </dsp:nvSpPr>
      <dsp:spPr>
        <a:xfrm>
          <a:off x="4652677" y="2835600"/>
          <a:ext cx="3978038" cy="2594907"/>
        </a:xfrm>
        <a:prstGeom prst="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Urbanizatsiya</a:t>
          </a:r>
          <a:r>
            <a:rPr lang="en-US" sz="2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ko‘rsatkichlari</a:t>
          </a:r>
          <a:r>
            <a:rPr lang="en-US" sz="2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 </a:t>
          </a:r>
          <a:r>
            <a:rPr lang="en-US" sz="24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Lixtenshteyndan</a:t>
          </a:r>
          <a:r>
            <a:rPr lang="en-US" sz="2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tashqari</a:t>
          </a:r>
          <a:r>
            <a:rPr lang="en-US" sz="2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 </a:t>
          </a:r>
          <a:r>
            <a:rPr lang="en-US" sz="24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barcha</a:t>
          </a:r>
          <a:r>
            <a:rPr lang="en-US" sz="2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davlatlarda</a:t>
          </a:r>
          <a:r>
            <a:rPr lang="en-US" sz="2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yuqori</a:t>
          </a:r>
          <a:endParaRPr lang="en-US" sz="24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652677" y="2835600"/>
        <a:ext cx="3978038" cy="25949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19-Feb-21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1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171" indent="-247608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686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48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9233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5" y="1452419"/>
            <a:ext cx="10363201" cy="4627564"/>
          </a:xfrm>
        </p:spPr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1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23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686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48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25323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45242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231474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21920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82458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3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560287"/>
            <a:ext cx="5082117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1" y="1219203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1" y="1560287"/>
            <a:ext cx="5084232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972068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462287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803373"/>
            <a:ext cx="5082117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1" y="1462287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1" y="1803373"/>
            <a:ext cx="5084232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788367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299829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203815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14430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5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7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5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7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673713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19-Feb-21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9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5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9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5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7639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276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12915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705165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500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5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7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500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5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7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500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5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7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500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5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7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173436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225192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382891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21037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953939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5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582160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5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742051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861673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19236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2230"/>
            <a:ext cx="12192000" cy="919480"/>
          </a:xfrm>
          <a:custGeom>
            <a:avLst/>
            <a:gdLst/>
            <a:ahLst/>
            <a:cxnLst/>
            <a:rect l="l" t="t" r="r" b="b"/>
            <a:pathLst>
              <a:path w="12192000" h="919480">
                <a:moveTo>
                  <a:pt x="0" y="0"/>
                </a:moveTo>
                <a:lnTo>
                  <a:pt x="0" y="919480"/>
                </a:lnTo>
                <a:lnTo>
                  <a:pt x="12191999" y="919480"/>
                </a:lnTo>
                <a:lnTo>
                  <a:pt x="1219199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55879"/>
            <a:ext cx="12192000" cy="932180"/>
          </a:xfrm>
          <a:custGeom>
            <a:avLst/>
            <a:gdLst/>
            <a:ahLst/>
            <a:cxnLst/>
            <a:rect l="l" t="t" r="r" b="b"/>
            <a:pathLst>
              <a:path w="12192000" h="932180">
                <a:moveTo>
                  <a:pt x="12191987" y="919480"/>
                </a:moveTo>
                <a:lnTo>
                  <a:pt x="0" y="919480"/>
                </a:lnTo>
                <a:lnTo>
                  <a:pt x="0" y="932180"/>
                </a:lnTo>
                <a:lnTo>
                  <a:pt x="12191987" y="932180"/>
                </a:lnTo>
                <a:lnTo>
                  <a:pt x="12191987" y="919480"/>
                </a:lnTo>
                <a:close/>
              </a:path>
              <a:path w="12192000" h="932180">
                <a:moveTo>
                  <a:pt x="12191987" y="0"/>
                </a:moveTo>
                <a:lnTo>
                  <a:pt x="0" y="0"/>
                </a:lnTo>
                <a:lnTo>
                  <a:pt x="0" y="12700"/>
                </a:lnTo>
                <a:lnTo>
                  <a:pt x="12191987" y="12700"/>
                </a:lnTo>
                <a:lnTo>
                  <a:pt x="1219198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39444" y="1627504"/>
            <a:ext cx="5217795" cy="44164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4595" y="1447800"/>
            <a:ext cx="5439409" cy="47821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19-Feb-21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703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1235400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192665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7582098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43715141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4881792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43955944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8231834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13846686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99474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19-Feb-21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4436813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0510947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53457905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1067356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491226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491226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1387269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491226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491226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5876966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8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8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8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8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452970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8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8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8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8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4025779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8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8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8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9054604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8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8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8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92415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19-Feb-21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329022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329022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8596986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329022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329022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1386149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5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4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39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7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3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4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5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4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39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7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3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4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5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4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39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7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3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4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98244275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5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4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39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7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3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4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5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4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39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7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3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4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5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4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39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7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3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4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2596048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15354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1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9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7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3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5567610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15354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1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9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7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3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24488274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88657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565566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88657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8785472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5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8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3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5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8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3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4128822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5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8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3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5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8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3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748165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0AEB3-EAF7-45C9-B1CE-90F2904C3810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88427-AA06-415A-ABAE-FA072E52E0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833435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8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3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6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2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8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7964044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8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3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6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2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8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70039610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7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2026024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7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6579150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B9E9AB9-CC6F-421C-B64F-949D9DA502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0F63FE92-17E4-4CE0-A3A7-106AAB549A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A65E682-D44E-4EF6-ABF1-4017FAC41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EEC7FFF-CCAC-4816-BB03-4A8AA6818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0F44A18-C50E-42BC-AB70-4F95EBA73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1932786"/>
      </p:ext>
    </p:extLst>
  </p:cSld>
  <p:clrMapOvr>
    <a:masterClrMapping/>
  </p:clrMapOvr>
  <p:transition spd="slow">
    <p:comb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C7E1997-DE1D-4D93-BBDC-EC199370D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9A568DB-DBE3-4319-AF49-D585FF6259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0CB4143-74E4-447A-92E6-203CAE360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79B1C41-C39A-40F0-A62A-559D4583E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9F07CE1-DB04-469E-BBB3-7179FBEFF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782668"/>
      </p:ext>
    </p:extLst>
  </p:cSld>
  <p:clrMapOvr>
    <a:masterClrMapping/>
  </p:clrMapOvr>
  <p:transition spd="slow">
    <p:comb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25543F9-FD23-45F8-A265-56D29BF9B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326CBE0-AC7A-437D-BB3E-F511E6F6D3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5286B5B-F4DD-47F9-BAD2-5FF63F041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A87F100-80E9-4EFB-94A8-A4A47ABFE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B296977-425B-413F-B218-BFBCD15B7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5052058"/>
      </p:ext>
    </p:extLst>
  </p:cSld>
  <p:clrMapOvr>
    <a:masterClrMapping/>
  </p:clrMapOvr>
  <p:transition spd="slow">
    <p:comb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0F080DE-EF0B-4858-8E9E-9615A9EB0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F87460A-1D3D-477C-BEA0-56CAC96193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103152EA-8CAF-4623-850F-EA197ABF84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FB3D7C9-2C75-4D8C-85FB-7F6FDC726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8C23892D-B40B-47CB-9E08-681CA8C20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ACE34AEA-A11D-438B-82F4-2401CC75D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9020969"/>
      </p:ext>
    </p:extLst>
  </p:cSld>
  <p:clrMapOvr>
    <a:masterClrMapping/>
  </p:clrMapOvr>
  <p:transition spd="slow">
    <p:comb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2730671-8218-48DC-A6AF-413C07E2D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C9933C5-6D06-46D6-A08F-50DEAE03B3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549B6E89-E947-42C1-AE21-88EB72543E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98E43088-76A4-4664-9C51-A12FD42BC3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766772AB-0673-452F-99C9-8991150F78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C76A0FEC-A079-41A7-9E50-6DFDE79FC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F5DBBEF4-92B3-4DEC-8186-260E80BAA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66A551BF-90A0-4718-9402-0A73491C0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1986563"/>
      </p:ext>
    </p:extLst>
  </p:cSld>
  <p:clrMapOvr>
    <a:masterClrMapping/>
  </p:clrMapOvr>
  <p:transition spd="slow">
    <p:comb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DAAB73F-D308-409E-BAFF-5C554CEC0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5F94CF4C-059E-429F-85B5-3E0D3BB42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088DE7D5-52AA-4069-844C-1366CB808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DD9069BA-7FD6-40F4-A8F3-369AF62BD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678185"/>
      </p:ext>
    </p:extLst>
  </p:cSld>
  <p:clrMapOvr>
    <a:masterClrMapping/>
  </p:clrMapOvr>
  <p:transition spd="slow">
    <p:comb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5" y="2130432"/>
            <a:ext cx="10363201" cy="1470025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3" y="3886202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5964939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68995FF8-8320-44E5-8147-5F672BD9F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F4718791-23A7-41F4-8C01-DC862DEE8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882FE402-7C89-4E42-9547-7B6268E5B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6540638"/>
      </p:ext>
    </p:extLst>
  </p:cSld>
  <p:clrMapOvr>
    <a:masterClrMapping/>
  </p:clrMapOvr>
  <p:transition spd="slow">
    <p:comb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3AD5A97-0716-4CB7-9F05-F0EA5D203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86A1A28-BB35-45AA-B7A5-CEC7F9BDD6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67EC5265-124A-4CE7-8CF0-D1D97CEB5D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CB41313-FA60-4F2B-8EF0-8B013E066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36FBD8C9-ED9D-4E90-9E19-39B4F95D6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72CAAC1-0A14-4ACB-B2D2-2A7C0269B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7959761"/>
      </p:ext>
    </p:extLst>
  </p:cSld>
  <p:clrMapOvr>
    <a:masterClrMapping/>
  </p:clrMapOvr>
  <p:transition spd="slow">
    <p:comb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5998394-93A1-4CD3-B4D6-88A048A69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C95A1D68-ED35-4263-BE43-28B2045888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55D174D2-E5DA-4339-8276-C9A47AE21B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744589F5-BB5A-4005-8F3C-39341C5363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638848A3-B1B7-4A98-B247-62FE02235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48FD7D75-D8B1-4B13-ADA8-E7183419F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7119734"/>
      </p:ext>
    </p:extLst>
  </p:cSld>
  <p:clrMapOvr>
    <a:masterClrMapping/>
  </p:clrMapOvr>
  <p:transition spd="slow">
    <p:comb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EB350FB-D4D7-477F-9EB2-0AF8AABBC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E810B0A0-98D0-4604-AE13-AD9B1CD976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D6548C5-7923-42B5-9E40-E4A3F7E44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0D837A6-9386-46D1-943E-731AF1A1A0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9130847-AD81-4EEF-81AB-724F706DD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5911627"/>
      </p:ext>
    </p:extLst>
  </p:cSld>
  <p:clrMapOvr>
    <a:masterClrMapping/>
  </p:clrMapOvr>
  <p:transition spd="slow">
    <p:comb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E101DD23-EAC5-4555-8E80-C496F6E51A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DE3BD7A0-1F05-4F6A-9856-495F3BCA1A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F39C0A4-7E55-49FE-80F4-847982BC4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E0BE15C-7FA1-4041-BCB7-71BCFEC4F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1495A4D-6242-4BA7-8BB8-E5D67A57A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5288814"/>
      </p:ext>
    </p:extLst>
  </p:cSld>
  <p:clrMapOvr>
    <a:masterClrMapping/>
  </p:clrMapOvr>
  <p:transition spd="slow">
    <p:comb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1354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5" y="1452419"/>
            <a:ext cx="10363201" cy="4627564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24556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24.xml"/><Relationship Id="rId26" Type="http://schemas.openxmlformats.org/officeDocument/2006/relationships/slideLayout" Target="../slideLayouts/slideLayout32.xml"/><Relationship Id="rId39" Type="http://schemas.openxmlformats.org/officeDocument/2006/relationships/slideLayout" Target="../slideLayouts/slideLayout45.xml"/><Relationship Id="rId21" Type="http://schemas.openxmlformats.org/officeDocument/2006/relationships/slideLayout" Target="../slideLayouts/slideLayout27.xml"/><Relationship Id="rId34" Type="http://schemas.openxmlformats.org/officeDocument/2006/relationships/slideLayout" Target="../slideLayouts/slideLayout40.xml"/><Relationship Id="rId42" Type="http://schemas.openxmlformats.org/officeDocument/2006/relationships/slideLayout" Target="../slideLayouts/slideLayout48.xml"/><Relationship Id="rId47" Type="http://schemas.openxmlformats.org/officeDocument/2006/relationships/slideLayout" Target="../slideLayouts/slideLayout53.xml"/><Relationship Id="rId50" Type="http://schemas.openxmlformats.org/officeDocument/2006/relationships/slideLayout" Target="../slideLayouts/slideLayout56.xml"/><Relationship Id="rId55" Type="http://schemas.openxmlformats.org/officeDocument/2006/relationships/slideLayout" Target="../slideLayouts/slideLayout61.xml"/><Relationship Id="rId7" Type="http://schemas.openxmlformats.org/officeDocument/2006/relationships/slideLayout" Target="../slideLayouts/slideLayout13.xml"/><Relationship Id="rId2" Type="http://schemas.openxmlformats.org/officeDocument/2006/relationships/slideLayout" Target="../slideLayouts/slideLayout8.xml"/><Relationship Id="rId16" Type="http://schemas.openxmlformats.org/officeDocument/2006/relationships/slideLayout" Target="../slideLayouts/slideLayout22.xml"/><Relationship Id="rId20" Type="http://schemas.openxmlformats.org/officeDocument/2006/relationships/slideLayout" Target="../slideLayouts/slideLayout26.xml"/><Relationship Id="rId29" Type="http://schemas.openxmlformats.org/officeDocument/2006/relationships/slideLayout" Target="../slideLayouts/slideLayout35.xml"/><Relationship Id="rId41" Type="http://schemas.openxmlformats.org/officeDocument/2006/relationships/slideLayout" Target="../slideLayouts/slideLayout47.xml"/><Relationship Id="rId54" Type="http://schemas.openxmlformats.org/officeDocument/2006/relationships/slideLayout" Target="../slideLayouts/slideLayout60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24" Type="http://schemas.openxmlformats.org/officeDocument/2006/relationships/slideLayout" Target="../slideLayouts/slideLayout30.xml"/><Relationship Id="rId32" Type="http://schemas.openxmlformats.org/officeDocument/2006/relationships/slideLayout" Target="../slideLayouts/slideLayout38.xml"/><Relationship Id="rId37" Type="http://schemas.openxmlformats.org/officeDocument/2006/relationships/slideLayout" Target="../slideLayouts/slideLayout43.xml"/><Relationship Id="rId40" Type="http://schemas.openxmlformats.org/officeDocument/2006/relationships/slideLayout" Target="../slideLayouts/slideLayout46.xml"/><Relationship Id="rId45" Type="http://schemas.openxmlformats.org/officeDocument/2006/relationships/slideLayout" Target="../slideLayouts/slideLayout51.xml"/><Relationship Id="rId53" Type="http://schemas.openxmlformats.org/officeDocument/2006/relationships/slideLayout" Target="../slideLayouts/slideLayout59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21.xml"/><Relationship Id="rId23" Type="http://schemas.openxmlformats.org/officeDocument/2006/relationships/slideLayout" Target="../slideLayouts/slideLayout29.xml"/><Relationship Id="rId28" Type="http://schemas.openxmlformats.org/officeDocument/2006/relationships/slideLayout" Target="../slideLayouts/slideLayout34.xml"/><Relationship Id="rId36" Type="http://schemas.openxmlformats.org/officeDocument/2006/relationships/slideLayout" Target="../slideLayouts/slideLayout42.xml"/><Relationship Id="rId49" Type="http://schemas.openxmlformats.org/officeDocument/2006/relationships/slideLayout" Target="../slideLayouts/slideLayout55.xml"/><Relationship Id="rId57" Type="http://schemas.openxmlformats.org/officeDocument/2006/relationships/slideLayout" Target="../slideLayouts/slideLayout63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25.xml"/><Relationship Id="rId31" Type="http://schemas.openxmlformats.org/officeDocument/2006/relationships/slideLayout" Target="../slideLayouts/slideLayout37.xml"/><Relationship Id="rId44" Type="http://schemas.openxmlformats.org/officeDocument/2006/relationships/slideLayout" Target="../slideLayouts/slideLayout50.xml"/><Relationship Id="rId52" Type="http://schemas.openxmlformats.org/officeDocument/2006/relationships/slideLayout" Target="../slideLayouts/slideLayout58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33.xml"/><Relationship Id="rId30" Type="http://schemas.openxmlformats.org/officeDocument/2006/relationships/slideLayout" Target="../slideLayouts/slideLayout36.xml"/><Relationship Id="rId35" Type="http://schemas.openxmlformats.org/officeDocument/2006/relationships/slideLayout" Target="../slideLayouts/slideLayout41.xml"/><Relationship Id="rId43" Type="http://schemas.openxmlformats.org/officeDocument/2006/relationships/slideLayout" Target="../slideLayouts/slideLayout49.xml"/><Relationship Id="rId48" Type="http://schemas.openxmlformats.org/officeDocument/2006/relationships/slideLayout" Target="../slideLayouts/slideLayout54.xml"/><Relationship Id="rId56" Type="http://schemas.openxmlformats.org/officeDocument/2006/relationships/slideLayout" Target="../slideLayouts/slideLayout62.xml"/><Relationship Id="rId8" Type="http://schemas.openxmlformats.org/officeDocument/2006/relationships/slideLayout" Target="../slideLayouts/slideLayout14.xml"/><Relationship Id="rId51" Type="http://schemas.openxmlformats.org/officeDocument/2006/relationships/slideLayout" Target="../slideLayouts/slideLayout57.xml"/><Relationship Id="rId3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23.xml"/><Relationship Id="rId25" Type="http://schemas.openxmlformats.org/officeDocument/2006/relationships/slideLayout" Target="../slideLayouts/slideLayout31.xml"/><Relationship Id="rId33" Type="http://schemas.openxmlformats.org/officeDocument/2006/relationships/slideLayout" Target="../slideLayouts/slideLayout39.xml"/><Relationship Id="rId38" Type="http://schemas.openxmlformats.org/officeDocument/2006/relationships/slideLayout" Target="../slideLayouts/slideLayout44.xml"/><Relationship Id="rId46" Type="http://schemas.openxmlformats.org/officeDocument/2006/relationships/slideLayout" Target="../slideLayouts/slideLayout52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3" Type="http://schemas.openxmlformats.org/officeDocument/2006/relationships/slideLayout" Target="../slideLayouts/slideLayout66.xml"/><Relationship Id="rId7" Type="http://schemas.openxmlformats.org/officeDocument/2006/relationships/slideLayout" Target="../slideLayouts/slideLayout7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65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4.xml"/><Relationship Id="rId5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73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36773" y="167322"/>
            <a:ext cx="6918452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80819" y="3055937"/>
            <a:ext cx="9230360" cy="1489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19-Feb-21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762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279401"/>
            <a:ext cx="10363200" cy="81915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19201"/>
            <a:ext cx="10363200" cy="462703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34918" y="6303013"/>
            <a:ext cx="2161116" cy="307760"/>
          </a:xfrm>
          <a:prstGeom prst="rect">
            <a:avLst/>
          </a:prstGeom>
        </p:spPr>
        <p:txBody>
          <a:bodyPr lIns="121907" tIns="60952" rIns="121907" bIns="60952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9353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4918" y="6292851"/>
            <a:ext cx="139700" cy="328083"/>
          </a:xfrm>
          <a:prstGeom prst="rect">
            <a:avLst/>
          </a:prstGeom>
        </p:spPr>
        <p:txBody>
          <a:bodyPr wrap="none" lIns="121907" tIns="60952" rIns="121907" bIns="60952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9353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71499A-3202-4610-BF1E-4D0A402E8E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19353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7552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518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6509" y="6412442"/>
            <a:ext cx="91016" cy="8890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3585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2009" y="6412442"/>
            <a:ext cx="91016" cy="8890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59" name="Freeform 6"/>
          <p:cNvSpPr>
            <a:spLocks/>
          </p:cNvSpPr>
          <p:nvPr/>
        </p:nvSpPr>
        <p:spPr bwMode="auto">
          <a:xfrm>
            <a:off x="10833101" y="6390218"/>
            <a:ext cx="65617" cy="137583"/>
          </a:xfrm>
          <a:custGeom>
            <a:avLst/>
            <a:gdLst>
              <a:gd name="T0" fmla="*/ 191313720 w 704"/>
              <a:gd name="T1" fmla="*/ 82155763 h 1506"/>
              <a:gd name="T2" fmla="*/ 191313720 w 704"/>
              <a:gd name="T3" fmla="*/ 82155763 h 1506"/>
              <a:gd name="T4" fmla="*/ 235054430 w 704"/>
              <a:gd name="T5" fmla="*/ 82155763 h 1506"/>
              <a:gd name="T6" fmla="*/ 235054430 w 704"/>
              <a:gd name="T7" fmla="*/ 0 h 1506"/>
              <a:gd name="T8" fmla="*/ 164270827 w 704"/>
              <a:gd name="T9" fmla="*/ 0 h 1506"/>
              <a:gd name="T10" fmla="*/ 51749986 w 704"/>
              <a:gd name="T11" fmla="*/ 108253167 h 1506"/>
              <a:gd name="T12" fmla="*/ 51749986 w 704"/>
              <a:gd name="T13" fmla="*/ 158832954 h 1506"/>
              <a:gd name="T14" fmla="*/ 0 w 704"/>
              <a:gd name="T15" fmla="*/ 158832954 h 1506"/>
              <a:gd name="T16" fmla="*/ 0 w 704"/>
              <a:gd name="T17" fmla="*/ 241312597 h 1506"/>
              <a:gd name="T18" fmla="*/ 51749986 w 704"/>
              <a:gd name="T19" fmla="*/ 241312597 h 1506"/>
              <a:gd name="T20" fmla="*/ 51749986 w 704"/>
              <a:gd name="T21" fmla="*/ 485202609 h 1506"/>
              <a:gd name="T22" fmla="*/ 155924330 w 704"/>
              <a:gd name="T23" fmla="*/ 485202609 h 1506"/>
              <a:gd name="T24" fmla="*/ 155924330 w 704"/>
              <a:gd name="T25" fmla="*/ 241312597 h 1506"/>
              <a:gd name="T26" fmla="*/ 226708003 w 704"/>
              <a:gd name="T27" fmla="*/ 241312597 h 1506"/>
              <a:gd name="T28" fmla="*/ 235054430 w 704"/>
              <a:gd name="T29" fmla="*/ 158832954 h 1506"/>
              <a:gd name="T30" fmla="*/ 155924330 w 704"/>
              <a:gd name="T31" fmla="*/ 158832954 h 1506"/>
              <a:gd name="T32" fmla="*/ 155924330 w 704"/>
              <a:gd name="T33" fmla="*/ 116628306 h 1506"/>
              <a:gd name="T34" fmla="*/ 191313720 w 704"/>
              <a:gd name="T35" fmla="*/ 82155763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0" name="Freeform 7"/>
          <p:cNvSpPr>
            <a:spLocks noEditPoints="1"/>
          </p:cNvSpPr>
          <p:nvPr/>
        </p:nvSpPr>
        <p:spPr bwMode="auto">
          <a:xfrm>
            <a:off x="11231034" y="6388100"/>
            <a:ext cx="141817" cy="135467"/>
          </a:xfrm>
          <a:custGeom>
            <a:avLst/>
            <a:gdLst>
              <a:gd name="T0" fmla="*/ 372363517 w 1562"/>
              <a:gd name="T1" fmla="*/ 148568842 h 1491"/>
              <a:gd name="T2" fmla="*/ 372363517 w 1562"/>
              <a:gd name="T3" fmla="*/ 148568842 h 1491"/>
              <a:gd name="T4" fmla="*/ 275788023 w 1562"/>
              <a:gd name="T5" fmla="*/ 202770772 h 1491"/>
              <a:gd name="T6" fmla="*/ 275788023 w 1562"/>
              <a:gd name="T7" fmla="*/ 155584966 h 1491"/>
              <a:gd name="T8" fmla="*/ 170351716 w 1562"/>
              <a:gd name="T9" fmla="*/ 155584966 h 1491"/>
              <a:gd name="T10" fmla="*/ 170351716 w 1562"/>
              <a:gd name="T11" fmla="*/ 475363709 h 1491"/>
              <a:gd name="T12" fmla="*/ 275788023 w 1562"/>
              <a:gd name="T13" fmla="*/ 475363709 h 1491"/>
              <a:gd name="T14" fmla="*/ 275788023 w 1562"/>
              <a:gd name="T15" fmla="*/ 296821981 h 1491"/>
              <a:gd name="T16" fmla="*/ 280540788 w 1562"/>
              <a:gd name="T17" fmla="*/ 271000249 h 1491"/>
              <a:gd name="T18" fmla="*/ 334684798 w 1562"/>
              <a:gd name="T19" fmla="*/ 230825933 h 1491"/>
              <a:gd name="T20" fmla="*/ 388828809 w 1562"/>
              <a:gd name="T21" fmla="*/ 303838105 h 1491"/>
              <a:gd name="T22" fmla="*/ 388828809 w 1562"/>
              <a:gd name="T23" fmla="*/ 475363709 h 1491"/>
              <a:gd name="T24" fmla="*/ 494585090 w 1562"/>
              <a:gd name="T25" fmla="*/ 475363709 h 1491"/>
              <a:gd name="T26" fmla="*/ 494585090 w 1562"/>
              <a:gd name="T27" fmla="*/ 292039353 h 1491"/>
              <a:gd name="T28" fmla="*/ 372363517 w 1562"/>
              <a:gd name="T29" fmla="*/ 148568842 h 1491"/>
              <a:gd name="T30" fmla="*/ 6964461 w 1562"/>
              <a:gd name="T31" fmla="*/ 475363709 h 1491"/>
              <a:gd name="T32" fmla="*/ 6964461 w 1562"/>
              <a:gd name="T33" fmla="*/ 475363709 h 1491"/>
              <a:gd name="T34" fmla="*/ 113040717 w 1562"/>
              <a:gd name="T35" fmla="*/ 475363709 h 1491"/>
              <a:gd name="T36" fmla="*/ 113040717 w 1562"/>
              <a:gd name="T37" fmla="*/ 155264561 h 1491"/>
              <a:gd name="T38" fmla="*/ 6964461 w 1562"/>
              <a:gd name="T39" fmla="*/ 155264561 h 1491"/>
              <a:gd name="T40" fmla="*/ 6964461 w 1562"/>
              <a:gd name="T41" fmla="*/ 475363709 h 1491"/>
              <a:gd name="T42" fmla="*/ 61108472 w 1562"/>
              <a:gd name="T43" fmla="*/ 0 h 1491"/>
              <a:gd name="T44" fmla="*/ 61108472 w 1562"/>
              <a:gd name="T45" fmla="*/ 0 h 1491"/>
              <a:gd name="T46" fmla="*/ 0 w 1562"/>
              <a:gd name="T47" fmla="*/ 56751130 h 1491"/>
              <a:gd name="T48" fmla="*/ 58892076 w 1562"/>
              <a:gd name="T49" fmla="*/ 110632656 h 1491"/>
              <a:gd name="T50" fmla="*/ 120005246 w 1562"/>
              <a:gd name="T51" fmla="*/ 56751130 h 1491"/>
              <a:gd name="T52" fmla="*/ 61108472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1" name="Freeform 8"/>
          <p:cNvSpPr>
            <a:spLocks/>
          </p:cNvSpPr>
          <p:nvPr/>
        </p:nvSpPr>
        <p:spPr bwMode="auto">
          <a:xfrm>
            <a:off x="11660718" y="6400801"/>
            <a:ext cx="154516" cy="124884"/>
          </a:xfrm>
          <a:custGeom>
            <a:avLst/>
            <a:gdLst>
              <a:gd name="T0" fmla="*/ 479035715 w 1690"/>
              <a:gd name="T1" fmla="*/ 71134663 h 1374"/>
              <a:gd name="T2" fmla="*/ 479035715 w 1690"/>
              <a:gd name="T3" fmla="*/ 71134663 h 1374"/>
              <a:gd name="T4" fmla="*/ 529155882 w 1690"/>
              <a:gd name="T5" fmla="*/ 9567941 h 1374"/>
              <a:gd name="T6" fmla="*/ 457509327 w 1690"/>
              <a:gd name="T7" fmla="*/ 34452033 h 1374"/>
              <a:gd name="T8" fmla="*/ 376223305 w 1690"/>
              <a:gd name="T9" fmla="*/ 0 h 1374"/>
              <a:gd name="T10" fmla="*/ 263776229 w 1690"/>
              <a:gd name="T11" fmla="*/ 113560798 h 1374"/>
              <a:gd name="T12" fmla="*/ 265704136 w 1690"/>
              <a:gd name="T13" fmla="*/ 136530387 h 1374"/>
              <a:gd name="T14" fmla="*/ 36625023 w 1690"/>
              <a:gd name="T15" fmla="*/ 21055088 h 1374"/>
              <a:gd name="T16" fmla="*/ 23134542 w 1690"/>
              <a:gd name="T17" fmla="*/ 76878168 h 1374"/>
              <a:gd name="T18" fmla="*/ 71646555 w 1690"/>
              <a:gd name="T19" fmla="*/ 169067918 h 1374"/>
              <a:gd name="T20" fmla="*/ 21206704 w 1690"/>
              <a:gd name="T21" fmla="*/ 155666270 h 1374"/>
              <a:gd name="T22" fmla="*/ 21206704 w 1690"/>
              <a:gd name="T23" fmla="*/ 157580772 h 1374"/>
              <a:gd name="T24" fmla="*/ 110523900 w 1690"/>
              <a:gd name="T25" fmla="*/ 265402632 h 1374"/>
              <a:gd name="T26" fmla="*/ 81285953 w 1690"/>
              <a:gd name="T27" fmla="*/ 269227068 h 1374"/>
              <a:gd name="T28" fmla="*/ 60079318 w 1690"/>
              <a:gd name="T29" fmla="*/ 267317133 h 1374"/>
              <a:gd name="T30" fmla="*/ 164819566 w 1690"/>
              <a:gd name="T31" fmla="*/ 344190734 h 1374"/>
              <a:gd name="T32" fmla="*/ 25062449 w 1690"/>
              <a:gd name="T33" fmla="*/ 392360374 h 1374"/>
              <a:gd name="T34" fmla="*/ 0 w 1690"/>
              <a:gd name="T35" fmla="*/ 390445872 h 1374"/>
              <a:gd name="T36" fmla="*/ 168675380 w 1690"/>
              <a:gd name="T37" fmla="*/ 438294918 h 1374"/>
              <a:gd name="T38" fmla="*/ 488675113 w 1690"/>
              <a:gd name="T39" fmla="*/ 125043241 h 1374"/>
              <a:gd name="T40" fmla="*/ 488675113 w 1690"/>
              <a:gd name="T41" fmla="*/ 109731726 h 1374"/>
              <a:gd name="T42" fmla="*/ 542970778 w 1690"/>
              <a:gd name="T43" fmla="*/ 51994076 h 1374"/>
              <a:gd name="T44" fmla="*/ 479035715 w 1690"/>
              <a:gd name="T45" fmla="*/ 71134663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35785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99751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71818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10659534" y="6254751"/>
            <a:ext cx="402167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11093451" y="6254751"/>
            <a:ext cx="402167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11535834" y="6254751"/>
            <a:ext cx="404284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6067" y="6258985"/>
            <a:ext cx="404284" cy="402167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767" y="6250518"/>
            <a:ext cx="402167" cy="402167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1504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  <p:sldLayoutId id="2147483708" r:id="rId16"/>
    <p:sldLayoutId id="2147483709" r:id="rId17"/>
    <p:sldLayoutId id="2147483710" r:id="rId18"/>
    <p:sldLayoutId id="2147483711" r:id="rId19"/>
    <p:sldLayoutId id="2147483712" r:id="rId20"/>
    <p:sldLayoutId id="2147483713" r:id="rId21"/>
    <p:sldLayoutId id="2147483714" r:id="rId22"/>
    <p:sldLayoutId id="2147483715" r:id="rId23"/>
    <p:sldLayoutId id="2147483716" r:id="rId24"/>
    <p:sldLayoutId id="2147483717" r:id="rId25"/>
    <p:sldLayoutId id="2147483718" r:id="rId26"/>
    <p:sldLayoutId id="2147483719" r:id="rId27"/>
    <p:sldLayoutId id="2147483720" r:id="rId28"/>
    <p:sldLayoutId id="2147483721" r:id="rId29"/>
    <p:sldLayoutId id="2147483722" r:id="rId30"/>
    <p:sldLayoutId id="2147483723" r:id="rId31"/>
    <p:sldLayoutId id="2147483724" r:id="rId32"/>
    <p:sldLayoutId id="2147483725" r:id="rId33"/>
    <p:sldLayoutId id="2147483726" r:id="rId34"/>
    <p:sldLayoutId id="2147483727" r:id="rId35"/>
    <p:sldLayoutId id="2147483728" r:id="rId36"/>
    <p:sldLayoutId id="2147483729" r:id="rId37"/>
    <p:sldLayoutId id="2147483730" r:id="rId38"/>
    <p:sldLayoutId id="2147483731" r:id="rId39"/>
    <p:sldLayoutId id="2147483732" r:id="rId40"/>
    <p:sldLayoutId id="2147483733" r:id="rId41"/>
    <p:sldLayoutId id="2147483734" r:id="rId42"/>
    <p:sldLayoutId id="2147483735" r:id="rId43"/>
    <p:sldLayoutId id="2147483736" r:id="rId44"/>
    <p:sldLayoutId id="2147483737" r:id="rId45"/>
    <p:sldLayoutId id="2147483738" r:id="rId46"/>
    <p:sldLayoutId id="2147483739" r:id="rId47"/>
    <p:sldLayoutId id="2147483740" r:id="rId48"/>
    <p:sldLayoutId id="2147483741" r:id="rId49"/>
    <p:sldLayoutId id="2147483742" r:id="rId50"/>
    <p:sldLayoutId id="2147483743" r:id="rId51"/>
    <p:sldLayoutId id="2147483744" r:id="rId52"/>
    <p:sldLayoutId id="2147483745" r:id="rId53"/>
    <p:sldLayoutId id="2147483746" r:id="rId54"/>
    <p:sldLayoutId id="2147483747" r:id="rId55"/>
    <p:sldLayoutId id="2147483748" r:id="rId56"/>
    <p:sldLayoutId id="2147483749" r:id="rId57"/>
  </p:sldLayoutIdLst>
  <p:txStyles>
    <p:titleStyle>
      <a:lvl1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  <a:lvl2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2pPr>
      <a:lvl3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3pPr>
      <a:lvl4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4pPr>
      <a:lvl5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5pPr>
      <a:lvl6pPr marL="609585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6pPr>
      <a:lvl7pPr marL="1219170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7pPr>
      <a:lvl8pPr marL="1828754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8pPr>
      <a:lvl9pPr marL="2438339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9pPr>
    </p:titleStyle>
    <p:bodyStyle>
      <a:lvl1pPr marL="226478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7189" indent="-228594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5783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4377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2971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236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734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232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728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8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96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92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90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86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85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83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81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997E869-8F09-4F15-B988-331009A0FD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F32E2543-73C3-498B-BA4D-3C6B2DFA4F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59D42BF-B14B-4ABE-A3DD-4CB402CD9B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4B2EEF6-FF7A-459E-BBF1-ECE6366E1F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78262A2-8773-4F71-831F-A7584C0965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7819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transition spd="slow">
    <p:comb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openxmlformats.org/officeDocument/2006/relationships/image" Target="../media/image42.jpeg"/><Relationship Id="rId7" Type="http://schemas.openxmlformats.org/officeDocument/2006/relationships/diagramLayout" Target="../diagrams/layout2.xml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.xml"/><Relationship Id="rId6" Type="http://schemas.openxmlformats.org/officeDocument/2006/relationships/diagramData" Target="../diagrams/data2.xml"/><Relationship Id="rId5" Type="http://schemas.openxmlformats.org/officeDocument/2006/relationships/image" Target="../media/image44.jpeg"/><Relationship Id="rId10" Type="http://schemas.microsoft.com/office/2007/relationships/diagramDrawing" Target="../diagrams/drawing2.xml"/><Relationship Id="rId4" Type="http://schemas.openxmlformats.org/officeDocument/2006/relationships/image" Target="../media/image43.jpeg"/><Relationship Id="rId9" Type="http://schemas.openxmlformats.org/officeDocument/2006/relationships/diagramColors" Target="../diagrams/colors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49.jp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8.jpeg"/><Relationship Id="rId5" Type="http://schemas.openxmlformats.org/officeDocument/2006/relationships/image" Target="../media/image47.jpg"/><Relationship Id="rId4" Type="http://schemas.openxmlformats.org/officeDocument/2006/relationships/image" Target="../media/image46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0.jp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eg"/><Relationship Id="rId3" Type="http://schemas.openxmlformats.org/officeDocument/2006/relationships/image" Target="../media/image56.jpeg"/><Relationship Id="rId7" Type="http://schemas.openxmlformats.org/officeDocument/2006/relationships/image" Target="../media/image60.jpeg"/><Relationship Id="rId12" Type="http://schemas.openxmlformats.org/officeDocument/2006/relationships/image" Target="../media/image65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9.jpeg"/><Relationship Id="rId11" Type="http://schemas.openxmlformats.org/officeDocument/2006/relationships/image" Target="../media/image64.jpg"/><Relationship Id="rId5" Type="http://schemas.openxmlformats.org/officeDocument/2006/relationships/image" Target="../media/image58.jpeg"/><Relationship Id="rId10" Type="http://schemas.openxmlformats.org/officeDocument/2006/relationships/image" Target="../media/image63.png"/><Relationship Id="rId4" Type="http://schemas.openxmlformats.org/officeDocument/2006/relationships/image" Target="../media/image57.jpeg"/><Relationship Id="rId9" Type="http://schemas.openxmlformats.org/officeDocument/2006/relationships/image" Target="../media/image6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7" Type="http://schemas.openxmlformats.org/officeDocument/2006/relationships/image" Target="../media/image69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8.jpg"/><Relationship Id="rId5" Type="http://schemas.openxmlformats.org/officeDocument/2006/relationships/image" Target="../media/image67.jpg"/><Relationship Id="rId4" Type="http://schemas.openxmlformats.org/officeDocument/2006/relationships/image" Target="../media/image34.jpe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0.xml"/><Relationship Id="rId4" Type="http://schemas.openxmlformats.org/officeDocument/2006/relationships/image" Target="../media/image73.jpe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g"/><Relationship Id="rId7" Type="http://schemas.openxmlformats.org/officeDocument/2006/relationships/image" Target="../media/image15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png"/><Relationship Id="rId5" Type="http://schemas.openxmlformats.org/officeDocument/2006/relationships/image" Target="../media/image13.jpg"/><Relationship Id="rId4" Type="http://schemas.openxmlformats.org/officeDocument/2006/relationships/image" Target="../media/image12.jpeg"/><Relationship Id="rId9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19.jpg"/><Relationship Id="rId7" Type="http://schemas.openxmlformats.org/officeDocument/2006/relationships/diagramLayout" Target="../diagrams/layout1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Relationship Id="rId6" Type="http://schemas.openxmlformats.org/officeDocument/2006/relationships/diagramData" Target="../diagrams/data1.xml"/><Relationship Id="rId5" Type="http://schemas.openxmlformats.org/officeDocument/2006/relationships/image" Target="../media/image21.jpeg"/><Relationship Id="rId10" Type="http://schemas.microsoft.com/office/2007/relationships/diagramDrawing" Target="../diagrams/drawing1.xml"/><Relationship Id="rId4" Type="http://schemas.openxmlformats.org/officeDocument/2006/relationships/image" Target="../media/image20.jpg"/><Relationship Id="rId9" Type="http://schemas.openxmlformats.org/officeDocument/2006/relationships/diagramColors" Target="../diagrams/colors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13.jpg"/><Relationship Id="rId7" Type="http://schemas.openxmlformats.org/officeDocument/2006/relationships/image" Target="../media/image26.jpe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png"/><Relationship Id="rId9" Type="http://schemas.openxmlformats.org/officeDocument/2006/relationships/image" Target="../media/image28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0"/>
            <a:ext cx="12175067" cy="174579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E0AB6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 dirty="0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1354829" y="820093"/>
            <a:ext cx="6368726" cy="335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377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ru-RU" altLang="ru-RU" sz="4800" b="1" dirty="0">
              <a:solidFill>
                <a:srgbClr val="1E0AB6"/>
              </a:solidFill>
            </a:endParaRPr>
          </a:p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4800" b="1" dirty="0" err="1">
                <a:solidFill>
                  <a:srgbClr val="1E0AB6"/>
                </a:solidFill>
              </a:rPr>
              <a:t>Mavzu</a:t>
            </a:r>
            <a:r>
              <a:rPr lang="en-US" altLang="ru-RU" sz="4800" b="1" dirty="0">
                <a:solidFill>
                  <a:srgbClr val="1E0AB6"/>
                </a:solidFill>
              </a:rPr>
              <a:t>: </a:t>
            </a:r>
            <a:endParaRPr lang="en-US" altLang="ru-RU" sz="4800" b="1" dirty="0" smtClean="0">
              <a:solidFill>
                <a:srgbClr val="1E0AB6"/>
              </a:solidFill>
            </a:endParaRPr>
          </a:p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4800" b="1" dirty="0" err="1" smtClean="0">
                <a:solidFill>
                  <a:srgbClr val="1E0AB6"/>
                </a:solidFill>
              </a:rPr>
              <a:t>Yevropa</a:t>
            </a:r>
            <a:r>
              <a:rPr lang="en-US" altLang="ru-RU" sz="4800" b="1" dirty="0" smtClean="0">
                <a:solidFill>
                  <a:srgbClr val="1E0AB6"/>
                </a:solidFill>
              </a:rPr>
              <a:t> </a:t>
            </a:r>
            <a:r>
              <a:rPr lang="en-US" altLang="ru-RU" sz="4800" b="1" dirty="0" err="1" smtClean="0">
                <a:solidFill>
                  <a:srgbClr val="1E0AB6"/>
                </a:solidFill>
              </a:rPr>
              <a:t>subregionlari</a:t>
            </a:r>
            <a:endParaRPr lang="ru-RU" altLang="ru-RU" sz="4800" b="1" dirty="0">
              <a:solidFill>
                <a:srgbClr val="1E0AB6"/>
              </a:solidFill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02845" y="1941751"/>
            <a:ext cx="728133" cy="202065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1E0AB6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9225" name="object 2"/>
          <p:cNvSpPr txBox="1">
            <a:spLocks/>
          </p:cNvSpPr>
          <p:nvPr/>
        </p:nvSpPr>
        <p:spPr bwMode="auto">
          <a:xfrm>
            <a:off x="1966980" y="303294"/>
            <a:ext cx="7131051" cy="1139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0911" rIns="0" bIns="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1225"/>
            <a:r>
              <a:rPr lang="en-US" altLang="ru-RU" sz="7200" b="1" dirty="0">
                <a:solidFill>
                  <a:srgbClr val="FFFFFF"/>
                </a:solidFill>
              </a:rPr>
              <a:t>GEOGRAFIYA</a:t>
            </a:r>
            <a:endParaRPr lang="ru-RU" altLang="ru-RU" sz="2400" dirty="0">
              <a:solidFill>
                <a:srgbClr val="FFFFFF"/>
              </a:solidFill>
            </a:endParaRPr>
          </a:p>
        </p:txBody>
      </p:sp>
      <p:sp>
        <p:nvSpPr>
          <p:cNvPr id="15" name="object 5">
            <a:extLst>
              <a:ext uri="{FF2B5EF4-FFF2-40B4-BE49-F238E27FC236}">
                <a16:creationId xmlns:a16="http://schemas.microsoft.com/office/drawing/2014/main" xmlns="" id="{7C7E4273-A19E-497A-9D8A-A9B8181CAFDB}"/>
              </a:ext>
            </a:extLst>
          </p:cNvPr>
          <p:cNvSpPr/>
          <p:nvPr/>
        </p:nvSpPr>
        <p:spPr>
          <a:xfrm>
            <a:off x="323851" y="4074153"/>
            <a:ext cx="707128" cy="202065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</p:spPr>
        <p:txBody>
          <a:bodyPr lIns="0" tIns="0" rIns="0" bIns="0"/>
          <a:lstStyle/>
          <a:p>
            <a:pPr defTabSz="1218848">
              <a:defRPr/>
            </a:pPr>
            <a:endParaRPr sz="2400" dirty="0">
              <a:solidFill>
                <a:srgbClr val="57565A"/>
              </a:solidFill>
              <a:latin typeface="Open Sans Light"/>
            </a:endParaRPr>
          </a:p>
        </p:txBody>
      </p:sp>
      <p:pic>
        <p:nvPicPr>
          <p:cNvPr id="14" name="Picture 11" descr="https://pngicon.ru/file/uploads/iconka_globus.png">
            <a:extLst>
              <a:ext uri="{FF2B5EF4-FFF2-40B4-BE49-F238E27FC236}">
                <a16:creationId xmlns:a16="http://schemas.microsoft.com/office/drawing/2014/main" xmlns="" id="{25924ACD-7B1E-41FD-8D8C-119171EC64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23851" y="-36350"/>
            <a:ext cx="1745796" cy="1745796"/>
          </a:xfrm>
          <a:prstGeom prst="rect">
            <a:avLst/>
          </a:prstGeom>
          <a:noFill/>
        </p:spPr>
      </p:pic>
      <p:pic>
        <p:nvPicPr>
          <p:cNvPr id="1026" name="Picture 2" descr="Yevropa - Vikipediya">
            <a:extLst>
              <a:ext uri="{FF2B5EF4-FFF2-40B4-BE49-F238E27FC236}">
                <a16:creationId xmlns:a16="http://schemas.microsoft.com/office/drawing/2014/main" xmlns="" id="{4149EB47-AFFC-491E-89AB-A06774599C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2033" y="2133600"/>
            <a:ext cx="4171949" cy="4164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331418" y="247648"/>
            <a:ext cx="1866670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solidFill>
            <a:srgbClr val="00B050"/>
          </a:solidFill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 defTabSz="1218908">
              <a:defRPr/>
            </a:pPr>
            <a:endParaRPr sz="2396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18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9382338" y="464599"/>
            <a:ext cx="1815749" cy="710988"/>
          </a:xfrm>
          <a:prstGeom prst="rect">
            <a:avLst/>
          </a:prstGeom>
        </p:spPr>
        <p:txBody>
          <a:bodyPr wrap="square" lIns="0" tIns="33552" rIns="0" bIns="0">
            <a:spAutoFit/>
          </a:bodyPr>
          <a:lstStyle/>
          <a:p>
            <a:pPr defTabSz="1218908">
              <a:spcBef>
                <a:spcPts val="265"/>
              </a:spcBef>
              <a:defRPr/>
            </a:pPr>
            <a:r>
              <a:rPr lang="en-US" sz="4400" b="1" spc="21" dirty="0" smtClean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r>
              <a:rPr lang="en-US" sz="4000" b="1" spc="21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000" b="1" spc="-11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0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1" name="TextBox 2"/>
          <p:cNvSpPr txBox="1"/>
          <p:nvPr/>
        </p:nvSpPr>
        <p:spPr>
          <a:xfrm>
            <a:off x="551245" y="4690692"/>
            <a:ext cx="79758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</a:rPr>
              <a:t>Shayxontohur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</a:rPr>
              <a:t>tumani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 276-maktabning </a:t>
            </a:r>
          </a:p>
          <a:p>
            <a:pPr algn="ctr"/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</a:rPr>
              <a:t>geografiya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</a:rPr>
              <a:t>fani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</a:rPr>
              <a:t>o’qituvchisi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</a:p>
          <a:p>
            <a:pPr algn="ctr"/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Shodiyeva Nafosat </a:t>
            </a:r>
            <a:endParaRPr lang="en-US" sz="24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9460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6"/>
          <p:cNvSpPr txBox="1">
            <a:spLocks/>
          </p:cNvSpPr>
          <p:nvPr/>
        </p:nvSpPr>
        <p:spPr>
          <a:xfrm>
            <a:off x="0" y="-19278"/>
            <a:ext cx="12192000" cy="830997"/>
          </a:xfrm>
          <a:prstGeom prst="rect">
            <a:avLst/>
          </a:prstGeom>
          <a:solidFill>
            <a:srgbClr val="1E0AB6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ea typeface="+mn-ea"/>
                <a:cs typeface="Verdana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/>
            </a:pPr>
            <a:r>
              <a:rPr lang="en-US" sz="5400" b="1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54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54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davlatlari</a:t>
            </a:r>
            <a:endParaRPr lang="ru-RU" sz="5400" b="1" kern="1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4" descr="France Climate map | Vector World Maps">
            <a:extLst>
              <a:ext uri="{FF2B5EF4-FFF2-40B4-BE49-F238E27FC236}">
                <a16:creationId xmlns="" xmlns:a16="http://schemas.microsoft.com/office/drawing/2014/main" id="{40E37FE9-878F-404F-8D0F-5298540D4B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92"/>
          <a:stretch/>
        </p:blipFill>
        <p:spPr bwMode="auto">
          <a:xfrm>
            <a:off x="76199" y="914399"/>
            <a:ext cx="2566307" cy="3505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6199" y="3466817"/>
            <a:ext cx="1447800" cy="7630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qlim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sharoiti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mo‘tadil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Okeandagi neft platformalari. Dengizdan neft qazib olish">
            <a:extLst>
              <a:ext uri="{FF2B5EF4-FFF2-40B4-BE49-F238E27FC236}">
                <a16:creationId xmlns="" xmlns:a16="http://schemas.microsoft.com/office/drawing/2014/main" id="{1D1AD35D-AA7B-4699-B36D-C3A7C278F9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083" y="867103"/>
            <a:ext cx="2879717" cy="2599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6591" y="914400"/>
            <a:ext cx="3296550" cy="2544330"/>
          </a:xfrm>
          <a:prstGeom prst="rect">
            <a:avLst/>
          </a:prstGeom>
        </p:spPr>
      </p:pic>
      <p:pic>
        <p:nvPicPr>
          <p:cNvPr id="9" name="Picture 4" descr="Таджикистан модернизирует Сарбандскую и Нурекскую ГЭС - Vostock Capital">
            <a:extLst>
              <a:ext uri="{FF2B5EF4-FFF2-40B4-BE49-F238E27FC236}">
                <a16:creationId xmlns="" xmlns:a16="http://schemas.microsoft.com/office/drawing/2014/main" id="{1E9D7FB7-5790-4C10-943F-9D0B931B3D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6591" y="4055253"/>
            <a:ext cx="3168613" cy="2400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1230" y="3601761"/>
            <a:ext cx="3352057" cy="2430242"/>
          </a:xfrm>
          <a:prstGeom prst="rect">
            <a:avLst/>
          </a:prstGeom>
        </p:spPr>
      </p:pic>
      <p:pic>
        <p:nvPicPr>
          <p:cNvPr id="12" name="Picture 4" descr="Kaliy Oxonate ishlab chiqaruvchilari, etkazib beruvchilari, zavod - ulgurji  past narx Kaliy Oxonate - bepul namuna - Sky Chemical">
            <a:extLst>
              <a:ext uri="{FF2B5EF4-FFF2-40B4-BE49-F238E27FC236}">
                <a16:creationId xmlns="" xmlns:a16="http://schemas.microsoft.com/office/drawing/2014/main" id="{9FACCEF5-EDB6-413C-8CC7-7C5CC56206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99" y="4229861"/>
            <a:ext cx="2045677" cy="2273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5638800" y="1622769"/>
            <a:ext cx="148666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Niderlandiya</a:t>
            </a:r>
            <a:r>
              <a:rPr lang="en-US" dirty="0" smtClean="0"/>
              <a:t>,  </a:t>
            </a:r>
            <a:r>
              <a:rPr lang="en-US" dirty="0" err="1" smtClean="0"/>
              <a:t>Buyuk</a:t>
            </a:r>
            <a:r>
              <a:rPr lang="en-US" dirty="0" smtClean="0"/>
              <a:t>  </a:t>
            </a:r>
            <a:r>
              <a:rPr lang="en-US" dirty="0" err="1" smtClean="0"/>
              <a:t>Britaniya</a:t>
            </a:r>
            <a:endParaRPr lang="en-US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0343141" y="1616314"/>
            <a:ext cx="163602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Germaniya</a:t>
            </a:r>
            <a:r>
              <a:rPr lang="en-US" dirty="0"/>
              <a:t>,  </a:t>
            </a:r>
            <a:r>
              <a:rPr lang="en-US" dirty="0" err="1"/>
              <a:t>Fransiya</a:t>
            </a:r>
            <a:r>
              <a:rPr lang="en-US" dirty="0"/>
              <a:t>,  </a:t>
            </a:r>
            <a:r>
              <a:rPr lang="en-US" dirty="0" err="1"/>
              <a:t>Belgiya</a:t>
            </a:r>
            <a:r>
              <a:rPr lang="en-US" dirty="0"/>
              <a:t>,  </a:t>
            </a:r>
            <a:r>
              <a:rPr lang="en-US" dirty="0" err="1"/>
              <a:t>Buyuk</a:t>
            </a:r>
            <a:r>
              <a:rPr lang="en-US" dirty="0"/>
              <a:t>  </a:t>
            </a:r>
            <a:r>
              <a:rPr lang="en-US" dirty="0" err="1"/>
              <a:t>Britaniya</a:t>
            </a:r>
            <a:endParaRPr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3985185" y="6087387"/>
            <a:ext cx="26008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Fransiya</a:t>
            </a:r>
            <a:r>
              <a:rPr lang="en-US" dirty="0"/>
              <a:t>,  </a:t>
            </a:r>
            <a:r>
              <a:rPr lang="en-US" dirty="0" err="1"/>
              <a:t>Germaniya</a:t>
            </a:r>
            <a:r>
              <a:rPr lang="en-US" dirty="0"/>
              <a:t>,  </a:t>
            </a:r>
            <a:r>
              <a:rPr lang="en-US" dirty="0" err="1"/>
              <a:t>Lyuksemburg</a:t>
            </a:r>
            <a:r>
              <a:rPr lang="en-US" dirty="0"/>
              <a:t>,  </a:t>
            </a:r>
            <a:r>
              <a:rPr lang="en-US" dirty="0" err="1"/>
              <a:t>Belgiya</a:t>
            </a:r>
            <a:endParaRPr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834683" y="5047374"/>
            <a:ext cx="12071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Germaniya</a:t>
            </a:r>
            <a:endParaRPr lang="en-US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10215204" y="5047374"/>
            <a:ext cx="18232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Alp  </a:t>
            </a:r>
            <a:r>
              <a:rPr lang="en-US" dirty="0" err="1"/>
              <a:t>mamlakatlari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93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5453" y="820657"/>
            <a:ext cx="4562747" cy="2944431"/>
          </a:xfrm>
          <a:prstGeom prst="rect">
            <a:avLst/>
          </a:prstGeom>
        </p:spPr>
      </p:pic>
      <p:sp>
        <p:nvSpPr>
          <p:cNvPr id="11" name="Заголовок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Прямоугольник 13"/>
          <p:cNvSpPr/>
          <p:nvPr/>
        </p:nvSpPr>
        <p:spPr>
          <a:xfrm>
            <a:off x="0" y="0"/>
            <a:ext cx="12205855" cy="914400"/>
          </a:xfrm>
          <a:prstGeom prst="rect">
            <a:avLst/>
          </a:prstGeom>
          <a:solidFill>
            <a:srgbClr val="1E0AB6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5400" b="1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5400" b="1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davlatlari</a:t>
            </a:r>
            <a:endParaRPr lang="ru-RU" sz="5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45" y="3800257"/>
            <a:ext cx="4535910" cy="302275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23" r="12222" b="2222"/>
          <a:stretch/>
        </p:blipFill>
        <p:spPr>
          <a:xfrm>
            <a:off x="7629253" y="3857566"/>
            <a:ext cx="4592055" cy="296545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851" y="1031238"/>
            <a:ext cx="4562747" cy="2792465"/>
          </a:xfrm>
          <a:prstGeom prst="rect">
            <a:avLst/>
          </a:prstGeom>
        </p:spPr>
      </p:pic>
      <p:graphicFrame>
        <p:nvGraphicFramePr>
          <p:cNvPr id="15" name="Схема 14"/>
          <p:cNvGraphicFramePr/>
          <p:nvPr>
            <p:extLst>
              <p:ext uri="{D42A27DB-BD31-4B8C-83A1-F6EECF244321}">
                <p14:modId xmlns:p14="http://schemas.microsoft.com/office/powerpoint/2010/main" val="2318002899"/>
              </p:ext>
            </p:extLst>
          </p:nvPr>
        </p:nvGraphicFramePr>
        <p:xfrm>
          <a:off x="1438849" y="1140743"/>
          <a:ext cx="9067800" cy="54336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55131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205855" cy="914400"/>
          </a:xfrm>
          <a:prstGeom prst="rect">
            <a:avLst/>
          </a:prstGeom>
          <a:solidFill>
            <a:srgbClr val="1E0AB6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5400" b="1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5400" b="1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davlatlari</a:t>
            </a:r>
            <a:endParaRPr lang="ru-RU" sz="5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0" y="990600"/>
            <a:ext cx="4466407" cy="2979931"/>
          </a:xfrm>
          <a:prstGeom prst="rect">
            <a:avLst/>
          </a:prstGeom>
        </p:spPr>
      </p:pic>
      <p:pic>
        <p:nvPicPr>
          <p:cNvPr id="5" name="Picture 2" descr="Транспортные компании РФ объединились для создания ассоциации «Цифровой  транспорт и логистика» – Склад и техника">
            <a:extLst>
              <a:ext uri="{FF2B5EF4-FFF2-40B4-BE49-F238E27FC236}">
                <a16:creationId xmlns:a16="http://schemas.microsoft.com/office/drawing/2014/main" xmlns="" id="{64F86FBA-7CAB-45ED-8E1B-EE88D146C0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03" b="23522"/>
          <a:stretch/>
        </p:blipFill>
        <p:spPr bwMode="auto">
          <a:xfrm>
            <a:off x="77102" y="990600"/>
            <a:ext cx="4133606" cy="3015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02" y="4114800"/>
            <a:ext cx="3961498" cy="267652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6121" y="4013460"/>
            <a:ext cx="3879885" cy="2743200"/>
          </a:xfrm>
          <a:prstGeom prst="rect">
            <a:avLst/>
          </a:prstGeom>
        </p:spPr>
      </p:pic>
      <p:pic>
        <p:nvPicPr>
          <p:cNvPr id="10" name="Picture 4" descr="Туристические гиды » Российско-Таиландский бизнес союз">
            <a:extLst>
              <a:ext uri="{FF2B5EF4-FFF2-40B4-BE49-F238E27FC236}">
                <a16:creationId xmlns="" xmlns:a16="http://schemas.microsoft.com/office/drawing/2014/main" id="{1A183A03-FB6E-42B6-A56A-99560A20DB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"/>
          <a:stretch/>
        </p:blipFill>
        <p:spPr bwMode="auto">
          <a:xfrm>
            <a:off x="8313528" y="4013459"/>
            <a:ext cx="3773336" cy="2776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942015"/>
            <a:ext cx="3229794" cy="3020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54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1E0AB6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xmlns="" id="{DB1E071E-A552-4D57-82BA-3DB249252413}"/>
              </a:ext>
            </a:extLst>
          </p:cNvPr>
          <p:cNvSpPr/>
          <p:nvPr/>
        </p:nvSpPr>
        <p:spPr>
          <a:xfrm>
            <a:off x="190500" y="1080052"/>
            <a:ext cx="11811000" cy="1282148"/>
          </a:xfrm>
          <a:prstGeom prst="roundRect">
            <a:avLst/>
          </a:prstGeom>
          <a:solidFill>
            <a:srgbClr val="FFFF66"/>
          </a:solidFill>
          <a:ln>
            <a:solidFill>
              <a:srgbClr val="1E0A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siyosiy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xaritasida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Ispaniya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Portugaliya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Italiya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Gretsiya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Andorra,  San-Marino,  Malta 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Vatikan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“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mitti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9-sinf » GeoOlamga xush kelibsiz!">
            <a:extLst>
              <a:ext uri="{FF2B5EF4-FFF2-40B4-BE49-F238E27FC236}">
                <a16:creationId xmlns:a16="http://schemas.microsoft.com/office/drawing/2014/main" xmlns="" id="{5CAD8EC4-26FC-44CC-AA33-C7AF1B0ABB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4754" y="3048000"/>
            <a:ext cx="4746147" cy="3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Земля Европа Рисование, наука, Глобус, фотография, сфера png | PNGWing">
            <a:extLst>
              <a:ext uri="{FF2B5EF4-FFF2-40B4-BE49-F238E27FC236}">
                <a16:creationId xmlns:a16="http://schemas.microsoft.com/office/drawing/2014/main" xmlns="" id="{E1DF4B80-3A56-4B8A-9637-BC2489B6F3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440" y="2561145"/>
            <a:ext cx="3064320" cy="2773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89" b="24445"/>
          <a:stretch/>
        </p:blipFill>
        <p:spPr>
          <a:xfrm>
            <a:off x="8410895" y="4341728"/>
            <a:ext cx="3619500" cy="241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22259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22D1629A-8646-4706-A9BE-51B06122C213}"/>
              </a:ext>
            </a:extLst>
          </p:cNvPr>
          <p:cNvSpPr/>
          <p:nvPr/>
        </p:nvSpPr>
        <p:spPr>
          <a:xfrm>
            <a:off x="967407" y="1059359"/>
            <a:ext cx="10760763" cy="76944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davlatlari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geosinklinal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mintaqasida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joylashganligi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seysmik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jihatdan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faol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hudud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Блок-схема: узел 14">
            <a:extLst>
              <a:ext uri="{FF2B5EF4-FFF2-40B4-BE49-F238E27FC236}">
                <a16:creationId xmlns:a16="http://schemas.microsoft.com/office/drawing/2014/main" xmlns="" id="{40BF7F15-6F7E-42B0-8AFF-C4557A9CB7B8}"/>
              </a:ext>
            </a:extLst>
          </p:cNvPr>
          <p:cNvSpPr/>
          <p:nvPr/>
        </p:nvSpPr>
        <p:spPr>
          <a:xfrm>
            <a:off x="155575" y="1117704"/>
            <a:ext cx="652808" cy="599868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Блок-схема: узел 15">
            <a:extLst>
              <a:ext uri="{FF2B5EF4-FFF2-40B4-BE49-F238E27FC236}">
                <a16:creationId xmlns:a16="http://schemas.microsoft.com/office/drawing/2014/main" xmlns="" id="{8DC24E63-D3CB-428F-A33E-73C2B7440DD5}"/>
              </a:ext>
            </a:extLst>
          </p:cNvPr>
          <p:cNvSpPr/>
          <p:nvPr/>
        </p:nvSpPr>
        <p:spPr>
          <a:xfrm>
            <a:off x="155575" y="1848264"/>
            <a:ext cx="652808" cy="599868"/>
          </a:xfrm>
          <a:prstGeom prst="flowChartConnector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72B71215-271D-443B-8E9F-FC92D0075CDF}"/>
              </a:ext>
            </a:extLst>
          </p:cNvPr>
          <p:cNvSpPr/>
          <p:nvPr/>
        </p:nvSpPr>
        <p:spPr>
          <a:xfrm>
            <a:off x="967405" y="1956256"/>
            <a:ext cx="10760765" cy="43088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qazilmalardan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rangli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rudalari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mineral 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tuzlar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zaxiralari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Блок-схема: узел 18">
            <a:extLst>
              <a:ext uri="{FF2B5EF4-FFF2-40B4-BE49-F238E27FC236}">
                <a16:creationId xmlns:a16="http://schemas.microsoft.com/office/drawing/2014/main" xmlns="" id="{2F48B691-ABF8-4767-BDEA-2A824BE79238}"/>
              </a:ext>
            </a:extLst>
          </p:cNvPr>
          <p:cNvSpPr/>
          <p:nvPr/>
        </p:nvSpPr>
        <p:spPr>
          <a:xfrm>
            <a:off x="172747" y="2583234"/>
            <a:ext cx="652808" cy="599868"/>
          </a:xfrm>
          <a:prstGeom prst="flowChartConnector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E1EACC91-7104-445A-9767-5D69BA4CFE9C}"/>
              </a:ext>
            </a:extLst>
          </p:cNvPr>
          <p:cNvSpPr/>
          <p:nvPr/>
        </p:nvSpPr>
        <p:spPr>
          <a:xfrm>
            <a:off x="967405" y="2498448"/>
            <a:ext cx="10760765" cy="769441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en-US" sz="2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Iqlimi</a:t>
            </a:r>
            <a:r>
              <a:rPr lang="en-US" sz="2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2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tipidagi</a:t>
            </a:r>
            <a:r>
              <a:rPr lang="en-US" sz="2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subtropik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2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sz="2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ekin</a:t>
            </a:r>
            <a:r>
              <a:rPr lang="en-US" sz="2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Yevropaning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subregionlarga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resurslar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ta’minlanish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darajasi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pastroq</a:t>
            </a:r>
            <a:r>
              <a:rPr lang="en-US" sz="2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92654B03-C823-405A-BBCE-91B1B0D463B7}"/>
              </a:ext>
            </a:extLst>
          </p:cNvPr>
          <p:cNvSpPr/>
          <p:nvPr/>
        </p:nvSpPr>
        <p:spPr>
          <a:xfrm>
            <a:off x="954149" y="3399692"/>
            <a:ext cx="10760765" cy="76944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Yevropadagi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demografik</a:t>
            </a:r>
            <a:r>
              <a:rPr lang="en-US" sz="2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vaziyatga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aholining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migratsion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ko‘payishining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past 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ko‘rsatkichlari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Блок-схема: узел 21">
            <a:extLst>
              <a:ext uri="{FF2B5EF4-FFF2-40B4-BE49-F238E27FC236}">
                <a16:creationId xmlns:a16="http://schemas.microsoft.com/office/drawing/2014/main" xmlns="" id="{C226E2DB-AD4C-421D-B7B6-6EA0AEFCC1AE}"/>
              </a:ext>
            </a:extLst>
          </p:cNvPr>
          <p:cNvSpPr/>
          <p:nvPr/>
        </p:nvSpPr>
        <p:spPr>
          <a:xfrm>
            <a:off x="177461" y="3473049"/>
            <a:ext cx="652808" cy="599868"/>
          </a:xfrm>
          <a:prstGeom prst="flowChartConnector">
            <a:avLst/>
          </a:prstGeom>
          <a:solidFill>
            <a:srgbClr val="00A249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Блок-схема: узел 22">
            <a:extLst>
              <a:ext uri="{FF2B5EF4-FFF2-40B4-BE49-F238E27FC236}">
                <a16:creationId xmlns:a16="http://schemas.microsoft.com/office/drawing/2014/main" xmlns="" id="{F253D626-C1E3-48FA-9D0F-345E350C4898}"/>
              </a:ext>
            </a:extLst>
          </p:cNvPr>
          <p:cNvSpPr/>
          <p:nvPr/>
        </p:nvSpPr>
        <p:spPr>
          <a:xfrm>
            <a:off x="172747" y="4419599"/>
            <a:ext cx="652808" cy="599868"/>
          </a:xfrm>
          <a:prstGeom prst="flowChartConnector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8377096B-F47B-44B8-95E3-B9D5906BD1A4}"/>
              </a:ext>
            </a:extLst>
          </p:cNvPr>
          <p:cNvSpPr/>
          <p:nvPr/>
        </p:nvSpPr>
        <p:spPr>
          <a:xfrm>
            <a:off x="954149" y="4334813"/>
            <a:ext cx="10721007" cy="769441"/>
          </a:xfrm>
          <a:prstGeom prst="rect">
            <a:avLst/>
          </a:prstGeom>
          <a:solidFill>
            <a:srgbClr val="FFFF66"/>
          </a:solidFill>
        </p:spPr>
        <p:txBody>
          <a:bodyPr wrap="square">
            <a:spAutoFit/>
          </a:bodyPr>
          <a:lstStyle/>
          <a:p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Urbanizatsiya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mamlakatlariga</a:t>
            </a:r>
            <a:r>
              <a:rPr lang="en-US" sz="2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biroz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pastroq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-da,  60 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foizdan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darajada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2" descr="ETNA VULQONI – Sher – КУН УЗ">
            <a:extLst>
              <a:ext uri="{FF2B5EF4-FFF2-40B4-BE49-F238E27FC236}">
                <a16:creationId xmlns="" xmlns:a16="http://schemas.microsoft.com/office/drawing/2014/main" id="{A80EFEE6-4CC8-4CE2-A08A-6C09465FA2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529" y="5201057"/>
            <a:ext cx="1648717" cy="161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1595" y="5258296"/>
            <a:ext cx="1905000" cy="1599704"/>
          </a:xfrm>
          <a:prstGeom prst="rect">
            <a:avLst/>
          </a:prstGeom>
        </p:spPr>
      </p:pic>
      <p:pic>
        <p:nvPicPr>
          <p:cNvPr id="18" name="Picture 6" descr="The incredibly shrinking Italian population: By 2080, Italians will be a  minority in their own country | GEFIRA">
            <a:extLst>
              <a:ext uri="{FF2B5EF4-FFF2-40B4-BE49-F238E27FC236}">
                <a16:creationId xmlns="" xmlns:a16="http://schemas.microsoft.com/office/drawing/2014/main" id="{3DE59F7D-392B-41FA-8634-9D5779C280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8570" y="5199185"/>
            <a:ext cx="2286000" cy="1609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Милан в рейтингах мира 2015">
            <a:extLst>
              <a:ext uri="{FF2B5EF4-FFF2-40B4-BE49-F238E27FC236}">
                <a16:creationId xmlns="" xmlns:a16="http://schemas.microsoft.com/office/drawing/2014/main" id="{295AF533-C7AE-4A8E-9905-7BC4F04BE4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3335" y="5243865"/>
            <a:ext cx="2670517" cy="1547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Economic Troubles Boost Italy's Food Mafia | News">
            <a:extLst>
              <a:ext uri="{FF2B5EF4-FFF2-40B4-BE49-F238E27FC236}">
                <a16:creationId xmlns="" xmlns:a16="http://schemas.microsoft.com/office/drawing/2014/main" id="{C0897223-A561-453B-A056-EE98263A4C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4945" y="5181600"/>
            <a:ext cx="2224860" cy="1700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Прямоугольник 24"/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1E0AB6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6249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9" grpId="0" animBg="1"/>
      <p:bldP spid="22" grpId="0" animBg="1"/>
      <p:bldP spid="2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138707"/>
            <a:ext cx="2743200" cy="246995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1E0AB6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Italy map stock vector. Illustration of italic, geography - 6298677">
            <a:extLst>
              <a:ext uri="{FF2B5EF4-FFF2-40B4-BE49-F238E27FC236}">
                <a16:creationId xmlns="" xmlns:a16="http://schemas.microsoft.com/office/drawing/2014/main" id="{9056301B-093D-4B85-92D5-4280897B72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71"/>
          <a:stretch/>
        </p:blipFill>
        <p:spPr bwMode="auto">
          <a:xfrm>
            <a:off x="3052060" y="1143000"/>
            <a:ext cx="2162683" cy="2596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France Agriculture | France Tower Garden | Tower Farms |">
            <a:extLst>
              <a:ext uri="{FF2B5EF4-FFF2-40B4-BE49-F238E27FC236}">
                <a16:creationId xmlns="" xmlns:a16="http://schemas.microsoft.com/office/drawing/2014/main" id="{7475A23C-30A1-4DD4-A22B-B84B098C38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1070784"/>
            <a:ext cx="2820832" cy="1931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07" t="-1111" r="14388" b="23333"/>
          <a:stretch/>
        </p:blipFill>
        <p:spPr>
          <a:xfrm>
            <a:off x="9877348" y="1002205"/>
            <a:ext cx="2154228" cy="2632755"/>
          </a:xfrm>
          <a:prstGeom prst="rect">
            <a:avLst/>
          </a:prstGeom>
        </p:spPr>
      </p:pic>
      <p:pic>
        <p:nvPicPr>
          <p:cNvPr id="10" name="Picture 2" descr="Italian tourist spending grew by 50% more than world average in 2017">
            <a:extLst>
              <a:ext uri="{FF2B5EF4-FFF2-40B4-BE49-F238E27FC236}">
                <a16:creationId xmlns="" xmlns:a16="http://schemas.microsoft.com/office/drawing/2014/main" id="{5D56552F-D793-40C9-95C4-D0DA0021A5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3135" y="3894652"/>
            <a:ext cx="2971982" cy="2657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5" t="5714" r="7005" b="5714"/>
          <a:stretch/>
        </p:blipFill>
        <p:spPr>
          <a:xfrm>
            <a:off x="9968189" y="4104373"/>
            <a:ext cx="2111195" cy="2671307"/>
          </a:xfrm>
          <a:prstGeom prst="rect">
            <a:avLst/>
          </a:prstGeom>
        </p:spPr>
      </p:pic>
      <p:pic>
        <p:nvPicPr>
          <p:cNvPr id="12" name="Picture 2" descr="ITALY Top 10 best places to Visit ( Tourism ) - YouTube">
            <a:extLst>
              <a:ext uri="{FF2B5EF4-FFF2-40B4-BE49-F238E27FC236}">
                <a16:creationId xmlns="" xmlns:a16="http://schemas.microsoft.com/office/drawing/2014/main" id="{2AB88963-1B14-4CF3-A477-48D59867DA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55" b="3334"/>
          <a:stretch/>
        </p:blipFill>
        <p:spPr bwMode="auto">
          <a:xfrm>
            <a:off x="122303" y="4111594"/>
            <a:ext cx="3103994" cy="2671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Енгил саноат соҳасида 2021 йилдан қандай йиғимлар жорий қилинади? - Халқ  сўзи">
            <a:extLst>
              <a:ext uri="{FF2B5EF4-FFF2-40B4-BE49-F238E27FC236}">
                <a16:creationId xmlns="" xmlns:a16="http://schemas.microsoft.com/office/drawing/2014/main" id="{A29E477B-4495-470B-A00E-0D22436F6B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690" y="5188886"/>
            <a:ext cx="2418285" cy="1624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303A47FC-DACA-4AA9-83F9-6C5E305B2EC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12291" y="4456441"/>
            <a:ext cx="2265793" cy="146489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2145" y="5328268"/>
            <a:ext cx="1832508" cy="1431705"/>
          </a:xfrm>
          <a:prstGeom prst="rect">
            <a:avLst/>
          </a:prstGeom>
        </p:spPr>
      </p:pic>
      <p:pic>
        <p:nvPicPr>
          <p:cNvPr id="16" name="Объект 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0036" y="2373504"/>
            <a:ext cx="3049507" cy="2028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482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-19278"/>
            <a:ext cx="12192000" cy="830997"/>
          </a:xfrm>
          <a:prstGeom prst="rect">
            <a:avLst/>
          </a:prstGeom>
          <a:solidFill>
            <a:srgbClr val="1E0AB6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davlatlari</a:t>
            </a:r>
            <a:endParaRPr lang="ru-RU" sz="5400" b="1" kern="1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xmlns="" id="{4C22D002-378D-4D55-B74E-ADFEFD685497}"/>
              </a:ext>
            </a:extLst>
          </p:cNvPr>
          <p:cNvSpPr/>
          <p:nvPr/>
        </p:nvSpPr>
        <p:spPr>
          <a:xfrm>
            <a:off x="188645" y="1132239"/>
            <a:ext cx="5562598" cy="1763361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Sobiq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Ittifoqdosh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respublikalar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Rossiya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Federatsiyasi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Ukraina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 Belarus,  Moldova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2">
            <a:extLst>
              <a:ext uri="{FF2B5EF4-FFF2-40B4-BE49-F238E27FC236}">
                <a16:creationId xmlns:a16="http://schemas.microsoft.com/office/drawing/2014/main" xmlns="" id="{CF67F02B-22F1-4BB2-B791-71AEAF185DEE}"/>
              </a:ext>
            </a:extLst>
          </p:cNvPr>
          <p:cNvSpPr/>
          <p:nvPr/>
        </p:nvSpPr>
        <p:spPr>
          <a:xfrm>
            <a:off x="171060" y="3145678"/>
            <a:ext cx="5789311" cy="361211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Sobiq  </a:t>
            </a:r>
            <a:r>
              <a:rPr lang="fi-FI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sotsialistik  mamlakatlar </a:t>
            </a:r>
            <a:r>
              <a:rPr lang="fi-FI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Polsha</a:t>
            </a:r>
            <a:r>
              <a:rPr lang="fi-FI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Chexiya,  Slovakiya,  Vengriya, </a:t>
            </a:r>
            <a:r>
              <a:rPr lang="fi-FI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Ruminiya</a:t>
            </a:r>
            <a:r>
              <a:rPr lang="fi-FI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Bolgariya,  Sloveniya, </a:t>
            </a:r>
            <a:r>
              <a:rPr lang="fi-FI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Serbiya,  Xorvatiya,  Bosniya  va  Gersegovina,  Chernogoriya,  Makedoniya, Albaniya</a:t>
            </a:r>
            <a:endParaRPr lang="ru-RU" sz="28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4" descr="Top cities to live and work in the UK revealed">
            <a:extLst>
              <a:ext uri="{FF2B5EF4-FFF2-40B4-BE49-F238E27FC236}">
                <a16:creationId xmlns="" xmlns:a16="http://schemas.microsoft.com/office/drawing/2014/main" id="{6DC902CD-4EE1-4617-BD3A-150677CB81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3606" y="5350216"/>
            <a:ext cx="2895600" cy="1522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These are the best UK cities to live and work in">
            <a:extLst>
              <a:ext uri="{FF2B5EF4-FFF2-40B4-BE49-F238E27FC236}">
                <a16:creationId xmlns="" xmlns:a16="http://schemas.microsoft.com/office/drawing/2014/main" id="{DA1A5E08-0623-41C8-BAE9-5A05C29C31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7364" y="4708082"/>
            <a:ext cx="3127358" cy="1757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4" descr="Frankfurt am Main Travel Guide | Frankfurt am Main Tourism - KAYAK">
            <a:extLst>
              <a:ext uri="{FF2B5EF4-FFF2-40B4-BE49-F238E27FC236}">
                <a16:creationId xmlns="" xmlns:a16="http://schemas.microsoft.com/office/drawing/2014/main" id="{500614AA-3B79-4EED-ADEF-519F6A84D5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218" y="916802"/>
            <a:ext cx="2502401" cy="1385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Объект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9302" y="2388618"/>
            <a:ext cx="3764926" cy="2143112"/>
          </a:xfrm>
          <a:prstGeom prst="rect">
            <a:avLst/>
          </a:prstGeom>
        </p:spPr>
      </p:pic>
      <p:pic>
        <p:nvPicPr>
          <p:cNvPr id="18" name="Объект 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02" t="14445" r="10987" b="14444"/>
          <a:stretch/>
        </p:blipFill>
        <p:spPr>
          <a:xfrm>
            <a:off x="8713740" y="1073278"/>
            <a:ext cx="3276600" cy="2304422"/>
          </a:xfrm>
          <a:prstGeom prst="rect">
            <a:avLst/>
          </a:prstGeom>
        </p:spPr>
      </p:pic>
      <p:pic>
        <p:nvPicPr>
          <p:cNvPr id="19" name="Picture 2" descr="Rusya'da askeri birlikte patlama: 2 ölü - TRSondakika - Dünyadan Son Dakika  Haberler, Spor, Dünya, Politika, Sağlık, Forex, Kripto, Ekonomi, Emlak.">
            <a:extLst>
              <a:ext uri="{FF2B5EF4-FFF2-40B4-BE49-F238E27FC236}">
                <a16:creationId xmlns="" xmlns:a16="http://schemas.microsoft.com/office/drawing/2014/main" id="{AB3E131C-E62C-425B-83F2-DAA85EDA4B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6945" y="3534176"/>
            <a:ext cx="3030190" cy="1742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7704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6507876B-2D56-4B1F-A0F6-1042C6159303}"/>
              </a:ext>
            </a:extLst>
          </p:cNvPr>
          <p:cNvSpPr/>
          <p:nvPr/>
        </p:nvSpPr>
        <p:spPr>
          <a:xfrm>
            <a:off x="6172200" y="1066800"/>
            <a:ext cx="5635487" cy="5509200"/>
          </a:xfrm>
          <a:prstGeom prst="rect">
            <a:avLst/>
          </a:prstGeom>
          <a:ln w="38100">
            <a:solidFill>
              <a:srgbClr val="7030A0"/>
            </a:solidFill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Yevropaning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siyosiy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xaritasida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asrning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oxirida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Sovet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Ittifoqi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tarqalib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ketganligi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Yugoslaviya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Sotsialistik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Federativ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respublikasining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parchalanishi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Serbiya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Chernogoriya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federatsiyasining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tarqalishi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o‘zgarishlar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ro‘y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berdi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European city breaks - Realistic Road Trips and City Breaks">
            <a:extLst>
              <a:ext uri="{FF2B5EF4-FFF2-40B4-BE49-F238E27FC236}">
                <a16:creationId xmlns="" xmlns:a16="http://schemas.microsoft.com/office/drawing/2014/main" id="{C8AAC38B-1016-4682-B9DF-B4F0A047BE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066800"/>
            <a:ext cx="5486400" cy="5667333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6"/>
          <p:cNvSpPr txBox="1">
            <a:spLocks/>
          </p:cNvSpPr>
          <p:nvPr/>
        </p:nvSpPr>
        <p:spPr>
          <a:xfrm>
            <a:off x="0" y="-19278"/>
            <a:ext cx="12192000" cy="830997"/>
          </a:xfrm>
          <a:prstGeom prst="rect">
            <a:avLst/>
          </a:prstGeom>
          <a:solidFill>
            <a:srgbClr val="1E0AB6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/>
            </a:pPr>
            <a:r>
              <a:rPr lang="en-US" sz="5400" b="1" kern="0" smtClean="0">
                <a:latin typeface="Arial" panose="020B0604020202020204" pitchFamily="34" charset="0"/>
                <a:cs typeface="Arial" panose="020B0604020202020204" pitchFamily="34" charset="0"/>
              </a:rPr>
              <a:t>Sharqiy Yevropa davlatlari</a:t>
            </a:r>
            <a:endParaRPr lang="ru-RU" sz="5400" b="1" kern="1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8077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Овал 1">
            <a:extLst>
              <a:ext uri="{FF2B5EF4-FFF2-40B4-BE49-F238E27FC236}">
                <a16:creationId xmlns="" xmlns:a16="http://schemas.microsoft.com/office/drawing/2014/main" id="{FACB532B-99B7-46E3-8817-789172FBEB66}"/>
              </a:ext>
            </a:extLst>
          </p:cNvPr>
          <p:cNvSpPr/>
          <p:nvPr/>
        </p:nvSpPr>
        <p:spPr>
          <a:xfrm>
            <a:off x="4546652" y="2306068"/>
            <a:ext cx="2844748" cy="2646932"/>
          </a:xfrm>
          <a:prstGeom prst="ellipse">
            <a:avLst/>
          </a:prstGeom>
        </p:spPr>
        <p:style>
          <a:lnRef idx="1">
            <a:schemeClr val="accent4"/>
          </a:lnRef>
          <a:fillRef idx="1003">
            <a:schemeClr val="lt2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32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3200" b="1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3200" b="1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davlatlari</a:t>
            </a:r>
            <a:endParaRPr lang="ru-RU" sz="32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 стрелкой 4">
            <a:extLst>
              <a:ext uri="{FF2B5EF4-FFF2-40B4-BE49-F238E27FC236}">
                <a16:creationId xmlns="" xmlns:a16="http://schemas.microsoft.com/office/drawing/2014/main" id="{7EBED18F-4A52-429F-BECA-60ECC53FA405}"/>
              </a:ext>
            </a:extLst>
          </p:cNvPr>
          <p:cNvCxnSpPr>
            <a:cxnSpLocks/>
          </p:cNvCxnSpPr>
          <p:nvPr/>
        </p:nvCxnSpPr>
        <p:spPr>
          <a:xfrm>
            <a:off x="7391400" y="3543300"/>
            <a:ext cx="609600" cy="0"/>
          </a:xfrm>
          <a:prstGeom prst="straightConnector1">
            <a:avLst/>
          </a:prstGeom>
          <a:ln>
            <a:solidFill>
              <a:srgbClr val="1E0AB6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9" name="Прямая со стрелкой 8">
            <a:extLst>
              <a:ext uri="{FF2B5EF4-FFF2-40B4-BE49-F238E27FC236}">
                <a16:creationId xmlns="" xmlns:a16="http://schemas.microsoft.com/office/drawing/2014/main" id="{53FC80CE-60F7-4CA2-B3D1-B48C96BF78F9}"/>
              </a:ext>
            </a:extLst>
          </p:cNvPr>
          <p:cNvCxnSpPr>
            <a:cxnSpLocks/>
          </p:cNvCxnSpPr>
          <p:nvPr/>
        </p:nvCxnSpPr>
        <p:spPr>
          <a:xfrm flipH="1" flipV="1">
            <a:off x="3967088" y="3548575"/>
            <a:ext cx="604912" cy="1"/>
          </a:xfrm>
          <a:prstGeom prst="straightConnector1">
            <a:avLst/>
          </a:prstGeom>
          <a:ln>
            <a:solidFill>
              <a:srgbClr val="1E0AB6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1" name="Прямая со стрелкой 10">
            <a:extLst>
              <a:ext uri="{FF2B5EF4-FFF2-40B4-BE49-F238E27FC236}">
                <a16:creationId xmlns="" xmlns:a16="http://schemas.microsoft.com/office/drawing/2014/main" id="{64C363B2-C4F5-4C06-B326-FBBC1B9BDAAA}"/>
              </a:ext>
            </a:extLst>
          </p:cNvPr>
          <p:cNvCxnSpPr>
            <a:cxnSpLocks/>
          </p:cNvCxnSpPr>
          <p:nvPr/>
        </p:nvCxnSpPr>
        <p:spPr>
          <a:xfrm>
            <a:off x="5943600" y="4953000"/>
            <a:ext cx="0" cy="609600"/>
          </a:xfrm>
          <a:prstGeom prst="straightConnector1">
            <a:avLst/>
          </a:prstGeom>
          <a:ln>
            <a:solidFill>
              <a:srgbClr val="1E0AB6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3" name="Прямая со стрелкой 22">
            <a:extLst>
              <a:ext uri="{FF2B5EF4-FFF2-40B4-BE49-F238E27FC236}">
                <a16:creationId xmlns="" xmlns:a16="http://schemas.microsoft.com/office/drawing/2014/main" id="{DFBD62C3-827C-4540-BDEC-FAC0BC1F3920}"/>
              </a:ext>
            </a:extLst>
          </p:cNvPr>
          <p:cNvCxnSpPr>
            <a:cxnSpLocks/>
          </p:cNvCxnSpPr>
          <p:nvPr/>
        </p:nvCxnSpPr>
        <p:spPr>
          <a:xfrm flipV="1">
            <a:off x="5936566" y="1819212"/>
            <a:ext cx="7034" cy="542989"/>
          </a:xfrm>
          <a:prstGeom prst="straightConnector1">
            <a:avLst/>
          </a:prstGeom>
          <a:ln>
            <a:solidFill>
              <a:srgbClr val="1E0AB6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Прямая со стрелкой 24">
            <a:extLst>
              <a:ext uri="{FF2B5EF4-FFF2-40B4-BE49-F238E27FC236}">
                <a16:creationId xmlns="" xmlns:a16="http://schemas.microsoft.com/office/drawing/2014/main" id="{DD94A575-4CAF-4C4B-9709-AAF88BBBE9E2}"/>
              </a:ext>
            </a:extLst>
          </p:cNvPr>
          <p:cNvCxnSpPr>
            <a:cxnSpLocks/>
          </p:cNvCxnSpPr>
          <p:nvPr/>
        </p:nvCxnSpPr>
        <p:spPr>
          <a:xfrm flipV="1">
            <a:off x="7015088" y="2362201"/>
            <a:ext cx="393015" cy="380999"/>
          </a:xfrm>
          <a:prstGeom prst="straightConnector1">
            <a:avLst/>
          </a:prstGeom>
          <a:ln>
            <a:solidFill>
              <a:srgbClr val="1E0AB6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7" name="Прямая со стрелкой 26">
            <a:extLst>
              <a:ext uri="{FF2B5EF4-FFF2-40B4-BE49-F238E27FC236}">
                <a16:creationId xmlns="" xmlns:a16="http://schemas.microsoft.com/office/drawing/2014/main" id="{B6A6BA91-A392-4B74-ADBC-316938683185}"/>
              </a:ext>
            </a:extLst>
          </p:cNvPr>
          <p:cNvCxnSpPr>
            <a:cxnSpLocks/>
          </p:cNvCxnSpPr>
          <p:nvPr/>
        </p:nvCxnSpPr>
        <p:spPr>
          <a:xfrm>
            <a:off x="6984315" y="4572000"/>
            <a:ext cx="386715" cy="380999"/>
          </a:xfrm>
          <a:prstGeom prst="straightConnector1">
            <a:avLst/>
          </a:prstGeom>
          <a:ln>
            <a:solidFill>
              <a:srgbClr val="1E0AB6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9" name="Прямая со стрелкой 28">
            <a:extLst>
              <a:ext uri="{FF2B5EF4-FFF2-40B4-BE49-F238E27FC236}">
                <a16:creationId xmlns="" xmlns:a16="http://schemas.microsoft.com/office/drawing/2014/main" id="{A7193F43-E8C7-47F6-A47B-353B2E2A8863}"/>
              </a:ext>
            </a:extLst>
          </p:cNvPr>
          <p:cNvCxnSpPr>
            <a:cxnSpLocks/>
          </p:cNvCxnSpPr>
          <p:nvPr/>
        </p:nvCxnSpPr>
        <p:spPr>
          <a:xfrm flipH="1" flipV="1">
            <a:off x="4473675" y="2438401"/>
            <a:ext cx="377773" cy="380999"/>
          </a:xfrm>
          <a:prstGeom prst="straightConnector1">
            <a:avLst/>
          </a:prstGeom>
          <a:ln>
            <a:solidFill>
              <a:srgbClr val="1E0AB6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" name="Прямая со стрелкой 30">
            <a:extLst>
              <a:ext uri="{FF2B5EF4-FFF2-40B4-BE49-F238E27FC236}">
                <a16:creationId xmlns="" xmlns:a16="http://schemas.microsoft.com/office/drawing/2014/main" id="{8DED5EF3-DCFE-40F2-90A5-C0C5C9C65226}"/>
              </a:ext>
            </a:extLst>
          </p:cNvPr>
          <p:cNvCxnSpPr>
            <a:cxnSpLocks/>
          </p:cNvCxnSpPr>
          <p:nvPr/>
        </p:nvCxnSpPr>
        <p:spPr>
          <a:xfrm flipH="1">
            <a:off x="4504447" y="4586067"/>
            <a:ext cx="452657" cy="351107"/>
          </a:xfrm>
          <a:prstGeom prst="straightConnector1">
            <a:avLst/>
          </a:prstGeom>
          <a:ln>
            <a:solidFill>
              <a:srgbClr val="1E0AB6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3" name="Прямоугольник 32">
            <a:extLst>
              <a:ext uri="{FF2B5EF4-FFF2-40B4-BE49-F238E27FC236}">
                <a16:creationId xmlns="" xmlns:a16="http://schemas.microsoft.com/office/drawing/2014/main" id="{0E337098-D100-4200-8EE4-2C42121739B0}"/>
              </a:ext>
            </a:extLst>
          </p:cNvPr>
          <p:cNvSpPr/>
          <p:nvPr/>
        </p:nvSpPr>
        <p:spPr>
          <a:xfrm>
            <a:off x="2273326" y="835323"/>
            <a:ext cx="7391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Turizm</a:t>
            </a:r>
            <a:r>
              <a:rPr lang="en-US" b="1" i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i="1" dirty="0" err="1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sohasi</a:t>
            </a:r>
            <a:r>
              <a:rPr lang="en-US" b="1" i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i="1" dirty="0" err="1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ayniqsa</a:t>
            </a:r>
            <a:r>
              <a:rPr lang="en-US" b="1" i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b="1" i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Bolgariya</a:t>
            </a:r>
            <a:r>
              <a:rPr lang="en-US" b="1" i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b="1" i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Ruminiya</a:t>
            </a:r>
            <a:r>
              <a:rPr lang="en-US" b="1" i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i="1" dirty="0" err="1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Chexiya</a:t>
            </a:r>
            <a:r>
              <a:rPr lang="en-US" b="1" i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b="1" i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Slovakiya</a:t>
            </a:r>
            <a:r>
              <a:rPr lang="en-US" b="1" i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b="1" i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Xorvatiya</a:t>
            </a:r>
            <a:r>
              <a:rPr lang="en-US" b="1" i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b="1" i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Chernogoriya</a:t>
            </a:r>
            <a:r>
              <a:rPr lang="en-US" b="1" i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b="1" i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Sloveniya</a:t>
            </a:r>
            <a:r>
              <a:rPr lang="en-US" b="1" i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b="1" i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Vengriya</a:t>
            </a:r>
            <a:endParaRPr lang="ru-RU" b="1" i="1" dirty="0">
              <a:solidFill>
                <a:srgbClr val="FFC000"/>
              </a:solidFill>
            </a:endParaRPr>
          </a:p>
        </p:txBody>
      </p:sp>
      <p:sp>
        <p:nvSpPr>
          <p:cNvPr id="43" name="Прямоугольник 42">
            <a:extLst>
              <a:ext uri="{FF2B5EF4-FFF2-40B4-BE49-F238E27FC236}">
                <a16:creationId xmlns="" xmlns:a16="http://schemas.microsoft.com/office/drawing/2014/main" id="{9E100870-D39F-415D-9B73-E7653FC3CDC7}"/>
              </a:ext>
            </a:extLst>
          </p:cNvPr>
          <p:cNvSpPr/>
          <p:nvPr/>
        </p:nvSpPr>
        <p:spPr>
          <a:xfrm>
            <a:off x="7371030" y="1588445"/>
            <a:ext cx="451617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i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</a:t>
            </a:r>
            <a:r>
              <a:rPr lang="en-US" b="1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i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Chexiya</a:t>
            </a:r>
            <a:r>
              <a:rPr lang="en-US" b="1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b="1" i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Slovakiya</a:t>
            </a:r>
            <a:r>
              <a:rPr lang="en-US" b="1" i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i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Ruminiya</a:t>
            </a:r>
            <a:r>
              <a:rPr lang="en-US" b="1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b="1" i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Albaniya</a:t>
            </a:r>
            <a:r>
              <a:rPr lang="en-US" b="1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i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b="1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i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sobiq</a:t>
            </a:r>
            <a:r>
              <a:rPr lang="en-US" b="1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i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Yugoslaviya</a:t>
            </a:r>
            <a:r>
              <a:rPr lang="en-US" b="1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i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davlatlari</a:t>
            </a:r>
            <a:r>
              <a:rPr lang="en-US" b="1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i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hududining</a:t>
            </a:r>
            <a:r>
              <a:rPr lang="en-US" b="1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i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b="1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en-US" b="1" i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i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egallaydi</a:t>
            </a:r>
            <a:r>
              <a:rPr lang="en-US" b="1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44" name="Прямоугольник 43">
            <a:extLst>
              <a:ext uri="{FF2B5EF4-FFF2-40B4-BE49-F238E27FC236}">
                <a16:creationId xmlns="" xmlns:a16="http://schemas.microsoft.com/office/drawing/2014/main" id="{41539B42-1181-4EF8-9C85-D3378306051E}"/>
              </a:ext>
            </a:extLst>
          </p:cNvPr>
          <p:cNvSpPr/>
          <p:nvPr/>
        </p:nvSpPr>
        <p:spPr>
          <a:xfrm>
            <a:off x="7924800" y="3037423"/>
            <a:ext cx="391081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i="1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Foydali</a:t>
            </a:r>
            <a:r>
              <a:rPr lang="en-US" b="1" i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i="1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qazilmalardan</a:t>
            </a:r>
            <a:r>
              <a:rPr lang="en-US" b="1" i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i="1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neft</a:t>
            </a:r>
            <a:r>
              <a:rPr lang="en-US" b="1" i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i="1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b="1" i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i="1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b="1" i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i="1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b="1" i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tosh  </a:t>
            </a:r>
            <a:r>
              <a:rPr lang="en-US" b="1" i="1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b="1" i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i="1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qo‘ng‘ir</a:t>
            </a:r>
            <a:r>
              <a:rPr lang="en-US" b="1" i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i="1" dirty="0" err="1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ko‘mir</a:t>
            </a:r>
            <a:r>
              <a:rPr lang="en-US" b="1" i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i="1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temir</a:t>
            </a:r>
            <a:r>
              <a:rPr lang="en-US" b="1" i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i="1" dirty="0" err="1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rudalari</a:t>
            </a:r>
            <a:r>
              <a:rPr lang="en-US" b="1" i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i="1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rangli</a:t>
            </a:r>
            <a:r>
              <a:rPr lang="en-US" b="1" i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metallar</a:t>
            </a:r>
            <a:r>
              <a:rPr lang="en-US" b="1" i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i="1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kaliy</a:t>
            </a:r>
            <a:r>
              <a:rPr lang="en-US" b="1" i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i="1" dirty="0" err="1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tuzlari</a:t>
            </a:r>
            <a:r>
              <a:rPr lang="en-US" b="1" i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b="1" i="1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torf</a:t>
            </a:r>
            <a:r>
              <a:rPr lang="en-US" b="1" i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i="1" dirty="0" err="1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zaxiralari</a:t>
            </a:r>
            <a:r>
              <a:rPr lang="en-US" b="1" i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b="1" i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1" dirty="0">
              <a:solidFill>
                <a:schemeClr val="accent2"/>
              </a:solidFill>
            </a:endParaRPr>
          </a:p>
        </p:txBody>
      </p:sp>
      <p:sp>
        <p:nvSpPr>
          <p:cNvPr id="46" name="Прямоугольник 45">
            <a:extLst>
              <a:ext uri="{FF2B5EF4-FFF2-40B4-BE49-F238E27FC236}">
                <a16:creationId xmlns="" xmlns:a16="http://schemas.microsoft.com/office/drawing/2014/main" id="{5FEBAF06-F8F2-43CA-96BE-65975EB78991}"/>
              </a:ext>
            </a:extLst>
          </p:cNvPr>
          <p:cNvSpPr/>
          <p:nvPr/>
        </p:nvSpPr>
        <p:spPr>
          <a:xfrm>
            <a:off x="7315200" y="4831236"/>
            <a:ext cx="485100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Slovakiya</a:t>
            </a:r>
            <a:r>
              <a:rPr lang="en-US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Bosniya</a:t>
            </a:r>
            <a:r>
              <a:rPr lang="en-US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Gersegovina</a:t>
            </a:r>
            <a:r>
              <a:rPr lang="en-US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ctr"/>
            <a:r>
              <a:rPr lang="en-US" b="1" i="1" dirty="0" err="1" smtClean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Ruminiya</a:t>
            </a:r>
            <a:r>
              <a:rPr lang="en-US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Albaniyaning</a:t>
            </a:r>
            <a:r>
              <a:rPr lang="en-US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energetika</a:t>
            </a:r>
            <a:r>
              <a:rPr lang="en-US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balansida</a:t>
            </a:r>
            <a:r>
              <a:rPr lang="en-US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GES  </a:t>
            </a:r>
            <a:r>
              <a:rPr lang="en-US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ulushi</a:t>
            </a:r>
            <a:r>
              <a:rPr lang="en-US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1" i="1" dirty="0"/>
          </a:p>
        </p:txBody>
      </p:sp>
      <p:sp>
        <p:nvSpPr>
          <p:cNvPr id="47" name="Прямоугольник 46">
            <a:extLst>
              <a:ext uri="{FF2B5EF4-FFF2-40B4-BE49-F238E27FC236}">
                <a16:creationId xmlns="" xmlns:a16="http://schemas.microsoft.com/office/drawing/2014/main" id="{94ADE89D-516B-404C-B52B-DB2355A41516}"/>
              </a:ext>
            </a:extLst>
          </p:cNvPr>
          <p:cNvSpPr/>
          <p:nvPr/>
        </p:nvSpPr>
        <p:spPr>
          <a:xfrm>
            <a:off x="1945814" y="5972438"/>
            <a:ext cx="79815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i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Urbanizatsiya</a:t>
            </a:r>
            <a:r>
              <a:rPr lang="en-US" b="1" i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i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darajasi</a:t>
            </a:r>
            <a:r>
              <a:rPr lang="en-US" b="1" i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Moldova,  </a:t>
            </a:r>
            <a:r>
              <a:rPr lang="en-US" b="1" i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Bosniya</a:t>
            </a:r>
            <a:r>
              <a:rPr lang="en-US" b="1" i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i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b="1" i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i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Gersegovina</a:t>
            </a:r>
            <a:r>
              <a:rPr lang="en-US" b="1" i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i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b="1" i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i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Sloveniyadan</a:t>
            </a:r>
            <a:r>
              <a:rPr lang="en-US" b="1" i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tashqari</a:t>
            </a:r>
            <a:r>
              <a:rPr lang="en-US" b="1" i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50  </a:t>
            </a:r>
            <a:r>
              <a:rPr lang="en-US" b="1" i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foizdan</a:t>
            </a:r>
            <a:r>
              <a:rPr lang="en-US" b="1" i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i="1" dirty="0" err="1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b="1" i="1" dirty="0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1" dirty="0">
              <a:solidFill>
                <a:srgbClr val="FF0066"/>
              </a:solidFill>
            </a:endParaRPr>
          </a:p>
        </p:txBody>
      </p:sp>
      <p:sp>
        <p:nvSpPr>
          <p:cNvPr id="48" name="Прямоугольник 47">
            <a:extLst>
              <a:ext uri="{FF2B5EF4-FFF2-40B4-BE49-F238E27FC236}">
                <a16:creationId xmlns="" xmlns:a16="http://schemas.microsoft.com/office/drawing/2014/main" id="{D21FD004-E493-40B3-BC59-89EF1B70CF9B}"/>
              </a:ext>
            </a:extLst>
          </p:cNvPr>
          <p:cNvSpPr/>
          <p:nvPr/>
        </p:nvSpPr>
        <p:spPr>
          <a:xfrm>
            <a:off x="9653" y="4648999"/>
            <a:ext cx="472004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b="1" i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i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Yevropadagi</a:t>
            </a:r>
            <a:r>
              <a:rPr lang="en-US" b="1" i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i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aksariyat</a:t>
            </a:r>
            <a:r>
              <a:rPr lang="en-US" b="1" i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i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mamlakatlar</a:t>
            </a:r>
            <a:r>
              <a:rPr lang="en-US" b="1" i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i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b="1" i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i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b="1" i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i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</a:t>
            </a:r>
            <a:r>
              <a:rPr lang="en-US" b="1" i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i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sur’atlar</a:t>
            </a:r>
            <a:r>
              <a:rPr lang="en-US" b="1" i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i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b="1" i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i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kamayib</a:t>
            </a:r>
            <a:r>
              <a:rPr lang="en-US" b="1" i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borayotgan</a:t>
            </a:r>
            <a:r>
              <a:rPr lang="en-US" b="1" i="1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i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</a:t>
            </a:r>
            <a:r>
              <a:rPr lang="en-US" b="1" i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i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qatoriga</a:t>
            </a:r>
            <a:r>
              <a:rPr lang="en-US" b="1" i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i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b="1" i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1" dirty="0">
              <a:solidFill>
                <a:srgbClr val="008000"/>
              </a:solidFill>
            </a:endParaRPr>
          </a:p>
        </p:txBody>
      </p:sp>
      <p:sp>
        <p:nvSpPr>
          <p:cNvPr id="49" name="Прямоугольник 48">
            <a:extLst>
              <a:ext uri="{FF2B5EF4-FFF2-40B4-BE49-F238E27FC236}">
                <a16:creationId xmlns="" xmlns:a16="http://schemas.microsoft.com/office/drawing/2014/main" id="{CF497F2F-3B10-4BC7-8000-B14C2507C062}"/>
              </a:ext>
            </a:extLst>
          </p:cNvPr>
          <p:cNvSpPr/>
          <p:nvPr/>
        </p:nvSpPr>
        <p:spPr>
          <a:xfrm>
            <a:off x="173820" y="2940067"/>
            <a:ext cx="372178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i="1" dirty="0" err="1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b="1" i="1" dirty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i="1" dirty="0" err="1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b="1" i="1" dirty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i="1" dirty="0" err="1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mamlakatlarining</a:t>
            </a:r>
            <a:r>
              <a:rPr lang="en-US" b="1" i="1" dirty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i="1" dirty="0" err="1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ijtimoiy-iqtisodiy</a:t>
            </a:r>
            <a:r>
              <a:rPr lang="en-US" b="1" i="1" dirty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i="1" dirty="0" err="1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darajasi</a:t>
            </a:r>
            <a:r>
              <a:rPr lang="en-US" b="1" i="1" dirty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i="1" dirty="0" err="1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bir-biridan</a:t>
            </a:r>
            <a:r>
              <a:rPr lang="en-US" b="1" i="1" dirty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i="1" dirty="0" err="1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b="1" i="1" dirty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i="1" dirty="0" err="1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b="1" i="1" dirty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i="1" dirty="0" err="1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b="1" i="1" dirty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1" i="1" dirty="0">
              <a:solidFill>
                <a:srgbClr val="99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Прямоугольник 49">
            <a:extLst>
              <a:ext uri="{FF2B5EF4-FFF2-40B4-BE49-F238E27FC236}">
                <a16:creationId xmlns="" xmlns:a16="http://schemas.microsoft.com/office/drawing/2014/main" id="{90B8E337-67DE-4C07-9836-E5B059F0DB02}"/>
              </a:ext>
            </a:extLst>
          </p:cNvPr>
          <p:cNvSpPr/>
          <p:nvPr/>
        </p:nvSpPr>
        <p:spPr>
          <a:xfrm>
            <a:off x="50852" y="1617094"/>
            <a:ext cx="46180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err="1">
                <a:solidFill>
                  <a:srgbClr val="0066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b="1" dirty="0">
                <a:solidFill>
                  <a:srgbClr val="0066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dirty="0" err="1">
                <a:solidFill>
                  <a:srgbClr val="0066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b="1" dirty="0">
                <a:solidFill>
                  <a:srgbClr val="0066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dirty="0" err="1">
                <a:solidFill>
                  <a:srgbClr val="0066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mamlakatlarining</a:t>
            </a:r>
            <a:r>
              <a:rPr lang="en-US" b="1" dirty="0">
                <a:solidFill>
                  <a:srgbClr val="0066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dirty="0" err="1">
                <a:solidFill>
                  <a:srgbClr val="0066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xalqaro</a:t>
            </a:r>
            <a:r>
              <a:rPr lang="en-US" b="1" dirty="0">
                <a:solidFill>
                  <a:srgbClr val="0066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dirty="0" err="1">
                <a:solidFill>
                  <a:srgbClr val="0066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ixtisoslashuvi</a:t>
            </a:r>
            <a:r>
              <a:rPr lang="en-US" b="1" dirty="0">
                <a:solidFill>
                  <a:srgbClr val="0066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dirty="0" err="1">
                <a:solidFill>
                  <a:srgbClr val="0066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b="1" dirty="0">
                <a:solidFill>
                  <a:srgbClr val="0066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dirty="0" err="1">
                <a:solidFill>
                  <a:srgbClr val="0066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b="1" dirty="0">
                <a:solidFill>
                  <a:srgbClr val="0066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b="1" dirty="0" err="1">
                <a:solidFill>
                  <a:srgbClr val="0066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tarmoqli</a:t>
            </a:r>
            <a:r>
              <a:rPr lang="en-US" b="1" dirty="0">
                <a:solidFill>
                  <a:srgbClr val="0066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0066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sanoatdir</a:t>
            </a:r>
            <a:r>
              <a:rPr lang="en-US" b="1" dirty="0" smtClean="0">
                <a:solidFill>
                  <a:srgbClr val="0066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1" dirty="0">
              <a:solidFill>
                <a:srgbClr val="0066FF"/>
              </a:solidFill>
            </a:endParaRPr>
          </a:p>
        </p:txBody>
      </p:sp>
      <p:sp>
        <p:nvSpPr>
          <p:cNvPr id="22" name="Заголовок 6"/>
          <p:cNvSpPr txBox="1">
            <a:spLocks/>
          </p:cNvSpPr>
          <p:nvPr/>
        </p:nvSpPr>
        <p:spPr>
          <a:xfrm>
            <a:off x="0" y="-19278"/>
            <a:ext cx="12192000" cy="830997"/>
          </a:xfrm>
          <a:prstGeom prst="rect">
            <a:avLst/>
          </a:prstGeom>
          <a:solidFill>
            <a:srgbClr val="1E0AB6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/>
            </a:pPr>
            <a:r>
              <a:rPr lang="en-US" sz="5400" b="1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54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54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davlatlari</a:t>
            </a:r>
            <a:endParaRPr lang="ru-RU" sz="5400" b="1" kern="1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640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43" grpId="0"/>
      <p:bldP spid="44" grpId="0"/>
      <p:bldP spid="46" grpId="0"/>
      <p:bldP spid="47" grpId="0"/>
      <p:bldP spid="48" grpId="0"/>
      <p:bldP spid="49" grpId="0"/>
      <p:bldP spid="5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 txBox="1">
            <a:spLocks/>
          </p:cNvSpPr>
          <p:nvPr/>
        </p:nvSpPr>
        <p:spPr>
          <a:xfrm>
            <a:off x="0" y="1"/>
            <a:ext cx="12192000" cy="836084"/>
          </a:xfrm>
          <a:prstGeom prst="rect">
            <a:avLst/>
          </a:prstGeom>
          <a:solidFill>
            <a:srgbClr val="1E0AB6"/>
          </a:solidFill>
          <a:ln w="12700" cap="flat" cmpd="sng" algn="ctr">
            <a:solidFill>
              <a:srgbClr val="0070C0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 bwMode="auto">
          <a:xfrm>
            <a:off x="228600" y="1085254"/>
            <a:ext cx="11734800" cy="127694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accent2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Darslikning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94-101-sahifalarida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joylashgan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altLang="ru-RU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altLang="ru-RU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subregionlari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mavzusini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o‘qing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228600" y="2590800"/>
            <a:ext cx="11734800" cy="8382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yuzasidan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savollarga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yozing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</a:t>
            </a:r>
          </a:p>
        </p:txBody>
      </p:sp>
      <p:pic>
        <p:nvPicPr>
          <p:cNvPr id="7170" name="Picture 2" descr="European shares have a rebound Monday - :: Forex, Crypto Currencies,  Bitcoin, Crude, Economy, Gold &amp; Silver, Investment, Podcast, US Markets -  By Anirudh Sethi">
            <a:extLst>
              <a:ext uri="{FF2B5EF4-FFF2-40B4-BE49-F238E27FC236}">
                <a16:creationId xmlns:a16="http://schemas.microsoft.com/office/drawing/2014/main" xmlns="" id="{12B8A871-8140-4C82-B3B3-8ACA37795E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3733799"/>
            <a:ext cx="5638800" cy="281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Documents and Settings\User\Рабочий стол\уйга вазифа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074797" y="4343400"/>
            <a:ext cx="2900326" cy="1930789"/>
          </a:xfrm>
          <a:prstGeom prst="rect">
            <a:avLst/>
          </a:prstGeom>
          <a:noFill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50" t="32500" b="12500"/>
          <a:stretch/>
        </p:blipFill>
        <p:spPr>
          <a:xfrm>
            <a:off x="261718" y="3721993"/>
            <a:ext cx="2982685" cy="2831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226949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1E0AB6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xmlns="" id="{DB1E071E-A552-4D57-82BA-3DB249252413}"/>
              </a:ext>
            </a:extLst>
          </p:cNvPr>
          <p:cNvSpPr/>
          <p:nvPr/>
        </p:nvSpPr>
        <p:spPr>
          <a:xfrm>
            <a:off x="381000" y="1143000"/>
            <a:ext cx="11430000" cy="1524000"/>
          </a:xfrm>
          <a:prstGeom prst="roundRect">
            <a:avLst/>
          </a:prstGeom>
          <a:solidFill>
            <a:srgbClr val="FFF3F3"/>
          </a:solidFill>
          <a:ln>
            <a:solidFill>
              <a:schemeClr val="tx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– 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Yevrosiyo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materigining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egallagan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qit’a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hududining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10 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km.kv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Shundan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4,1 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km.kv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Rossiyaning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Yevropada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qismiga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9-sinf » GeoOlamga xush kelibsiz!">
            <a:extLst>
              <a:ext uri="{FF2B5EF4-FFF2-40B4-BE49-F238E27FC236}">
                <a16:creationId xmlns:a16="http://schemas.microsoft.com/office/drawing/2014/main" xmlns="" id="{5CAD8EC4-26FC-44CC-AA33-C7AF1B0ABB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769705"/>
            <a:ext cx="4953000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Земля Европа Рисование, наука, Глобус, фотография, сфера png | PNGWing">
            <a:extLst>
              <a:ext uri="{FF2B5EF4-FFF2-40B4-BE49-F238E27FC236}">
                <a16:creationId xmlns:a16="http://schemas.microsoft.com/office/drawing/2014/main" xmlns="" id="{E1DF4B80-3A56-4B8A-9637-BC2489B6F3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2769705"/>
            <a:ext cx="4495800" cy="4068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486675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594" y="-40520"/>
            <a:ext cx="12192000" cy="914400"/>
          </a:xfrm>
          <a:prstGeom prst="rect">
            <a:avLst/>
          </a:prstGeom>
          <a:solidFill>
            <a:srgbClr val="1E0AB6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: скругленные противолежащие углы 10">
            <a:extLst>
              <a:ext uri="{FF2B5EF4-FFF2-40B4-BE49-F238E27FC236}">
                <a16:creationId xmlns:a16="http://schemas.microsoft.com/office/drawing/2014/main" xmlns="" id="{5DE61B10-41BB-428C-B92B-1E7D17EBDB89}"/>
              </a:ext>
            </a:extLst>
          </p:cNvPr>
          <p:cNvSpPr/>
          <p:nvPr/>
        </p:nvSpPr>
        <p:spPr>
          <a:xfrm>
            <a:off x="199850" y="950397"/>
            <a:ext cx="11763550" cy="1146524"/>
          </a:xfrm>
          <a:prstGeom prst="round2DiagRect">
            <a:avLst/>
          </a:prstGeom>
          <a:solidFill>
            <a:srgbClr val="FFFFCC"/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siyosiy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xaritasida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44 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(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Rossiya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birga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Bundan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tashqari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Turkiya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Qozog‘iston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davlatlari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ham 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qisman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Yevropada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ammo 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xalqaro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statistikasida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qit’asi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tarkibiga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kiritilgan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2" descr="United States Map - Europe Map: Political Europe Map_">
            <a:extLst>
              <a:ext uri="{FF2B5EF4-FFF2-40B4-BE49-F238E27FC236}">
                <a16:creationId xmlns:a16="http://schemas.microsoft.com/office/drawing/2014/main" xmlns="" id="{43888704-D129-4561-A153-3ACD45064E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264" y="2438400"/>
            <a:ext cx="5927334" cy="419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B7DFACE4-7281-4E11-9023-453E30EDDEEC}"/>
              </a:ext>
            </a:extLst>
          </p:cNvPr>
          <p:cNvSpPr/>
          <p:nvPr/>
        </p:nvSpPr>
        <p:spPr>
          <a:xfrm rot="17034010">
            <a:off x="1277673" y="4254940"/>
            <a:ext cx="154721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1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Britaniya</a:t>
            </a:r>
            <a:endParaRPr lang="ru-RU" sz="1400" b="1" dirty="0">
              <a:solidFill>
                <a:srgbClr val="000000"/>
              </a:solidFill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5AA7651E-5985-4AA8-93A4-5EDEFBC370F4}"/>
              </a:ext>
            </a:extLst>
          </p:cNvPr>
          <p:cNvSpPr/>
          <p:nvPr/>
        </p:nvSpPr>
        <p:spPr>
          <a:xfrm>
            <a:off x="646233" y="4653170"/>
            <a:ext cx="92044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Irlandiya</a:t>
            </a:r>
            <a:endParaRPr lang="ru-RU" sz="1400" b="1" dirty="0">
              <a:solidFill>
                <a:srgbClr val="000000"/>
              </a:solidFill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18A470BE-30C5-46A5-83BA-94D62A7B9CA7}"/>
              </a:ext>
            </a:extLst>
          </p:cNvPr>
          <p:cNvSpPr/>
          <p:nvPr/>
        </p:nvSpPr>
        <p:spPr>
          <a:xfrm>
            <a:off x="610944" y="2897329"/>
            <a:ext cx="94929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Islandiya</a:t>
            </a:r>
            <a:endParaRPr lang="ru-RU" sz="1400" b="1" dirty="0">
              <a:solidFill>
                <a:srgbClr val="000000"/>
              </a:solidFill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3082FE61-A6B0-4ADD-AAC8-DB5F41AD7A24}"/>
              </a:ext>
            </a:extLst>
          </p:cNvPr>
          <p:cNvSpPr/>
          <p:nvPr/>
        </p:nvSpPr>
        <p:spPr>
          <a:xfrm rot="17744003">
            <a:off x="2417435" y="3436239"/>
            <a:ext cx="105028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Norvegiya</a:t>
            </a:r>
            <a:endParaRPr lang="ru-RU" sz="1400" b="1" dirty="0">
              <a:solidFill>
                <a:srgbClr val="000000"/>
              </a:solidFill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xmlns="" id="{833CC2E4-EA22-4070-85AF-75D14F9DCABA}"/>
              </a:ext>
            </a:extLst>
          </p:cNvPr>
          <p:cNvSpPr/>
          <p:nvPr/>
        </p:nvSpPr>
        <p:spPr>
          <a:xfrm rot="17774871">
            <a:off x="2892293" y="3536861"/>
            <a:ext cx="101983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Shvetsiya</a:t>
            </a:r>
            <a:endParaRPr lang="ru-RU" sz="1400" b="1" dirty="0">
              <a:solidFill>
                <a:srgbClr val="000000"/>
              </a:solidFill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3681371E-A457-412F-BFA1-F624CF938D1A}"/>
              </a:ext>
            </a:extLst>
          </p:cNvPr>
          <p:cNvSpPr/>
          <p:nvPr/>
        </p:nvSpPr>
        <p:spPr>
          <a:xfrm>
            <a:off x="2303163" y="4126285"/>
            <a:ext cx="7713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Daniya</a:t>
            </a:r>
            <a:endParaRPr lang="ru-RU" sz="1400" b="1" dirty="0">
              <a:solidFill>
                <a:srgbClr val="000000"/>
              </a:solidFill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xmlns="" id="{D8E93583-879A-470E-B9C8-5FA3AD9C8023}"/>
              </a:ext>
            </a:extLst>
          </p:cNvPr>
          <p:cNvSpPr/>
          <p:nvPr/>
        </p:nvSpPr>
        <p:spPr>
          <a:xfrm>
            <a:off x="3074528" y="6387884"/>
            <a:ext cx="69121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Malta </a:t>
            </a:r>
            <a:endParaRPr lang="ru-RU" sz="1400" b="1" dirty="0">
              <a:solidFill>
                <a:srgbClr val="000000"/>
              </a:solidFill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B48AEB19-7C2B-49E1-A5A3-C69348D14E56}"/>
              </a:ext>
            </a:extLst>
          </p:cNvPr>
          <p:cNvSpPr/>
          <p:nvPr/>
        </p:nvSpPr>
        <p:spPr>
          <a:xfrm>
            <a:off x="1680047" y="5933661"/>
            <a:ext cx="89960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Ispaniya</a:t>
            </a:r>
            <a:endParaRPr lang="ru-RU" sz="1400" b="1" dirty="0">
              <a:solidFill>
                <a:srgbClr val="000000"/>
              </a:solidFill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xmlns="" id="{965D1412-5D18-45FE-B656-31140779768B}"/>
              </a:ext>
            </a:extLst>
          </p:cNvPr>
          <p:cNvSpPr/>
          <p:nvPr/>
        </p:nvSpPr>
        <p:spPr>
          <a:xfrm>
            <a:off x="433890" y="5976395"/>
            <a:ext cx="115929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Portugaliya</a:t>
            </a:r>
            <a:endParaRPr lang="ru-RU" sz="1400" b="1" dirty="0">
              <a:solidFill>
                <a:srgbClr val="000000"/>
              </a:solidFill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CC045FD1-D25D-40F7-B7B1-16DF12A1A8F9}"/>
              </a:ext>
            </a:extLst>
          </p:cNvPr>
          <p:cNvSpPr/>
          <p:nvPr/>
        </p:nvSpPr>
        <p:spPr>
          <a:xfrm>
            <a:off x="3447915" y="6193031"/>
            <a:ext cx="90120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Gretsiya</a:t>
            </a:r>
            <a:endParaRPr lang="ru-RU" sz="1400" b="1" dirty="0">
              <a:solidFill>
                <a:srgbClr val="000000"/>
              </a:solidFill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xmlns="" id="{0DBA7825-D29A-4016-8F25-480D7D7358F9}"/>
              </a:ext>
            </a:extLst>
          </p:cNvPr>
          <p:cNvSpPr/>
          <p:nvPr/>
        </p:nvSpPr>
        <p:spPr>
          <a:xfrm>
            <a:off x="3741536" y="5812800"/>
            <a:ext cx="93006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Albaniya</a:t>
            </a:r>
            <a:endParaRPr lang="ru-RU" sz="1400" b="1" dirty="0">
              <a:solidFill>
                <a:srgbClr val="000000"/>
              </a:solidFill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xmlns="" id="{D5D63570-E3C7-4F2F-B732-64B80F6BA167}"/>
              </a:ext>
            </a:extLst>
          </p:cNvPr>
          <p:cNvSpPr/>
          <p:nvPr/>
        </p:nvSpPr>
        <p:spPr>
          <a:xfrm>
            <a:off x="4218024" y="5639829"/>
            <a:ext cx="100059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Bolgariya</a:t>
            </a:r>
            <a:endParaRPr lang="ru-RU" sz="1400" b="1" dirty="0">
              <a:solidFill>
                <a:srgbClr val="000000"/>
              </a:solidFill>
            </a:endParaRPr>
          </a:p>
        </p:txBody>
      </p:sp>
      <p:pic>
        <p:nvPicPr>
          <p:cNvPr id="31" name="Picture 4" descr="Kazakhstan location on the World Map">
            <a:extLst>
              <a:ext uri="{FF2B5EF4-FFF2-40B4-BE49-F238E27FC236}">
                <a16:creationId xmlns="" xmlns:a16="http://schemas.microsoft.com/office/drawing/2014/main" id="{3806B45B-32B2-429A-A0AE-BEC27BCBB3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5" t="8352" r="1564" b="6543"/>
          <a:stretch/>
        </p:blipFill>
        <p:spPr bwMode="auto">
          <a:xfrm>
            <a:off x="6275569" y="2425940"/>
            <a:ext cx="3820757" cy="2345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Turkey's steel import volume up 34.4 percent in H1">
            <a:extLst>
              <a:ext uri="{FF2B5EF4-FFF2-40B4-BE49-F238E27FC236}">
                <a16:creationId xmlns="" xmlns:a16="http://schemas.microsoft.com/office/drawing/2014/main" id="{CF947823-4810-4990-8F4E-8891D056B3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7219" y="4423368"/>
            <a:ext cx="3641595" cy="2378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774559" y="4653170"/>
            <a:ext cx="1131441" cy="447738"/>
          </a:xfrm>
          <a:prstGeom prst="rect">
            <a:avLst/>
          </a:prstGeom>
          <a:solidFill>
            <a:srgbClr val="CDA5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Yevropa</a:t>
            </a:r>
            <a:endParaRPr lang="en-US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10864657" y="6454107"/>
            <a:ext cx="910926" cy="241517"/>
          </a:xfrm>
          <a:prstGeom prst="rect">
            <a:avLst/>
          </a:prstGeom>
          <a:solidFill>
            <a:srgbClr val="CDA5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Osiyo</a:t>
            </a:r>
            <a:endParaRPr lang="en-US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9989148" y="5812800"/>
            <a:ext cx="1059852" cy="380232"/>
          </a:xfrm>
          <a:prstGeom prst="rect">
            <a:avLst/>
          </a:prstGeom>
          <a:solidFill>
            <a:srgbClr val="FACE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000000"/>
                </a:solidFill>
              </a:rPr>
              <a:t>Turkiya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10063611" y="5213876"/>
            <a:ext cx="910926" cy="241517"/>
          </a:xfrm>
          <a:prstGeom prst="rect">
            <a:avLst/>
          </a:prstGeom>
          <a:solidFill>
            <a:srgbClr val="5899D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Прямоугольник 35"/>
          <p:cNvSpPr/>
          <p:nvPr/>
        </p:nvSpPr>
        <p:spPr>
          <a:xfrm>
            <a:off x="9001862" y="6629400"/>
            <a:ext cx="1208938" cy="172902"/>
          </a:xfrm>
          <a:prstGeom prst="rect">
            <a:avLst/>
          </a:prstGeom>
          <a:solidFill>
            <a:srgbClr val="5899D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8633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-3904"/>
            <a:ext cx="12192000" cy="830997"/>
          </a:xfrm>
          <a:prstGeom prst="rect">
            <a:avLst/>
          </a:prstGeom>
          <a:solidFill>
            <a:srgbClr val="1E0AB6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5400" b="1" kern="1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xmlns="" id="{4C22D002-378D-4D55-B74E-ADFEFD685497}"/>
              </a:ext>
            </a:extLst>
          </p:cNvPr>
          <p:cNvSpPr/>
          <p:nvPr/>
        </p:nvSpPr>
        <p:spPr>
          <a:xfrm>
            <a:off x="6400801" y="926432"/>
            <a:ext cx="5714999" cy="2719136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odatda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4  ta 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subregionlarga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bo‘linadi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2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2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2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8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2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2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2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2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2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2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File:European sub-regions (according to EuroVoc, the thesaurus of the  EU).png - Wikipedia">
            <a:extLst>
              <a:ext uri="{FF2B5EF4-FFF2-40B4-BE49-F238E27FC236}">
                <a16:creationId xmlns:a16="http://schemas.microsoft.com/office/drawing/2014/main" xmlns="" id="{C4A90202-42E7-481E-9CC4-DC7D42654E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027" y="1129132"/>
            <a:ext cx="6165574" cy="5576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518F3212-0EA8-4B15-885B-0F5A708A351C}"/>
              </a:ext>
            </a:extLst>
          </p:cNvPr>
          <p:cNvSpPr/>
          <p:nvPr/>
        </p:nvSpPr>
        <p:spPr>
          <a:xfrm>
            <a:off x="7391400" y="3744907"/>
            <a:ext cx="4648200" cy="28844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Shartli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>
              <a:lnSpc>
                <a:spcPct val="150000"/>
              </a:lnSpc>
            </a:pP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endParaRPr lang="en-US" sz="2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endParaRPr lang="en-US" sz="2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endParaRPr lang="ru-RU" sz="2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8A2FCCE6-0347-4BF3-AE32-6FCAE2441069}"/>
              </a:ext>
            </a:extLst>
          </p:cNvPr>
          <p:cNvSpPr/>
          <p:nvPr/>
        </p:nvSpPr>
        <p:spPr>
          <a:xfrm>
            <a:off x="6992178" y="4541205"/>
            <a:ext cx="824948" cy="381000"/>
          </a:xfrm>
          <a:prstGeom prst="rect">
            <a:avLst/>
          </a:prstGeom>
          <a:solidFill>
            <a:srgbClr val="2A65AC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CE13B73D-6C9B-4FC5-931F-20EC3504308A}"/>
              </a:ext>
            </a:extLst>
          </p:cNvPr>
          <p:cNvSpPr/>
          <p:nvPr/>
        </p:nvSpPr>
        <p:spPr>
          <a:xfrm>
            <a:off x="6992178" y="5091903"/>
            <a:ext cx="824948" cy="381000"/>
          </a:xfrm>
          <a:prstGeom prst="rect">
            <a:avLst/>
          </a:prstGeom>
          <a:solidFill>
            <a:srgbClr val="00EA6A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555DB5C8-34AF-4EAB-ADD6-C91ECC2AE62A}"/>
              </a:ext>
            </a:extLst>
          </p:cNvPr>
          <p:cNvSpPr/>
          <p:nvPr/>
        </p:nvSpPr>
        <p:spPr>
          <a:xfrm>
            <a:off x="6992178" y="5642601"/>
            <a:ext cx="824948" cy="381000"/>
          </a:xfrm>
          <a:prstGeom prst="rect">
            <a:avLst/>
          </a:prstGeom>
          <a:solidFill>
            <a:srgbClr val="FFCB25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CF80CE1B-5D56-44B2-A412-4DD6395A9A4A}"/>
              </a:ext>
            </a:extLst>
          </p:cNvPr>
          <p:cNvSpPr/>
          <p:nvPr/>
        </p:nvSpPr>
        <p:spPr>
          <a:xfrm>
            <a:off x="6992178" y="6193299"/>
            <a:ext cx="824948" cy="381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4288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205855" cy="914400"/>
          </a:xfrm>
          <a:prstGeom prst="rect">
            <a:avLst/>
          </a:prstGeom>
          <a:solidFill>
            <a:srgbClr val="1E0AB6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davlatlari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2">
            <a:extLst>
              <a:ext uri="{FF2B5EF4-FFF2-40B4-BE49-F238E27FC236}">
                <a16:creationId xmlns:a16="http://schemas.microsoft.com/office/drawing/2014/main" xmlns="" id="{68A514FF-E771-4CC8-8AEC-E6326BC26CEC}"/>
              </a:ext>
            </a:extLst>
          </p:cNvPr>
          <p:cNvSpPr/>
          <p:nvPr/>
        </p:nvSpPr>
        <p:spPr>
          <a:xfrm>
            <a:off x="6705599" y="1066800"/>
            <a:ext cx="5311109" cy="1159565"/>
          </a:xfrm>
          <a:prstGeom prst="roundRect">
            <a:avLst/>
          </a:prstGeom>
          <a:ln w="38100"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odatda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2  ta 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tarixiy-geografik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guruhga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bo‘linadi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2">
            <a:extLst>
              <a:ext uri="{FF2B5EF4-FFF2-40B4-BE49-F238E27FC236}">
                <a16:creationId xmlns:a16="http://schemas.microsoft.com/office/drawing/2014/main" xmlns="" id="{1B774D2B-1037-4898-AC93-1C19930989DA}"/>
              </a:ext>
            </a:extLst>
          </p:cNvPr>
          <p:cNvSpPr/>
          <p:nvPr/>
        </p:nvSpPr>
        <p:spPr>
          <a:xfrm>
            <a:off x="6705598" y="3303362"/>
            <a:ext cx="5364119" cy="1346759"/>
          </a:xfrm>
          <a:prstGeom prst="round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Skandinaviya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–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Norvegiya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Shvetsiya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Daniya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Finlyandiya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Islandiya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2">
            <a:extLst>
              <a:ext uri="{FF2B5EF4-FFF2-40B4-BE49-F238E27FC236}">
                <a16:creationId xmlns:a16="http://schemas.microsoft.com/office/drawing/2014/main" xmlns="" id="{7C865CF1-A119-433D-BC2F-89D756B313A7}"/>
              </a:ext>
            </a:extLst>
          </p:cNvPr>
          <p:cNvSpPr/>
          <p:nvPr/>
        </p:nvSpPr>
        <p:spPr>
          <a:xfrm>
            <a:off x="6705599" y="5715000"/>
            <a:ext cx="5311110" cy="10668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Boltiq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Estoniya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Latviya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Litva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трелка: штриховая вправо 8">
            <a:extLst>
              <a:ext uri="{FF2B5EF4-FFF2-40B4-BE49-F238E27FC236}">
                <a16:creationId xmlns:a16="http://schemas.microsoft.com/office/drawing/2014/main" xmlns="" id="{5FC98E58-A0F3-4BE4-BCFC-9E38670406A7}"/>
              </a:ext>
            </a:extLst>
          </p:cNvPr>
          <p:cNvSpPr/>
          <p:nvPr/>
        </p:nvSpPr>
        <p:spPr>
          <a:xfrm>
            <a:off x="6095999" y="1306096"/>
            <a:ext cx="609599" cy="740608"/>
          </a:xfrm>
          <a:prstGeom prst="stripedRightArrow">
            <a:avLst/>
          </a:prstGeom>
          <a:solidFill>
            <a:schemeClr val="accent1">
              <a:lumMod val="75000"/>
            </a:schemeClr>
          </a:solidFill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: шеврон 9">
            <a:extLst>
              <a:ext uri="{FF2B5EF4-FFF2-40B4-BE49-F238E27FC236}">
                <a16:creationId xmlns:a16="http://schemas.microsoft.com/office/drawing/2014/main" xmlns="" id="{65076DD1-B878-4968-8370-F85417FC2F47}"/>
              </a:ext>
            </a:extLst>
          </p:cNvPr>
          <p:cNvSpPr/>
          <p:nvPr/>
        </p:nvSpPr>
        <p:spPr>
          <a:xfrm rot="5400000">
            <a:off x="9171630" y="2463241"/>
            <a:ext cx="583082" cy="533401"/>
          </a:xfrm>
          <a:prstGeom prst="chevron">
            <a:avLst/>
          </a:prstGeom>
          <a:solidFill>
            <a:schemeClr val="accent6">
              <a:lumMod val="60000"/>
              <a:lumOff val="40000"/>
            </a:schemeClr>
          </a:solidFill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Стрелка: шеврон 10">
            <a:extLst>
              <a:ext uri="{FF2B5EF4-FFF2-40B4-BE49-F238E27FC236}">
                <a16:creationId xmlns:a16="http://schemas.microsoft.com/office/drawing/2014/main" xmlns="" id="{C6240076-4D2E-46FB-8710-E77826944588}"/>
              </a:ext>
            </a:extLst>
          </p:cNvPr>
          <p:cNvSpPr/>
          <p:nvPr/>
        </p:nvSpPr>
        <p:spPr>
          <a:xfrm rot="5400000">
            <a:off x="9158394" y="4946164"/>
            <a:ext cx="611266" cy="531690"/>
          </a:xfrm>
          <a:prstGeom prst="chevron">
            <a:avLst/>
          </a:prstGeom>
          <a:solidFill>
            <a:srgbClr val="92D050"/>
          </a:solidFill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4098" name="Picture 2" descr="United States Map - Europe Map: Political Europe Map_">
            <a:extLst>
              <a:ext uri="{FF2B5EF4-FFF2-40B4-BE49-F238E27FC236}">
                <a16:creationId xmlns:a16="http://schemas.microsoft.com/office/drawing/2014/main" xmlns="" id="{43888704-D129-4561-A153-3ACD45064E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666" y="2600739"/>
            <a:ext cx="5927334" cy="419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B7DFACE4-7281-4E11-9023-453E30EDDEEC}"/>
              </a:ext>
            </a:extLst>
          </p:cNvPr>
          <p:cNvSpPr/>
          <p:nvPr/>
        </p:nvSpPr>
        <p:spPr>
          <a:xfrm rot="17034010">
            <a:off x="1255075" y="4417279"/>
            <a:ext cx="154721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Britaniya</a:t>
            </a:r>
            <a:endParaRPr lang="ru-RU" sz="1400" b="1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5AA7651E-5985-4AA8-93A4-5EDEFBC370F4}"/>
              </a:ext>
            </a:extLst>
          </p:cNvPr>
          <p:cNvSpPr/>
          <p:nvPr/>
        </p:nvSpPr>
        <p:spPr>
          <a:xfrm>
            <a:off x="623635" y="4815509"/>
            <a:ext cx="92044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Irlandiya</a:t>
            </a:r>
            <a:endParaRPr lang="ru-RU" sz="1400" b="1" dirty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18A470BE-30C5-46A5-83BA-94D62A7B9CA7}"/>
              </a:ext>
            </a:extLst>
          </p:cNvPr>
          <p:cNvSpPr/>
          <p:nvPr/>
        </p:nvSpPr>
        <p:spPr>
          <a:xfrm>
            <a:off x="588346" y="3059668"/>
            <a:ext cx="94929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Islandiya</a:t>
            </a:r>
            <a:endParaRPr lang="ru-RU" sz="1400" b="1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3082FE61-A6B0-4ADD-AAC8-DB5F41AD7A24}"/>
              </a:ext>
            </a:extLst>
          </p:cNvPr>
          <p:cNvSpPr/>
          <p:nvPr/>
        </p:nvSpPr>
        <p:spPr>
          <a:xfrm rot="17744003">
            <a:off x="2394837" y="3598578"/>
            <a:ext cx="105028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Norvegiya</a:t>
            </a:r>
            <a:endParaRPr lang="ru-RU" sz="1400" b="1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833CC2E4-EA22-4070-85AF-75D14F9DCABA}"/>
              </a:ext>
            </a:extLst>
          </p:cNvPr>
          <p:cNvSpPr/>
          <p:nvPr/>
        </p:nvSpPr>
        <p:spPr>
          <a:xfrm rot="17774871">
            <a:off x="2869695" y="3699200"/>
            <a:ext cx="101983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Shvetsiya</a:t>
            </a:r>
            <a:endParaRPr lang="ru-RU" sz="1400" b="1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3681371E-A457-412F-BFA1-F624CF938D1A}"/>
              </a:ext>
            </a:extLst>
          </p:cNvPr>
          <p:cNvSpPr/>
          <p:nvPr/>
        </p:nvSpPr>
        <p:spPr>
          <a:xfrm>
            <a:off x="2280565" y="4288624"/>
            <a:ext cx="7713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Daniya</a:t>
            </a:r>
            <a:endParaRPr lang="ru-RU" sz="1400" b="1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D8E93583-879A-470E-B9C8-5FA3AD9C8023}"/>
              </a:ext>
            </a:extLst>
          </p:cNvPr>
          <p:cNvSpPr/>
          <p:nvPr/>
        </p:nvSpPr>
        <p:spPr>
          <a:xfrm>
            <a:off x="3051930" y="6550223"/>
            <a:ext cx="69121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Malta </a:t>
            </a:r>
            <a:endParaRPr lang="ru-RU" sz="1400" b="1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B48AEB19-7C2B-49E1-A5A3-C69348D14E56}"/>
              </a:ext>
            </a:extLst>
          </p:cNvPr>
          <p:cNvSpPr/>
          <p:nvPr/>
        </p:nvSpPr>
        <p:spPr>
          <a:xfrm>
            <a:off x="1657449" y="6096000"/>
            <a:ext cx="89960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Ispaniya</a:t>
            </a:r>
            <a:endParaRPr lang="ru-RU" sz="1400" b="1" dirty="0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965D1412-5D18-45FE-B656-31140779768B}"/>
              </a:ext>
            </a:extLst>
          </p:cNvPr>
          <p:cNvSpPr/>
          <p:nvPr/>
        </p:nvSpPr>
        <p:spPr>
          <a:xfrm>
            <a:off x="411292" y="6138734"/>
            <a:ext cx="115929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Portugaliya</a:t>
            </a:r>
            <a:endParaRPr lang="ru-RU" sz="1400" b="1" dirty="0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9A0B9CEB-AE01-4A5E-AF3A-FCABF896A107}"/>
              </a:ext>
            </a:extLst>
          </p:cNvPr>
          <p:cNvSpPr/>
          <p:nvPr/>
        </p:nvSpPr>
        <p:spPr>
          <a:xfrm rot="2669755">
            <a:off x="2825175" y="5744008"/>
            <a:ext cx="69121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Italiya</a:t>
            </a:r>
            <a:endParaRPr lang="ru-RU" sz="1400" b="1" dirty="0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CC045FD1-D25D-40F7-B7B1-16DF12A1A8F9}"/>
              </a:ext>
            </a:extLst>
          </p:cNvPr>
          <p:cNvSpPr/>
          <p:nvPr/>
        </p:nvSpPr>
        <p:spPr>
          <a:xfrm>
            <a:off x="3425317" y="6355370"/>
            <a:ext cx="90120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Gretsiya</a:t>
            </a:r>
            <a:endParaRPr lang="ru-RU" sz="1400" b="1" dirty="0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xmlns="" id="{0DBA7825-D29A-4016-8F25-480D7D7358F9}"/>
              </a:ext>
            </a:extLst>
          </p:cNvPr>
          <p:cNvSpPr/>
          <p:nvPr/>
        </p:nvSpPr>
        <p:spPr>
          <a:xfrm>
            <a:off x="3718938" y="5975139"/>
            <a:ext cx="93006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Albaniya</a:t>
            </a:r>
            <a:endParaRPr lang="ru-RU" sz="1400" b="1" dirty="0"/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xmlns="" id="{D5D63570-E3C7-4F2F-B732-64B80F6BA167}"/>
              </a:ext>
            </a:extLst>
          </p:cNvPr>
          <p:cNvSpPr/>
          <p:nvPr/>
        </p:nvSpPr>
        <p:spPr>
          <a:xfrm>
            <a:off x="4195426" y="5802168"/>
            <a:ext cx="100059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Bolgariya</a:t>
            </a:r>
            <a:endParaRPr lang="ru-RU" sz="1400" b="1" dirty="0"/>
          </a:p>
        </p:txBody>
      </p:sp>
      <p:sp>
        <p:nvSpPr>
          <p:cNvPr id="24" name="Скругленный прямоугольник 2">
            <a:extLst>
              <a:ext uri="{FF2B5EF4-FFF2-40B4-BE49-F238E27FC236}">
                <a16:creationId xmlns:a16="http://schemas.microsoft.com/office/drawing/2014/main" xmlns="" id="{EA378223-5BF1-4EA2-BF9C-A15712D86140}"/>
              </a:ext>
            </a:extLst>
          </p:cNvPr>
          <p:cNvSpPr/>
          <p:nvPr/>
        </p:nvSpPr>
        <p:spPr>
          <a:xfrm>
            <a:off x="76199" y="996699"/>
            <a:ext cx="6019799" cy="1568303"/>
          </a:xfrm>
          <a:prstGeom prst="round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subregion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tarkibiga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qit’aning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Atlantika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okeanining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Boltiq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dengiziga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tutash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8  ta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3408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205855" cy="914400"/>
          </a:xfrm>
          <a:prstGeom prst="rect">
            <a:avLst/>
          </a:prstGeom>
          <a:solidFill>
            <a:srgbClr val="1E0AB6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davlatlari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08" y="1013888"/>
            <a:ext cx="2829487" cy="264371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2989" y="1031238"/>
            <a:ext cx="3501817" cy="2626362"/>
          </a:xfrm>
          <a:prstGeom prst="rect">
            <a:avLst/>
          </a:prstGeom>
        </p:spPr>
      </p:pic>
      <p:pic>
        <p:nvPicPr>
          <p:cNvPr id="9" name="Picture 6" descr="Stromboli (vulkan) — Vikipediya">
            <a:extLst>
              <a:ext uri="{FF2B5EF4-FFF2-40B4-BE49-F238E27FC236}">
                <a16:creationId xmlns:a16="http://schemas.microsoft.com/office/drawing/2014/main" xmlns="" id="{BBD26DCB-BFBE-4B08-8CFE-F815B7FBA6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9429" y="1038400"/>
            <a:ext cx="2745440" cy="2633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8279" y="3733800"/>
            <a:ext cx="3048000" cy="304800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429" y="3745766"/>
            <a:ext cx="2564475" cy="3032883"/>
          </a:xfrm>
          <a:prstGeom prst="rect">
            <a:avLst/>
          </a:prstGeom>
        </p:spPr>
      </p:pic>
      <p:pic>
        <p:nvPicPr>
          <p:cNvPr id="15" name="Picture 4" descr="нефтяная платформа Петробрайс | Платформа, Марки">
            <a:extLst>
              <a:ext uri="{FF2B5EF4-FFF2-40B4-BE49-F238E27FC236}">
                <a16:creationId xmlns:a16="http://schemas.microsoft.com/office/drawing/2014/main" xmlns="" id="{4EAC33BD-825B-406C-B653-BB3E29C1C6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9492" y="1031238"/>
            <a:ext cx="2856787" cy="2626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Рогунская ГЭС и СпецЭлектрод">
            <a:extLst>
              <a:ext uri="{FF2B5EF4-FFF2-40B4-BE49-F238E27FC236}">
                <a16:creationId xmlns:a16="http://schemas.microsoft.com/office/drawing/2014/main" xmlns="" id="{6CDF6C63-2D30-47E7-9550-E4D5B389A8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897"/>
          <a:stretch/>
        </p:blipFill>
        <p:spPr bwMode="auto">
          <a:xfrm>
            <a:off x="3048000" y="3772851"/>
            <a:ext cx="3392452" cy="3008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1A8F074E-E0DD-48D0-BBFF-4D8150BBBA8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286" y="3774438"/>
            <a:ext cx="2878514" cy="3004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191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Frankfurt am Main Travel Guide | Frankfurt am Main Tourism - KAYAK">
            <a:extLst>
              <a:ext uri="{FF2B5EF4-FFF2-40B4-BE49-F238E27FC236}">
                <a16:creationId xmlns:a16="http://schemas.microsoft.com/office/drawing/2014/main" xmlns="" id="{500614AA-3B79-4EED-ADEF-519F6A84D5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629253" y="3836211"/>
            <a:ext cx="4545162" cy="2969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3810479"/>
            <a:ext cx="4572000" cy="297132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5453" y="820657"/>
            <a:ext cx="4562747" cy="294443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629253" y="809065"/>
            <a:ext cx="4545162" cy="2991062"/>
          </a:xfrm>
          <a:prstGeom prst="rect">
            <a:avLst/>
          </a:prstGeom>
        </p:spPr>
      </p:pic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val="2110831473"/>
              </p:ext>
            </p:extLst>
          </p:nvPr>
        </p:nvGraphicFramePr>
        <p:xfrm>
          <a:off x="2133600" y="1219200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11" name="Заголовок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Прямоугольник 13"/>
          <p:cNvSpPr/>
          <p:nvPr/>
        </p:nvSpPr>
        <p:spPr>
          <a:xfrm>
            <a:off x="0" y="0"/>
            <a:ext cx="12205855" cy="914400"/>
          </a:xfrm>
          <a:prstGeom prst="rect">
            <a:avLst/>
          </a:prstGeom>
          <a:solidFill>
            <a:srgbClr val="1E0AB6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davlatlari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877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205855" cy="914400"/>
          </a:xfrm>
          <a:prstGeom prst="rect">
            <a:avLst/>
          </a:prstGeom>
          <a:solidFill>
            <a:srgbClr val="1E0AB6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davlatlari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031238"/>
            <a:ext cx="3276600" cy="28067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504" y="1031238"/>
            <a:ext cx="2742696" cy="280447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9973" y="1401789"/>
            <a:ext cx="2501277" cy="2100422"/>
          </a:xfrm>
          <a:prstGeom prst="rect">
            <a:avLst/>
          </a:prstGeom>
        </p:spPr>
      </p:pic>
      <p:pic>
        <p:nvPicPr>
          <p:cNvPr id="7" name="Picture 2" descr="Транспортные компании РФ объединились для создания ассоциации «Цифровой  транспорт и логистика» – Склад и техника">
            <a:extLst>
              <a:ext uri="{FF2B5EF4-FFF2-40B4-BE49-F238E27FC236}">
                <a16:creationId xmlns:a16="http://schemas.microsoft.com/office/drawing/2014/main" xmlns="" id="{64F86FBA-7CAB-45ED-8E1B-EE88D146C0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03" b="23522"/>
          <a:stretch/>
        </p:blipFill>
        <p:spPr bwMode="auto">
          <a:xfrm>
            <a:off x="8574548" y="1081722"/>
            <a:ext cx="3550246" cy="2589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Морской транспорт. Положительные и отрицательные стороны » Транспорт и  грузоперевозки">
            <a:extLst>
              <a:ext uri="{FF2B5EF4-FFF2-40B4-BE49-F238E27FC236}">
                <a16:creationId xmlns:a16="http://schemas.microsoft.com/office/drawing/2014/main" xmlns="" id="{5286AAA4-B5EF-4333-A2E8-116C70C9FD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3952554"/>
            <a:ext cx="2971800" cy="2807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O'zbekistonda baliqchilik klasterlari tashkil etiladi | UzReport.news">
            <a:extLst>
              <a:ext uri="{FF2B5EF4-FFF2-40B4-BE49-F238E27FC236}">
                <a16:creationId xmlns:a16="http://schemas.microsoft.com/office/drawing/2014/main" xmlns="" id="{27387609-1944-44D7-B0D1-94463454B5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9763" y="3952553"/>
            <a:ext cx="2679227" cy="2807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O'zA - Chorvachilik kuni e'lon qilindi">
            <a:extLst>
              <a:ext uri="{FF2B5EF4-FFF2-40B4-BE49-F238E27FC236}">
                <a16:creationId xmlns:a16="http://schemas.microsoft.com/office/drawing/2014/main" xmlns="" id="{D21FA39A-22EE-460C-8A35-D6D4C65A01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4394" y="3952554"/>
            <a:ext cx="3200400" cy="2807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5555" r="14583" b="11112"/>
          <a:stretch/>
        </p:blipFill>
        <p:spPr>
          <a:xfrm>
            <a:off x="3110542" y="3952553"/>
            <a:ext cx="3036679" cy="2809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410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-19278"/>
            <a:ext cx="12192000" cy="830997"/>
          </a:xfrm>
          <a:prstGeom prst="rect">
            <a:avLst/>
          </a:prstGeom>
          <a:solidFill>
            <a:srgbClr val="1E0AB6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>
                <a:latin typeface="Arial" panose="020B0604020202020204" pitchFamily="34" charset="0"/>
                <a:cs typeface="Arial" panose="020B0604020202020204" pitchFamily="34" charset="0"/>
              </a:rPr>
              <a:t>G‘arbiy Yevropa davlatlari</a:t>
            </a:r>
            <a:endParaRPr lang="ru-RU" sz="5400" b="1" kern="1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xmlns="" id="{4C22D002-378D-4D55-B74E-ADFEFD685497}"/>
              </a:ext>
            </a:extLst>
          </p:cNvPr>
          <p:cNvSpPr/>
          <p:nvPr/>
        </p:nvSpPr>
        <p:spPr>
          <a:xfrm>
            <a:off x="152402" y="1132239"/>
            <a:ext cx="5486398" cy="1153761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Germaniya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Fransiya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Britaniya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Monako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2">
            <a:extLst>
              <a:ext uri="{FF2B5EF4-FFF2-40B4-BE49-F238E27FC236}">
                <a16:creationId xmlns:a16="http://schemas.microsoft.com/office/drawing/2014/main" xmlns="" id="{CF67F02B-22F1-4BB2-B791-71AEAF185DEE}"/>
              </a:ext>
            </a:extLst>
          </p:cNvPr>
          <p:cNvSpPr/>
          <p:nvPr/>
        </p:nvSpPr>
        <p:spPr>
          <a:xfrm>
            <a:off x="153475" y="2653348"/>
            <a:ext cx="5485325" cy="146145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Alp mamlakatlari: Avstriya</a:t>
            </a:r>
            <a:r>
              <a:rPr lang="fi-FI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Shveytsariya  va  Lixtenshteyn </a:t>
            </a:r>
            <a:endParaRPr lang="ru-RU" sz="28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Скругленный прямоугольник 2">
            <a:extLst>
              <a:ext uri="{FF2B5EF4-FFF2-40B4-BE49-F238E27FC236}">
                <a16:creationId xmlns:a16="http://schemas.microsoft.com/office/drawing/2014/main" xmlns="" id="{44C8FE19-634A-4977-9426-F3BD55568C03}"/>
              </a:ext>
            </a:extLst>
          </p:cNvPr>
          <p:cNvSpPr/>
          <p:nvPr/>
        </p:nvSpPr>
        <p:spPr>
          <a:xfrm>
            <a:off x="149182" y="4416347"/>
            <a:ext cx="5582122" cy="1880990"/>
          </a:xfrm>
          <a:prstGeom prst="roundRect">
            <a:avLst/>
          </a:prstGeom>
          <a:solidFill>
            <a:srgbClr val="FFFF99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Benilyuks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yani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Belgiya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Niderlandiya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Lyuksemburg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davlatlari</a:t>
            </a:r>
            <a:endParaRPr lang="ru-RU" sz="28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2" descr="fransiya | www.ziyouz.uz">
            <a:extLst>
              <a:ext uri="{FF2B5EF4-FFF2-40B4-BE49-F238E27FC236}">
                <a16:creationId xmlns="" xmlns:a16="http://schemas.microsoft.com/office/drawing/2014/main" id="{7FE6382F-8939-492B-985E-5C6A81F95B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200" y="1132239"/>
            <a:ext cx="3124200" cy="2225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France coronavirus: Paris' famed Louvre Museum is closed Sunday over virus  concerns - CNN">
            <a:extLst>
              <a:ext uri="{FF2B5EF4-FFF2-40B4-BE49-F238E27FC236}">
                <a16:creationId xmlns="" xmlns:a16="http://schemas.microsoft.com/office/drawing/2014/main" id="{88D185B9-D221-420B-83A1-4C57B790A4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0146" y="5100591"/>
            <a:ext cx="2209800" cy="1757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Top cities to live and work in the UK revealed">
            <a:extLst>
              <a:ext uri="{FF2B5EF4-FFF2-40B4-BE49-F238E27FC236}">
                <a16:creationId xmlns="" xmlns:a16="http://schemas.microsoft.com/office/drawing/2014/main" id="{6DC902CD-4EE1-4617-BD3A-150677CB81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2280" y="3974666"/>
            <a:ext cx="2895600" cy="1522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London Travel Guide - Expert Picks for your Vacation | Fodor's Travel">
            <a:extLst>
              <a:ext uri="{FF2B5EF4-FFF2-40B4-BE49-F238E27FC236}">
                <a16:creationId xmlns="" xmlns:a16="http://schemas.microsoft.com/office/drawing/2014/main" id="{6614B0C9-2604-4E29-B59B-D0FA9081A4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5028" y="3458036"/>
            <a:ext cx="2805007" cy="1473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8" descr="Private equity accused of 'cashing in' UK government loans | Private Equity  Insights">
            <a:extLst>
              <a:ext uri="{FF2B5EF4-FFF2-40B4-BE49-F238E27FC236}">
                <a16:creationId xmlns="" xmlns:a16="http://schemas.microsoft.com/office/drawing/2014/main" id="{02C0977B-1F84-486E-AC24-0F86750FF5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2079" y="983397"/>
            <a:ext cx="2335167" cy="1759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4" descr="Frankfurt am Main Travel Guide | Frankfurt am Main Tourism - KAYAK">
            <a:extLst>
              <a:ext uri="{FF2B5EF4-FFF2-40B4-BE49-F238E27FC236}">
                <a16:creationId xmlns="" xmlns:a16="http://schemas.microsoft.com/office/drawing/2014/main" id="{500614AA-3B79-4EED-ADEF-519F6A84D5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201" y="2629504"/>
            <a:ext cx="2502401" cy="1385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Содержимое 6" descr="Screenshot_2015-01-07-23-26-46-1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04243" y="4690162"/>
            <a:ext cx="2661217" cy="1884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922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3198</TotalTime>
  <Words>713</Words>
  <Application>Microsoft Office PowerPoint</Application>
  <PresentationFormat>Широкоэкранный</PresentationFormat>
  <Paragraphs>112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19</vt:i4>
      </vt:variant>
    </vt:vector>
  </HeadingPairs>
  <TitlesOfParts>
    <vt:vector size="28" baseType="lpstr">
      <vt:lpstr>Arial</vt:lpstr>
      <vt:lpstr>Calibri</vt:lpstr>
      <vt:lpstr>Calibri Light</vt:lpstr>
      <vt:lpstr>Open Sans</vt:lpstr>
      <vt:lpstr>Open Sans Light</vt:lpstr>
      <vt:lpstr>Verdana</vt:lpstr>
      <vt:lpstr>Office Theme</vt:lpstr>
      <vt:lpstr>1_Office Theme</vt:lpstr>
      <vt:lpstr>Тема Office</vt:lpstr>
      <vt:lpstr>Презентация PowerPoint</vt:lpstr>
      <vt:lpstr>Презентация PowerPoint</vt:lpstr>
      <vt:lpstr>Презентация PowerPoint</vt:lpstr>
      <vt:lpstr>Yevropa </vt:lpstr>
      <vt:lpstr>Презентация PowerPoint</vt:lpstr>
      <vt:lpstr>Презентация PowerPoint</vt:lpstr>
      <vt:lpstr>Презентация PowerPoint</vt:lpstr>
      <vt:lpstr>Презентация PowerPoint</vt:lpstr>
      <vt:lpstr>G‘arbiy Yevropa davlatlari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Sharqiy Yevropa davlatlari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Кирилл</dc:creator>
  <cp:lastModifiedBy>Nafosat Shodiyeva</cp:lastModifiedBy>
  <cp:revision>284</cp:revision>
  <dcterms:created xsi:type="dcterms:W3CDTF">2020-06-30T15:34:35Z</dcterms:created>
  <dcterms:modified xsi:type="dcterms:W3CDTF">2021-02-19T16:47:30Z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2019-08-06T00:00:00Z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2020-06-30T00:00:00Z</vt:filetime>
  </property>
</Properties>
</file>