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7.jpg" ContentType="image/jpeg"/>
  <Override PartName="/ppt/media/image20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3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23"/>
  </p:notesMasterIdLst>
  <p:sldIdLst>
    <p:sldId id="287" r:id="rId4"/>
    <p:sldId id="1421" r:id="rId5"/>
    <p:sldId id="1419" r:id="rId6"/>
    <p:sldId id="1417" r:id="rId7"/>
    <p:sldId id="1420" r:id="rId8"/>
    <p:sldId id="1418" r:id="rId9"/>
    <p:sldId id="1416" r:id="rId10"/>
    <p:sldId id="1424" r:id="rId11"/>
    <p:sldId id="1425" r:id="rId12"/>
    <p:sldId id="1427" r:id="rId13"/>
    <p:sldId id="1426" r:id="rId14"/>
    <p:sldId id="1428" r:id="rId15"/>
    <p:sldId id="1429" r:id="rId16"/>
    <p:sldId id="1430" r:id="rId17"/>
    <p:sldId id="1431" r:id="rId18"/>
    <p:sldId id="1432" r:id="rId19"/>
    <p:sldId id="1433" r:id="rId20"/>
    <p:sldId id="1434" r:id="rId21"/>
    <p:sldId id="1409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E0AB6"/>
    <a:srgbClr val="AC75D5"/>
    <a:srgbClr val="15FF7F"/>
    <a:srgbClr val="000000"/>
    <a:srgbClr val="C8A5E3"/>
    <a:srgbClr val="CCCC00"/>
    <a:srgbClr val="00A249"/>
    <a:srgbClr val="0048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FC166-9F32-489E-95A4-815A14B3BF79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E713E09-7B91-488A-85E5-7C3360013DDD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Shakllanayotgan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endParaRPr lang="en-US" sz="2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BFECB-3160-44BE-B28F-D81F01BCDF7E}" type="parTrans" cxnId="{3D86272A-7DE1-42F5-B95B-C3849C127158}">
      <dgm:prSet/>
      <dgm:spPr/>
      <dgm:t>
        <a:bodyPr/>
        <a:lstStyle/>
        <a:p>
          <a:endParaRPr lang="en-US"/>
        </a:p>
      </dgm:t>
    </dgm:pt>
    <dgm:pt modelId="{D3529D6F-9D78-41C7-8F88-5728AAA3F705}" type="sibTrans" cxnId="{3D86272A-7DE1-42F5-B95B-C3849C127158}">
      <dgm:prSet/>
      <dgm:spPr/>
      <dgm:t>
        <a:bodyPr/>
        <a:lstStyle/>
        <a:p>
          <a:endParaRPr lang="en-US"/>
        </a:p>
      </dgm:t>
    </dgm:pt>
    <dgm:pt modelId="{8F132509-76D6-414A-A352-94321DEE6E2E}">
      <dgm:prSet phldrT="[Текст]" custT="1"/>
      <dgm:spPr>
        <a:solidFill>
          <a:srgbClr val="AC75D5">
            <a:alpha val="50000"/>
          </a:srgbClr>
        </a:solidFill>
      </dgm:spPr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Yetuk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endParaRPr lang="en-US" sz="2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D8010-012A-4883-B101-6FEA6CCCC83D}" type="parTrans" cxnId="{C0AB1088-4557-4351-812F-2E7FDF190C86}">
      <dgm:prSet/>
      <dgm:spPr/>
      <dgm:t>
        <a:bodyPr/>
        <a:lstStyle/>
        <a:p>
          <a:endParaRPr lang="en-US"/>
        </a:p>
      </dgm:t>
    </dgm:pt>
    <dgm:pt modelId="{530B17D3-D3B9-43B4-9434-F7ED999A29E9}" type="sibTrans" cxnId="{C0AB1088-4557-4351-812F-2E7FDF190C86}">
      <dgm:prSet/>
      <dgm:spPr/>
      <dgm:t>
        <a:bodyPr/>
        <a:lstStyle/>
        <a:p>
          <a:endParaRPr lang="en-US"/>
        </a:p>
      </dgm:t>
    </dgm:pt>
    <dgm:pt modelId="{BE3657E1-CCF6-45D6-9AFE-FB64AF1E0671}">
      <dgm:prSet custT="1"/>
      <dgm:spPr>
        <a:solidFill>
          <a:srgbClr val="B7F381">
            <a:alpha val="57647"/>
          </a:srgbClr>
        </a:solidFill>
      </dgm:spPr>
      <dgm:t>
        <a:bodyPr/>
        <a:lstStyle/>
        <a:p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bosqichi</a:t>
          </a:r>
          <a:endParaRPr lang="en-US" sz="2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51B2B-AD9E-4DA6-9EB3-5112E85F6735}" type="parTrans" cxnId="{127401CC-E1D4-4A96-9B41-763124EFAEE1}">
      <dgm:prSet/>
      <dgm:spPr/>
      <dgm:t>
        <a:bodyPr/>
        <a:lstStyle/>
        <a:p>
          <a:endParaRPr lang="en-US"/>
        </a:p>
      </dgm:t>
    </dgm:pt>
    <dgm:pt modelId="{8EB2C1E5-ADE1-43AE-BCD2-5E38FF6CB4CB}" type="sibTrans" cxnId="{127401CC-E1D4-4A96-9B41-763124EFAEE1}">
      <dgm:prSet/>
      <dgm:spPr/>
      <dgm:t>
        <a:bodyPr/>
        <a:lstStyle/>
        <a:p>
          <a:endParaRPr lang="en-US"/>
        </a:p>
      </dgm:t>
    </dgm:pt>
    <dgm:pt modelId="{51ABB748-27CC-4447-B260-9DB9F2E6D2B8}" type="pres">
      <dgm:prSet presAssocID="{8D5FC166-9F32-489E-95A4-815A14B3BF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414B7-03E5-4362-AD36-F114A2AE3FE1}" type="pres">
      <dgm:prSet presAssocID="{EE713E09-7B91-488A-85E5-7C3360013DDD}" presName="composite" presStyleCnt="0"/>
      <dgm:spPr/>
    </dgm:pt>
    <dgm:pt modelId="{EB38226A-72FF-4EDF-BFAF-21F7C71F182E}" type="pres">
      <dgm:prSet presAssocID="{EE713E09-7B91-488A-85E5-7C3360013DD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E9461406-8586-4D2F-8FD8-F7125F27F7DE}" type="pres">
      <dgm:prSet presAssocID="{EE713E09-7B91-488A-85E5-7C3360013DD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FA4A1-AF14-40D9-AC6B-2F8D3843E257}" type="pres">
      <dgm:prSet presAssocID="{D3529D6F-9D78-41C7-8F88-5728AAA3F705}" presName="spacing" presStyleCnt="0"/>
      <dgm:spPr/>
    </dgm:pt>
    <dgm:pt modelId="{8F33D8A8-9DB5-4FB1-94C5-1E360C953FD2}" type="pres">
      <dgm:prSet presAssocID="{BE3657E1-CCF6-45D6-9AFE-FB64AF1E0671}" presName="composite" presStyleCnt="0"/>
      <dgm:spPr/>
    </dgm:pt>
    <dgm:pt modelId="{7CC2CDDA-4ADA-451D-A580-5610DCD2411A}" type="pres">
      <dgm:prSet presAssocID="{BE3657E1-CCF6-45D6-9AFE-FB64AF1E0671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4DE5AAA-F23E-47DE-B18E-6CFF27E988DE}" type="pres">
      <dgm:prSet presAssocID="{BE3657E1-CCF6-45D6-9AFE-FB64AF1E067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C2DD0-50ED-4C61-A37C-A83025EA0F38}" type="pres">
      <dgm:prSet presAssocID="{8EB2C1E5-ADE1-43AE-BCD2-5E38FF6CB4CB}" presName="spacing" presStyleCnt="0"/>
      <dgm:spPr/>
    </dgm:pt>
    <dgm:pt modelId="{8E72B429-1DDF-469C-AD78-C3DA96D1CF60}" type="pres">
      <dgm:prSet presAssocID="{8F132509-76D6-414A-A352-94321DEE6E2E}" presName="composite" presStyleCnt="0"/>
      <dgm:spPr/>
    </dgm:pt>
    <dgm:pt modelId="{0AAAEBF3-7CF0-4F63-BA91-CBAB797D2585}" type="pres">
      <dgm:prSet presAssocID="{8F132509-76D6-414A-A352-94321DEE6E2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A555B7B0-6D98-4B84-820B-4C8D0FB29137}" type="pres">
      <dgm:prSet presAssocID="{8F132509-76D6-414A-A352-94321DEE6E2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01F59-0057-4BC0-9794-0C2D93A170F9}" type="presOf" srcId="{8D5FC166-9F32-489E-95A4-815A14B3BF79}" destId="{51ABB748-27CC-4447-B260-9DB9F2E6D2B8}" srcOrd="0" destOrd="0" presId="urn:microsoft.com/office/officeart/2005/8/layout/vList3"/>
    <dgm:cxn modelId="{127401CC-E1D4-4A96-9B41-763124EFAEE1}" srcId="{8D5FC166-9F32-489E-95A4-815A14B3BF79}" destId="{BE3657E1-CCF6-45D6-9AFE-FB64AF1E0671}" srcOrd="1" destOrd="0" parTransId="{DE151B2B-AD9E-4DA6-9EB3-5112E85F6735}" sibTransId="{8EB2C1E5-ADE1-43AE-BCD2-5E38FF6CB4CB}"/>
    <dgm:cxn modelId="{3D86272A-7DE1-42F5-B95B-C3849C127158}" srcId="{8D5FC166-9F32-489E-95A4-815A14B3BF79}" destId="{EE713E09-7B91-488A-85E5-7C3360013DDD}" srcOrd="0" destOrd="0" parTransId="{691BFECB-3160-44BE-B28F-D81F01BCDF7E}" sibTransId="{D3529D6F-9D78-41C7-8F88-5728AAA3F705}"/>
    <dgm:cxn modelId="{DEE702A0-A0FA-4110-AD13-4857F612B133}" type="presOf" srcId="{EE713E09-7B91-488A-85E5-7C3360013DDD}" destId="{E9461406-8586-4D2F-8FD8-F7125F27F7DE}" srcOrd="0" destOrd="0" presId="urn:microsoft.com/office/officeart/2005/8/layout/vList3"/>
    <dgm:cxn modelId="{8D31F76C-4C68-41CB-9727-BDE7B4ED4884}" type="presOf" srcId="{8F132509-76D6-414A-A352-94321DEE6E2E}" destId="{A555B7B0-6D98-4B84-820B-4C8D0FB29137}" srcOrd="0" destOrd="0" presId="urn:microsoft.com/office/officeart/2005/8/layout/vList3"/>
    <dgm:cxn modelId="{C0AB1088-4557-4351-812F-2E7FDF190C86}" srcId="{8D5FC166-9F32-489E-95A4-815A14B3BF79}" destId="{8F132509-76D6-414A-A352-94321DEE6E2E}" srcOrd="2" destOrd="0" parTransId="{B5ED8010-012A-4883-B101-6FEA6CCCC83D}" sibTransId="{530B17D3-D3B9-43B4-9434-F7ED999A29E9}"/>
    <dgm:cxn modelId="{896E00BF-0528-4760-8DD8-0A01306DE426}" type="presOf" srcId="{BE3657E1-CCF6-45D6-9AFE-FB64AF1E0671}" destId="{B4DE5AAA-F23E-47DE-B18E-6CFF27E988DE}" srcOrd="0" destOrd="0" presId="urn:microsoft.com/office/officeart/2005/8/layout/vList3"/>
    <dgm:cxn modelId="{EBF75505-7C21-42D5-88F8-B4242759EB1C}" type="presParOf" srcId="{51ABB748-27CC-4447-B260-9DB9F2E6D2B8}" destId="{987414B7-03E5-4362-AD36-F114A2AE3FE1}" srcOrd="0" destOrd="0" presId="urn:microsoft.com/office/officeart/2005/8/layout/vList3"/>
    <dgm:cxn modelId="{03BC7104-D725-4D1C-BBC7-F2A08BE6C73E}" type="presParOf" srcId="{987414B7-03E5-4362-AD36-F114A2AE3FE1}" destId="{EB38226A-72FF-4EDF-BFAF-21F7C71F182E}" srcOrd="0" destOrd="0" presId="urn:microsoft.com/office/officeart/2005/8/layout/vList3"/>
    <dgm:cxn modelId="{C7C2C648-64AD-4866-8481-B48D864A2793}" type="presParOf" srcId="{987414B7-03E5-4362-AD36-F114A2AE3FE1}" destId="{E9461406-8586-4D2F-8FD8-F7125F27F7DE}" srcOrd="1" destOrd="0" presId="urn:microsoft.com/office/officeart/2005/8/layout/vList3"/>
    <dgm:cxn modelId="{C819A94C-CBD2-43D3-94C8-93794A73D748}" type="presParOf" srcId="{51ABB748-27CC-4447-B260-9DB9F2E6D2B8}" destId="{A7BFA4A1-AF14-40D9-AC6B-2F8D3843E257}" srcOrd="1" destOrd="0" presId="urn:microsoft.com/office/officeart/2005/8/layout/vList3"/>
    <dgm:cxn modelId="{FABAD567-0E5D-4073-8193-AAFA8C9F8B0F}" type="presParOf" srcId="{51ABB748-27CC-4447-B260-9DB9F2E6D2B8}" destId="{8F33D8A8-9DB5-4FB1-94C5-1E360C953FD2}" srcOrd="2" destOrd="0" presId="urn:microsoft.com/office/officeart/2005/8/layout/vList3"/>
    <dgm:cxn modelId="{67C43E90-406D-48B1-93F5-7918DFC379D2}" type="presParOf" srcId="{8F33D8A8-9DB5-4FB1-94C5-1E360C953FD2}" destId="{7CC2CDDA-4ADA-451D-A580-5610DCD2411A}" srcOrd="0" destOrd="0" presId="urn:microsoft.com/office/officeart/2005/8/layout/vList3"/>
    <dgm:cxn modelId="{60A9183D-321F-46FC-AA9B-72EFF91DB308}" type="presParOf" srcId="{8F33D8A8-9DB5-4FB1-94C5-1E360C953FD2}" destId="{B4DE5AAA-F23E-47DE-B18E-6CFF27E988DE}" srcOrd="1" destOrd="0" presId="urn:microsoft.com/office/officeart/2005/8/layout/vList3"/>
    <dgm:cxn modelId="{BB4F43AA-0AE4-4680-8421-19DE87E9D899}" type="presParOf" srcId="{51ABB748-27CC-4447-B260-9DB9F2E6D2B8}" destId="{9EBC2DD0-50ED-4C61-A37C-A83025EA0F38}" srcOrd="3" destOrd="0" presId="urn:microsoft.com/office/officeart/2005/8/layout/vList3"/>
    <dgm:cxn modelId="{60B203B2-599D-42D1-B156-7DBE14F537D3}" type="presParOf" srcId="{51ABB748-27CC-4447-B260-9DB9F2E6D2B8}" destId="{8E72B429-1DDF-469C-AD78-C3DA96D1CF60}" srcOrd="4" destOrd="0" presId="urn:microsoft.com/office/officeart/2005/8/layout/vList3"/>
    <dgm:cxn modelId="{B163C3A4-3B76-449E-9CA6-B837D16ABB05}" type="presParOf" srcId="{8E72B429-1DDF-469C-AD78-C3DA96D1CF60}" destId="{0AAAEBF3-7CF0-4F63-BA91-CBAB797D2585}" srcOrd="0" destOrd="0" presId="urn:microsoft.com/office/officeart/2005/8/layout/vList3"/>
    <dgm:cxn modelId="{B005E874-6AA4-445C-A4C0-FF297D075E6A}" type="presParOf" srcId="{8E72B429-1DDF-469C-AD78-C3DA96D1CF60}" destId="{A555B7B0-6D98-4B84-820B-4C8D0FB291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DC810-FDE3-480B-88BF-5314325CC203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E7103D3-8908-4301-BF83-796DF5849ADF}">
      <dgm:prSet custT="1"/>
      <dgm:spPr>
        <a:ln w="57150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Muddatiga</a:t>
          </a:r>
          <a:r>
            <a: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turlari</a:t>
          </a:r>
          <a:endParaRPr lang="en-US" sz="2000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E3B46-6045-4B2F-B1F9-8BBD0DFF5FE6}" type="parTrans" cxnId="{FBDF72CA-B69F-40DD-9938-702B3CB00227}">
      <dgm:prSet/>
      <dgm:spPr/>
      <dgm:t>
        <a:bodyPr/>
        <a:lstStyle/>
        <a:p>
          <a:endParaRPr lang="en-US"/>
        </a:p>
      </dgm:t>
    </dgm:pt>
    <dgm:pt modelId="{AB711583-D7D2-422E-B16C-DC4A819C5AB3}" type="sibTrans" cxnId="{FBDF72CA-B69F-40DD-9938-702B3CB00227}">
      <dgm:prSet/>
      <dgm:spPr>
        <a:solidFill>
          <a:srgbClr val="FFFF66"/>
        </a:solidFill>
      </dgm:spPr>
      <dgm:t>
        <a:bodyPr/>
        <a:lstStyle/>
        <a:p>
          <a:endParaRPr lang="en-US"/>
        </a:p>
      </dgm:t>
    </dgm:pt>
    <dgm:pt modelId="{B89DBFF1-446E-4667-9B32-642B7667C9EA}">
      <dgm:prSet custT="1"/>
      <dgm:spPr/>
      <dgm:t>
        <a:bodyPr/>
        <a:lstStyle/>
        <a:p>
          <a:endParaRPr lang="en-US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667C2-FA8C-41AF-A6C7-9BB1ADD0E430}" type="parTrans" cxnId="{C323C058-28AC-47D6-8C55-FEF42F02E18F}">
      <dgm:prSet/>
      <dgm:spPr/>
      <dgm:t>
        <a:bodyPr/>
        <a:lstStyle/>
        <a:p>
          <a:endParaRPr lang="en-US"/>
        </a:p>
      </dgm:t>
    </dgm:pt>
    <dgm:pt modelId="{0422D2D8-7734-4351-8EB2-3781D6B557CB}" type="sibTrans" cxnId="{C323C058-28AC-47D6-8C55-FEF42F02E18F}">
      <dgm:prSet/>
      <dgm:spPr/>
      <dgm:t>
        <a:bodyPr/>
        <a:lstStyle/>
        <a:p>
          <a:endParaRPr lang="en-US"/>
        </a:p>
      </dgm:t>
    </dgm:pt>
    <dgm:pt modelId="{6AFEC93F-7720-4279-8F13-13D04A126AD2}">
      <dgm:prSet custT="1"/>
      <dgm:spPr/>
      <dgm:t>
        <a:bodyPr/>
        <a:lstStyle/>
        <a:p>
          <a:endParaRPr lang="en-US" sz="2000" dirty="0"/>
        </a:p>
      </dgm:t>
    </dgm:pt>
    <dgm:pt modelId="{46187F15-BBE0-4553-A269-40B1C1800CE2}" type="parTrans" cxnId="{56451E45-E702-434B-86AA-3FAF43AB3DAD}">
      <dgm:prSet/>
      <dgm:spPr/>
      <dgm:t>
        <a:bodyPr/>
        <a:lstStyle/>
        <a:p>
          <a:endParaRPr lang="en-US"/>
        </a:p>
      </dgm:t>
    </dgm:pt>
    <dgm:pt modelId="{6F400C21-7DB8-4501-A613-9871D0BD0B18}" type="sibTrans" cxnId="{56451E45-E702-434B-86AA-3FAF43AB3DAD}">
      <dgm:prSet/>
      <dgm:spPr/>
      <dgm:t>
        <a:bodyPr/>
        <a:lstStyle/>
        <a:p>
          <a:endParaRPr lang="en-US"/>
        </a:p>
      </dgm:t>
    </dgm:pt>
    <dgm:pt modelId="{72FEF87D-7A50-4D2C-9706-8E23037B2F34}">
      <dgm:prSet custT="1"/>
      <dgm:spPr/>
      <dgm:t>
        <a:bodyPr/>
        <a:lstStyle/>
        <a:p>
          <a:endParaRPr 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2C5A4-8477-4281-9735-27F77AD96CCD}" type="parTrans" cxnId="{BA8EF86D-BC13-4A18-B84C-716BDE2C088A}">
      <dgm:prSet/>
      <dgm:spPr/>
      <dgm:t>
        <a:bodyPr/>
        <a:lstStyle/>
        <a:p>
          <a:endParaRPr lang="en-US"/>
        </a:p>
      </dgm:t>
    </dgm:pt>
    <dgm:pt modelId="{A5803CB8-C99E-4E50-9E74-1A71DB00C310}" type="sibTrans" cxnId="{BA8EF86D-BC13-4A18-B84C-716BDE2C088A}">
      <dgm:prSet/>
      <dgm:spPr/>
      <dgm:t>
        <a:bodyPr/>
        <a:lstStyle/>
        <a:p>
          <a:endParaRPr lang="en-US"/>
        </a:p>
      </dgm:t>
    </dgm:pt>
    <dgm:pt modelId="{C05632FC-7EC6-4EFA-96D1-7BD172F22727}">
      <dgm:prSet custT="1"/>
      <dgm:spPr/>
      <dgm:t>
        <a:bodyPr/>
        <a:lstStyle/>
        <a:p>
          <a:endParaRPr lang="en-US" sz="20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27D41-6726-4E96-90E9-57093B9CCF70}" type="parTrans" cxnId="{C477B633-62B4-4611-ABE7-84B504687CD9}">
      <dgm:prSet/>
      <dgm:spPr/>
      <dgm:t>
        <a:bodyPr/>
        <a:lstStyle/>
        <a:p>
          <a:endParaRPr lang="en-US"/>
        </a:p>
      </dgm:t>
    </dgm:pt>
    <dgm:pt modelId="{6EE49D51-A038-49F5-A61B-CE332D22EC35}" type="sibTrans" cxnId="{C477B633-62B4-4611-ABE7-84B504687CD9}">
      <dgm:prSet/>
      <dgm:spPr/>
      <dgm:t>
        <a:bodyPr/>
        <a:lstStyle/>
        <a:p>
          <a:endParaRPr lang="en-US"/>
        </a:p>
      </dgm:t>
    </dgm:pt>
    <dgm:pt modelId="{537B0DBC-776F-496A-A010-F550A4AA23E1}">
      <dgm:prSet custT="1"/>
      <dgm:spPr/>
      <dgm:t>
        <a:bodyPr/>
        <a:lstStyle/>
        <a:p>
          <a:endParaRPr lang="en-US" sz="20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78AC2-7BC1-4F3F-89B3-D5469F0C4216}" type="parTrans" cxnId="{3EB3C8F0-833B-4A1F-83AD-3363A2105804}">
      <dgm:prSet/>
      <dgm:spPr/>
      <dgm:t>
        <a:bodyPr/>
        <a:lstStyle/>
        <a:p>
          <a:endParaRPr lang="en-US"/>
        </a:p>
      </dgm:t>
    </dgm:pt>
    <dgm:pt modelId="{A6E61989-E985-4BDA-B7B8-ABA24B2DDC4A}" type="sibTrans" cxnId="{3EB3C8F0-833B-4A1F-83AD-3363A2105804}">
      <dgm:prSet/>
      <dgm:spPr/>
      <dgm:t>
        <a:bodyPr/>
        <a:lstStyle/>
        <a:p>
          <a:endParaRPr lang="en-US"/>
        </a:p>
      </dgm:t>
    </dgm:pt>
    <dgm:pt modelId="{9B64FCD6-E827-4072-859C-1AE6CB842120}" type="pres">
      <dgm:prSet presAssocID="{9C2DC810-FDE3-480B-88BF-5314325CC2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6A276C-417E-4888-ACA3-D9008937C52F}" type="pres">
      <dgm:prSet presAssocID="{0E7103D3-8908-4301-BF83-796DF5849ADF}" presName="hierRoot1" presStyleCnt="0">
        <dgm:presLayoutVars>
          <dgm:hierBranch val="init"/>
        </dgm:presLayoutVars>
      </dgm:prSet>
      <dgm:spPr/>
    </dgm:pt>
    <dgm:pt modelId="{D16908BA-985D-4FC8-9AB4-126DE9818A97}" type="pres">
      <dgm:prSet presAssocID="{0E7103D3-8908-4301-BF83-796DF5849ADF}" presName="rootComposite1" presStyleCnt="0"/>
      <dgm:spPr/>
    </dgm:pt>
    <dgm:pt modelId="{299274E5-DACF-473B-9320-AFD2D031723C}" type="pres">
      <dgm:prSet presAssocID="{0E7103D3-8908-4301-BF83-796DF5849ADF}" presName="rootText1" presStyleLbl="node0" presStyleIdx="0" presStyleCnt="1" custScaleX="142929" custScaleY="158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A2256-9D87-4644-8632-A8542F942C4E}" type="pres">
      <dgm:prSet presAssocID="{0E7103D3-8908-4301-BF83-796DF5849A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CCAEAC2-C504-48EC-88BA-0C20B95C3176}" type="pres">
      <dgm:prSet presAssocID="{0E7103D3-8908-4301-BF83-796DF5849ADF}" presName="hierChild2" presStyleCnt="0"/>
      <dgm:spPr/>
    </dgm:pt>
    <dgm:pt modelId="{F47CCF96-E41A-4A0E-9930-DC7E09895E82}" type="pres">
      <dgm:prSet presAssocID="{8C8667C2-FA8C-41AF-A6C7-9BB1ADD0E43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FDF4751-8A29-4317-A631-FCBB68EE6273}" type="pres">
      <dgm:prSet presAssocID="{B89DBFF1-446E-4667-9B32-642B7667C9EA}" presName="hierRoot2" presStyleCnt="0">
        <dgm:presLayoutVars>
          <dgm:hierBranch val="init"/>
        </dgm:presLayoutVars>
      </dgm:prSet>
      <dgm:spPr/>
    </dgm:pt>
    <dgm:pt modelId="{2AEDCA58-96E0-4F00-A3B7-125757063E19}" type="pres">
      <dgm:prSet presAssocID="{B89DBFF1-446E-4667-9B32-642B7667C9EA}" presName="rootComposite" presStyleCnt="0"/>
      <dgm:spPr/>
    </dgm:pt>
    <dgm:pt modelId="{E3FFE9C6-B06D-4368-BA30-342822C3E953}" type="pres">
      <dgm:prSet presAssocID="{B89DBFF1-446E-4667-9B32-642B7667C9E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EFF4A-9967-4558-BD75-728532B57B77}" type="pres">
      <dgm:prSet presAssocID="{B89DBFF1-446E-4667-9B32-642B7667C9EA}" presName="rootConnector" presStyleLbl="node2" presStyleIdx="0" presStyleCnt="2"/>
      <dgm:spPr/>
      <dgm:t>
        <a:bodyPr/>
        <a:lstStyle/>
        <a:p>
          <a:endParaRPr lang="en-US"/>
        </a:p>
      </dgm:t>
    </dgm:pt>
    <dgm:pt modelId="{57D49994-E39D-4B52-AEC0-C46EC2F0E82B}" type="pres">
      <dgm:prSet presAssocID="{B89DBFF1-446E-4667-9B32-642B7667C9EA}" presName="hierChild4" presStyleCnt="0"/>
      <dgm:spPr/>
    </dgm:pt>
    <dgm:pt modelId="{25D12506-8CE9-4BDA-9CFD-6F3BCDF85BD9}" type="pres">
      <dgm:prSet presAssocID="{B89DBFF1-446E-4667-9B32-642B7667C9EA}" presName="hierChild5" presStyleCnt="0"/>
      <dgm:spPr/>
    </dgm:pt>
    <dgm:pt modelId="{3707C3FE-7D74-451B-BAFE-5FCBC5E10F97}" type="pres">
      <dgm:prSet presAssocID="{46187F15-BBE0-4553-A269-40B1C1800CE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56CEAA9-2ED6-4C59-9846-FFF817F0B9BF}" type="pres">
      <dgm:prSet presAssocID="{6AFEC93F-7720-4279-8F13-13D04A126AD2}" presName="hierRoot2" presStyleCnt="0">
        <dgm:presLayoutVars>
          <dgm:hierBranch val="init"/>
        </dgm:presLayoutVars>
      </dgm:prSet>
      <dgm:spPr/>
    </dgm:pt>
    <dgm:pt modelId="{FDDA1C29-0257-447B-B0C1-8AAFB30C99A3}" type="pres">
      <dgm:prSet presAssocID="{6AFEC93F-7720-4279-8F13-13D04A126AD2}" presName="rootComposite" presStyleCnt="0"/>
      <dgm:spPr/>
    </dgm:pt>
    <dgm:pt modelId="{C045673A-226A-440A-B92B-87F1B9D05986}" type="pres">
      <dgm:prSet presAssocID="{6AFEC93F-7720-4279-8F13-13D04A126A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EBE827-23D9-4111-8FED-1793B8A31FF3}" type="pres">
      <dgm:prSet presAssocID="{6AFEC93F-7720-4279-8F13-13D04A126AD2}" presName="rootConnector" presStyleLbl="node2" presStyleIdx="1" presStyleCnt="2"/>
      <dgm:spPr/>
      <dgm:t>
        <a:bodyPr/>
        <a:lstStyle/>
        <a:p>
          <a:endParaRPr lang="en-US"/>
        </a:p>
      </dgm:t>
    </dgm:pt>
    <dgm:pt modelId="{7FC3AF37-1820-4C2B-9BCA-7D6FA80E2343}" type="pres">
      <dgm:prSet presAssocID="{6AFEC93F-7720-4279-8F13-13D04A126AD2}" presName="hierChild4" presStyleCnt="0"/>
      <dgm:spPr/>
    </dgm:pt>
    <dgm:pt modelId="{DA11E9CD-1B78-44E3-B7A7-4A2637BD95C3}" type="pres">
      <dgm:prSet presAssocID="{A7C2C5A4-8477-4281-9735-27F77AD96CC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B9CA8503-86D3-41AC-A46F-FEC5544DC57E}" type="pres">
      <dgm:prSet presAssocID="{72FEF87D-7A50-4D2C-9706-8E23037B2F34}" presName="hierRoot2" presStyleCnt="0">
        <dgm:presLayoutVars>
          <dgm:hierBranch val="init"/>
        </dgm:presLayoutVars>
      </dgm:prSet>
      <dgm:spPr/>
    </dgm:pt>
    <dgm:pt modelId="{C4923AD5-17EF-4D85-8DCA-60A68A154091}" type="pres">
      <dgm:prSet presAssocID="{72FEF87D-7A50-4D2C-9706-8E23037B2F34}" presName="rootComposite" presStyleCnt="0"/>
      <dgm:spPr/>
    </dgm:pt>
    <dgm:pt modelId="{B68F1E41-7A6A-4000-939A-95D3B2E5C3BE}" type="pres">
      <dgm:prSet presAssocID="{72FEF87D-7A50-4D2C-9706-8E23037B2F34}" presName="rootText" presStyleLbl="node3" presStyleIdx="0" presStyleCnt="3" custScaleX="13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5E3B3-18F0-4161-81FD-EB53EC411A74}" type="pres">
      <dgm:prSet presAssocID="{72FEF87D-7A50-4D2C-9706-8E23037B2F34}" presName="rootConnector" presStyleLbl="node3" presStyleIdx="0" presStyleCnt="3"/>
      <dgm:spPr/>
      <dgm:t>
        <a:bodyPr/>
        <a:lstStyle/>
        <a:p>
          <a:endParaRPr lang="en-US"/>
        </a:p>
      </dgm:t>
    </dgm:pt>
    <dgm:pt modelId="{0F85F9F5-F819-4209-9B5E-F2E7BBD27303}" type="pres">
      <dgm:prSet presAssocID="{72FEF87D-7A50-4D2C-9706-8E23037B2F34}" presName="hierChild4" presStyleCnt="0"/>
      <dgm:spPr/>
    </dgm:pt>
    <dgm:pt modelId="{5F68900D-3794-4DC0-B0E3-95C8F5DF10DD}" type="pres">
      <dgm:prSet presAssocID="{72FEF87D-7A50-4D2C-9706-8E23037B2F34}" presName="hierChild5" presStyleCnt="0"/>
      <dgm:spPr/>
    </dgm:pt>
    <dgm:pt modelId="{B902B00A-7142-48DB-8E08-D40E74817274}" type="pres">
      <dgm:prSet presAssocID="{23A27D41-6726-4E96-90E9-57093B9CCF70}" presName="Name37" presStyleLbl="parChTrans1D3" presStyleIdx="1" presStyleCnt="3"/>
      <dgm:spPr/>
      <dgm:t>
        <a:bodyPr/>
        <a:lstStyle/>
        <a:p>
          <a:endParaRPr lang="en-US"/>
        </a:p>
      </dgm:t>
    </dgm:pt>
    <dgm:pt modelId="{0C3A7475-0097-4E99-B72F-F406025CED2C}" type="pres">
      <dgm:prSet presAssocID="{C05632FC-7EC6-4EFA-96D1-7BD172F22727}" presName="hierRoot2" presStyleCnt="0">
        <dgm:presLayoutVars>
          <dgm:hierBranch val="init"/>
        </dgm:presLayoutVars>
      </dgm:prSet>
      <dgm:spPr/>
    </dgm:pt>
    <dgm:pt modelId="{68EB3D31-FA82-4B65-B82D-0DFF0106CF93}" type="pres">
      <dgm:prSet presAssocID="{C05632FC-7EC6-4EFA-96D1-7BD172F22727}" presName="rootComposite" presStyleCnt="0"/>
      <dgm:spPr/>
    </dgm:pt>
    <dgm:pt modelId="{B00E013A-8FFB-457C-88CB-D4031BE007F6}" type="pres">
      <dgm:prSet presAssocID="{C05632FC-7EC6-4EFA-96D1-7BD172F22727}" presName="rootText" presStyleLbl="node3" presStyleIdx="1" presStyleCnt="3" custScaleX="13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DC677-65B1-463B-8386-3C479926184E}" type="pres">
      <dgm:prSet presAssocID="{C05632FC-7EC6-4EFA-96D1-7BD172F22727}" presName="rootConnector" presStyleLbl="node3" presStyleIdx="1" presStyleCnt="3"/>
      <dgm:spPr/>
      <dgm:t>
        <a:bodyPr/>
        <a:lstStyle/>
        <a:p>
          <a:endParaRPr lang="en-US"/>
        </a:p>
      </dgm:t>
    </dgm:pt>
    <dgm:pt modelId="{B4920C78-1245-4C92-8F4D-3F4F2736D2DE}" type="pres">
      <dgm:prSet presAssocID="{C05632FC-7EC6-4EFA-96D1-7BD172F22727}" presName="hierChild4" presStyleCnt="0"/>
      <dgm:spPr/>
    </dgm:pt>
    <dgm:pt modelId="{5A018175-FB29-4F81-AA65-18C677187303}" type="pres">
      <dgm:prSet presAssocID="{C05632FC-7EC6-4EFA-96D1-7BD172F22727}" presName="hierChild5" presStyleCnt="0"/>
      <dgm:spPr/>
    </dgm:pt>
    <dgm:pt modelId="{E1F842B2-1185-4342-9E2C-685BEB6378F9}" type="pres">
      <dgm:prSet presAssocID="{F2B78AC2-7BC1-4F3F-89B3-D5469F0C4216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248E9F5-F3C2-46BC-8A7A-8BAE17ED7710}" type="pres">
      <dgm:prSet presAssocID="{537B0DBC-776F-496A-A010-F550A4AA23E1}" presName="hierRoot2" presStyleCnt="0">
        <dgm:presLayoutVars>
          <dgm:hierBranch val="init"/>
        </dgm:presLayoutVars>
      </dgm:prSet>
      <dgm:spPr/>
    </dgm:pt>
    <dgm:pt modelId="{A1F71F95-9E78-4BD9-91D7-AE1B81BFD0B9}" type="pres">
      <dgm:prSet presAssocID="{537B0DBC-776F-496A-A010-F550A4AA23E1}" presName="rootComposite" presStyleCnt="0"/>
      <dgm:spPr/>
    </dgm:pt>
    <dgm:pt modelId="{4E603060-16BF-4336-866B-640E81B0B149}" type="pres">
      <dgm:prSet presAssocID="{537B0DBC-776F-496A-A010-F550A4AA23E1}" presName="rootText" presStyleLbl="node3" presStyleIdx="2" presStyleCnt="3" custScaleX="13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1FBF7-CE65-45D3-93D9-5472CE3442E0}" type="pres">
      <dgm:prSet presAssocID="{537B0DBC-776F-496A-A010-F550A4AA23E1}" presName="rootConnector" presStyleLbl="node3" presStyleIdx="2" presStyleCnt="3"/>
      <dgm:spPr/>
      <dgm:t>
        <a:bodyPr/>
        <a:lstStyle/>
        <a:p>
          <a:endParaRPr lang="en-US"/>
        </a:p>
      </dgm:t>
    </dgm:pt>
    <dgm:pt modelId="{A857E3E4-943E-476C-AC61-E0218E87C2BF}" type="pres">
      <dgm:prSet presAssocID="{537B0DBC-776F-496A-A010-F550A4AA23E1}" presName="hierChild4" presStyleCnt="0"/>
      <dgm:spPr/>
    </dgm:pt>
    <dgm:pt modelId="{B3916A13-C4B9-460C-B019-5B2258A90FB6}" type="pres">
      <dgm:prSet presAssocID="{537B0DBC-776F-496A-A010-F550A4AA23E1}" presName="hierChild5" presStyleCnt="0"/>
      <dgm:spPr/>
    </dgm:pt>
    <dgm:pt modelId="{84CEF32A-C8D0-4AE8-A711-2118F5DB0579}" type="pres">
      <dgm:prSet presAssocID="{6AFEC93F-7720-4279-8F13-13D04A126AD2}" presName="hierChild5" presStyleCnt="0"/>
      <dgm:spPr/>
    </dgm:pt>
    <dgm:pt modelId="{A89989B2-46EE-442A-BEB1-F6AC9C21020D}" type="pres">
      <dgm:prSet presAssocID="{0E7103D3-8908-4301-BF83-796DF5849ADF}" presName="hierChild3" presStyleCnt="0"/>
      <dgm:spPr/>
    </dgm:pt>
  </dgm:ptLst>
  <dgm:cxnLst>
    <dgm:cxn modelId="{3F4977D1-24DF-46AE-A62E-E276ACFBB492}" type="presOf" srcId="{A7C2C5A4-8477-4281-9735-27F77AD96CCD}" destId="{DA11E9CD-1B78-44E3-B7A7-4A2637BD95C3}" srcOrd="0" destOrd="0" presId="urn:microsoft.com/office/officeart/2005/8/layout/orgChart1"/>
    <dgm:cxn modelId="{412494BF-79F2-404F-9E18-AAF437F006CB}" type="presOf" srcId="{B89DBFF1-446E-4667-9B32-642B7667C9EA}" destId="{E3FFE9C6-B06D-4368-BA30-342822C3E953}" srcOrd="0" destOrd="0" presId="urn:microsoft.com/office/officeart/2005/8/layout/orgChart1"/>
    <dgm:cxn modelId="{FBDF72CA-B69F-40DD-9938-702B3CB00227}" srcId="{9C2DC810-FDE3-480B-88BF-5314325CC203}" destId="{0E7103D3-8908-4301-BF83-796DF5849ADF}" srcOrd="0" destOrd="0" parTransId="{9A6E3B46-6045-4B2F-B1F9-8BBD0DFF5FE6}" sibTransId="{AB711583-D7D2-422E-B16C-DC4A819C5AB3}"/>
    <dgm:cxn modelId="{3EB3C8F0-833B-4A1F-83AD-3363A2105804}" srcId="{6AFEC93F-7720-4279-8F13-13D04A126AD2}" destId="{537B0DBC-776F-496A-A010-F550A4AA23E1}" srcOrd="2" destOrd="0" parTransId="{F2B78AC2-7BC1-4F3F-89B3-D5469F0C4216}" sibTransId="{A6E61989-E985-4BDA-B7B8-ABA24B2DDC4A}"/>
    <dgm:cxn modelId="{56451E45-E702-434B-86AA-3FAF43AB3DAD}" srcId="{0E7103D3-8908-4301-BF83-796DF5849ADF}" destId="{6AFEC93F-7720-4279-8F13-13D04A126AD2}" srcOrd="1" destOrd="0" parTransId="{46187F15-BBE0-4553-A269-40B1C1800CE2}" sibTransId="{6F400C21-7DB8-4501-A613-9871D0BD0B18}"/>
    <dgm:cxn modelId="{C477B633-62B4-4611-ABE7-84B504687CD9}" srcId="{6AFEC93F-7720-4279-8F13-13D04A126AD2}" destId="{C05632FC-7EC6-4EFA-96D1-7BD172F22727}" srcOrd="1" destOrd="0" parTransId="{23A27D41-6726-4E96-90E9-57093B9CCF70}" sibTransId="{6EE49D51-A038-49F5-A61B-CE332D22EC35}"/>
    <dgm:cxn modelId="{D01E127E-D44B-4531-BFA1-A20F9462EDF5}" type="presOf" srcId="{9C2DC810-FDE3-480B-88BF-5314325CC203}" destId="{9B64FCD6-E827-4072-859C-1AE6CB842120}" srcOrd="0" destOrd="0" presId="urn:microsoft.com/office/officeart/2005/8/layout/orgChart1"/>
    <dgm:cxn modelId="{CF3463E2-47F1-4757-9C55-61475BEB467F}" type="presOf" srcId="{537B0DBC-776F-496A-A010-F550A4AA23E1}" destId="{4E603060-16BF-4336-866B-640E81B0B149}" srcOrd="0" destOrd="0" presId="urn:microsoft.com/office/officeart/2005/8/layout/orgChart1"/>
    <dgm:cxn modelId="{C323C058-28AC-47D6-8C55-FEF42F02E18F}" srcId="{0E7103D3-8908-4301-BF83-796DF5849ADF}" destId="{B89DBFF1-446E-4667-9B32-642B7667C9EA}" srcOrd="0" destOrd="0" parTransId="{8C8667C2-FA8C-41AF-A6C7-9BB1ADD0E430}" sibTransId="{0422D2D8-7734-4351-8EB2-3781D6B557CB}"/>
    <dgm:cxn modelId="{32AD38C2-CBC6-4027-8E89-1DE64556EB23}" type="presOf" srcId="{8C8667C2-FA8C-41AF-A6C7-9BB1ADD0E430}" destId="{F47CCF96-E41A-4A0E-9930-DC7E09895E82}" srcOrd="0" destOrd="0" presId="urn:microsoft.com/office/officeart/2005/8/layout/orgChart1"/>
    <dgm:cxn modelId="{31FAD4B1-9309-4163-89DA-7CA8B0CAF4FA}" type="presOf" srcId="{C05632FC-7EC6-4EFA-96D1-7BD172F22727}" destId="{B00E013A-8FFB-457C-88CB-D4031BE007F6}" srcOrd="0" destOrd="0" presId="urn:microsoft.com/office/officeart/2005/8/layout/orgChart1"/>
    <dgm:cxn modelId="{4127F184-8219-4734-BCA4-2AB9AA4C47D4}" type="presOf" srcId="{537B0DBC-776F-496A-A010-F550A4AA23E1}" destId="{1621FBF7-CE65-45D3-93D9-5472CE3442E0}" srcOrd="1" destOrd="0" presId="urn:microsoft.com/office/officeart/2005/8/layout/orgChart1"/>
    <dgm:cxn modelId="{ED5187BB-4B82-4D14-9E6D-BF25601D0F9D}" type="presOf" srcId="{72FEF87D-7A50-4D2C-9706-8E23037B2F34}" destId="{B68F1E41-7A6A-4000-939A-95D3B2E5C3BE}" srcOrd="0" destOrd="0" presId="urn:microsoft.com/office/officeart/2005/8/layout/orgChart1"/>
    <dgm:cxn modelId="{40F8DB52-478A-4243-9268-B8938B85BC7B}" type="presOf" srcId="{F2B78AC2-7BC1-4F3F-89B3-D5469F0C4216}" destId="{E1F842B2-1185-4342-9E2C-685BEB6378F9}" srcOrd="0" destOrd="0" presId="urn:microsoft.com/office/officeart/2005/8/layout/orgChart1"/>
    <dgm:cxn modelId="{2EBC7096-C575-4EFA-8099-FA2CBADB5C28}" type="presOf" srcId="{6AFEC93F-7720-4279-8F13-13D04A126AD2}" destId="{C045673A-226A-440A-B92B-87F1B9D05986}" srcOrd="0" destOrd="0" presId="urn:microsoft.com/office/officeart/2005/8/layout/orgChart1"/>
    <dgm:cxn modelId="{B156C62A-F515-45DE-AA1B-C55B93AF6793}" type="presOf" srcId="{C05632FC-7EC6-4EFA-96D1-7BD172F22727}" destId="{9EBDC677-65B1-463B-8386-3C479926184E}" srcOrd="1" destOrd="0" presId="urn:microsoft.com/office/officeart/2005/8/layout/orgChart1"/>
    <dgm:cxn modelId="{B273A2DE-D41A-4F4E-A4A7-92B935BDE5B8}" type="presOf" srcId="{0E7103D3-8908-4301-BF83-796DF5849ADF}" destId="{422A2256-9D87-4644-8632-A8542F942C4E}" srcOrd="1" destOrd="0" presId="urn:microsoft.com/office/officeart/2005/8/layout/orgChart1"/>
    <dgm:cxn modelId="{91D33556-368B-4C1E-9927-337FF12F9B53}" type="presOf" srcId="{72FEF87D-7A50-4D2C-9706-8E23037B2F34}" destId="{A165E3B3-18F0-4161-81FD-EB53EC411A74}" srcOrd="1" destOrd="0" presId="urn:microsoft.com/office/officeart/2005/8/layout/orgChart1"/>
    <dgm:cxn modelId="{9D81F884-3646-4ADE-973A-A209465904F8}" type="presOf" srcId="{6AFEC93F-7720-4279-8F13-13D04A126AD2}" destId="{B1EBE827-23D9-4111-8FED-1793B8A31FF3}" srcOrd="1" destOrd="0" presId="urn:microsoft.com/office/officeart/2005/8/layout/orgChart1"/>
    <dgm:cxn modelId="{BA8EF86D-BC13-4A18-B84C-716BDE2C088A}" srcId="{6AFEC93F-7720-4279-8F13-13D04A126AD2}" destId="{72FEF87D-7A50-4D2C-9706-8E23037B2F34}" srcOrd="0" destOrd="0" parTransId="{A7C2C5A4-8477-4281-9735-27F77AD96CCD}" sibTransId="{A5803CB8-C99E-4E50-9E74-1A71DB00C310}"/>
    <dgm:cxn modelId="{45DC362E-B8D6-429D-9ECE-0F20919DDD13}" type="presOf" srcId="{23A27D41-6726-4E96-90E9-57093B9CCF70}" destId="{B902B00A-7142-48DB-8E08-D40E74817274}" srcOrd="0" destOrd="0" presId="urn:microsoft.com/office/officeart/2005/8/layout/orgChart1"/>
    <dgm:cxn modelId="{2E9D0410-4277-4510-9D0B-74BBD5EBBEF6}" type="presOf" srcId="{B89DBFF1-446E-4667-9B32-642B7667C9EA}" destId="{875EFF4A-9967-4558-BD75-728532B57B77}" srcOrd="1" destOrd="0" presId="urn:microsoft.com/office/officeart/2005/8/layout/orgChart1"/>
    <dgm:cxn modelId="{0D07BA17-E506-44D9-807A-8FE9BCDE4262}" type="presOf" srcId="{46187F15-BBE0-4553-A269-40B1C1800CE2}" destId="{3707C3FE-7D74-451B-BAFE-5FCBC5E10F97}" srcOrd="0" destOrd="0" presId="urn:microsoft.com/office/officeart/2005/8/layout/orgChart1"/>
    <dgm:cxn modelId="{02A864F2-242E-4D7A-9F0E-C7713A060BCE}" type="presOf" srcId="{0E7103D3-8908-4301-BF83-796DF5849ADF}" destId="{299274E5-DACF-473B-9320-AFD2D031723C}" srcOrd="0" destOrd="0" presId="urn:microsoft.com/office/officeart/2005/8/layout/orgChart1"/>
    <dgm:cxn modelId="{DC5C18FA-6D9F-46E6-BDDC-A3541895E2DF}" type="presParOf" srcId="{9B64FCD6-E827-4072-859C-1AE6CB842120}" destId="{E06A276C-417E-4888-ACA3-D9008937C52F}" srcOrd="0" destOrd="0" presId="urn:microsoft.com/office/officeart/2005/8/layout/orgChart1"/>
    <dgm:cxn modelId="{2B0391D9-C05A-4F6C-AFA3-C5F7887DEF5E}" type="presParOf" srcId="{E06A276C-417E-4888-ACA3-D9008937C52F}" destId="{D16908BA-985D-4FC8-9AB4-126DE9818A97}" srcOrd="0" destOrd="0" presId="urn:microsoft.com/office/officeart/2005/8/layout/orgChart1"/>
    <dgm:cxn modelId="{FF092154-814A-462F-897E-0A081F3D57FB}" type="presParOf" srcId="{D16908BA-985D-4FC8-9AB4-126DE9818A97}" destId="{299274E5-DACF-473B-9320-AFD2D031723C}" srcOrd="0" destOrd="0" presId="urn:microsoft.com/office/officeart/2005/8/layout/orgChart1"/>
    <dgm:cxn modelId="{291F6DA3-F4BA-49FD-8756-ACF2D82B4FE1}" type="presParOf" srcId="{D16908BA-985D-4FC8-9AB4-126DE9818A97}" destId="{422A2256-9D87-4644-8632-A8542F942C4E}" srcOrd="1" destOrd="0" presId="urn:microsoft.com/office/officeart/2005/8/layout/orgChart1"/>
    <dgm:cxn modelId="{5EBD5F65-D319-4F6D-8AD3-78CFEC9BCA19}" type="presParOf" srcId="{E06A276C-417E-4888-ACA3-D9008937C52F}" destId="{2CCAEAC2-C504-48EC-88BA-0C20B95C3176}" srcOrd="1" destOrd="0" presId="urn:microsoft.com/office/officeart/2005/8/layout/orgChart1"/>
    <dgm:cxn modelId="{9AE5C12E-00A2-4934-91F7-F7B5C110C2EE}" type="presParOf" srcId="{2CCAEAC2-C504-48EC-88BA-0C20B95C3176}" destId="{F47CCF96-E41A-4A0E-9930-DC7E09895E82}" srcOrd="0" destOrd="0" presId="urn:microsoft.com/office/officeart/2005/8/layout/orgChart1"/>
    <dgm:cxn modelId="{0FCF9AA6-5B33-456E-8573-32F4D305C130}" type="presParOf" srcId="{2CCAEAC2-C504-48EC-88BA-0C20B95C3176}" destId="{BFDF4751-8A29-4317-A631-FCBB68EE6273}" srcOrd="1" destOrd="0" presId="urn:microsoft.com/office/officeart/2005/8/layout/orgChart1"/>
    <dgm:cxn modelId="{87E72D97-7CB8-4E25-A2EF-7F474395CDC0}" type="presParOf" srcId="{BFDF4751-8A29-4317-A631-FCBB68EE6273}" destId="{2AEDCA58-96E0-4F00-A3B7-125757063E19}" srcOrd="0" destOrd="0" presId="urn:microsoft.com/office/officeart/2005/8/layout/orgChart1"/>
    <dgm:cxn modelId="{B6945E90-4B45-4CAA-9A42-5C51664490D4}" type="presParOf" srcId="{2AEDCA58-96E0-4F00-A3B7-125757063E19}" destId="{E3FFE9C6-B06D-4368-BA30-342822C3E953}" srcOrd="0" destOrd="0" presId="urn:microsoft.com/office/officeart/2005/8/layout/orgChart1"/>
    <dgm:cxn modelId="{AB6CB10A-DC9C-40ED-A30C-EF43E3471997}" type="presParOf" srcId="{2AEDCA58-96E0-4F00-A3B7-125757063E19}" destId="{875EFF4A-9967-4558-BD75-728532B57B77}" srcOrd="1" destOrd="0" presId="urn:microsoft.com/office/officeart/2005/8/layout/orgChart1"/>
    <dgm:cxn modelId="{15B94AF7-83CC-4AFE-8F7B-258C05A31107}" type="presParOf" srcId="{BFDF4751-8A29-4317-A631-FCBB68EE6273}" destId="{57D49994-E39D-4B52-AEC0-C46EC2F0E82B}" srcOrd="1" destOrd="0" presId="urn:microsoft.com/office/officeart/2005/8/layout/orgChart1"/>
    <dgm:cxn modelId="{CF1626D5-A5DE-4035-9A19-012F7D88CF7B}" type="presParOf" srcId="{BFDF4751-8A29-4317-A631-FCBB68EE6273}" destId="{25D12506-8CE9-4BDA-9CFD-6F3BCDF85BD9}" srcOrd="2" destOrd="0" presId="urn:microsoft.com/office/officeart/2005/8/layout/orgChart1"/>
    <dgm:cxn modelId="{08A001D4-03FA-4383-A613-7D827164F142}" type="presParOf" srcId="{2CCAEAC2-C504-48EC-88BA-0C20B95C3176}" destId="{3707C3FE-7D74-451B-BAFE-5FCBC5E10F97}" srcOrd="2" destOrd="0" presId="urn:microsoft.com/office/officeart/2005/8/layout/orgChart1"/>
    <dgm:cxn modelId="{B7FB2532-DEF7-4ECB-89DA-A8F0C11B4E97}" type="presParOf" srcId="{2CCAEAC2-C504-48EC-88BA-0C20B95C3176}" destId="{B56CEAA9-2ED6-4C59-9846-FFF817F0B9BF}" srcOrd="3" destOrd="0" presId="urn:microsoft.com/office/officeart/2005/8/layout/orgChart1"/>
    <dgm:cxn modelId="{6F0124E5-6369-401E-B137-C7D7C3564A13}" type="presParOf" srcId="{B56CEAA9-2ED6-4C59-9846-FFF817F0B9BF}" destId="{FDDA1C29-0257-447B-B0C1-8AAFB30C99A3}" srcOrd="0" destOrd="0" presId="urn:microsoft.com/office/officeart/2005/8/layout/orgChart1"/>
    <dgm:cxn modelId="{F5558F4A-D0C2-4C00-8640-22C9A5CBA0F0}" type="presParOf" srcId="{FDDA1C29-0257-447B-B0C1-8AAFB30C99A3}" destId="{C045673A-226A-440A-B92B-87F1B9D05986}" srcOrd="0" destOrd="0" presId="urn:microsoft.com/office/officeart/2005/8/layout/orgChart1"/>
    <dgm:cxn modelId="{1EE2AA2E-FDCD-413D-9DB9-207FD3887525}" type="presParOf" srcId="{FDDA1C29-0257-447B-B0C1-8AAFB30C99A3}" destId="{B1EBE827-23D9-4111-8FED-1793B8A31FF3}" srcOrd="1" destOrd="0" presId="urn:microsoft.com/office/officeart/2005/8/layout/orgChart1"/>
    <dgm:cxn modelId="{08A5574F-56AC-4510-AE66-41FFA0858DAA}" type="presParOf" srcId="{B56CEAA9-2ED6-4C59-9846-FFF817F0B9BF}" destId="{7FC3AF37-1820-4C2B-9BCA-7D6FA80E2343}" srcOrd="1" destOrd="0" presId="urn:microsoft.com/office/officeart/2005/8/layout/orgChart1"/>
    <dgm:cxn modelId="{CE7439B8-4EA3-4F51-A834-23FD74D3257A}" type="presParOf" srcId="{7FC3AF37-1820-4C2B-9BCA-7D6FA80E2343}" destId="{DA11E9CD-1B78-44E3-B7A7-4A2637BD95C3}" srcOrd="0" destOrd="0" presId="urn:microsoft.com/office/officeart/2005/8/layout/orgChart1"/>
    <dgm:cxn modelId="{327FC591-C383-4565-A215-E68740BE123D}" type="presParOf" srcId="{7FC3AF37-1820-4C2B-9BCA-7D6FA80E2343}" destId="{B9CA8503-86D3-41AC-A46F-FEC5544DC57E}" srcOrd="1" destOrd="0" presId="urn:microsoft.com/office/officeart/2005/8/layout/orgChart1"/>
    <dgm:cxn modelId="{DB7D30F6-A104-49C8-AA61-83DAACF4CA4F}" type="presParOf" srcId="{B9CA8503-86D3-41AC-A46F-FEC5544DC57E}" destId="{C4923AD5-17EF-4D85-8DCA-60A68A154091}" srcOrd="0" destOrd="0" presId="urn:microsoft.com/office/officeart/2005/8/layout/orgChart1"/>
    <dgm:cxn modelId="{14B25E80-7557-4B55-A098-31F0C69808CC}" type="presParOf" srcId="{C4923AD5-17EF-4D85-8DCA-60A68A154091}" destId="{B68F1E41-7A6A-4000-939A-95D3B2E5C3BE}" srcOrd="0" destOrd="0" presId="urn:microsoft.com/office/officeart/2005/8/layout/orgChart1"/>
    <dgm:cxn modelId="{87FDA26F-CC3F-427B-900C-69F34C9CBAAF}" type="presParOf" srcId="{C4923AD5-17EF-4D85-8DCA-60A68A154091}" destId="{A165E3B3-18F0-4161-81FD-EB53EC411A74}" srcOrd="1" destOrd="0" presId="urn:microsoft.com/office/officeart/2005/8/layout/orgChart1"/>
    <dgm:cxn modelId="{7EC3F21B-D3F6-48A1-8044-C7ED63694923}" type="presParOf" srcId="{B9CA8503-86D3-41AC-A46F-FEC5544DC57E}" destId="{0F85F9F5-F819-4209-9B5E-F2E7BBD27303}" srcOrd="1" destOrd="0" presId="urn:microsoft.com/office/officeart/2005/8/layout/orgChart1"/>
    <dgm:cxn modelId="{13B73BD5-673F-45BA-A708-B5668FE4FB0D}" type="presParOf" srcId="{B9CA8503-86D3-41AC-A46F-FEC5544DC57E}" destId="{5F68900D-3794-4DC0-B0E3-95C8F5DF10DD}" srcOrd="2" destOrd="0" presId="urn:microsoft.com/office/officeart/2005/8/layout/orgChart1"/>
    <dgm:cxn modelId="{B470E7F5-C62C-483A-BAD7-8A4E1E1B5B10}" type="presParOf" srcId="{7FC3AF37-1820-4C2B-9BCA-7D6FA80E2343}" destId="{B902B00A-7142-48DB-8E08-D40E74817274}" srcOrd="2" destOrd="0" presId="urn:microsoft.com/office/officeart/2005/8/layout/orgChart1"/>
    <dgm:cxn modelId="{ADD378C5-261F-4E60-9DCB-B8D61320A7C8}" type="presParOf" srcId="{7FC3AF37-1820-4C2B-9BCA-7D6FA80E2343}" destId="{0C3A7475-0097-4E99-B72F-F406025CED2C}" srcOrd="3" destOrd="0" presId="urn:microsoft.com/office/officeart/2005/8/layout/orgChart1"/>
    <dgm:cxn modelId="{5E947872-B1A4-4126-8D6C-8248A1FC2149}" type="presParOf" srcId="{0C3A7475-0097-4E99-B72F-F406025CED2C}" destId="{68EB3D31-FA82-4B65-B82D-0DFF0106CF93}" srcOrd="0" destOrd="0" presId="urn:microsoft.com/office/officeart/2005/8/layout/orgChart1"/>
    <dgm:cxn modelId="{A11562A8-3819-44AD-8AD1-BBA507B64CD7}" type="presParOf" srcId="{68EB3D31-FA82-4B65-B82D-0DFF0106CF93}" destId="{B00E013A-8FFB-457C-88CB-D4031BE007F6}" srcOrd="0" destOrd="0" presId="urn:microsoft.com/office/officeart/2005/8/layout/orgChart1"/>
    <dgm:cxn modelId="{B05F1C35-E025-4BD2-9491-F5DDC90C3460}" type="presParOf" srcId="{68EB3D31-FA82-4B65-B82D-0DFF0106CF93}" destId="{9EBDC677-65B1-463B-8386-3C479926184E}" srcOrd="1" destOrd="0" presId="urn:microsoft.com/office/officeart/2005/8/layout/orgChart1"/>
    <dgm:cxn modelId="{385F2C3B-E9B7-4AA5-8BF7-0630024BB349}" type="presParOf" srcId="{0C3A7475-0097-4E99-B72F-F406025CED2C}" destId="{B4920C78-1245-4C92-8F4D-3F4F2736D2DE}" srcOrd="1" destOrd="0" presId="urn:microsoft.com/office/officeart/2005/8/layout/orgChart1"/>
    <dgm:cxn modelId="{2491F0E0-1D44-48B2-8D14-CFC7B5D97B99}" type="presParOf" srcId="{0C3A7475-0097-4E99-B72F-F406025CED2C}" destId="{5A018175-FB29-4F81-AA65-18C677187303}" srcOrd="2" destOrd="0" presId="urn:microsoft.com/office/officeart/2005/8/layout/orgChart1"/>
    <dgm:cxn modelId="{1AC7675C-DA7B-4AE3-A175-52072F681251}" type="presParOf" srcId="{7FC3AF37-1820-4C2B-9BCA-7D6FA80E2343}" destId="{E1F842B2-1185-4342-9E2C-685BEB6378F9}" srcOrd="4" destOrd="0" presId="urn:microsoft.com/office/officeart/2005/8/layout/orgChart1"/>
    <dgm:cxn modelId="{5BA5A8F1-BD31-413D-BF1D-7B50B36DA88E}" type="presParOf" srcId="{7FC3AF37-1820-4C2B-9BCA-7D6FA80E2343}" destId="{D248E9F5-F3C2-46BC-8A7A-8BAE17ED7710}" srcOrd="5" destOrd="0" presId="urn:microsoft.com/office/officeart/2005/8/layout/orgChart1"/>
    <dgm:cxn modelId="{EBEF77AC-BBB2-4275-8E95-D9F4DAA9AD1A}" type="presParOf" srcId="{D248E9F5-F3C2-46BC-8A7A-8BAE17ED7710}" destId="{A1F71F95-9E78-4BD9-91D7-AE1B81BFD0B9}" srcOrd="0" destOrd="0" presId="urn:microsoft.com/office/officeart/2005/8/layout/orgChart1"/>
    <dgm:cxn modelId="{5F6A1446-A59D-4A8B-B807-5E4CF2DF00A5}" type="presParOf" srcId="{A1F71F95-9E78-4BD9-91D7-AE1B81BFD0B9}" destId="{4E603060-16BF-4336-866B-640E81B0B149}" srcOrd="0" destOrd="0" presId="urn:microsoft.com/office/officeart/2005/8/layout/orgChart1"/>
    <dgm:cxn modelId="{C11208F4-57C2-45E6-90A5-0664F3C83947}" type="presParOf" srcId="{A1F71F95-9E78-4BD9-91D7-AE1B81BFD0B9}" destId="{1621FBF7-CE65-45D3-93D9-5472CE3442E0}" srcOrd="1" destOrd="0" presId="urn:microsoft.com/office/officeart/2005/8/layout/orgChart1"/>
    <dgm:cxn modelId="{A74BD1C9-8251-4BD0-A663-DBA32213E1B2}" type="presParOf" srcId="{D248E9F5-F3C2-46BC-8A7A-8BAE17ED7710}" destId="{A857E3E4-943E-476C-AC61-E0218E87C2BF}" srcOrd="1" destOrd="0" presId="urn:microsoft.com/office/officeart/2005/8/layout/orgChart1"/>
    <dgm:cxn modelId="{3E0EF6FC-91F2-4F52-8E9D-349D9C587544}" type="presParOf" srcId="{D248E9F5-F3C2-46BC-8A7A-8BAE17ED7710}" destId="{B3916A13-C4B9-460C-B019-5B2258A90FB6}" srcOrd="2" destOrd="0" presId="urn:microsoft.com/office/officeart/2005/8/layout/orgChart1"/>
    <dgm:cxn modelId="{02798A47-6678-477B-9DA9-06B0A3660BC9}" type="presParOf" srcId="{B56CEAA9-2ED6-4C59-9846-FFF817F0B9BF}" destId="{84CEF32A-C8D0-4AE8-A711-2118F5DB0579}" srcOrd="2" destOrd="0" presId="urn:microsoft.com/office/officeart/2005/8/layout/orgChart1"/>
    <dgm:cxn modelId="{D3F4CAEA-1EC0-4367-AB6F-A7F4B0D364FB}" type="presParOf" srcId="{E06A276C-417E-4888-ACA3-D9008937C52F}" destId="{A89989B2-46EE-442A-BEB1-F6AC9C2102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6DD10-884F-4C47-9D66-7F65D5F074F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8CCD0B0-528F-40C5-B1E1-8C46AE3E36FB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BE0D9-B5BA-484E-81C9-BACF5344E3C5}" type="parTrans" cxnId="{92803D4C-0C3C-4868-98A8-72703DAE8080}">
      <dgm:prSet/>
      <dgm:spPr/>
      <dgm:t>
        <a:bodyPr/>
        <a:lstStyle/>
        <a:p>
          <a:endParaRPr lang="en-US"/>
        </a:p>
      </dgm:t>
    </dgm:pt>
    <dgm:pt modelId="{B33BD9C9-6E6A-4423-9D7B-778D8DFF200E}" type="sibTrans" cxnId="{92803D4C-0C3C-4868-98A8-72703DAE8080}">
      <dgm:prSet/>
      <dgm:spPr/>
      <dgm:t>
        <a:bodyPr/>
        <a:lstStyle/>
        <a:p>
          <a:endParaRPr lang="en-US"/>
        </a:p>
      </dgm:t>
    </dgm:pt>
    <dgm:pt modelId="{A88107E8-FF42-4D1C-BCED-51ECCA71146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78678-9091-4CBF-A15F-7BB51480C965}" type="parTrans" cxnId="{8F13A116-4080-4CD5-8043-8444DF9F2F24}">
      <dgm:prSet/>
      <dgm:spPr/>
      <dgm:t>
        <a:bodyPr/>
        <a:lstStyle/>
        <a:p>
          <a:endParaRPr lang="en-US"/>
        </a:p>
      </dgm:t>
    </dgm:pt>
    <dgm:pt modelId="{D393FBB9-A05F-4080-8D69-99BDDF19300F}" type="sibTrans" cxnId="{8F13A116-4080-4CD5-8043-8444DF9F2F24}">
      <dgm:prSet/>
      <dgm:spPr/>
      <dgm:t>
        <a:bodyPr/>
        <a:lstStyle/>
        <a:p>
          <a:endParaRPr lang="en-US"/>
        </a:p>
      </dgm:t>
    </dgm:pt>
    <dgm:pt modelId="{5AD3F62B-03B5-4EA2-A8BA-B27E3F830FA0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AA98F-06E3-4D65-A409-86C9B9764FF6}" type="parTrans" cxnId="{6A5EE4A3-6076-4ACE-83C3-D7FC323F2B56}">
      <dgm:prSet/>
      <dgm:spPr/>
      <dgm:t>
        <a:bodyPr/>
        <a:lstStyle/>
        <a:p>
          <a:endParaRPr lang="en-US"/>
        </a:p>
      </dgm:t>
    </dgm:pt>
    <dgm:pt modelId="{B1194627-D1EE-4AA9-A4D3-B8E0C8E55653}" type="sibTrans" cxnId="{6A5EE4A3-6076-4ACE-83C3-D7FC323F2B56}">
      <dgm:prSet/>
      <dgm:spPr/>
      <dgm:t>
        <a:bodyPr/>
        <a:lstStyle/>
        <a:p>
          <a:endParaRPr lang="en-US"/>
        </a:p>
      </dgm:t>
    </dgm:pt>
    <dgm:pt modelId="{4EB278EB-4B3D-486F-A7FB-8608EA13A9D8}" type="pres">
      <dgm:prSet presAssocID="{9426DD10-884F-4C47-9D66-7F65D5F074FD}" presName="CompostProcess" presStyleCnt="0">
        <dgm:presLayoutVars>
          <dgm:dir/>
          <dgm:resizeHandles val="exact"/>
        </dgm:presLayoutVars>
      </dgm:prSet>
      <dgm:spPr/>
    </dgm:pt>
    <dgm:pt modelId="{18C62197-3F60-466F-809A-D9D539AF0B37}" type="pres">
      <dgm:prSet presAssocID="{9426DD10-884F-4C47-9D66-7F65D5F074FD}" presName="arrow" presStyleLbl="bgShp" presStyleIdx="0" presStyleCnt="1" custLinFactNeighborY="30288"/>
      <dgm:spPr/>
    </dgm:pt>
    <dgm:pt modelId="{0056A3D2-3E4A-4DD1-AB77-9E68686DEB9A}" type="pres">
      <dgm:prSet presAssocID="{9426DD10-884F-4C47-9D66-7F65D5F074FD}" presName="linearProcess" presStyleCnt="0"/>
      <dgm:spPr/>
    </dgm:pt>
    <dgm:pt modelId="{CA85880D-49C8-4C25-B81A-F55FDFF0B893}" type="pres">
      <dgm:prSet presAssocID="{48CCD0B0-528F-40C5-B1E1-8C46AE3E36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573CA-C017-4D7C-8451-CFE636C9AFCE}" type="pres">
      <dgm:prSet presAssocID="{B33BD9C9-6E6A-4423-9D7B-778D8DFF200E}" presName="sibTrans" presStyleCnt="0"/>
      <dgm:spPr/>
    </dgm:pt>
    <dgm:pt modelId="{AD9A8DD3-2880-4676-BA57-D1926AA5E28A}" type="pres">
      <dgm:prSet presAssocID="{A88107E8-FF42-4D1C-BCED-51ECCA71146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60A24-988F-441F-9B7A-9209BC97A448}" type="pres">
      <dgm:prSet presAssocID="{D393FBB9-A05F-4080-8D69-99BDDF19300F}" presName="sibTrans" presStyleCnt="0"/>
      <dgm:spPr/>
    </dgm:pt>
    <dgm:pt modelId="{9838316C-B5C4-4FE6-AAED-77262E0784B4}" type="pres">
      <dgm:prSet presAssocID="{5AD3F62B-03B5-4EA2-A8BA-B27E3F830FA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2E7CD-D810-4203-BAEB-0840231A3A16}" type="presOf" srcId="{5AD3F62B-03B5-4EA2-A8BA-B27E3F830FA0}" destId="{9838316C-B5C4-4FE6-AAED-77262E0784B4}" srcOrd="0" destOrd="0" presId="urn:microsoft.com/office/officeart/2005/8/layout/hProcess9"/>
    <dgm:cxn modelId="{8F13A116-4080-4CD5-8043-8444DF9F2F24}" srcId="{9426DD10-884F-4C47-9D66-7F65D5F074FD}" destId="{A88107E8-FF42-4D1C-BCED-51ECCA711465}" srcOrd="1" destOrd="0" parTransId="{7A978678-9091-4CBF-A15F-7BB51480C965}" sibTransId="{D393FBB9-A05F-4080-8D69-99BDDF19300F}"/>
    <dgm:cxn modelId="{6A5EE4A3-6076-4ACE-83C3-D7FC323F2B56}" srcId="{9426DD10-884F-4C47-9D66-7F65D5F074FD}" destId="{5AD3F62B-03B5-4EA2-A8BA-B27E3F830FA0}" srcOrd="2" destOrd="0" parTransId="{5D7AA98F-06E3-4D65-A409-86C9B9764FF6}" sibTransId="{B1194627-D1EE-4AA9-A4D3-B8E0C8E55653}"/>
    <dgm:cxn modelId="{8C18B4C2-AD80-4616-A050-9CA6F2CBD7C4}" type="presOf" srcId="{A88107E8-FF42-4D1C-BCED-51ECCA711465}" destId="{AD9A8DD3-2880-4676-BA57-D1926AA5E28A}" srcOrd="0" destOrd="0" presId="urn:microsoft.com/office/officeart/2005/8/layout/hProcess9"/>
    <dgm:cxn modelId="{669B7FAF-5927-4798-B15B-D8EAE043A83A}" type="presOf" srcId="{9426DD10-884F-4C47-9D66-7F65D5F074FD}" destId="{4EB278EB-4B3D-486F-A7FB-8608EA13A9D8}" srcOrd="0" destOrd="0" presId="urn:microsoft.com/office/officeart/2005/8/layout/hProcess9"/>
    <dgm:cxn modelId="{50E996D0-3ECC-4EE8-BE9A-EA0062886AA0}" type="presOf" srcId="{48CCD0B0-528F-40C5-B1E1-8C46AE3E36FB}" destId="{CA85880D-49C8-4C25-B81A-F55FDFF0B893}" srcOrd="0" destOrd="0" presId="urn:microsoft.com/office/officeart/2005/8/layout/hProcess9"/>
    <dgm:cxn modelId="{92803D4C-0C3C-4868-98A8-72703DAE8080}" srcId="{9426DD10-884F-4C47-9D66-7F65D5F074FD}" destId="{48CCD0B0-528F-40C5-B1E1-8C46AE3E36FB}" srcOrd="0" destOrd="0" parTransId="{688BE0D9-B5BA-484E-81C9-BACF5344E3C5}" sibTransId="{B33BD9C9-6E6A-4423-9D7B-778D8DFF200E}"/>
    <dgm:cxn modelId="{0695507C-F0A5-450E-8EE2-F4BB05610D43}" type="presParOf" srcId="{4EB278EB-4B3D-486F-A7FB-8608EA13A9D8}" destId="{18C62197-3F60-466F-809A-D9D539AF0B37}" srcOrd="0" destOrd="0" presId="urn:microsoft.com/office/officeart/2005/8/layout/hProcess9"/>
    <dgm:cxn modelId="{3CC386E1-70F8-4970-9240-206017D8A4CB}" type="presParOf" srcId="{4EB278EB-4B3D-486F-A7FB-8608EA13A9D8}" destId="{0056A3D2-3E4A-4DD1-AB77-9E68686DEB9A}" srcOrd="1" destOrd="0" presId="urn:microsoft.com/office/officeart/2005/8/layout/hProcess9"/>
    <dgm:cxn modelId="{4581F61D-E2BF-4999-81B0-74EFF63EC329}" type="presParOf" srcId="{0056A3D2-3E4A-4DD1-AB77-9E68686DEB9A}" destId="{CA85880D-49C8-4C25-B81A-F55FDFF0B893}" srcOrd="0" destOrd="0" presId="urn:microsoft.com/office/officeart/2005/8/layout/hProcess9"/>
    <dgm:cxn modelId="{65C15939-0FD3-413A-ADE4-1872AEF0094B}" type="presParOf" srcId="{0056A3D2-3E4A-4DD1-AB77-9E68686DEB9A}" destId="{5FB573CA-C017-4D7C-8451-CFE636C9AFCE}" srcOrd="1" destOrd="0" presId="urn:microsoft.com/office/officeart/2005/8/layout/hProcess9"/>
    <dgm:cxn modelId="{F02BF824-9F0C-4044-9C2F-1DF731575B4F}" type="presParOf" srcId="{0056A3D2-3E4A-4DD1-AB77-9E68686DEB9A}" destId="{AD9A8DD3-2880-4676-BA57-D1926AA5E28A}" srcOrd="2" destOrd="0" presId="urn:microsoft.com/office/officeart/2005/8/layout/hProcess9"/>
    <dgm:cxn modelId="{508569E7-F02A-4105-A2E2-85F884FE7A0D}" type="presParOf" srcId="{0056A3D2-3E4A-4DD1-AB77-9E68686DEB9A}" destId="{C0960A24-988F-441F-9B7A-9209BC97A448}" srcOrd="3" destOrd="0" presId="urn:microsoft.com/office/officeart/2005/8/layout/hProcess9"/>
    <dgm:cxn modelId="{A69AA594-2778-41FE-B4D3-80191A9DB164}" type="presParOf" srcId="{0056A3D2-3E4A-4DD1-AB77-9E68686DEB9A}" destId="{9838316C-B5C4-4FE6-AAED-77262E0784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36441-B6EC-4456-B9CE-E7F6F81B1B02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4799B5-DCF2-4D05-BE68-79C00C675895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xarajatlarini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tenglashtirish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maqsadida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muomala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yagona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valyutani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joriy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E52F3-FC5C-47A9-976E-91E35FB87F27}" type="parTrans" cxnId="{5A981B37-419A-47A6-86AC-F9B383ACA3FB}">
      <dgm:prSet/>
      <dgm:spPr/>
      <dgm:t>
        <a:bodyPr/>
        <a:lstStyle/>
        <a:p>
          <a:endParaRPr lang="en-US"/>
        </a:p>
      </dgm:t>
    </dgm:pt>
    <dgm:pt modelId="{79C392C1-6310-470F-BE08-0EFC01410A62}" type="sibTrans" cxnId="{5A981B37-419A-47A6-86AC-F9B383ACA3FB}">
      <dgm:prSet/>
      <dgm:spPr/>
      <dgm:t>
        <a:bodyPr/>
        <a:lstStyle/>
        <a:p>
          <a:endParaRPr lang="en-US"/>
        </a:p>
      </dgm:t>
    </dgm:pt>
    <dgm:pt modelId="{C81F4147-C215-42BD-A198-F0F6ACFEDFCA}">
      <dgm:prSet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Ichki  chegaralarga  ega  bo‘lmagan  yagona  iqtisodiy  makonni  yaratish</a:t>
          </a:r>
        </a:p>
      </dgm:t>
    </dgm:pt>
    <dgm:pt modelId="{FB3FE6FB-6F4B-4E3B-96F9-2F81C9B5BA0E}" type="parTrans" cxnId="{8F9A0D83-B9C7-4BF9-8B2B-6EA3C72EA271}">
      <dgm:prSet/>
      <dgm:spPr/>
      <dgm:t>
        <a:bodyPr/>
        <a:lstStyle/>
        <a:p>
          <a:endParaRPr lang="en-US"/>
        </a:p>
      </dgm:t>
    </dgm:pt>
    <dgm:pt modelId="{72DF8231-AA35-4559-B4C1-3DCCCD1FE80B}" type="sibTrans" cxnId="{8F9A0D83-B9C7-4BF9-8B2B-6EA3C72EA271}">
      <dgm:prSet/>
      <dgm:spPr/>
      <dgm:t>
        <a:bodyPr/>
        <a:lstStyle/>
        <a:p>
          <a:endParaRPr lang="en-US"/>
        </a:p>
      </dgm:t>
    </dgm:pt>
    <dgm:pt modelId="{C04FA831-7E3B-4989-BB09-18AB278EC2E2}">
      <dgm:prSet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Ushbu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hududda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ijtimoiy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aloqalarni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kuchaytirish</a:t>
          </a:r>
          <a:endParaRPr lang="en-US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5C408-517A-4676-A790-D7F4F933A9C3}" type="parTrans" cxnId="{62B91FB9-7546-472E-95D5-CD83EACB3DAD}">
      <dgm:prSet/>
      <dgm:spPr/>
      <dgm:t>
        <a:bodyPr/>
        <a:lstStyle/>
        <a:p>
          <a:endParaRPr lang="en-US"/>
        </a:p>
      </dgm:t>
    </dgm:pt>
    <dgm:pt modelId="{4A771EF7-C32B-4F34-895D-A321CBA2EFB5}" type="sibTrans" cxnId="{62B91FB9-7546-472E-95D5-CD83EACB3DAD}">
      <dgm:prSet/>
      <dgm:spPr/>
      <dgm:t>
        <a:bodyPr/>
        <a:lstStyle/>
        <a:p>
          <a:endParaRPr lang="en-US"/>
        </a:p>
      </dgm:t>
    </dgm:pt>
    <dgm:pt modelId="{0D3FFFE7-1DC0-4F67-8DAD-725F169A4398}" type="pres">
      <dgm:prSet presAssocID="{AAB36441-B6EC-4456-B9CE-E7F6F81B1B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2E460-83F1-4FF6-8869-C295CF4F3ED6}" type="pres">
      <dgm:prSet presAssocID="{C81F4147-C215-42BD-A198-F0F6ACFEDF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40C2A-DFC8-4DB3-89E5-71C5F4FA6C91}" type="pres">
      <dgm:prSet presAssocID="{72DF8231-AA35-4559-B4C1-3DCCCD1FE80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C4B5EAF-D2EA-4974-B09F-23985CA4988B}" type="pres">
      <dgm:prSet presAssocID="{72DF8231-AA35-4559-B4C1-3DCCCD1FE80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B471607-B925-43AD-BA0E-2F4BAFD27329}" type="pres">
      <dgm:prSet presAssocID="{C04FA831-7E3B-4989-BB09-18AB278EC2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3188F-7764-4106-8ED7-19596039665D}" type="pres">
      <dgm:prSet presAssocID="{4A771EF7-C32B-4F34-895D-A321CBA2EFB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F157CA4-9CBF-4176-AD5A-60AEE78D9CE5}" type="pres">
      <dgm:prSet presAssocID="{4A771EF7-C32B-4F34-895D-A321CBA2EFB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C8B895-1CED-4B41-AD50-291DE1CAF1AF}" type="pres">
      <dgm:prSet presAssocID="{AD4799B5-DCF2-4D05-BE68-79C00C6758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9A0D83-B9C7-4BF9-8B2B-6EA3C72EA271}" srcId="{AAB36441-B6EC-4456-B9CE-E7F6F81B1B02}" destId="{C81F4147-C215-42BD-A198-F0F6ACFEDFCA}" srcOrd="0" destOrd="0" parTransId="{FB3FE6FB-6F4B-4E3B-96F9-2F81C9B5BA0E}" sibTransId="{72DF8231-AA35-4559-B4C1-3DCCCD1FE80B}"/>
    <dgm:cxn modelId="{5A981B37-419A-47A6-86AC-F9B383ACA3FB}" srcId="{AAB36441-B6EC-4456-B9CE-E7F6F81B1B02}" destId="{AD4799B5-DCF2-4D05-BE68-79C00C675895}" srcOrd="2" destOrd="0" parTransId="{83DE52F3-FC5C-47A9-976E-91E35FB87F27}" sibTransId="{79C392C1-6310-470F-BE08-0EFC01410A62}"/>
    <dgm:cxn modelId="{51238C4D-6DD7-4826-B4B6-25DE9F28611B}" type="presOf" srcId="{C81F4147-C215-42BD-A198-F0F6ACFEDFCA}" destId="{FA02E460-83F1-4FF6-8869-C295CF4F3ED6}" srcOrd="0" destOrd="0" presId="urn:microsoft.com/office/officeart/2005/8/layout/process5"/>
    <dgm:cxn modelId="{43440629-3BC4-4107-ADFC-1963CE64B147}" type="presOf" srcId="{AD4799B5-DCF2-4D05-BE68-79C00C675895}" destId="{FDC8B895-1CED-4B41-AD50-291DE1CAF1AF}" srcOrd="0" destOrd="0" presId="urn:microsoft.com/office/officeart/2005/8/layout/process5"/>
    <dgm:cxn modelId="{923B8E7A-D2B1-434B-AAC4-5771E3D3AB58}" type="presOf" srcId="{72DF8231-AA35-4559-B4C1-3DCCCD1FE80B}" destId="{ECE40C2A-DFC8-4DB3-89E5-71C5F4FA6C91}" srcOrd="0" destOrd="0" presId="urn:microsoft.com/office/officeart/2005/8/layout/process5"/>
    <dgm:cxn modelId="{10A4BBAC-EA6A-45D4-B45F-95AF9A2FA5FF}" type="presOf" srcId="{72DF8231-AA35-4559-B4C1-3DCCCD1FE80B}" destId="{5C4B5EAF-D2EA-4974-B09F-23985CA4988B}" srcOrd="1" destOrd="0" presId="urn:microsoft.com/office/officeart/2005/8/layout/process5"/>
    <dgm:cxn modelId="{291D68C3-640C-4CD1-8D01-57DB1151E599}" type="presOf" srcId="{C04FA831-7E3B-4989-BB09-18AB278EC2E2}" destId="{0B471607-B925-43AD-BA0E-2F4BAFD27329}" srcOrd="0" destOrd="0" presId="urn:microsoft.com/office/officeart/2005/8/layout/process5"/>
    <dgm:cxn modelId="{2A106CB2-85F5-4929-B5A2-4FEA27CF1966}" type="presOf" srcId="{4A771EF7-C32B-4F34-895D-A321CBA2EFB5}" destId="{4F157CA4-9CBF-4176-AD5A-60AEE78D9CE5}" srcOrd="1" destOrd="0" presId="urn:microsoft.com/office/officeart/2005/8/layout/process5"/>
    <dgm:cxn modelId="{62B91FB9-7546-472E-95D5-CD83EACB3DAD}" srcId="{AAB36441-B6EC-4456-B9CE-E7F6F81B1B02}" destId="{C04FA831-7E3B-4989-BB09-18AB278EC2E2}" srcOrd="1" destOrd="0" parTransId="{36C5C408-517A-4676-A790-D7F4F933A9C3}" sibTransId="{4A771EF7-C32B-4F34-895D-A321CBA2EFB5}"/>
    <dgm:cxn modelId="{875D8393-E46E-44D4-A99E-E3B492C4EB95}" type="presOf" srcId="{4A771EF7-C32B-4F34-895D-A321CBA2EFB5}" destId="{7EF3188F-7764-4106-8ED7-19596039665D}" srcOrd="0" destOrd="0" presId="urn:microsoft.com/office/officeart/2005/8/layout/process5"/>
    <dgm:cxn modelId="{15061E48-5917-40DE-87EA-50E64FB6862C}" type="presOf" srcId="{AAB36441-B6EC-4456-B9CE-E7F6F81B1B02}" destId="{0D3FFFE7-1DC0-4F67-8DAD-725F169A4398}" srcOrd="0" destOrd="0" presId="urn:microsoft.com/office/officeart/2005/8/layout/process5"/>
    <dgm:cxn modelId="{9EB40941-732B-4AC2-9EB9-37CE19ECF937}" type="presParOf" srcId="{0D3FFFE7-1DC0-4F67-8DAD-725F169A4398}" destId="{FA02E460-83F1-4FF6-8869-C295CF4F3ED6}" srcOrd="0" destOrd="0" presId="urn:microsoft.com/office/officeart/2005/8/layout/process5"/>
    <dgm:cxn modelId="{7ECAB558-0D43-4B51-A755-DB04F3EE7C9F}" type="presParOf" srcId="{0D3FFFE7-1DC0-4F67-8DAD-725F169A4398}" destId="{ECE40C2A-DFC8-4DB3-89E5-71C5F4FA6C91}" srcOrd="1" destOrd="0" presId="urn:microsoft.com/office/officeart/2005/8/layout/process5"/>
    <dgm:cxn modelId="{D93D8FE6-9753-4B3B-8B12-91B17542D7A4}" type="presParOf" srcId="{ECE40C2A-DFC8-4DB3-89E5-71C5F4FA6C91}" destId="{5C4B5EAF-D2EA-4974-B09F-23985CA4988B}" srcOrd="0" destOrd="0" presId="urn:microsoft.com/office/officeart/2005/8/layout/process5"/>
    <dgm:cxn modelId="{5F6C2187-E60E-4AA3-81DC-6761D83A1A73}" type="presParOf" srcId="{0D3FFFE7-1DC0-4F67-8DAD-725F169A4398}" destId="{0B471607-B925-43AD-BA0E-2F4BAFD27329}" srcOrd="2" destOrd="0" presId="urn:microsoft.com/office/officeart/2005/8/layout/process5"/>
    <dgm:cxn modelId="{04CEB236-FD2A-48D7-B883-BB4ED47B1163}" type="presParOf" srcId="{0D3FFFE7-1DC0-4F67-8DAD-725F169A4398}" destId="{7EF3188F-7764-4106-8ED7-19596039665D}" srcOrd="3" destOrd="0" presId="urn:microsoft.com/office/officeart/2005/8/layout/process5"/>
    <dgm:cxn modelId="{FDDE062C-1B2E-41ED-8ED0-0417ECEAD5F2}" type="presParOf" srcId="{7EF3188F-7764-4106-8ED7-19596039665D}" destId="{4F157CA4-9CBF-4176-AD5A-60AEE78D9CE5}" srcOrd="0" destOrd="0" presId="urn:microsoft.com/office/officeart/2005/8/layout/process5"/>
    <dgm:cxn modelId="{9ED151F1-7A4E-497F-BC44-2E78543E9039}" type="presParOf" srcId="{0D3FFFE7-1DC0-4F67-8DAD-725F169A4398}" destId="{FDC8B895-1CED-4B41-AD50-291DE1CAF1A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E24E1E-9D6B-4132-B5DC-7924EFC956D9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BEDCF3-5F9D-4DDA-8AFD-6F2FDF81CEDD}">
      <dgm:prSet phldrT="[Текст]"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 ijtimoiy  va  migratsion  siyosat  masalalarini  hal etish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6AAF0-72F5-4CD5-A4DA-EF9694AD5C88}" type="parTrans" cxnId="{FAA03A6A-D60A-4D62-B0E5-6131C8C850E5}">
      <dgm:prSet/>
      <dgm:spPr/>
      <dgm:t>
        <a:bodyPr/>
        <a:lstStyle/>
        <a:p>
          <a:endParaRPr lang="en-US"/>
        </a:p>
      </dgm:t>
    </dgm:pt>
    <dgm:pt modelId="{23E9F5BF-7426-4549-87B8-9687EAC156D2}" type="sibTrans" cxnId="{FAA03A6A-D60A-4D62-B0E5-6131C8C850E5}">
      <dgm:prSet/>
      <dgm:spPr/>
      <dgm:t>
        <a:bodyPr/>
        <a:lstStyle/>
        <a:p>
          <a:endParaRPr lang="en-US"/>
        </a:p>
      </dgm:t>
    </dgm:pt>
    <dgm:pt modelId="{5BB61C6B-EB5F-4BCF-BDAB-1E107B626424}">
      <dgm:prSet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iqtisodiy hamkorlik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9867F-FA64-4ABF-8D85-277390038FD3}" type="parTrans" cxnId="{03BC9DD0-D97B-4DBF-BFED-027DDEC35341}">
      <dgm:prSet/>
      <dgm:spPr/>
      <dgm:t>
        <a:bodyPr/>
        <a:lstStyle/>
        <a:p>
          <a:endParaRPr lang="en-US"/>
        </a:p>
      </dgm:t>
    </dgm:pt>
    <dgm:pt modelId="{9F5AFF40-A098-4009-A9DD-D825EFEA0DDD}" type="sibTrans" cxnId="{03BC9DD0-D97B-4DBF-BFED-027DDEC35341}">
      <dgm:prSet/>
      <dgm:spPr/>
      <dgm:t>
        <a:bodyPr/>
        <a:lstStyle/>
        <a:p>
          <a:endParaRPr lang="en-US"/>
        </a:p>
      </dgm:t>
    </dgm:pt>
    <dgm:pt modelId="{90155740-F7D4-4357-903A-6E0CE5659B76}">
      <dgm:prSet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tabiatni  muhofaza  qilish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1D09F-EEF3-409B-B28F-80A8D35864E7}" type="parTrans" cxnId="{FB8E804B-B58E-4DC6-B69E-19539D81C483}">
      <dgm:prSet/>
      <dgm:spPr/>
      <dgm:t>
        <a:bodyPr/>
        <a:lstStyle/>
        <a:p>
          <a:endParaRPr lang="en-US"/>
        </a:p>
      </dgm:t>
    </dgm:pt>
    <dgm:pt modelId="{EE6A6717-B823-4ABB-9D46-080AE6B64460}" type="sibTrans" cxnId="{FB8E804B-B58E-4DC6-B69E-19539D81C483}">
      <dgm:prSet/>
      <dgm:spPr/>
      <dgm:t>
        <a:bodyPr/>
        <a:lstStyle/>
        <a:p>
          <a:endParaRPr lang="en-US"/>
        </a:p>
      </dgm:t>
    </dgm:pt>
    <dgm:pt modelId="{76D8907A-914E-4CEB-AFFE-2B80FAC63BEA}">
      <dgm:prSet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aholi salomatligini muhofaza qilish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CAF2B-8471-4B68-B329-EFB207ECA9E9}" type="parTrans" cxnId="{BCAF4270-AA00-491F-AF1F-B7838DF373F9}">
      <dgm:prSet/>
      <dgm:spPr/>
      <dgm:t>
        <a:bodyPr/>
        <a:lstStyle/>
        <a:p>
          <a:endParaRPr lang="en-US"/>
        </a:p>
      </dgm:t>
    </dgm:pt>
    <dgm:pt modelId="{D25C15E8-BF38-42CB-94A7-F962A1D8E317}" type="sibTrans" cxnId="{BCAF4270-AA00-491F-AF1F-B7838DF373F9}">
      <dgm:prSet/>
      <dgm:spPr/>
      <dgm:t>
        <a:bodyPr/>
        <a:lstStyle/>
        <a:p>
          <a:endParaRPr lang="en-US"/>
        </a:p>
      </dgm:t>
    </dgm:pt>
    <dgm:pt modelId="{6B5A1774-804A-4611-8889-A4426271D18A}">
      <dgm:prSet/>
      <dgm:spPr/>
      <dgm:t>
        <a:bodyPr/>
        <a:lstStyle/>
        <a:p>
          <a:r>
            <a:rPr lang="it-IT" b="1" smtClean="0">
              <a:latin typeface="Arial" panose="020B0604020202020204" pitchFamily="34" charset="0"/>
              <a:cs typeface="Arial" panose="020B0604020202020204" pitchFamily="34" charset="0"/>
            </a:rPr>
            <a:t>transport va aloqa tizimini rivojlantirish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94B28-A044-4A8C-AD45-CE6D5F9D1964}" type="parTrans" cxnId="{1E94649D-3607-4E3A-8A23-26DCCC02479B}">
      <dgm:prSet/>
      <dgm:spPr/>
      <dgm:t>
        <a:bodyPr/>
        <a:lstStyle/>
        <a:p>
          <a:endParaRPr lang="en-US"/>
        </a:p>
      </dgm:t>
    </dgm:pt>
    <dgm:pt modelId="{C9704542-5A1E-4E9E-82F4-7DC111E3742E}" type="sibTrans" cxnId="{1E94649D-3607-4E3A-8A23-26DCCC02479B}">
      <dgm:prSet/>
      <dgm:spPr/>
      <dgm:t>
        <a:bodyPr/>
        <a:lstStyle/>
        <a:p>
          <a:endParaRPr lang="en-US"/>
        </a:p>
      </dgm:t>
    </dgm:pt>
    <dgm:pt modelId="{7B684AF7-BCE6-47F9-8313-493EC788D4AA}">
      <dgm:prSet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inson huquqlari va erkinligini ta’minlash 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A2EDC-708C-4ACE-BFFD-2D7D46BEF800}" type="parTrans" cxnId="{768D8F9C-7B53-4773-B68A-B2D531FC1D00}">
      <dgm:prSet/>
      <dgm:spPr/>
      <dgm:t>
        <a:bodyPr/>
        <a:lstStyle/>
        <a:p>
          <a:endParaRPr lang="en-US"/>
        </a:p>
      </dgm:t>
    </dgm:pt>
    <dgm:pt modelId="{62455109-F497-4D7C-9B27-B6BCEDB76AC2}" type="sibTrans" cxnId="{768D8F9C-7B53-4773-B68A-B2D531FC1D00}">
      <dgm:prSet/>
      <dgm:spPr/>
      <dgm:t>
        <a:bodyPr/>
        <a:lstStyle/>
        <a:p>
          <a:endParaRPr lang="en-US"/>
        </a:p>
      </dgm:t>
    </dgm:pt>
    <dgm:pt modelId="{CCFDED57-2661-493E-A961-F22DAF906A36}">
      <dgm:prSet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davlatlar tashqi siyosatini nazorat qilish</a:t>
          </a:r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3FC45-D59F-4062-8305-F23A66505BD6}" type="parTrans" cxnId="{69FB8479-78BB-4412-8336-570AFDCD0F08}">
      <dgm:prSet/>
      <dgm:spPr/>
      <dgm:t>
        <a:bodyPr/>
        <a:lstStyle/>
        <a:p>
          <a:endParaRPr lang="en-US"/>
        </a:p>
      </dgm:t>
    </dgm:pt>
    <dgm:pt modelId="{AE8F3D06-7B94-46A3-BA6B-C51B99C9AB62}" type="sibTrans" cxnId="{69FB8479-78BB-4412-8336-570AFDCD0F08}">
      <dgm:prSet/>
      <dgm:spPr/>
      <dgm:t>
        <a:bodyPr/>
        <a:lstStyle/>
        <a:p>
          <a:endParaRPr lang="en-US"/>
        </a:p>
      </dgm:t>
    </dgm:pt>
    <dgm:pt modelId="{4B36D55A-0914-469A-BCE1-8A9A6E20B837}">
      <dgm:prSet/>
      <dgm:spPr/>
      <dgm:t>
        <a:bodyPr/>
        <a:lstStyle/>
        <a:p>
          <a:r>
            <a:rPr lang="en-US" b="1" smtClean="0">
              <a:latin typeface="Arial" panose="020B0604020202020204" pitchFamily="34" charset="0"/>
              <a:cs typeface="Arial" panose="020B0604020202020204" pitchFamily="34" charset="0"/>
            </a:rPr>
            <a:t>uyushgan jinoyatchilikka qarshi kurashish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E5DBC-D89F-4F52-9D1D-A15347962DE3}" type="parTrans" cxnId="{2F932807-5AFF-49A6-A46C-8360502FE2C3}">
      <dgm:prSet/>
      <dgm:spPr/>
      <dgm:t>
        <a:bodyPr/>
        <a:lstStyle/>
        <a:p>
          <a:endParaRPr lang="en-US"/>
        </a:p>
      </dgm:t>
    </dgm:pt>
    <dgm:pt modelId="{428B783D-0080-4992-AEB7-D8DFB47A4343}" type="sibTrans" cxnId="{2F932807-5AFF-49A6-A46C-8360502FE2C3}">
      <dgm:prSet/>
      <dgm:spPr/>
      <dgm:t>
        <a:bodyPr/>
        <a:lstStyle/>
        <a:p>
          <a:endParaRPr lang="en-US"/>
        </a:p>
      </dgm:t>
    </dgm:pt>
    <dgm:pt modelId="{62F72BA3-0C70-4481-AA7A-98CC6DC4CEAC}" type="pres">
      <dgm:prSet presAssocID="{E5E24E1E-9D6B-4132-B5DC-7924EFC956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998E7-2172-4E07-80D3-4105FC9ED3B9}" type="pres">
      <dgm:prSet presAssocID="{7B684AF7-BCE6-47F9-8313-493EC788D4AA}" presName="composite" presStyleCnt="0"/>
      <dgm:spPr/>
      <dgm:t>
        <a:bodyPr/>
        <a:lstStyle/>
        <a:p>
          <a:endParaRPr lang="en-US"/>
        </a:p>
      </dgm:t>
    </dgm:pt>
    <dgm:pt modelId="{E00361A3-7147-4FC4-B631-5A7918827BDD}" type="pres">
      <dgm:prSet presAssocID="{7B684AF7-BCE6-47F9-8313-493EC788D4AA}" presName="imgShp" presStyleLbl="fgImgPlace1" presStyleIdx="0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D127A774-C274-4AC7-8E9F-6E0CC0D5345B}" type="pres">
      <dgm:prSet presAssocID="{7B684AF7-BCE6-47F9-8313-493EC788D4AA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46A5F-0C7E-4B35-8A3B-E903695617D7}" type="pres">
      <dgm:prSet presAssocID="{62455109-F497-4D7C-9B27-B6BCEDB76AC2}" presName="spacing" presStyleCnt="0"/>
      <dgm:spPr/>
      <dgm:t>
        <a:bodyPr/>
        <a:lstStyle/>
        <a:p>
          <a:endParaRPr lang="en-US"/>
        </a:p>
      </dgm:t>
    </dgm:pt>
    <dgm:pt modelId="{B6BE4181-5064-4309-BC05-665F7F8E7E8B}" type="pres">
      <dgm:prSet presAssocID="{CCFDED57-2661-493E-A961-F22DAF906A36}" presName="composite" presStyleCnt="0"/>
      <dgm:spPr/>
      <dgm:t>
        <a:bodyPr/>
        <a:lstStyle/>
        <a:p>
          <a:endParaRPr lang="en-US"/>
        </a:p>
      </dgm:t>
    </dgm:pt>
    <dgm:pt modelId="{C6A5783A-8756-4E47-9863-0834FC8EAADB}" type="pres">
      <dgm:prSet presAssocID="{CCFDED57-2661-493E-A961-F22DAF906A36}" presName="imgShp" presStyleLbl="fgImgPlace1" presStyleIdx="1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4B4C4BC-7204-4DB9-AD52-712FAEEE8570}" type="pres">
      <dgm:prSet presAssocID="{CCFDED57-2661-493E-A961-F22DAF906A36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72864-409C-4088-9848-DCEBA1458056}" type="pres">
      <dgm:prSet presAssocID="{AE8F3D06-7B94-46A3-BA6B-C51B99C9AB62}" presName="spacing" presStyleCnt="0"/>
      <dgm:spPr/>
      <dgm:t>
        <a:bodyPr/>
        <a:lstStyle/>
        <a:p>
          <a:endParaRPr lang="en-US"/>
        </a:p>
      </dgm:t>
    </dgm:pt>
    <dgm:pt modelId="{EFA47A5F-008C-4971-8E5E-F908C64A575B}" type="pres">
      <dgm:prSet presAssocID="{5BB61C6B-EB5F-4BCF-BDAB-1E107B626424}" presName="composite" presStyleCnt="0"/>
      <dgm:spPr/>
      <dgm:t>
        <a:bodyPr/>
        <a:lstStyle/>
        <a:p>
          <a:endParaRPr lang="en-US"/>
        </a:p>
      </dgm:t>
    </dgm:pt>
    <dgm:pt modelId="{A2287941-95D9-48DE-A7C7-8BCE71EE952B}" type="pres">
      <dgm:prSet presAssocID="{5BB61C6B-EB5F-4BCF-BDAB-1E107B626424}" presName="imgShp" presStyleLbl="fgImgPlace1" presStyleIdx="2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C5071C45-0CDE-4F9A-ABF3-B600ABE2969A}" type="pres">
      <dgm:prSet presAssocID="{5BB61C6B-EB5F-4BCF-BDAB-1E107B626424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189EF-918A-4F75-95F3-237133735EDE}" type="pres">
      <dgm:prSet presAssocID="{9F5AFF40-A098-4009-A9DD-D825EFEA0DDD}" presName="spacing" presStyleCnt="0"/>
      <dgm:spPr/>
      <dgm:t>
        <a:bodyPr/>
        <a:lstStyle/>
        <a:p>
          <a:endParaRPr lang="en-US"/>
        </a:p>
      </dgm:t>
    </dgm:pt>
    <dgm:pt modelId="{1EA1CD01-9B48-41CE-8710-FF64A28C0CDC}" type="pres">
      <dgm:prSet presAssocID="{6B5A1774-804A-4611-8889-A4426271D18A}" presName="composite" presStyleCnt="0"/>
      <dgm:spPr/>
      <dgm:t>
        <a:bodyPr/>
        <a:lstStyle/>
        <a:p>
          <a:endParaRPr lang="en-US"/>
        </a:p>
      </dgm:t>
    </dgm:pt>
    <dgm:pt modelId="{10683B02-780C-46A8-8FB4-A37DDA9A8BE4}" type="pres">
      <dgm:prSet presAssocID="{6B5A1774-804A-4611-8889-A4426271D18A}" presName="imgShp" presStyleLbl="fgImgPlace1" presStyleIdx="3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E5223F3-B3EA-4746-9C3D-4A002C06DBEF}" type="pres">
      <dgm:prSet presAssocID="{6B5A1774-804A-4611-8889-A4426271D18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017F-F7B2-446E-981E-5620FB679E23}" type="pres">
      <dgm:prSet presAssocID="{C9704542-5A1E-4E9E-82F4-7DC111E3742E}" presName="spacing" presStyleCnt="0"/>
      <dgm:spPr/>
      <dgm:t>
        <a:bodyPr/>
        <a:lstStyle/>
        <a:p>
          <a:endParaRPr lang="en-US"/>
        </a:p>
      </dgm:t>
    </dgm:pt>
    <dgm:pt modelId="{CB833A78-2773-4606-9E4F-62A8AE575B31}" type="pres">
      <dgm:prSet presAssocID="{76D8907A-914E-4CEB-AFFE-2B80FAC63BEA}" presName="composite" presStyleCnt="0"/>
      <dgm:spPr/>
      <dgm:t>
        <a:bodyPr/>
        <a:lstStyle/>
        <a:p>
          <a:endParaRPr lang="en-US"/>
        </a:p>
      </dgm:t>
    </dgm:pt>
    <dgm:pt modelId="{28F50F13-ADCC-4F51-B7A9-100B24B010C0}" type="pres">
      <dgm:prSet presAssocID="{76D8907A-914E-4CEB-AFFE-2B80FAC63BEA}" presName="imgShp" presStyleLbl="fgImgPlace1" presStyleIdx="4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B8493BC-283C-4401-8138-E0507EF3921F}" type="pres">
      <dgm:prSet presAssocID="{76D8907A-914E-4CEB-AFFE-2B80FAC63BEA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F8702-8B0B-46E7-86E9-0BA59B79F306}" type="pres">
      <dgm:prSet presAssocID="{D25C15E8-BF38-42CB-94A7-F962A1D8E317}" presName="spacing" presStyleCnt="0"/>
      <dgm:spPr/>
      <dgm:t>
        <a:bodyPr/>
        <a:lstStyle/>
        <a:p>
          <a:endParaRPr lang="en-US"/>
        </a:p>
      </dgm:t>
    </dgm:pt>
    <dgm:pt modelId="{D6597E3C-61F7-4FBD-9853-897855F54602}" type="pres">
      <dgm:prSet presAssocID="{90155740-F7D4-4357-903A-6E0CE5659B76}" presName="composite" presStyleCnt="0"/>
      <dgm:spPr/>
      <dgm:t>
        <a:bodyPr/>
        <a:lstStyle/>
        <a:p>
          <a:endParaRPr lang="en-US"/>
        </a:p>
      </dgm:t>
    </dgm:pt>
    <dgm:pt modelId="{4553B90E-3062-4B6F-BCD2-A028D8F9899B}" type="pres">
      <dgm:prSet presAssocID="{90155740-F7D4-4357-903A-6E0CE5659B76}" presName="imgShp" presStyleLbl="fgImgPlace1" presStyleIdx="5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B6259027-C37B-4BB7-B097-32845AD0F16D}" type="pres">
      <dgm:prSet presAssocID="{90155740-F7D4-4357-903A-6E0CE5659B7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481A7-6097-4685-9664-A12E9443360F}" type="pres">
      <dgm:prSet presAssocID="{EE6A6717-B823-4ABB-9D46-080AE6B64460}" presName="spacing" presStyleCnt="0"/>
      <dgm:spPr/>
      <dgm:t>
        <a:bodyPr/>
        <a:lstStyle/>
        <a:p>
          <a:endParaRPr lang="en-US"/>
        </a:p>
      </dgm:t>
    </dgm:pt>
    <dgm:pt modelId="{6F46618F-70AE-414A-B046-C4E628227400}" type="pres">
      <dgm:prSet presAssocID="{4B36D55A-0914-469A-BCE1-8A9A6E20B837}" presName="composite" presStyleCnt="0"/>
      <dgm:spPr/>
      <dgm:t>
        <a:bodyPr/>
        <a:lstStyle/>
        <a:p>
          <a:endParaRPr lang="en-US"/>
        </a:p>
      </dgm:t>
    </dgm:pt>
    <dgm:pt modelId="{02B33E19-531E-46CA-82A3-5239BFF80059}" type="pres">
      <dgm:prSet presAssocID="{4B36D55A-0914-469A-BCE1-8A9A6E20B837}" presName="imgShp" presStyleLbl="fgImgPlace1" presStyleIdx="6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DFB238FE-3BFD-43E1-B735-90908CB6DB12}" type="pres">
      <dgm:prSet presAssocID="{4B36D55A-0914-469A-BCE1-8A9A6E20B837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5897C-C148-4082-8DEB-C72DDB9FC9C6}" type="pres">
      <dgm:prSet presAssocID="{428B783D-0080-4992-AEB7-D8DFB47A4343}" presName="spacing" presStyleCnt="0"/>
      <dgm:spPr/>
      <dgm:t>
        <a:bodyPr/>
        <a:lstStyle/>
        <a:p>
          <a:endParaRPr lang="en-US"/>
        </a:p>
      </dgm:t>
    </dgm:pt>
    <dgm:pt modelId="{A66AB11A-9914-4832-983A-C7860189B554}" type="pres">
      <dgm:prSet presAssocID="{A8BEDCF3-5F9D-4DDA-8AFD-6F2FDF81CEDD}" presName="composite" presStyleCnt="0"/>
      <dgm:spPr/>
      <dgm:t>
        <a:bodyPr/>
        <a:lstStyle/>
        <a:p>
          <a:endParaRPr lang="en-US"/>
        </a:p>
      </dgm:t>
    </dgm:pt>
    <dgm:pt modelId="{7D48D005-E302-468C-9B80-A0BC0711A37E}" type="pres">
      <dgm:prSet presAssocID="{A8BEDCF3-5F9D-4DDA-8AFD-6F2FDF81CEDD}" presName="imgShp" presStyleLbl="fgImgPlace1" presStyleIdx="7" presStyleCnt="8"/>
      <dgm:spPr>
        <a:solidFill>
          <a:srgbClr val="FFFF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286ECF0F-1BE9-4D2F-9C11-F6B896CE24E2}" type="pres">
      <dgm:prSet presAssocID="{A8BEDCF3-5F9D-4DDA-8AFD-6F2FDF81CEDD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51744-3F2E-4125-B74C-1B72F0241806}" type="presOf" srcId="{A8BEDCF3-5F9D-4DDA-8AFD-6F2FDF81CEDD}" destId="{286ECF0F-1BE9-4D2F-9C11-F6B896CE24E2}" srcOrd="0" destOrd="0" presId="urn:microsoft.com/office/officeart/2005/8/layout/vList3"/>
    <dgm:cxn modelId="{69FB8479-78BB-4412-8336-570AFDCD0F08}" srcId="{E5E24E1E-9D6B-4132-B5DC-7924EFC956D9}" destId="{CCFDED57-2661-493E-A961-F22DAF906A36}" srcOrd="1" destOrd="0" parTransId="{49D3FC45-D59F-4062-8305-F23A66505BD6}" sibTransId="{AE8F3D06-7B94-46A3-BA6B-C51B99C9AB62}"/>
    <dgm:cxn modelId="{20112961-6718-4078-BB83-8C3762D7175D}" type="presOf" srcId="{E5E24E1E-9D6B-4132-B5DC-7924EFC956D9}" destId="{62F72BA3-0C70-4481-AA7A-98CC6DC4CEAC}" srcOrd="0" destOrd="0" presId="urn:microsoft.com/office/officeart/2005/8/layout/vList3"/>
    <dgm:cxn modelId="{55F9ACD1-F301-4D2B-A935-4344CA8FA522}" type="presOf" srcId="{76D8907A-914E-4CEB-AFFE-2B80FAC63BEA}" destId="{7B8493BC-283C-4401-8138-E0507EF3921F}" srcOrd="0" destOrd="0" presId="urn:microsoft.com/office/officeart/2005/8/layout/vList3"/>
    <dgm:cxn modelId="{768D8F9C-7B53-4773-B68A-B2D531FC1D00}" srcId="{E5E24E1E-9D6B-4132-B5DC-7924EFC956D9}" destId="{7B684AF7-BCE6-47F9-8313-493EC788D4AA}" srcOrd="0" destOrd="0" parTransId="{7D6A2EDC-708C-4ACE-BFFD-2D7D46BEF800}" sibTransId="{62455109-F497-4D7C-9B27-B6BCEDB76AC2}"/>
    <dgm:cxn modelId="{6DFEE615-37D0-4DCD-BD88-DB494B4A4CFF}" type="presOf" srcId="{5BB61C6B-EB5F-4BCF-BDAB-1E107B626424}" destId="{C5071C45-0CDE-4F9A-ABF3-B600ABE2969A}" srcOrd="0" destOrd="0" presId="urn:microsoft.com/office/officeart/2005/8/layout/vList3"/>
    <dgm:cxn modelId="{03BC9DD0-D97B-4DBF-BFED-027DDEC35341}" srcId="{E5E24E1E-9D6B-4132-B5DC-7924EFC956D9}" destId="{5BB61C6B-EB5F-4BCF-BDAB-1E107B626424}" srcOrd="2" destOrd="0" parTransId="{61F9867F-FA64-4ABF-8D85-277390038FD3}" sibTransId="{9F5AFF40-A098-4009-A9DD-D825EFEA0DDD}"/>
    <dgm:cxn modelId="{46710873-E564-432C-9482-61EEF89DFAB6}" type="presOf" srcId="{CCFDED57-2661-493E-A961-F22DAF906A36}" destId="{44B4C4BC-7204-4DB9-AD52-712FAEEE8570}" srcOrd="0" destOrd="0" presId="urn:microsoft.com/office/officeart/2005/8/layout/vList3"/>
    <dgm:cxn modelId="{C30ED1D5-71A8-4740-A8FB-253065F58B2D}" type="presOf" srcId="{90155740-F7D4-4357-903A-6E0CE5659B76}" destId="{B6259027-C37B-4BB7-B097-32845AD0F16D}" srcOrd="0" destOrd="0" presId="urn:microsoft.com/office/officeart/2005/8/layout/vList3"/>
    <dgm:cxn modelId="{BCAF4270-AA00-491F-AF1F-B7838DF373F9}" srcId="{E5E24E1E-9D6B-4132-B5DC-7924EFC956D9}" destId="{76D8907A-914E-4CEB-AFFE-2B80FAC63BEA}" srcOrd="4" destOrd="0" parTransId="{FDCCAF2B-8471-4B68-B329-EFB207ECA9E9}" sibTransId="{D25C15E8-BF38-42CB-94A7-F962A1D8E317}"/>
    <dgm:cxn modelId="{1E94649D-3607-4E3A-8A23-26DCCC02479B}" srcId="{E5E24E1E-9D6B-4132-B5DC-7924EFC956D9}" destId="{6B5A1774-804A-4611-8889-A4426271D18A}" srcOrd="3" destOrd="0" parTransId="{92694B28-A044-4A8C-AD45-CE6D5F9D1964}" sibTransId="{C9704542-5A1E-4E9E-82F4-7DC111E3742E}"/>
    <dgm:cxn modelId="{661E3113-4502-4A79-8F74-68115F09A705}" type="presOf" srcId="{7B684AF7-BCE6-47F9-8313-493EC788D4AA}" destId="{D127A774-C274-4AC7-8E9F-6E0CC0D5345B}" srcOrd="0" destOrd="0" presId="urn:microsoft.com/office/officeart/2005/8/layout/vList3"/>
    <dgm:cxn modelId="{FAA03A6A-D60A-4D62-B0E5-6131C8C850E5}" srcId="{E5E24E1E-9D6B-4132-B5DC-7924EFC956D9}" destId="{A8BEDCF3-5F9D-4DDA-8AFD-6F2FDF81CEDD}" srcOrd="7" destOrd="0" parTransId="{CD96AAF0-72F5-4CD5-A4DA-EF9694AD5C88}" sibTransId="{23E9F5BF-7426-4549-87B8-9687EAC156D2}"/>
    <dgm:cxn modelId="{FB8E804B-B58E-4DC6-B69E-19539D81C483}" srcId="{E5E24E1E-9D6B-4132-B5DC-7924EFC956D9}" destId="{90155740-F7D4-4357-903A-6E0CE5659B76}" srcOrd="5" destOrd="0" parTransId="{4321D09F-EEF3-409B-B28F-80A8D35864E7}" sibTransId="{EE6A6717-B823-4ABB-9D46-080AE6B64460}"/>
    <dgm:cxn modelId="{16CA49D2-F4D2-4D27-9BF5-2A9F3B0081D9}" type="presOf" srcId="{6B5A1774-804A-4611-8889-A4426271D18A}" destId="{4E5223F3-B3EA-4746-9C3D-4A002C06DBEF}" srcOrd="0" destOrd="0" presId="urn:microsoft.com/office/officeart/2005/8/layout/vList3"/>
    <dgm:cxn modelId="{89C4BE73-066F-477A-8D29-814CF900B81A}" type="presOf" srcId="{4B36D55A-0914-469A-BCE1-8A9A6E20B837}" destId="{DFB238FE-3BFD-43E1-B735-90908CB6DB12}" srcOrd="0" destOrd="0" presId="urn:microsoft.com/office/officeart/2005/8/layout/vList3"/>
    <dgm:cxn modelId="{2F932807-5AFF-49A6-A46C-8360502FE2C3}" srcId="{E5E24E1E-9D6B-4132-B5DC-7924EFC956D9}" destId="{4B36D55A-0914-469A-BCE1-8A9A6E20B837}" srcOrd="6" destOrd="0" parTransId="{CC5E5DBC-D89F-4F52-9D1D-A15347962DE3}" sibTransId="{428B783D-0080-4992-AEB7-D8DFB47A4343}"/>
    <dgm:cxn modelId="{394109D7-16C0-48DB-BB52-0F7BD72D4632}" type="presParOf" srcId="{62F72BA3-0C70-4481-AA7A-98CC6DC4CEAC}" destId="{B98998E7-2172-4E07-80D3-4105FC9ED3B9}" srcOrd="0" destOrd="0" presId="urn:microsoft.com/office/officeart/2005/8/layout/vList3"/>
    <dgm:cxn modelId="{9E937798-B441-4C5A-AFB1-6E0A12388034}" type="presParOf" srcId="{B98998E7-2172-4E07-80D3-4105FC9ED3B9}" destId="{E00361A3-7147-4FC4-B631-5A7918827BDD}" srcOrd="0" destOrd="0" presId="urn:microsoft.com/office/officeart/2005/8/layout/vList3"/>
    <dgm:cxn modelId="{B3BE1F08-2C0A-4F19-8A13-DF1E14BC313A}" type="presParOf" srcId="{B98998E7-2172-4E07-80D3-4105FC9ED3B9}" destId="{D127A774-C274-4AC7-8E9F-6E0CC0D5345B}" srcOrd="1" destOrd="0" presId="urn:microsoft.com/office/officeart/2005/8/layout/vList3"/>
    <dgm:cxn modelId="{83CB7040-CCDA-4378-8292-1FDECBE655F9}" type="presParOf" srcId="{62F72BA3-0C70-4481-AA7A-98CC6DC4CEAC}" destId="{84946A5F-0C7E-4B35-8A3B-E903695617D7}" srcOrd="1" destOrd="0" presId="urn:microsoft.com/office/officeart/2005/8/layout/vList3"/>
    <dgm:cxn modelId="{C9C6C507-8CD1-4CDD-ADBE-0FE21313A379}" type="presParOf" srcId="{62F72BA3-0C70-4481-AA7A-98CC6DC4CEAC}" destId="{B6BE4181-5064-4309-BC05-665F7F8E7E8B}" srcOrd="2" destOrd="0" presId="urn:microsoft.com/office/officeart/2005/8/layout/vList3"/>
    <dgm:cxn modelId="{9146D549-19B8-4A28-A581-5C60A0547992}" type="presParOf" srcId="{B6BE4181-5064-4309-BC05-665F7F8E7E8B}" destId="{C6A5783A-8756-4E47-9863-0834FC8EAADB}" srcOrd="0" destOrd="0" presId="urn:microsoft.com/office/officeart/2005/8/layout/vList3"/>
    <dgm:cxn modelId="{48CDEB2D-33E9-4F70-A6E4-D081E90FCEB5}" type="presParOf" srcId="{B6BE4181-5064-4309-BC05-665F7F8E7E8B}" destId="{44B4C4BC-7204-4DB9-AD52-712FAEEE8570}" srcOrd="1" destOrd="0" presId="urn:microsoft.com/office/officeart/2005/8/layout/vList3"/>
    <dgm:cxn modelId="{D22ECA46-EB21-43A0-B770-CAD5F2D9A478}" type="presParOf" srcId="{62F72BA3-0C70-4481-AA7A-98CC6DC4CEAC}" destId="{27F72864-409C-4088-9848-DCEBA1458056}" srcOrd="3" destOrd="0" presId="urn:microsoft.com/office/officeart/2005/8/layout/vList3"/>
    <dgm:cxn modelId="{9DCB9C95-881D-40AB-9BD0-5847779858E9}" type="presParOf" srcId="{62F72BA3-0C70-4481-AA7A-98CC6DC4CEAC}" destId="{EFA47A5F-008C-4971-8E5E-F908C64A575B}" srcOrd="4" destOrd="0" presId="urn:microsoft.com/office/officeart/2005/8/layout/vList3"/>
    <dgm:cxn modelId="{65D88028-9CDD-4B4E-B795-007905F9DC08}" type="presParOf" srcId="{EFA47A5F-008C-4971-8E5E-F908C64A575B}" destId="{A2287941-95D9-48DE-A7C7-8BCE71EE952B}" srcOrd="0" destOrd="0" presId="urn:microsoft.com/office/officeart/2005/8/layout/vList3"/>
    <dgm:cxn modelId="{B92BD1D1-F4F3-4A2A-BBB8-F4D3AFEBF8FA}" type="presParOf" srcId="{EFA47A5F-008C-4971-8E5E-F908C64A575B}" destId="{C5071C45-0CDE-4F9A-ABF3-B600ABE2969A}" srcOrd="1" destOrd="0" presId="urn:microsoft.com/office/officeart/2005/8/layout/vList3"/>
    <dgm:cxn modelId="{C2BAA1A6-9F59-4C38-A375-A0EF482022EF}" type="presParOf" srcId="{62F72BA3-0C70-4481-AA7A-98CC6DC4CEAC}" destId="{A10189EF-918A-4F75-95F3-237133735EDE}" srcOrd="5" destOrd="0" presId="urn:microsoft.com/office/officeart/2005/8/layout/vList3"/>
    <dgm:cxn modelId="{D716A1FF-77C1-4C63-97BF-2318997B4D65}" type="presParOf" srcId="{62F72BA3-0C70-4481-AA7A-98CC6DC4CEAC}" destId="{1EA1CD01-9B48-41CE-8710-FF64A28C0CDC}" srcOrd="6" destOrd="0" presId="urn:microsoft.com/office/officeart/2005/8/layout/vList3"/>
    <dgm:cxn modelId="{86C10A6E-52BC-4301-BB57-F4B02569AE82}" type="presParOf" srcId="{1EA1CD01-9B48-41CE-8710-FF64A28C0CDC}" destId="{10683B02-780C-46A8-8FB4-A37DDA9A8BE4}" srcOrd="0" destOrd="0" presId="urn:microsoft.com/office/officeart/2005/8/layout/vList3"/>
    <dgm:cxn modelId="{99576363-EE85-45B2-874F-B56249853279}" type="presParOf" srcId="{1EA1CD01-9B48-41CE-8710-FF64A28C0CDC}" destId="{4E5223F3-B3EA-4746-9C3D-4A002C06DBEF}" srcOrd="1" destOrd="0" presId="urn:microsoft.com/office/officeart/2005/8/layout/vList3"/>
    <dgm:cxn modelId="{2B8F8A50-6729-4CE4-856B-033D721F74C1}" type="presParOf" srcId="{62F72BA3-0C70-4481-AA7A-98CC6DC4CEAC}" destId="{1F9E017F-F7B2-446E-981E-5620FB679E23}" srcOrd="7" destOrd="0" presId="urn:microsoft.com/office/officeart/2005/8/layout/vList3"/>
    <dgm:cxn modelId="{DA3B36B2-9861-435B-879C-50002A9283B4}" type="presParOf" srcId="{62F72BA3-0C70-4481-AA7A-98CC6DC4CEAC}" destId="{CB833A78-2773-4606-9E4F-62A8AE575B31}" srcOrd="8" destOrd="0" presId="urn:microsoft.com/office/officeart/2005/8/layout/vList3"/>
    <dgm:cxn modelId="{43715922-5207-46FE-A272-2DA21FB5E34E}" type="presParOf" srcId="{CB833A78-2773-4606-9E4F-62A8AE575B31}" destId="{28F50F13-ADCC-4F51-B7A9-100B24B010C0}" srcOrd="0" destOrd="0" presId="urn:microsoft.com/office/officeart/2005/8/layout/vList3"/>
    <dgm:cxn modelId="{1785FD9E-0276-4728-B481-9F0E18F024DC}" type="presParOf" srcId="{CB833A78-2773-4606-9E4F-62A8AE575B31}" destId="{7B8493BC-283C-4401-8138-E0507EF3921F}" srcOrd="1" destOrd="0" presId="urn:microsoft.com/office/officeart/2005/8/layout/vList3"/>
    <dgm:cxn modelId="{317BD88A-6005-425B-BCE2-91ABDFAB689C}" type="presParOf" srcId="{62F72BA3-0C70-4481-AA7A-98CC6DC4CEAC}" destId="{9B8F8702-8B0B-46E7-86E9-0BA59B79F306}" srcOrd="9" destOrd="0" presId="urn:microsoft.com/office/officeart/2005/8/layout/vList3"/>
    <dgm:cxn modelId="{1696CA22-5E0B-427E-AAF8-BB8617077891}" type="presParOf" srcId="{62F72BA3-0C70-4481-AA7A-98CC6DC4CEAC}" destId="{D6597E3C-61F7-4FBD-9853-897855F54602}" srcOrd="10" destOrd="0" presId="urn:microsoft.com/office/officeart/2005/8/layout/vList3"/>
    <dgm:cxn modelId="{C01F679B-B158-4E8C-8798-72132A50B1D7}" type="presParOf" srcId="{D6597E3C-61F7-4FBD-9853-897855F54602}" destId="{4553B90E-3062-4B6F-BCD2-A028D8F9899B}" srcOrd="0" destOrd="0" presId="urn:microsoft.com/office/officeart/2005/8/layout/vList3"/>
    <dgm:cxn modelId="{84DF9E0D-249A-4CF4-A119-1401434F5838}" type="presParOf" srcId="{D6597E3C-61F7-4FBD-9853-897855F54602}" destId="{B6259027-C37B-4BB7-B097-32845AD0F16D}" srcOrd="1" destOrd="0" presId="urn:microsoft.com/office/officeart/2005/8/layout/vList3"/>
    <dgm:cxn modelId="{4BDA1299-5124-4438-9542-91D8ED43500E}" type="presParOf" srcId="{62F72BA3-0C70-4481-AA7A-98CC6DC4CEAC}" destId="{D3B481A7-6097-4685-9664-A12E9443360F}" srcOrd="11" destOrd="0" presId="urn:microsoft.com/office/officeart/2005/8/layout/vList3"/>
    <dgm:cxn modelId="{D45ACAE1-78B1-4D7B-9FDD-1DEB5941EE26}" type="presParOf" srcId="{62F72BA3-0C70-4481-AA7A-98CC6DC4CEAC}" destId="{6F46618F-70AE-414A-B046-C4E628227400}" srcOrd="12" destOrd="0" presId="urn:microsoft.com/office/officeart/2005/8/layout/vList3"/>
    <dgm:cxn modelId="{3AED9906-CB67-4094-B898-AD44F38527DD}" type="presParOf" srcId="{6F46618F-70AE-414A-B046-C4E628227400}" destId="{02B33E19-531E-46CA-82A3-5239BFF80059}" srcOrd="0" destOrd="0" presId="urn:microsoft.com/office/officeart/2005/8/layout/vList3"/>
    <dgm:cxn modelId="{14752C8F-BA67-46B9-93B3-4EABD74F072B}" type="presParOf" srcId="{6F46618F-70AE-414A-B046-C4E628227400}" destId="{DFB238FE-3BFD-43E1-B735-90908CB6DB12}" srcOrd="1" destOrd="0" presId="urn:microsoft.com/office/officeart/2005/8/layout/vList3"/>
    <dgm:cxn modelId="{C21AE426-728F-48F9-98A4-5489E9BCB533}" type="presParOf" srcId="{62F72BA3-0C70-4481-AA7A-98CC6DC4CEAC}" destId="{3C85897C-C148-4082-8DEB-C72DDB9FC9C6}" srcOrd="13" destOrd="0" presId="urn:microsoft.com/office/officeart/2005/8/layout/vList3"/>
    <dgm:cxn modelId="{2FED5F08-9C63-4B2A-AF22-5F464AEF477D}" type="presParOf" srcId="{62F72BA3-0C70-4481-AA7A-98CC6DC4CEAC}" destId="{A66AB11A-9914-4832-983A-C7860189B554}" srcOrd="14" destOrd="0" presId="urn:microsoft.com/office/officeart/2005/8/layout/vList3"/>
    <dgm:cxn modelId="{D57FB302-FF07-4036-B28D-650FDAF6C81F}" type="presParOf" srcId="{A66AB11A-9914-4832-983A-C7860189B554}" destId="{7D48D005-E302-468C-9B80-A0BC0711A37E}" srcOrd="0" destOrd="0" presId="urn:microsoft.com/office/officeart/2005/8/layout/vList3"/>
    <dgm:cxn modelId="{DCF6659E-6D7F-47FB-AE6D-0181BE8FA2DB}" type="presParOf" srcId="{A66AB11A-9914-4832-983A-C7860189B554}" destId="{286ECF0F-1BE9-4D2F-9C11-F6B896CE24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E24E1E-9D6B-4132-B5DC-7924EFC956D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BEDCF3-5F9D-4DDA-8AFD-6F2FDF81CEDD}">
      <dgm:prSet phldrT="[Текст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masalalarda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hamkorlikni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6AAF0-72F5-4CD5-A4DA-EF9694AD5C88}" type="parTrans" cxnId="{FAA03A6A-D60A-4D62-B0E5-6131C8C850E5}">
      <dgm:prSet/>
      <dgm:spPr/>
      <dgm:t>
        <a:bodyPr/>
        <a:lstStyle/>
        <a:p>
          <a:endParaRPr lang="en-US"/>
        </a:p>
      </dgm:t>
    </dgm:pt>
    <dgm:pt modelId="{23E9F5BF-7426-4549-87B8-9687EAC156D2}" type="sibTrans" cxnId="{FAA03A6A-D60A-4D62-B0E5-6131C8C850E5}">
      <dgm:prSet/>
      <dgm:spPr/>
      <dgm:t>
        <a:bodyPr/>
        <a:lstStyle/>
        <a:p>
          <a:endParaRPr lang="en-US"/>
        </a:p>
      </dgm:t>
    </dgm:pt>
    <dgm:pt modelId="{7B684AF7-BCE6-47F9-8313-493EC788D4AA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ishonch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do‘stlik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qo‘shnichilikni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endParaRPr lang="en-US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A2EDC-708C-4ACE-BFFD-2D7D46BEF800}" type="parTrans" cxnId="{768D8F9C-7B53-4773-B68A-B2D531FC1D00}">
      <dgm:prSet/>
      <dgm:spPr/>
      <dgm:t>
        <a:bodyPr/>
        <a:lstStyle/>
        <a:p>
          <a:endParaRPr lang="en-US"/>
        </a:p>
      </dgm:t>
    </dgm:pt>
    <dgm:pt modelId="{62455109-F497-4D7C-9B27-B6BCEDB76AC2}" type="sibTrans" cxnId="{768D8F9C-7B53-4773-B68A-B2D531FC1D00}">
      <dgm:prSet/>
      <dgm:spPr/>
      <dgm:t>
        <a:bodyPr/>
        <a:lstStyle/>
        <a:p>
          <a:endParaRPr lang="en-US"/>
        </a:p>
      </dgm:t>
    </dgm:pt>
    <dgm:pt modelId="{CCFDED57-2661-493E-A961-F22DAF906A36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mintaqada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tinchlikni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saqlash</a:t>
          </a:r>
          <a:endParaRPr lang="en-US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3FC45-D59F-4062-8305-F23A66505BD6}" type="parTrans" cxnId="{69FB8479-78BB-4412-8336-570AFDCD0F08}">
      <dgm:prSet/>
      <dgm:spPr/>
      <dgm:t>
        <a:bodyPr/>
        <a:lstStyle/>
        <a:p>
          <a:endParaRPr lang="en-US"/>
        </a:p>
      </dgm:t>
    </dgm:pt>
    <dgm:pt modelId="{AE8F3D06-7B94-46A3-BA6B-C51B99C9AB62}" type="sibTrans" cxnId="{69FB8479-78BB-4412-8336-570AFDCD0F08}">
      <dgm:prSet/>
      <dgm:spPr/>
      <dgm:t>
        <a:bodyPr/>
        <a:lstStyle/>
        <a:p>
          <a:endParaRPr lang="en-US"/>
        </a:p>
      </dgm:t>
    </dgm:pt>
    <dgm:pt modelId="{4B36D55A-0914-469A-BCE1-8A9A6E20B837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uyushgan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jinoyatchilikka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kurashish</a:t>
          </a:r>
          <a:endParaRPr lang="en-US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E5DBC-D89F-4F52-9D1D-A15347962DE3}" type="parTrans" cxnId="{2F932807-5AFF-49A6-A46C-8360502FE2C3}">
      <dgm:prSet/>
      <dgm:spPr/>
      <dgm:t>
        <a:bodyPr/>
        <a:lstStyle/>
        <a:p>
          <a:endParaRPr lang="en-US"/>
        </a:p>
      </dgm:t>
    </dgm:pt>
    <dgm:pt modelId="{428B783D-0080-4992-AEB7-D8DFB47A4343}" type="sibTrans" cxnId="{2F932807-5AFF-49A6-A46C-8360502FE2C3}">
      <dgm:prSet/>
      <dgm:spPr/>
      <dgm:t>
        <a:bodyPr/>
        <a:lstStyle/>
        <a:p>
          <a:endParaRPr lang="en-US"/>
        </a:p>
      </dgm:t>
    </dgm:pt>
    <dgm:pt modelId="{AA8320B7-C6C2-4E55-B72B-1137401ADD20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xavfsizlik  masalalarini  o‘zaro  hamkorlikda  hal  qilish</a:t>
          </a:r>
        </a:p>
      </dgm:t>
    </dgm:pt>
    <dgm:pt modelId="{6536B4E1-6901-4E7E-8F39-B73816177B20}" type="parTrans" cxnId="{0C91B014-698D-4311-A0DE-46C073E81B1B}">
      <dgm:prSet/>
      <dgm:spPr/>
      <dgm:t>
        <a:bodyPr/>
        <a:lstStyle/>
        <a:p>
          <a:endParaRPr lang="en-US"/>
        </a:p>
      </dgm:t>
    </dgm:pt>
    <dgm:pt modelId="{B60EFE18-0C8C-48E7-A1D8-17A25C7E422B}" type="sibTrans" cxnId="{0C91B014-698D-4311-A0DE-46C073E81B1B}">
      <dgm:prSet/>
      <dgm:spPr/>
      <dgm:t>
        <a:bodyPr/>
        <a:lstStyle/>
        <a:p>
          <a:endParaRPr lang="en-US"/>
        </a:p>
      </dgm:t>
    </dgm:pt>
    <dgm:pt modelId="{FBC2B2DA-4F8F-416E-8E9A-E352C0436A18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terrorizm va ekstremizmga qarshi birgalikda harakat qilish</a:t>
          </a:r>
        </a:p>
      </dgm:t>
    </dgm:pt>
    <dgm:pt modelId="{BA8846E5-6E01-4861-B092-2A5A3A7CD442}" type="parTrans" cxnId="{CCAAACCF-3600-4DFF-99C1-47ED170E4DA1}">
      <dgm:prSet/>
      <dgm:spPr/>
      <dgm:t>
        <a:bodyPr/>
        <a:lstStyle/>
        <a:p>
          <a:endParaRPr lang="en-US"/>
        </a:p>
      </dgm:t>
    </dgm:pt>
    <dgm:pt modelId="{B3534B0D-E37E-4BDF-87AF-33C8356A07C6}" type="sibTrans" cxnId="{CCAAACCF-3600-4DFF-99C1-47ED170E4DA1}">
      <dgm:prSet/>
      <dgm:spPr/>
      <dgm:t>
        <a:bodyPr/>
        <a:lstStyle/>
        <a:p>
          <a:endParaRPr lang="en-US"/>
        </a:p>
      </dgm:t>
    </dgm:pt>
    <dgm:pt modelId="{F04D1777-FA05-4164-A1AA-A5C9E4D24B6C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qurol-yarog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‘,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narkotik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vositalar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noqonuniy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migratsiyaga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kurash</a:t>
          </a:r>
          <a:endParaRPr lang="en-US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38D2F-877B-4C15-8B4A-85FC6458D427}" type="parTrans" cxnId="{B4A98936-630E-406D-9515-B17BB62D1D02}">
      <dgm:prSet/>
      <dgm:spPr/>
      <dgm:t>
        <a:bodyPr/>
        <a:lstStyle/>
        <a:p>
          <a:endParaRPr lang="en-US"/>
        </a:p>
      </dgm:t>
    </dgm:pt>
    <dgm:pt modelId="{9440E1E4-1E59-4548-9C75-C2F14EE2AD7C}" type="sibTrans" cxnId="{B4A98936-630E-406D-9515-B17BB62D1D02}">
      <dgm:prSet/>
      <dgm:spPr/>
      <dgm:t>
        <a:bodyPr/>
        <a:lstStyle/>
        <a:p>
          <a:endParaRPr lang="en-US"/>
        </a:p>
      </dgm:t>
    </dgm:pt>
    <dgm:pt modelId="{62F72BA3-0C70-4481-AA7A-98CC6DC4CEAC}" type="pres">
      <dgm:prSet presAssocID="{E5E24E1E-9D6B-4132-B5DC-7924EFC956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998E7-2172-4E07-80D3-4105FC9ED3B9}" type="pres">
      <dgm:prSet presAssocID="{7B684AF7-BCE6-47F9-8313-493EC788D4AA}" presName="composite" presStyleCnt="0"/>
      <dgm:spPr/>
    </dgm:pt>
    <dgm:pt modelId="{E00361A3-7147-4FC4-B631-5A7918827BDD}" type="pres">
      <dgm:prSet presAssocID="{7B684AF7-BCE6-47F9-8313-493EC788D4AA}" presName="imgShp" presStyleLbl="fgImgPlace1" presStyleIdx="0" presStyleCnt="7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127A774-C274-4AC7-8E9F-6E0CC0D5345B}" type="pres">
      <dgm:prSet presAssocID="{7B684AF7-BCE6-47F9-8313-493EC788D4A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46A5F-0C7E-4B35-8A3B-E903695617D7}" type="pres">
      <dgm:prSet presAssocID="{62455109-F497-4D7C-9B27-B6BCEDB76AC2}" presName="spacing" presStyleCnt="0"/>
      <dgm:spPr/>
    </dgm:pt>
    <dgm:pt modelId="{B6BE4181-5064-4309-BC05-665F7F8E7E8B}" type="pres">
      <dgm:prSet presAssocID="{CCFDED57-2661-493E-A961-F22DAF906A36}" presName="composite" presStyleCnt="0"/>
      <dgm:spPr/>
    </dgm:pt>
    <dgm:pt modelId="{C6A5783A-8756-4E47-9863-0834FC8EAADB}" type="pres">
      <dgm:prSet presAssocID="{CCFDED57-2661-493E-A961-F22DAF906A36}" presName="imgShp" presStyleLbl="fgImgPlace1" presStyleIdx="1" presStyleCnt="7" custLinFactNeighborY="-2469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44B4C4BC-7204-4DB9-AD52-712FAEEE8570}" type="pres">
      <dgm:prSet presAssocID="{CCFDED57-2661-493E-A961-F22DAF906A3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72864-409C-4088-9848-DCEBA1458056}" type="pres">
      <dgm:prSet presAssocID="{AE8F3D06-7B94-46A3-BA6B-C51B99C9AB62}" presName="spacing" presStyleCnt="0"/>
      <dgm:spPr/>
    </dgm:pt>
    <dgm:pt modelId="{D8A3B436-53B3-4DF7-A66A-B844D5A3C48D}" type="pres">
      <dgm:prSet presAssocID="{AA8320B7-C6C2-4E55-B72B-1137401ADD20}" presName="composite" presStyleCnt="0"/>
      <dgm:spPr/>
    </dgm:pt>
    <dgm:pt modelId="{5E6E6943-3A7B-4BF6-994C-80EF8BB37646}" type="pres">
      <dgm:prSet presAssocID="{AA8320B7-C6C2-4E55-B72B-1137401ADD20}" presName="imgShp" presStyleLbl="fgImgPlace1" presStyleIdx="2" presStyleCnt="7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96E985A-2297-4161-AE00-FE9BC47DEB7F}" type="pres">
      <dgm:prSet presAssocID="{AA8320B7-C6C2-4E55-B72B-1137401ADD2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D9C3C-85E7-4FC5-B509-ED1B767248D1}" type="pres">
      <dgm:prSet presAssocID="{B60EFE18-0C8C-48E7-A1D8-17A25C7E422B}" presName="spacing" presStyleCnt="0"/>
      <dgm:spPr/>
    </dgm:pt>
    <dgm:pt modelId="{C4AC2406-4A58-4A0B-A5F4-7DE4719D66CC}" type="pres">
      <dgm:prSet presAssocID="{FBC2B2DA-4F8F-416E-8E9A-E352C0436A18}" presName="composite" presStyleCnt="0"/>
      <dgm:spPr/>
    </dgm:pt>
    <dgm:pt modelId="{74F6A420-3860-45FE-8403-1EB9C1476F56}" type="pres">
      <dgm:prSet presAssocID="{FBC2B2DA-4F8F-416E-8E9A-E352C0436A18}" presName="imgShp" presStyleLbl="fgImgPlace1" presStyleIdx="3" presStyleCnt="7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F9C8002-2757-4C41-AE9B-ABCCD0CAC098}" type="pres">
      <dgm:prSet presAssocID="{FBC2B2DA-4F8F-416E-8E9A-E352C0436A18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32EC0-DEB3-4F0A-BA96-08E79E52672C}" type="pres">
      <dgm:prSet presAssocID="{B3534B0D-E37E-4BDF-87AF-33C8356A07C6}" presName="spacing" presStyleCnt="0"/>
      <dgm:spPr/>
    </dgm:pt>
    <dgm:pt modelId="{6F46618F-70AE-414A-B046-C4E628227400}" type="pres">
      <dgm:prSet presAssocID="{4B36D55A-0914-469A-BCE1-8A9A6E20B837}" presName="composite" presStyleCnt="0"/>
      <dgm:spPr/>
    </dgm:pt>
    <dgm:pt modelId="{02B33E19-531E-46CA-82A3-5239BFF80059}" type="pres">
      <dgm:prSet presAssocID="{4B36D55A-0914-469A-BCE1-8A9A6E20B837}" presName="imgShp" presStyleLbl="fgImgPlace1" presStyleIdx="4" presStyleCnt="7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FB238FE-3BFD-43E1-B735-90908CB6DB12}" type="pres">
      <dgm:prSet presAssocID="{4B36D55A-0914-469A-BCE1-8A9A6E20B837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5897C-C148-4082-8DEB-C72DDB9FC9C6}" type="pres">
      <dgm:prSet presAssocID="{428B783D-0080-4992-AEB7-D8DFB47A4343}" presName="spacing" presStyleCnt="0"/>
      <dgm:spPr/>
    </dgm:pt>
    <dgm:pt modelId="{35A6AEAC-5013-4795-B593-AA1228B22570}" type="pres">
      <dgm:prSet presAssocID="{F04D1777-FA05-4164-A1AA-A5C9E4D24B6C}" presName="composite" presStyleCnt="0"/>
      <dgm:spPr/>
    </dgm:pt>
    <dgm:pt modelId="{64AD7150-642B-4E6A-90CD-E87307D44057}" type="pres">
      <dgm:prSet presAssocID="{F04D1777-FA05-4164-A1AA-A5C9E4D24B6C}" presName="imgShp" presStyleLbl="fgImgPlace1" presStyleIdx="5" presStyleCnt="7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4AC738A7-947E-4F06-B142-B3929C3F28C2}" type="pres">
      <dgm:prSet presAssocID="{F04D1777-FA05-4164-A1AA-A5C9E4D24B6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5C5AE-41E8-47C7-8704-0EE58D89886D}" type="pres">
      <dgm:prSet presAssocID="{9440E1E4-1E59-4548-9C75-C2F14EE2AD7C}" presName="spacing" presStyleCnt="0"/>
      <dgm:spPr/>
    </dgm:pt>
    <dgm:pt modelId="{A66AB11A-9914-4832-983A-C7860189B554}" type="pres">
      <dgm:prSet presAssocID="{A8BEDCF3-5F9D-4DDA-8AFD-6F2FDF81CEDD}" presName="composite" presStyleCnt="0"/>
      <dgm:spPr/>
    </dgm:pt>
    <dgm:pt modelId="{7D48D005-E302-468C-9B80-A0BC0711A37E}" type="pres">
      <dgm:prSet presAssocID="{A8BEDCF3-5F9D-4DDA-8AFD-6F2FDF81CEDD}" presName="imgShp" presStyleLbl="fgImgPlace1" presStyleIdx="6" presStyleCnt="7"/>
      <dgm:spPr>
        <a:solidFill>
          <a:srgbClr val="99FFCC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86ECF0F-1BE9-4D2F-9C11-F6B896CE24E2}" type="pres">
      <dgm:prSet presAssocID="{A8BEDCF3-5F9D-4DDA-8AFD-6F2FDF81CEDD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C17B1-2D04-4908-97A1-907F1E876F48}" type="presOf" srcId="{FBC2B2DA-4F8F-416E-8E9A-E352C0436A18}" destId="{2F9C8002-2757-4C41-AE9B-ABCCD0CAC098}" srcOrd="0" destOrd="0" presId="urn:microsoft.com/office/officeart/2005/8/layout/vList3"/>
    <dgm:cxn modelId="{600759BD-DA56-4F35-BBEA-410E69F3871D}" type="presOf" srcId="{E5E24E1E-9D6B-4132-B5DC-7924EFC956D9}" destId="{62F72BA3-0C70-4481-AA7A-98CC6DC4CEAC}" srcOrd="0" destOrd="0" presId="urn:microsoft.com/office/officeart/2005/8/layout/vList3"/>
    <dgm:cxn modelId="{B4A98936-630E-406D-9515-B17BB62D1D02}" srcId="{E5E24E1E-9D6B-4132-B5DC-7924EFC956D9}" destId="{F04D1777-FA05-4164-A1AA-A5C9E4D24B6C}" srcOrd="5" destOrd="0" parTransId="{AE438D2F-877B-4C15-8B4A-85FC6458D427}" sibTransId="{9440E1E4-1E59-4548-9C75-C2F14EE2AD7C}"/>
    <dgm:cxn modelId="{EFCA01FB-91A2-422B-88DC-492C8C029BEB}" type="presOf" srcId="{CCFDED57-2661-493E-A961-F22DAF906A36}" destId="{44B4C4BC-7204-4DB9-AD52-712FAEEE8570}" srcOrd="0" destOrd="0" presId="urn:microsoft.com/office/officeart/2005/8/layout/vList3"/>
    <dgm:cxn modelId="{96D30ED9-0391-4292-9EB0-77E37FAE1BCD}" type="presOf" srcId="{4B36D55A-0914-469A-BCE1-8A9A6E20B837}" destId="{DFB238FE-3BFD-43E1-B735-90908CB6DB12}" srcOrd="0" destOrd="0" presId="urn:microsoft.com/office/officeart/2005/8/layout/vList3"/>
    <dgm:cxn modelId="{FAA03A6A-D60A-4D62-B0E5-6131C8C850E5}" srcId="{E5E24E1E-9D6B-4132-B5DC-7924EFC956D9}" destId="{A8BEDCF3-5F9D-4DDA-8AFD-6F2FDF81CEDD}" srcOrd="6" destOrd="0" parTransId="{CD96AAF0-72F5-4CD5-A4DA-EF9694AD5C88}" sibTransId="{23E9F5BF-7426-4549-87B8-9687EAC156D2}"/>
    <dgm:cxn modelId="{768D8F9C-7B53-4773-B68A-B2D531FC1D00}" srcId="{E5E24E1E-9D6B-4132-B5DC-7924EFC956D9}" destId="{7B684AF7-BCE6-47F9-8313-493EC788D4AA}" srcOrd="0" destOrd="0" parTransId="{7D6A2EDC-708C-4ACE-BFFD-2D7D46BEF800}" sibTransId="{62455109-F497-4D7C-9B27-B6BCEDB76AC2}"/>
    <dgm:cxn modelId="{2F932807-5AFF-49A6-A46C-8360502FE2C3}" srcId="{E5E24E1E-9D6B-4132-B5DC-7924EFC956D9}" destId="{4B36D55A-0914-469A-BCE1-8A9A6E20B837}" srcOrd="4" destOrd="0" parTransId="{CC5E5DBC-D89F-4F52-9D1D-A15347962DE3}" sibTransId="{428B783D-0080-4992-AEB7-D8DFB47A4343}"/>
    <dgm:cxn modelId="{7AD7B1BA-6DAE-4EC8-A551-9590610787BD}" type="presOf" srcId="{A8BEDCF3-5F9D-4DDA-8AFD-6F2FDF81CEDD}" destId="{286ECF0F-1BE9-4D2F-9C11-F6B896CE24E2}" srcOrd="0" destOrd="0" presId="urn:microsoft.com/office/officeart/2005/8/layout/vList3"/>
    <dgm:cxn modelId="{69FB8479-78BB-4412-8336-570AFDCD0F08}" srcId="{E5E24E1E-9D6B-4132-B5DC-7924EFC956D9}" destId="{CCFDED57-2661-493E-A961-F22DAF906A36}" srcOrd="1" destOrd="0" parTransId="{49D3FC45-D59F-4062-8305-F23A66505BD6}" sibTransId="{AE8F3D06-7B94-46A3-BA6B-C51B99C9AB62}"/>
    <dgm:cxn modelId="{0C91B014-698D-4311-A0DE-46C073E81B1B}" srcId="{E5E24E1E-9D6B-4132-B5DC-7924EFC956D9}" destId="{AA8320B7-C6C2-4E55-B72B-1137401ADD20}" srcOrd="2" destOrd="0" parTransId="{6536B4E1-6901-4E7E-8F39-B73816177B20}" sibTransId="{B60EFE18-0C8C-48E7-A1D8-17A25C7E422B}"/>
    <dgm:cxn modelId="{53B3866F-E455-461D-9B8A-55B59A7D3DF6}" type="presOf" srcId="{F04D1777-FA05-4164-A1AA-A5C9E4D24B6C}" destId="{4AC738A7-947E-4F06-B142-B3929C3F28C2}" srcOrd="0" destOrd="0" presId="urn:microsoft.com/office/officeart/2005/8/layout/vList3"/>
    <dgm:cxn modelId="{63325333-45EA-4875-BA21-19DBA7FA177F}" type="presOf" srcId="{AA8320B7-C6C2-4E55-B72B-1137401ADD20}" destId="{D96E985A-2297-4161-AE00-FE9BC47DEB7F}" srcOrd="0" destOrd="0" presId="urn:microsoft.com/office/officeart/2005/8/layout/vList3"/>
    <dgm:cxn modelId="{CCAAACCF-3600-4DFF-99C1-47ED170E4DA1}" srcId="{E5E24E1E-9D6B-4132-B5DC-7924EFC956D9}" destId="{FBC2B2DA-4F8F-416E-8E9A-E352C0436A18}" srcOrd="3" destOrd="0" parTransId="{BA8846E5-6E01-4861-B092-2A5A3A7CD442}" sibTransId="{B3534B0D-E37E-4BDF-87AF-33C8356A07C6}"/>
    <dgm:cxn modelId="{A2E0B416-0264-42E5-AD12-188B3E4B4416}" type="presOf" srcId="{7B684AF7-BCE6-47F9-8313-493EC788D4AA}" destId="{D127A774-C274-4AC7-8E9F-6E0CC0D5345B}" srcOrd="0" destOrd="0" presId="urn:microsoft.com/office/officeart/2005/8/layout/vList3"/>
    <dgm:cxn modelId="{DEE8FF26-7E6C-404F-95DC-E6A7AF1242AC}" type="presParOf" srcId="{62F72BA3-0C70-4481-AA7A-98CC6DC4CEAC}" destId="{B98998E7-2172-4E07-80D3-4105FC9ED3B9}" srcOrd="0" destOrd="0" presId="urn:microsoft.com/office/officeart/2005/8/layout/vList3"/>
    <dgm:cxn modelId="{9F1F198D-E7FF-4840-B2A6-736E6E430A78}" type="presParOf" srcId="{B98998E7-2172-4E07-80D3-4105FC9ED3B9}" destId="{E00361A3-7147-4FC4-B631-5A7918827BDD}" srcOrd="0" destOrd="0" presId="urn:microsoft.com/office/officeart/2005/8/layout/vList3"/>
    <dgm:cxn modelId="{589A6881-7267-4B21-9FB4-BF0008F923A6}" type="presParOf" srcId="{B98998E7-2172-4E07-80D3-4105FC9ED3B9}" destId="{D127A774-C274-4AC7-8E9F-6E0CC0D5345B}" srcOrd="1" destOrd="0" presId="urn:microsoft.com/office/officeart/2005/8/layout/vList3"/>
    <dgm:cxn modelId="{FC32D1E4-E321-4711-8A4B-4E1D5205525E}" type="presParOf" srcId="{62F72BA3-0C70-4481-AA7A-98CC6DC4CEAC}" destId="{84946A5F-0C7E-4B35-8A3B-E903695617D7}" srcOrd="1" destOrd="0" presId="urn:microsoft.com/office/officeart/2005/8/layout/vList3"/>
    <dgm:cxn modelId="{CD0617E1-914E-453B-B551-DD99523F6225}" type="presParOf" srcId="{62F72BA3-0C70-4481-AA7A-98CC6DC4CEAC}" destId="{B6BE4181-5064-4309-BC05-665F7F8E7E8B}" srcOrd="2" destOrd="0" presId="urn:microsoft.com/office/officeart/2005/8/layout/vList3"/>
    <dgm:cxn modelId="{3B05671B-B370-41CC-A7B4-ADF20B70B857}" type="presParOf" srcId="{B6BE4181-5064-4309-BC05-665F7F8E7E8B}" destId="{C6A5783A-8756-4E47-9863-0834FC8EAADB}" srcOrd="0" destOrd="0" presId="urn:microsoft.com/office/officeart/2005/8/layout/vList3"/>
    <dgm:cxn modelId="{AD726003-9826-462F-92FA-CB60CA4DB6BE}" type="presParOf" srcId="{B6BE4181-5064-4309-BC05-665F7F8E7E8B}" destId="{44B4C4BC-7204-4DB9-AD52-712FAEEE8570}" srcOrd="1" destOrd="0" presId="urn:microsoft.com/office/officeart/2005/8/layout/vList3"/>
    <dgm:cxn modelId="{19C539FF-1B89-4CAB-9B63-A6A5D73F7F72}" type="presParOf" srcId="{62F72BA3-0C70-4481-AA7A-98CC6DC4CEAC}" destId="{27F72864-409C-4088-9848-DCEBA1458056}" srcOrd="3" destOrd="0" presId="urn:microsoft.com/office/officeart/2005/8/layout/vList3"/>
    <dgm:cxn modelId="{D4B58710-6105-45F9-8749-C9AF678462B6}" type="presParOf" srcId="{62F72BA3-0C70-4481-AA7A-98CC6DC4CEAC}" destId="{D8A3B436-53B3-4DF7-A66A-B844D5A3C48D}" srcOrd="4" destOrd="0" presId="urn:microsoft.com/office/officeart/2005/8/layout/vList3"/>
    <dgm:cxn modelId="{1E27D33D-1882-49A5-B1DC-E4844E4900F0}" type="presParOf" srcId="{D8A3B436-53B3-4DF7-A66A-B844D5A3C48D}" destId="{5E6E6943-3A7B-4BF6-994C-80EF8BB37646}" srcOrd="0" destOrd="0" presId="urn:microsoft.com/office/officeart/2005/8/layout/vList3"/>
    <dgm:cxn modelId="{D4CAD316-ED2E-48B8-9867-A0291E0EB771}" type="presParOf" srcId="{D8A3B436-53B3-4DF7-A66A-B844D5A3C48D}" destId="{D96E985A-2297-4161-AE00-FE9BC47DEB7F}" srcOrd="1" destOrd="0" presId="urn:microsoft.com/office/officeart/2005/8/layout/vList3"/>
    <dgm:cxn modelId="{1A986C03-9DAC-4019-8827-7C49A11A7A3D}" type="presParOf" srcId="{62F72BA3-0C70-4481-AA7A-98CC6DC4CEAC}" destId="{E23D9C3C-85E7-4FC5-B509-ED1B767248D1}" srcOrd="5" destOrd="0" presId="urn:microsoft.com/office/officeart/2005/8/layout/vList3"/>
    <dgm:cxn modelId="{3CBD7004-25FE-4D7C-B861-A289575154F6}" type="presParOf" srcId="{62F72BA3-0C70-4481-AA7A-98CC6DC4CEAC}" destId="{C4AC2406-4A58-4A0B-A5F4-7DE4719D66CC}" srcOrd="6" destOrd="0" presId="urn:microsoft.com/office/officeart/2005/8/layout/vList3"/>
    <dgm:cxn modelId="{1A6CF526-A571-4493-9998-2BA40DE929B8}" type="presParOf" srcId="{C4AC2406-4A58-4A0B-A5F4-7DE4719D66CC}" destId="{74F6A420-3860-45FE-8403-1EB9C1476F56}" srcOrd="0" destOrd="0" presId="urn:microsoft.com/office/officeart/2005/8/layout/vList3"/>
    <dgm:cxn modelId="{2CCE3825-87D2-46AF-AC30-EBD35BB84694}" type="presParOf" srcId="{C4AC2406-4A58-4A0B-A5F4-7DE4719D66CC}" destId="{2F9C8002-2757-4C41-AE9B-ABCCD0CAC098}" srcOrd="1" destOrd="0" presId="urn:microsoft.com/office/officeart/2005/8/layout/vList3"/>
    <dgm:cxn modelId="{F258A081-113F-4962-BBDA-0FDD016623F9}" type="presParOf" srcId="{62F72BA3-0C70-4481-AA7A-98CC6DC4CEAC}" destId="{F8732EC0-DEB3-4F0A-BA96-08E79E52672C}" srcOrd="7" destOrd="0" presId="urn:microsoft.com/office/officeart/2005/8/layout/vList3"/>
    <dgm:cxn modelId="{8FA1E58C-AD1F-4978-A41E-85600F2F8CF5}" type="presParOf" srcId="{62F72BA3-0C70-4481-AA7A-98CC6DC4CEAC}" destId="{6F46618F-70AE-414A-B046-C4E628227400}" srcOrd="8" destOrd="0" presId="urn:microsoft.com/office/officeart/2005/8/layout/vList3"/>
    <dgm:cxn modelId="{831A4342-C82E-49B7-9E36-D65A78841AD0}" type="presParOf" srcId="{6F46618F-70AE-414A-B046-C4E628227400}" destId="{02B33E19-531E-46CA-82A3-5239BFF80059}" srcOrd="0" destOrd="0" presId="urn:microsoft.com/office/officeart/2005/8/layout/vList3"/>
    <dgm:cxn modelId="{941BCD44-44CD-4953-9F4E-999F018B6702}" type="presParOf" srcId="{6F46618F-70AE-414A-B046-C4E628227400}" destId="{DFB238FE-3BFD-43E1-B735-90908CB6DB12}" srcOrd="1" destOrd="0" presId="urn:microsoft.com/office/officeart/2005/8/layout/vList3"/>
    <dgm:cxn modelId="{4A25714C-F9C5-40F7-88E1-7B253D19ED93}" type="presParOf" srcId="{62F72BA3-0C70-4481-AA7A-98CC6DC4CEAC}" destId="{3C85897C-C148-4082-8DEB-C72DDB9FC9C6}" srcOrd="9" destOrd="0" presId="urn:microsoft.com/office/officeart/2005/8/layout/vList3"/>
    <dgm:cxn modelId="{CDA28A6F-5370-4B0A-AD2E-089C9B3F265A}" type="presParOf" srcId="{62F72BA3-0C70-4481-AA7A-98CC6DC4CEAC}" destId="{35A6AEAC-5013-4795-B593-AA1228B22570}" srcOrd="10" destOrd="0" presId="urn:microsoft.com/office/officeart/2005/8/layout/vList3"/>
    <dgm:cxn modelId="{61ECD57E-60A7-4CF9-A66D-1D813923E370}" type="presParOf" srcId="{35A6AEAC-5013-4795-B593-AA1228B22570}" destId="{64AD7150-642B-4E6A-90CD-E87307D44057}" srcOrd="0" destOrd="0" presId="urn:microsoft.com/office/officeart/2005/8/layout/vList3"/>
    <dgm:cxn modelId="{B9E56C7D-2BE7-4C56-8F96-52EB9153E0E1}" type="presParOf" srcId="{35A6AEAC-5013-4795-B593-AA1228B22570}" destId="{4AC738A7-947E-4F06-B142-B3929C3F28C2}" srcOrd="1" destOrd="0" presId="urn:microsoft.com/office/officeart/2005/8/layout/vList3"/>
    <dgm:cxn modelId="{4F4999A7-C56E-4A9C-B330-42F2B39CC8BD}" type="presParOf" srcId="{62F72BA3-0C70-4481-AA7A-98CC6DC4CEAC}" destId="{0E85C5AE-41E8-47C7-8704-0EE58D89886D}" srcOrd="11" destOrd="0" presId="urn:microsoft.com/office/officeart/2005/8/layout/vList3"/>
    <dgm:cxn modelId="{957E6EF0-6626-488E-8B4D-DAA681DC9EDC}" type="presParOf" srcId="{62F72BA3-0C70-4481-AA7A-98CC6DC4CEAC}" destId="{A66AB11A-9914-4832-983A-C7860189B554}" srcOrd="12" destOrd="0" presId="urn:microsoft.com/office/officeart/2005/8/layout/vList3"/>
    <dgm:cxn modelId="{0FC25B95-DD26-4092-91A8-65F4713F3B72}" type="presParOf" srcId="{A66AB11A-9914-4832-983A-C7860189B554}" destId="{7D48D005-E302-468C-9B80-A0BC0711A37E}" srcOrd="0" destOrd="0" presId="urn:microsoft.com/office/officeart/2005/8/layout/vList3"/>
    <dgm:cxn modelId="{9C2F9C29-9D5C-46CF-9785-03B61CFD6C18}" type="presParOf" srcId="{A66AB11A-9914-4832-983A-C7860189B554}" destId="{286ECF0F-1BE9-4D2F-9C11-F6B896CE24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4103C3-98A3-40CE-818A-9EA84E824E03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34E348-C4D0-4484-897A-19569710A208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E8B90D-297B-416C-8766-72929F553075}" type="parTrans" cxnId="{E7D310E5-4E35-48A7-AECC-8A2B606BCB7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94366D-201D-4DE9-91D9-D1A44EE66AFA}" type="sibTrans" cxnId="{E7D310E5-4E35-48A7-AECC-8A2B606BCB7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2FF450-0CA4-45DE-BB1F-EC3F4DD6F812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BDC7A05-90D8-4998-837E-653266E7C19D}" type="parTrans" cxnId="{27B7EE1A-B9DB-42FC-91C4-32697C260178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114569-B02D-481D-9216-29E46830392D}" type="sibTrans" cxnId="{27B7EE1A-B9DB-42FC-91C4-32697C260178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CFDE4A-B410-4373-8529-5EC5D93FEF30}">
      <dgm:prSet phldrT="[Текст]"/>
      <dgm:spPr/>
      <dgm:t>
        <a:bodyPr/>
        <a:lstStyle/>
        <a:p>
          <a:r>
            <a:rPr lang="en-US" b="1" smtClean="0">
              <a:latin typeface="Arial" pitchFamily="34" charset="0"/>
              <a:cs typeface="Arial" pitchFamily="34" charset="0"/>
            </a:rPr>
            <a:t>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1F59847-F91D-4EA6-A32C-DAE802D672B1}" type="parTrans" cxnId="{D2D47E9E-2518-43C5-B124-AB9AA7EFF57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E51137-4AE5-4E4D-87DD-2763C119A037}" type="sibTrans" cxnId="{D2D47E9E-2518-43C5-B124-AB9AA7EFF57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59CD09-E2B9-400B-A84A-7646EF22BF4E}">
      <dgm:prSet custT="1"/>
      <dgm:spPr/>
      <dgm:t>
        <a:bodyPr/>
        <a:lstStyle/>
        <a:p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E8736AA7-7E21-4DDF-ADDA-B58A3A281EB0}" type="parTrans" cxnId="{A8BF03A8-9437-405C-9576-7825C5D6693D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8F6824-9EEA-4D1B-89FA-2168837C585B}" type="sibTrans" cxnId="{A8BF03A8-9437-405C-9576-7825C5D6693D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E49D8B-2003-474D-AB3F-C3393C6269FA}">
      <dgm:prSet custT="1"/>
      <dgm:spPr/>
      <dgm:t>
        <a:bodyPr/>
        <a:lstStyle/>
        <a:p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9945D174-7825-4094-80FE-0EF6AE942214}" type="parTrans" cxnId="{98AA40DB-9F6A-413C-853E-DAEC395C387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F51735-3AD4-4543-89E0-F7F5090E9679}" type="sibTrans" cxnId="{98AA40DB-9F6A-413C-853E-DAEC395C387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661C09-4FD1-40CB-B08E-A8BEDF07D677}">
      <dgm:prSet custT="1"/>
      <dgm:spPr/>
      <dgm:t>
        <a:bodyPr/>
        <a:lstStyle/>
        <a:p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6DA92E68-B1AF-43E7-A053-FEE85B288E62}" type="parTrans" cxnId="{8DAA5D46-1384-4F4C-BEF1-1AC3AE1FA5C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B82559-17D1-498C-B5CD-A1757C8CCB5C}" type="sibTrans" cxnId="{8DAA5D46-1384-4F4C-BEF1-1AC3AE1FA5C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F89C64-8268-439D-8D07-DEFE41EDD3F5}">
      <dgm:prSet/>
      <dgm:spPr/>
      <dgm:t>
        <a:bodyPr/>
        <a:lstStyle/>
        <a:p>
          <a:endParaRPr lang="en-US" dirty="0"/>
        </a:p>
      </dgm:t>
    </dgm:pt>
    <dgm:pt modelId="{1469E0A2-ED1A-49A3-80E8-F961FF914865}" type="parTrans" cxnId="{8E42128B-306A-4402-8F88-66254011ADF6}">
      <dgm:prSet/>
      <dgm:spPr/>
      <dgm:t>
        <a:bodyPr/>
        <a:lstStyle/>
        <a:p>
          <a:endParaRPr lang="en-US"/>
        </a:p>
      </dgm:t>
    </dgm:pt>
    <dgm:pt modelId="{074BDEB8-204C-48DC-A7F2-7DB65574A164}" type="sibTrans" cxnId="{8E42128B-306A-4402-8F88-66254011ADF6}">
      <dgm:prSet/>
      <dgm:spPr/>
      <dgm:t>
        <a:bodyPr/>
        <a:lstStyle/>
        <a:p>
          <a:endParaRPr lang="en-US"/>
        </a:p>
      </dgm:t>
    </dgm:pt>
    <dgm:pt modelId="{A7426FDC-C301-4454-B023-113F551AE926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765E2-FC18-4266-84AC-F903D1EE34F7}" type="parTrans" cxnId="{D07204D3-F3BC-457B-AFD3-3E0672CDC177}">
      <dgm:prSet/>
      <dgm:spPr/>
      <dgm:t>
        <a:bodyPr/>
        <a:lstStyle/>
        <a:p>
          <a:endParaRPr lang="en-US"/>
        </a:p>
      </dgm:t>
    </dgm:pt>
    <dgm:pt modelId="{EAC788E4-8A4D-4551-B63F-F4DE9CE268B8}" type="sibTrans" cxnId="{D07204D3-F3BC-457B-AFD3-3E0672CDC177}">
      <dgm:prSet/>
      <dgm:spPr/>
      <dgm:t>
        <a:bodyPr/>
        <a:lstStyle/>
        <a:p>
          <a:endParaRPr lang="en-US"/>
        </a:p>
      </dgm:t>
    </dgm:pt>
    <dgm:pt modelId="{A5D89672-B1CD-458C-8AF2-1F0347466074}">
      <dgm:prSet/>
      <dgm:spPr/>
      <dgm:t>
        <a:bodyPr/>
        <a:lstStyle/>
        <a:p>
          <a:endParaRPr lang="en-US" dirty="0"/>
        </a:p>
      </dgm:t>
    </dgm:pt>
    <dgm:pt modelId="{DBF025DE-40BF-4F33-9366-85D2A04CCDAC}" type="parTrans" cxnId="{AF539B59-A533-4F75-999F-BF377211FD83}">
      <dgm:prSet/>
      <dgm:spPr/>
      <dgm:t>
        <a:bodyPr/>
        <a:lstStyle/>
        <a:p>
          <a:endParaRPr lang="en-US"/>
        </a:p>
      </dgm:t>
    </dgm:pt>
    <dgm:pt modelId="{16D7A2B2-12DF-4087-BD9E-1BE70023F831}" type="sibTrans" cxnId="{AF539B59-A533-4F75-999F-BF377211FD83}">
      <dgm:prSet/>
      <dgm:spPr/>
      <dgm:t>
        <a:bodyPr/>
        <a:lstStyle/>
        <a:p>
          <a:endParaRPr lang="en-US"/>
        </a:p>
      </dgm:t>
    </dgm:pt>
    <dgm:pt modelId="{D7654BBE-1DFB-49B7-A703-F5AEFF63E72C}">
      <dgm:prSet/>
      <dgm:spPr/>
      <dgm:t>
        <a:bodyPr/>
        <a:lstStyle/>
        <a:p>
          <a:endParaRPr lang="en-US" dirty="0" smtClean="0"/>
        </a:p>
      </dgm:t>
    </dgm:pt>
    <dgm:pt modelId="{044DAB3C-2478-43BF-9DB3-89E06F517B5D}" type="parTrans" cxnId="{FEBB41E0-2631-4736-98BD-753283FF5258}">
      <dgm:prSet/>
      <dgm:spPr/>
      <dgm:t>
        <a:bodyPr/>
        <a:lstStyle/>
        <a:p>
          <a:endParaRPr lang="en-US"/>
        </a:p>
      </dgm:t>
    </dgm:pt>
    <dgm:pt modelId="{1365CCB3-B727-4C1F-8623-96411D165ED3}" type="sibTrans" cxnId="{FEBB41E0-2631-4736-98BD-753283FF5258}">
      <dgm:prSet/>
      <dgm:spPr/>
      <dgm:t>
        <a:bodyPr/>
        <a:lstStyle/>
        <a:p>
          <a:endParaRPr lang="en-US"/>
        </a:p>
      </dgm:t>
    </dgm:pt>
    <dgm:pt modelId="{6A81651A-EB47-4162-B643-E127072FD9DB}">
      <dgm:prSet/>
      <dgm:spPr/>
      <dgm:t>
        <a:bodyPr/>
        <a:lstStyle/>
        <a:p>
          <a:endParaRPr lang="en-US" dirty="0" smtClean="0"/>
        </a:p>
      </dgm:t>
    </dgm:pt>
    <dgm:pt modelId="{C09B6990-E53D-45DA-8F92-CA88952ECB09}" type="parTrans" cxnId="{78DF382B-D134-4830-A1E8-4AAD504F4C4E}">
      <dgm:prSet/>
      <dgm:spPr/>
      <dgm:t>
        <a:bodyPr/>
        <a:lstStyle/>
        <a:p>
          <a:endParaRPr lang="en-US"/>
        </a:p>
      </dgm:t>
    </dgm:pt>
    <dgm:pt modelId="{7D5CBBA0-63F0-410F-857C-990B12169DFA}" type="sibTrans" cxnId="{78DF382B-D134-4830-A1E8-4AAD504F4C4E}">
      <dgm:prSet/>
      <dgm:spPr/>
      <dgm:t>
        <a:bodyPr/>
        <a:lstStyle/>
        <a:p>
          <a:endParaRPr lang="en-US"/>
        </a:p>
      </dgm:t>
    </dgm:pt>
    <dgm:pt modelId="{59D1EED9-FA81-41BB-B367-822FD374C754}">
      <dgm:prSet/>
      <dgm:spPr/>
      <dgm:t>
        <a:bodyPr/>
        <a:lstStyle/>
        <a:p>
          <a:endParaRPr lang="en-US" dirty="0" smtClean="0"/>
        </a:p>
      </dgm:t>
    </dgm:pt>
    <dgm:pt modelId="{7B9AAA6D-42B1-45A4-9A67-CBF212FD7CE1}" type="parTrans" cxnId="{40DE7DDE-8EB9-4162-B377-CEED1FC52BB4}">
      <dgm:prSet/>
      <dgm:spPr/>
      <dgm:t>
        <a:bodyPr/>
        <a:lstStyle/>
        <a:p>
          <a:endParaRPr lang="en-US"/>
        </a:p>
      </dgm:t>
    </dgm:pt>
    <dgm:pt modelId="{64EABAA9-FC53-46F7-A540-B7665E54DDD2}" type="sibTrans" cxnId="{40DE7DDE-8EB9-4162-B377-CEED1FC52BB4}">
      <dgm:prSet/>
      <dgm:spPr/>
      <dgm:t>
        <a:bodyPr/>
        <a:lstStyle/>
        <a:p>
          <a:endParaRPr lang="en-US"/>
        </a:p>
      </dgm:t>
    </dgm:pt>
    <dgm:pt modelId="{1A2D5255-6A2C-4991-99E2-473253326233}">
      <dgm:prSet/>
      <dgm:spPr/>
      <dgm:t>
        <a:bodyPr/>
        <a:lstStyle/>
        <a:p>
          <a:endParaRPr lang="en-US" dirty="0" smtClean="0"/>
        </a:p>
      </dgm:t>
    </dgm:pt>
    <dgm:pt modelId="{E41B7730-26CB-41B2-BE54-12B33EB0F7C7}" type="parTrans" cxnId="{A0C91D52-01FC-4913-B035-6A119572DBD6}">
      <dgm:prSet/>
      <dgm:spPr/>
      <dgm:t>
        <a:bodyPr/>
        <a:lstStyle/>
        <a:p>
          <a:endParaRPr lang="en-US"/>
        </a:p>
      </dgm:t>
    </dgm:pt>
    <dgm:pt modelId="{8F2DF0AB-1F20-4444-BA01-5144B4158259}" type="sibTrans" cxnId="{A0C91D52-01FC-4913-B035-6A119572DBD6}">
      <dgm:prSet/>
      <dgm:spPr/>
      <dgm:t>
        <a:bodyPr/>
        <a:lstStyle/>
        <a:p>
          <a:endParaRPr lang="en-US"/>
        </a:p>
      </dgm:t>
    </dgm:pt>
    <dgm:pt modelId="{21C1BC7E-536B-4AA8-AE06-3DC72F7F7FBC}">
      <dgm:prSet/>
      <dgm:spPr/>
      <dgm:t>
        <a:bodyPr/>
        <a:lstStyle/>
        <a:p>
          <a:endParaRPr lang="en-US" dirty="0" smtClean="0"/>
        </a:p>
      </dgm:t>
    </dgm:pt>
    <dgm:pt modelId="{30CFFB10-031F-44DC-8B14-E3894385E132}" type="parTrans" cxnId="{92D9A183-A8E3-488D-A821-8F4F94AE5C48}">
      <dgm:prSet/>
      <dgm:spPr/>
      <dgm:t>
        <a:bodyPr/>
        <a:lstStyle/>
        <a:p>
          <a:endParaRPr lang="en-US"/>
        </a:p>
      </dgm:t>
    </dgm:pt>
    <dgm:pt modelId="{3EC884DA-D8F5-45A8-99BD-1CA59145C7E1}" type="sibTrans" cxnId="{92D9A183-A8E3-488D-A821-8F4F94AE5C48}">
      <dgm:prSet/>
      <dgm:spPr/>
      <dgm:t>
        <a:bodyPr/>
        <a:lstStyle/>
        <a:p>
          <a:endParaRPr lang="en-US"/>
        </a:p>
      </dgm:t>
    </dgm:pt>
    <dgm:pt modelId="{A97C7234-56B9-475B-9607-68BB785538DE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E438A-5BB0-4B6A-A976-CBF48E9861A2}" type="parTrans" cxnId="{03F8644B-BF8A-4CFE-8F56-F7B69F52DB4C}">
      <dgm:prSet/>
      <dgm:spPr/>
      <dgm:t>
        <a:bodyPr/>
        <a:lstStyle/>
        <a:p>
          <a:endParaRPr lang="en-US"/>
        </a:p>
      </dgm:t>
    </dgm:pt>
    <dgm:pt modelId="{BF5E5FBE-A58F-4E4E-BF1C-3C8AD641E9EC}" type="sibTrans" cxnId="{03F8644B-BF8A-4CFE-8F56-F7B69F52DB4C}">
      <dgm:prSet/>
      <dgm:spPr/>
      <dgm:t>
        <a:bodyPr/>
        <a:lstStyle/>
        <a:p>
          <a:endParaRPr lang="en-US"/>
        </a:p>
      </dgm:t>
    </dgm:pt>
    <dgm:pt modelId="{123B62CC-6646-4153-8992-03A0ED28C4FC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DC1FA-1871-48A6-B949-2AECF6C9D7D7}" type="parTrans" cxnId="{5EE413A3-27DA-4260-A48B-97C556CFB846}">
      <dgm:prSet/>
      <dgm:spPr/>
      <dgm:t>
        <a:bodyPr/>
        <a:lstStyle/>
        <a:p>
          <a:endParaRPr lang="en-US"/>
        </a:p>
      </dgm:t>
    </dgm:pt>
    <dgm:pt modelId="{749F4FCC-6135-4896-9F82-0319F09943CA}" type="sibTrans" cxnId="{5EE413A3-27DA-4260-A48B-97C556CFB846}">
      <dgm:prSet/>
      <dgm:spPr/>
      <dgm:t>
        <a:bodyPr/>
        <a:lstStyle/>
        <a:p>
          <a:endParaRPr lang="en-US"/>
        </a:p>
      </dgm:t>
    </dgm:pt>
    <dgm:pt modelId="{9AAC6DFE-3989-454B-8A41-0870EE2D96C2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D6E6D-3B89-48EA-9DB3-0F8614938815}" type="parTrans" cxnId="{0E149DE1-058A-4818-8CB7-6591EC036676}">
      <dgm:prSet/>
      <dgm:spPr/>
      <dgm:t>
        <a:bodyPr/>
        <a:lstStyle/>
        <a:p>
          <a:endParaRPr lang="en-US"/>
        </a:p>
      </dgm:t>
    </dgm:pt>
    <dgm:pt modelId="{0FCA69A5-A749-4472-858D-828E7ACE3998}" type="sibTrans" cxnId="{0E149DE1-058A-4818-8CB7-6591EC036676}">
      <dgm:prSet/>
      <dgm:spPr/>
      <dgm:t>
        <a:bodyPr/>
        <a:lstStyle/>
        <a:p>
          <a:endParaRPr lang="en-US"/>
        </a:p>
      </dgm:t>
    </dgm:pt>
    <dgm:pt modelId="{D0E0E025-0B4A-4C3D-9BB1-4566CEC26330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1FAD3-17CE-47F9-B1AB-51B8C596A129}" type="parTrans" cxnId="{8CFCABBA-E488-4543-A535-895DB7E89A33}">
      <dgm:prSet/>
      <dgm:spPr/>
      <dgm:t>
        <a:bodyPr/>
        <a:lstStyle/>
        <a:p>
          <a:endParaRPr lang="en-US"/>
        </a:p>
      </dgm:t>
    </dgm:pt>
    <dgm:pt modelId="{6F2A5A97-E3EE-4F66-BF88-2166486EAEB5}" type="sibTrans" cxnId="{8CFCABBA-E488-4543-A535-895DB7E89A33}">
      <dgm:prSet/>
      <dgm:spPr/>
      <dgm:t>
        <a:bodyPr/>
        <a:lstStyle/>
        <a:p>
          <a:endParaRPr lang="en-US"/>
        </a:p>
      </dgm:t>
    </dgm:pt>
    <dgm:pt modelId="{8A3108F2-FBDF-4644-B902-F8A184A7E76E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8EE72-A056-4844-A029-62457B0C4590}" type="parTrans" cxnId="{E94AE24B-09AD-4F87-A8C9-AF546D0D65E4}">
      <dgm:prSet/>
      <dgm:spPr/>
      <dgm:t>
        <a:bodyPr/>
        <a:lstStyle/>
        <a:p>
          <a:endParaRPr lang="en-US"/>
        </a:p>
      </dgm:t>
    </dgm:pt>
    <dgm:pt modelId="{0E4C8B5B-0782-4B89-8E32-3B7FF2F4B1DD}" type="sibTrans" cxnId="{E94AE24B-09AD-4F87-A8C9-AF546D0D65E4}">
      <dgm:prSet/>
      <dgm:spPr/>
      <dgm:t>
        <a:bodyPr/>
        <a:lstStyle/>
        <a:p>
          <a:endParaRPr lang="en-US"/>
        </a:p>
      </dgm:t>
    </dgm:pt>
    <dgm:pt modelId="{0C7F84F2-2EFF-4464-A98F-BFD978C8B510}">
      <dgm:prSet custT="1"/>
      <dgm:spPr/>
      <dgm:t>
        <a:bodyPr/>
        <a:lstStyle/>
        <a:p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9DCDA-1BF4-4C7F-97FF-00369B16E185}" type="parTrans" cxnId="{9CFFD8AD-8BF5-46DA-A880-09FA3B1F1D1A}">
      <dgm:prSet/>
      <dgm:spPr/>
      <dgm:t>
        <a:bodyPr/>
        <a:lstStyle/>
        <a:p>
          <a:endParaRPr lang="en-US"/>
        </a:p>
      </dgm:t>
    </dgm:pt>
    <dgm:pt modelId="{0C347055-E637-442C-9EE8-953EDC29D22C}" type="sibTrans" cxnId="{9CFFD8AD-8BF5-46DA-A880-09FA3B1F1D1A}">
      <dgm:prSet/>
      <dgm:spPr/>
      <dgm:t>
        <a:bodyPr/>
        <a:lstStyle/>
        <a:p>
          <a:endParaRPr lang="en-US"/>
        </a:p>
      </dgm:t>
    </dgm:pt>
    <dgm:pt modelId="{BAEB8D00-451B-4282-8E72-0158E9588063}" type="pres">
      <dgm:prSet presAssocID="{464103C3-98A3-40CE-818A-9EA84E824E0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CE0E8-C42D-45EC-8E02-2B9EA387B3DE}" type="pres">
      <dgm:prSet presAssocID="{2A34E348-C4D0-4484-897A-19569710A208}" presName="compNode" presStyleCnt="0"/>
      <dgm:spPr/>
      <dgm:t>
        <a:bodyPr/>
        <a:lstStyle/>
        <a:p>
          <a:endParaRPr lang="en-US"/>
        </a:p>
      </dgm:t>
    </dgm:pt>
    <dgm:pt modelId="{E0ED1216-76BB-4FD9-9B32-B81C46E2292B}" type="pres">
      <dgm:prSet presAssocID="{2A34E348-C4D0-4484-897A-19569710A208}" presName="childRect" presStyleLbl="bgAcc1" presStyleIdx="0" presStyleCnt="10" custScaleY="142275" custLinFactNeighborX="1898" custLinFactNeighborY="-1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E66B9-59F4-4AA6-B3D5-6CC8A02F5C62}" type="pres">
      <dgm:prSet presAssocID="{2A34E348-C4D0-4484-897A-19569710A2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DC047-EAA7-481E-ADDE-555196018D7C}" type="pres">
      <dgm:prSet presAssocID="{2A34E348-C4D0-4484-897A-19569710A208}" presName="parentRect" presStyleLbl="alignNode1" presStyleIdx="0" presStyleCnt="10" custLinFactNeighborX="2017" custLinFactNeighborY="-2320"/>
      <dgm:spPr/>
      <dgm:t>
        <a:bodyPr/>
        <a:lstStyle/>
        <a:p>
          <a:endParaRPr lang="ru-RU"/>
        </a:p>
      </dgm:t>
    </dgm:pt>
    <dgm:pt modelId="{7DC3245C-4354-4894-94B6-0992DC0DDD56}" type="pres">
      <dgm:prSet presAssocID="{2A34E348-C4D0-4484-897A-19569710A208}" presName="adorn" presStyleLbl="fgAccFollowNode1" presStyleIdx="0" presStyleCnt="10" custLinFactNeighborX="1595" custLinFactNeighborY="-205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6035B4-E2E9-40D6-9EFF-FA7D065D8391}" type="pres">
      <dgm:prSet presAssocID="{2194366D-201D-4DE9-91D9-D1A44EE66A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311C7D5-E8BE-4854-B7E2-E416AD6C7B78}" type="pres">
      <dgm:prSet presAssocID="{C92FF450-0CA4-45DE-BB1F-EC3F4DD6F812}" presName="compNode" presStyleCnt="0"/>
      <dgm:spPr/>
      <dgm:t>
        <a:bodyPr/>
        <a:lstStyle/>
        <a:p>
          <a:endParaRPr lang="en-US"/>
        </a:p>
      </dgm:t>
    </dgm:pt>
    <dgm:pt modelId="{627265CB-3644-4649-AD04-FABC0960A260}" type="pres">
      <dgm:prSet presAssocID="{C92FF450-0CA4-45DE-BB1F-EC3F4DD6F812}" presName="childRect" presStyleLbl="bgAcc1" presStyleIdx="1" presStyleCnt="10" custScaleY="142275" custLinFactNeighborX="1486" custLinFactNeighborY="-1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41B3E-E2CE-47FB-9B56-C0DB60A96CA8}" type="pres">
      <dgm:prSet presAssocID="{C92FF450-0CA4-45DE-BB1F-EC3F4DD6F8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D8E3A-285C-4F10-89C9-C7CDCCE76EBA}" type="pres">
      <dgm:prSet presAssocID="{C92FF450-0CA4-45DE-BB1F-EC3F4DD6F812}" presName="parentRect" presStyleLbl="alignNode1" presStyleIdx="1" presStyleCnt="10" custScaleX="98745" custLinFactNeighborX="-270" custLinFactNeighborY="-6333"/>
      <dgm:spPr/>
      <dgm:t>
        <a:bodyPr/>
        <a:lstStyle/>
        <a:p>
          <a:endParaRPr lang="ru-RU"/>
        </a:p>
      </dgm:t>
    </dgm:pt>
    <dgm:pt modelId="{05CF2608-2CDC-48CA-AFE2-62E091BE1CCE}" type="pres">
      <dgm:prSet presAssocID="{C92FF450-0CA4-45DE-BB1F-EC3F4DD6F812}" presName="adorn" presStyleLbl="fgAccFollowNode1" presStyleIdx="1" presStyleCnt="10" custLinFactNeighborX="5278" custLinFactNeighborY="-260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ADEFA47E-AA95-494A-9DF3-F9ADF147D22F}" type="pres">
      <dgm:prSet presAssocID="{B7114569-B02D-481D-9216-29E4683039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627640-C729-40EA-A941-010F04E3152D}" type="pres">
      <dgm:prSet presAssocID="{DCCFDE4A-B410-4373-8529-5EC5D93FEF30}" presName="compNode" presStyleCnt="0"/>
      <dgm:spPr/>
      <dgm:t>
        <a:bodyPr/>
        <a:lstStyle/>
        <a:p>
          <a:endParaRPr lang="en-US"/>
        </a:p>
      </dgm:t>
    </dgm:pt>
    <dgm:pt modelId="{E05FDD01-53E9-4035-B73A-F03EAB3AD908}" type="pres">
      <dgm:prSet presAssocID="{DCCFDE4A-B410-4373-8529-5EC5D93FEF30}" presName="childRect" presStyleLbl="bgAcc1" presStyleIdx="2" presStyleCnt="10" custScaleX="114462" custScaleY="142275" custLinFactNeighborY="-13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82BCA-8089-43D4-9A1B-8A12AC6B066D}" type="pres">
      <dgm:prSet presAssocID="{DCCFDE4A-B410-4373-8529-5EC5D93FEF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E1397-95EC-454F-96A3-F73F2F401DE9}" type="pres">
      <dgm:prSet presAssocID="{DCCFDE4A-B410-4373-8529-5EC5D93FEF30}" presName="parentRect" presStyleLbl="alignNode1" presStyleIdx="2" presStyleCnt="10" custScaleX="114462" custLinFactNeighborX="-84" custLinFactNeighborY="-4327"/>
      <dgm:spPr/>
      <dgm:t>
        <a:bodyPr/>
        <a:lstStyle/>
        <a:p>
          <a:endParaRPr lang="ru-RU"/>
        </a:p>
      </dgm:t>
    </dgm:pt>
    <dgm:pt modelId="{FB1B3E6A-CB60-4C7A-BC13-AD45AF323C12}" type="pres">
      <dgm:prSet presAssocID="{DCCFDE4A-B410-4373-8529-5EC5D93FEF30}" presName="adorn" presStyleLbl="fgAccFollowNode1" presStyleIdx="2" presStyleCnt="10" custLinFactNeighborX="10248" custLinFactNeighborY="-2237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3B810873-AF31-4AC6-9FC9-EE6D665F937E}" type="pres">
      <dgm:prSet presAssocID="{4DE51137-4AE5-4E4D-87DD-2763C119A0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C889BB-A82D-41CA-A3DA-2AD48C4C5EB8}" type="pres">
      <dgm:prSet presAssocID="{07F89C64-8268-439D-8D07-DEFE41EDD3F5}" presName="compNode" presStyleCnt="0"/>
      <dgm:spPr/>
      <dgm:t>
        <a:bodyPr/>
        <a:lstStyle/>
        <a:p>
          <a:endParaRPr lang="en-US"/>
        </a:p>
      </dgm:t>
    </dgm:pt>
    <dgm:pt modelId="{72785F88-6A99-406C-94CE-A036719E8E12}" type="pres">
      <dgm:prSet presAssocID="{07F89C64-8268-439D-8D07-DEFE41EDD3F5}" presName="childRect" presStyleLbl="bgAcc1" presStyleIdx="3" presStyleCnt="10" custScaleY="142275" custLinFactNeighborX="-1793" custLinFactNeighborY="-13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431BD-D8EA-49FD-B862-F965F108D067}" type="pres">
      <dgm:prSet presAssocID="{07F89C64-8268-439D-8D07-DEFE41EDD3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3309F-0FC8-456B-9685-18F3483E205C}" type="pres">
      <dgm:prSet presAssocID="{07F89C64-8268-439D-8D07-DEFE41EDD3F5}" presName="parentRect" presStyleLbl="alignNode1" presStyleIdx="3" presStyleCnt="10" custScaleX="103136" custLinFactNeighborX="-18" custLinFactNeighborY="1775"/>
      <dgm:spPr/>
      <dgm:t>
        <a:bodyPr/>
        <a:lstStyle/>
        <a:p>
          <a:endParaRPr lang="en-US"/>
        </a:p>
      </dgm:t>
    </dgm:pt>
    <dgm:pt modelId="{A124A86F-0BBA-4922-9DC8-67E7CA4DEB1B}" type="pres">
      <dgm:prSet presAssocID="{07F89C64-8268-439D-8D07-DEFE41EDD3F5}" presName="adorn" presStyleLbl="fgAccFollowNode1" presStyleIdx="3" presStyleCnt="10" custLinFactNeighborX="-4217" custLinFactNeighborY="-1870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981897EB-8277-486D-9BA4-71EC40FAA86B}" type="pres">
      <dgm:prSet presAssocID="{074BDEB8-204C-48DC-A7F2-7DB65574A1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DB311F-E0F4-481B-99D4-46576EF6C2CD}" type="pres">
      <dgm:prSet presAssocID="{A5D89672-B1CD-458C-8AF2-1F0347466074}" presName="compNode" presStyleCnt="0"/>
      <dgm:spPr/>
      <dgm:t>
        <a:bodyPr/>
        <a:lstStyle/>
        <a:p>
          <a:endParaRPr lang="en-US"/>
        </a:p>
      </dgm:t>
    </dgm:pt>
    <dgm:pt modelId="{71F0748F-B8CE-4CD3-A334-59A958A4E9D0}" type="pres">
      <dgm:prSet presAssocID="{A5D89672-B1CD-458C-8AF2-1F0347466074}" presName="childRect" presStyleLbl="bgAcc1" presStyleIdx="4" presStyleCnt="10" custScaleY="142275" custLinFactNeighborX="-710" custLinFactNeighborY="-14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1012C-51FD-4FF3-8821-6CA5699B279E}" type="pres">
      <dgm:prSet presAssocID="{A5D89672-B1CD-458C-8AF2-1F03474660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C87DA-C3BA-4A08-936E-1F1EDBC9C854}" type="pres">
      <dgm:prSet presAssocID="{A5D89672-B1CD-458C-8AF2-1F0347466074}" presName="parentRect" presStyleLbl="alignNode1" presStyleIdx="4" presStyleCnt="10" custLinFactNeighborX="-18" custLinFactNeighborY="-436"/>
      <dgm:spPr/>
      <dgm:t>
        <a:bodyPr/>
        <a:lstStyle/>
        <a:p>
          <a:endParaRPr lang="en-US"/>
        </a:p>
      </dgm:t>
    </dgm:pt>
    <dgm:pt modelId="{BACC387C-CAA4-4D4B-9D21-BA0D50C50748}" type="pres">
      <dgm:prSet presAssocID="{A5D89672-B1CD-458C-8AF2-1F0347466074}" presName="adorn" presStyleLbl="fgAccFollowNode1" presStyleIdx="4" presStyleCnt="10" custLinFactNeighborX="-652" custLinFactNeighborY="-1862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7B3D8F8-A66A-4A14-B588-742C7363C96C}" type="pres">
      <dgm:prSet presAssocID="{16D7A2B2-12DF-4087-BD9E-1BE70023F8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39ECBF-1C4A-4164-8519-DC2096963D9A}" type="pres">
      <dgm:prSet presAssocID="{D7654BBE-1DFB-49B7-A703-F5AEFF63E72C}" presName="compNode" presStyleCnt="0"/>
      <dgm:spPr/>
      <dgm:t>
        <a:bodyPr/>
        <a:lstStyle/>
        <a:p>
          <a:endParaRPr lang="en-US"/>
        </a:p>
      </dgm:t>
    </dgm:pt>
    <dgm:pt modelId="{8E502C5A-585B-4F37-953C-AB77AA145946}" type="pres">
      <dgm:prSet presAssocID="{D7654BBE-1DFB-49B7-A703-F5AEFF63E72C}" presName="childRect" presStyleLbl="bgAcc1" presStyleIdx="5" presStyleCnt="10" custScaleY="132033" custLinFactNeighborX="-1438" custLinFactNeighborY="-2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99521-2C2C-43E8-95F4-D2161960C57F}" type="pres">
      <dgm:prSet presAssocID="{D7654BBE-1DFB-49B7-A703-F5AEFF63E7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6F70A-1397-4335-8773-915AF1FF7D50}" type="pres">
      <dgm:prSet presAssocID="{D7654BBE-1DFB-49B7-A703-F5AEFF63E72C}" presName="parentRect" presStyleLbl="alignNode1" presStyleIdx="5" presStyleCnt="10" custLinFactNeighborX="-719" custLinFactNeighborY="-13443"/>
      <dgm:spPr/>
      <dgm:t>
        <a:bodyPr/>
        <a:lstStyle/>
        <a:p>
          <a:endParaRPr lang="en-US"/>
        </a:p>
      </dgm:t>
    </dgm:pt>
    <dgm:pt modelId="{38F7D853-FF68-4219-A52B-BE1FDA3288AB}" type="pres">
      <dgm:prSet presAssocID="{D7654BBE-1DFB-49B7-A703-F5AEFF63E72C}" presName="adorn" presStyleLbl="fgAccFollowNode1" presStyleIdx="5" presStyleCnt="10" custLinFactNeighborX="-2055" custLinFactNeighborY="-1232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AF393AC-63D0-4663-9223-109616A0B79D}" type="pres">
      <dgm:prSet presAssocID="{1365CCB3-B727-4C1F-8623-96411D165E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110614-5CFA-42A6-8F45-53C9F56FFF9F}" type="pres">
      <dgm:prSet presAssocID="{6A81651A-EB47-4162-B643-E127072FD9DB}" presName="compNode" presStyleCnt="0"/>
      <dgm:spPr/>
      <dgm:t>
        <a:bodyPr/>
        <a:lstStyle/>
        <a:p>
          <a:endParaRPr lang="en-US"/>
        </a:p>
      </dgm:t>
    </dgm:pt>
    <dgm:pt modelId="{3502C7F1-43BE-4C81-97A5-F7F6F22D21EA}" type="pres">
      <dgm:prSet presAssocID="{6A81651A-EB47-4162-B643-E127072FD9DB}" presName="childRect" presStyleLbl="bgAcc1" presStyleIdx="6" presStyleCnt="10" custScaleY="132033" custLinFactNeighborX="-1438" custLinFactNeighborY="-2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87363-DEF2-431D-A731-5E69B60FAF56}" type="pres">
      <dgm:prSet presAssocID="{6A81651A-EB47-4162-B643-E127072FD9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7C757-7C3D-44AD-A7D3-07C603459265}" type="pres">
      <dgm:prSet presAssocID="{6A81651A-EB47-4162-B643-E127072FD9DB}" presName="parentRect" presStyleLbl="alignNode1" presStyleIdx="6" presStyleCnt="10" custLinFactNeighborX="-719" custLinFactNeighborY="-13443"/>
      <dgm:spPr/>
      <dgm:t>
        <a:bodyPr/>
        <a:lstStyle/>
        <a:p>
          <a:endParaRPr lang="en-US"/>
        </a:p>
      </dgm:t>
    </dgm:pt>
    <dgm:pt modelId="{A4576296-FE07-441D-B81C-E4A862DC59C6}" type="pres">
      <dgm:prSet presAssocID="{6A81651A-EB47-4162-B643-E127072FD9DB}" presName="adorn" presStyleLbl="fgAccFollowNode1" presStyleIdx="6" presStyleCnt="10" custLinFactNeighborX="-2055" custLinFactNeighborY="-1232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63BD9E60-A125-4F74-9421-BCE78BD6AFC8}" type="pres">
      <dgm:prSet presAssocID="{7D5CBBA0-63F0-410F-857C-990B12169D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F6421E-D225-429E-835B-B0A7B5534D7D}" type="pres">
      <dgm:prSet presAssocID="{59D1EED9-FA81-41BB-B367-822FD374C754}" presName="compNode" presStyleCnt="0"/>
      <dgm:spPr/>
      <dgm:t>
        <a:bodyPr/>
        <a:lstStyle/>
        <a:p>
          <a:endParaRPr lang="en-US"/>
        </a:p>
      </dgm:t>
    </dgm:pt>
    <dgm:pt modelId="{8BC5CF95-0201-4990-9700-146CBE016F33}" type="pres">
      <dgm:prSet presAssocID="{59D1EED9-FA81-41BB-B367-822FD374C754}" presName="childRect" presStyleLbl="bgAcc1" presStyleIdx="7" presStyleCnt="10" custScaleY="132033" custLinFactNeighborX="-1438" custLinFactNeighborY="-2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30C8E-ACE4-44BF-9986-448F72BBA69E}" type="pres">
      <dgm:prSet presAssocID="{59D1EED9-FA81-41BB-B367-822FD374C7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8EC7-5807-4A95-8E9B-B5A79CA95F71}" type="pres">
      <dgm:prSet presAssocID="{59D1EED9-FA81-41BB-B367-822FD374C754}" presName="parentRect" presStyleLbl="alignNode1" presStyleIdx="7" presStyleCnt="10" custLinFactNeighborX="-719" custLinFactNeighborY="-13443"/>
      <dgm:spPr/>
      <dgm:t>
        <a:bodyPr/>
        <a:lstStyle/>
        <a:p>
          <a:endParaRPr lang="en-US"/>
        </a:p>
      </dgm:t>
    </dgm:pt>
    <dgm:pt modelId="{35EA1D48-0148-4980-B8D4-049F4737FE0D}" type="pres">
      <dgm:prSet presAssocID="{59D1EED9-FA81-41BB-B367-822FD374C754}" presName="adorn" presStyleLbl="fgAccFollowNode1" presStyleIdx="7" presStyleCnt="10" custLinFactNeighborX="-2055" custLinFactNeighborY="-1232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6FCE293-88B1-4454-BF4A-AEE69C8E5E79}" type="pres">
      <dgm:prSet presAssocID="{64EABAA9-FC53-46F7-A540-B7665E54DD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5A815C-23C5-4D07-9C63-3BCC6D8E4C2B}" type="pres">
      <dgm:prSet presAssocID="{1A2D5255-6A2C-4991-99E2-473253326233}" presName="compNode" presStyleCnt="0"/>
      <dgm:spPr/>
      <dgm:t>
        <a:bodyPr/>
        <a:lstStyle/>
        <a:p>
          <a:endParaRPr lang="en-US"/>
        </a:p>
      </dgm:t>
    </dgm:pt>
    <dgm:pt modelId="{1E5C0A18-4534-41CB-830D-499445E1AA6B}" type="pres">
      <dgm:prSet presAssocID="{1A2D5255-6A2C-4991-99E2-473253326233}" presName="childRect" presStyleLbl="bgAcc1" presStyleIdx="8" presStyleCnt="10" custScaleX="100700" custScaleY="132033" custLinFactNeighborX="-1438" custLinFactNeighborY="-2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9F6C0-F38C-4080-B55B-A06C05A222B9}" type="pres">
      <dgm:prSet presAssocID="{1A2D5255-6A2C-4991-99E2-4732533262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62EB8-AE42-41EF-921B-25630B3306F9}" type="pres">
      <dgm:prSet presAssocID="{1A2D5255-6A2C-4991-99E2-473253326233}" presName="parentRect" presStyleLbl="alignNode1" presStyleIdx="8" presStyleCnt="10" custScaleX="98396" custLinFactNeighborX="-719" custLinFactNeighborY="-13443"/>
      <dgm:spPr/>
      <dgm:t>
        <a:bodyPr/>
        <a:lstStyle/>
        <a:p>
          <a:endParaRPr lang="en-US"/>
        </a:p>
      </dgm:t>
    </dgm:pt>
    <dgm:pt modelId="{9E338D24-4AAD-46F8-A114-B616A1756C82}" type="pres">
      <dgm:prSet presAssocID="{1A2D5255-6A2C-4991-99E2-473253326233}" presName="adorn" presStyleLbl="fgAccFollowNode1" presStyleIdx="8" presStyleCnt="10" custLinFactNeighborX="-2055" custLinFactNeighborY="-1232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E1335DFB-941B-419A-9518-B6E3B2C504B8}" type="pres">
      <dgm:prSet presAssocID="{8F2DF0AB-1F20-4444-BA01-5144B41582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74C96A-E17F-4019-935A-A94DE20EB8EE}" type="pres">
      <dgm:prSet presAssocID="{21C1BC7E-536B-4AA8-AE06-3DC72F7F7FBC}" presName="compNode" presStyleCnt="0"/>
      <dgm:spPr/>
      <dgm:t>
        <a:bodyPr/>
        <a:lstStyle/>
        <a:p>
          <a:endParaRPr lang="en-US"/>
        </a:p>
      </dgm:t>
    </dgm:pt>
    <dgm:pt modelId="{DABC217E-FECC-4847-B27B-D78756880085}" type="pres">
      <dgm:prSet presAssocID="{21C1BC7E-536B-4AA8-AE06-3DC72F7F7FBC}" presName="childRect" presStyleLbl="bgAcc1" presStyleIdx="9" presStyleCnt="10" custScaleX="112559" custScaleY="132033" custLinFactNeighborX="-1438" custLinFactNeighborY="-2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D37DB-0C1A-4FEE-8126-8ED406577D36}" type="pres">
      <dgm:prSet presAssocID="{21C1BC7E-536B-4AA8-AE06-3DC72F7F7F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72AA2-7635-45A3-A7C9-996C4FD88EE0}" type="pres">
      <dgm:prSet presAssocID="{21C1BC7E-536B-4AA8-AE06-3DC72F7F7FBC}" presName="parentRect" presStyleLbl="alignNode1" presStyleIdx="9" presStyleCnt="10" custScaleX="112559" custLinFactNeighborX="-719" custLinFactNeighborY="-13443"/>
      <dgm:spPr/>
      <dgm:t>
        <a:bodyPr/>
        <a:lstStyle/>
        <a:p>
          <a:endParaRPr lang="en-US"/>
        </a:p>
      </dgm:t>
    </dgm:pt>
    <dgm:pt modelId="{FA42BC44-56B3-497C-9411-11E24E2C2A63}" type="pres">
      <dgm:prSet presAssocID="{21C1BC7E-536B-4AA8-AE06-3DC72F7F7FBC}" presName="adorn" presStyleLbl="fgAccFollowNode1" presStyleIdx="9" presStyleCnt="10" custLinFactNeighborX="-2055" custLinFactNeighborY="-12329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2C528819-8974-455C-A2EB-5D621C87DFEC}" type="presOf" srcId="{1365CCB3-B727-4C1F-8623-96411D165ED3}" destId="{7AF393AC-63D0-4663-9223-109616A0B79D}" srcOrd="0" destOrd="0" presId="urn:microsoft.com/office/officeart/2005/8/layout/bList2"/>
    <dgm:cxn modelId="{656D0F69-8EEC-4155-8DF1-377C9CD46E79}" type="presOf" srcId="{A5D89672-B1CD-458C-8AF2-1F0347466074}" destId="{FB0C87DA-C3BA-4A08-936E-1F1EDBC9C854}" srcOrd="1" destOrd="0" presId="urn:microsoft.com/office/officeart/2005/8/layout/bList2"/>
    <dgm:cxn modelId="{5EE413A3-27DA-4260-A48B-97C556CFB846}" srcId="{D7654BBE-1DFB-49B7-A703-F5AEFF63E72C}" destId="{123B62CC-6646-4153-8992-03A0ED28C4FC}" srcOrd="0" destOrd="0" parTransId="{43EDC1FA-1871-48A6-B949-2AECF6C9D7D7}" sibTransId="{749F4FCC-6135-4896-9F82-0319F09943CA}"/>
    <dgm:cxn modelId="{78DF382B-D134-4830-A1E8-4AAD504F4C4E}" srcId="{464103C3-98A3-40CE-818A-9EA84E824E03}" destId="{6A81651A-EB47-4162-B643-E127072FD9DB}" srcOrd="6" destOrd="0" parTransId="{C09B6990-E53D-45DA-8F92-CA88952ECB09}" sibTransId="{7D5CBBA0-63F0-410F-857C-990B12169DFA}"/>
    <dgm:cxn modelId="{F42DC8A3-1D1B-4566-BA91-B4F76534EB69}" type="presOf" srcId="{C92FF450-0CA4-45DE-BB1F-EC3F4DD6F812}" destId="{5D941B3E-E2CE-47FB-9B56-C0DB60A96CA8}" srcOrd="0" destOrd="0" presId="urn:microsoft.com/office/officeart/2005/8/layout/bList2"/>
    <dgm:cxn modelId="{6E3AD523-2B3F-4E18-807A-0CE850B214D1}" type="presOf" srcId="{8A3108F2-FBDF-4644-B902-F8A184A7E76E}" destId="{1E5C0A18-4534-41CB-830D-499445E1AA6B}" srcOrd="0" destOrd="0" presId="urn:microsoft.com/office/officeart/2005/8/layout/bList2"/>
    <dgm:cxn modelId="{F017631B-0E72-4AF9-9938-37FF53BF853A}" type="presOf" srcId="{9AAC6DFE-3989-454B-8A41-0870EE2D96C2}" destId="{3502C7F1-43BE-4C81-97A5-F7F6F22D21EA}" srcOrd="0" destOrd="0" presId="urn:microsoft.com/office/officeart/2005/8/layout/bList2"/>
    <dgm:cxn modelId="{34ADE5BE-FEE1-44A2-9F5D-33230B2A724E}" type="presOf" srcId="{6A81651A-EB47-4162-B643-E127072FD9DB}" destId="{82F87363-DEF2-431D-A731-5E69B60FAF56}" srcOrd="0" destOrd="0" presId="urn:microsoft.com/office/officeart/2005/8/layout/bList2"/>
    <dgm:cxn modelId="{CA19E269-B9A7-4818-8480-62B01C81199D}" type="presOf" srcId="{074BDEB8-204C-48DC-A7F2-7DB65574A164}" destId="{981897EB-8277-486D-9BA4-71EC40FAA86B}" srcOrd="0" destOrd="0" presId="urn:microsoft.com/office/officeart/2005/8/layout/bList2"/>
    <dgm:cxn modelId="{E32DC3BB-70FC-4330-94D1-F47A6049C2A8}" type="presOf" srcId="{464103C3-98A3-40CE-818A-9EA84E824E03}" destId="{BAEB8D00-451B-4282-8E72-0158E9588063}" srcOrd="0" destOrd="0" presId="urn:microsoft.com/office/officeart/2005/8/layout/bList2"/>
    <dgm:cxn modelId="{225402CE-C18A-4B9F-9F67-38946E31D498}" type="presOf" srcId="{D7654BBE-1DFB-49B7-A703-F5AEFF63E72C}" destId="{44399521-2C2C-43E8-95F4-D2161960C57F}" srcOrd="0" destOrd="0" presId="urn:microsoft.com/office/officeart/2005/8/layout/bList2"/>
    <dgm:cxn modelId="{8CFCABBA-E488-4543-A535-895DB7E89A33}" srcId="{59D1EED9-FA81-41BB-B367-822FD374C754}" destId="{D0E0E025-0B4A-4C3D-9BB1-4566CEC26330}" srcOrd="0" destOrd="0" parTransId="{3AE1FAD3-17CE-47F9-B1AB-51B8C596A129}" sibTransId="{6F2A5A97-E3EE-4F66-BF88-2166486EAEB5}"/>
    <dgm:cxn modelId="{BF37A76C-4816-42B1-A421-7C9A658BA9DB}" type="presOf" srcId="{1A2D5255-6A2C-4991-99E2-473253326233}" destId="{DF862EB8-AE42-41EF-921B-25630B3306F9}" srcOrd="1" destOrd="0" presId="urn:microsoft.com/office/officeart/2005/8/layout/bList2"/>
    <dgm:cxn modelId="{CE18CCEA-D3F4-4908-BD10-F5D1BA70D94E}" type="presOf" srcId="{B1E49D8B-2003-474D-AB3F-C3393C6269FA}" destId="{627265CB-3644-4649-AD04-FABC0960A260}" srcOrd="0" destOrd="0" presId="urn:microsoft.com/office/officeart/2005/8/layout/bList2"/>
    <dgm:cxn modelId="{9F8EB411-D1F7-4C6C-9A22-89BE463BB0C4}" type="presOf" srcId="{2194366D-201D-4DE9-91D9-D1A44EE66AFA}" destId="{426035B4-E2E9-40D6-9EFF-FA7D065D8391}" srcOrd="0" destOrd="0" presId="urn:microsoft.com/office/officeart/2005/8/layout/bList2"/>
    <dgm:cxn modelId="{E963264D-F204-4922-85FA-68169F115BE2}" type="presOf" srcId="{8F2DF0AB-1F20-4444-BA01-5144B4158259}" destId="{E1335DFB-941B-419A-9518-B6E3B2C504B8}" srcOrd="0" destOrd="0" presId="urn:microsoft.com/office/officeart/2005/8/layout/bList2"/>
    <dgm:cxn modelId="{09691157-8CC9-460E-823B-4FD0F11D8C01}" type="presOf" srcId="{07F89C64-8268-439D-8D07-DEFE41EDD3F5}" destId="{6B2431BD-D8EA-49FD-B862-F965F108D067}" srcOrd="0" destOrd="0" presId="urn:microsoft.com/office/officeart/2005/8/layout/bList2"/>
    <dgm:cxn modelId="{586C412E-B655-483C-A008-EB080D408D95}" type="presOf" srcId="{07F89C64-8268-439D-8D07-DEFE41EDD3F5}" destId="{4863309F-0FC8-456B-9685-18F3483E205C}" srcOrd="1" destOrd="0" presId="urn:microsoft.com/office/officeart/2005/8/layout/bList2"/>
    <dgm:cxn modelId="{27B7EE1A-B9DB-42FC-91C4-32697C260178}" srcId="{464103C3-98A3-40CE-818A-9EA84E824E03}" destId="{C92FF450-0CA4-45DE-BB1F-EC3F4DD6F812}" srcOrd="1" destOrd="0" parTransId="{DBDC7A05-90D8-4998-837E-653266E7C19D}" sibTransId="{B7114569-B02D-481D-9216-29E46830392D}"/>
    <dgm:cxn modelId="{40DE7DDE-8EB9-4162-B377-CEED1FC52BB4}" srcId="{464103C3-98A3-40CE-818A-9EA84E824E03}" destId="{59D1EED9-FA81-41BB-B367-822FD374C754}" srcOrd="7" destOrd="0" parTransId="{7B9AAA6D-42B1-45A4-9A67-CBF212FD7CE1}" sibTransId="{64EABAA9-FC53-46F7-A540-B7665E54DDD2}"/>
    <dgm:cxn modelId="{21B32BB4-2F81-44BD-B81C-41A393E7E109}" type="presOf" srcId="{7D5CBBA0-63F0-410F-857C-990B12169DFA}" destId="{63BD9E60-A125-4F74-9421-BCE78BD6AFC8}" srcOrd="0" destOrd="0" presId="urn:microsoft.com/office/officeart/2005/8/layout/bList2"/>
    <dgm:cxn modelId="{FCFBECDF-A5E6-4B1A-A3D0-AC5088AA0CBF}" type="presOf" srcId="{123B62CC-6646-4153-8992-03A0ED28C4FC}" destId="{8E502C5A-585B-4F37-953C-AB77AA145946}" srcOrd="0" destOrd="0" presId="urn:microsoft.com/office/officeart/2005/8/layout/bList2"/>
    <dgm:cxn modelId="{A8BF03A8-9437-405C-9576-7825C5D6693D}" srcId="{2A34E348-C4D0-4484-897A-19569710A208}" destId="{1059CD09-E2B9-400B-A84A-7646EF22BF4E}" srcOrd="0" destOrd="0" parTransId="{E8736AA7-7E21-4DDF-ADDA-B58A3A281EB0}" sibTransId="{188F6824-9EEA-4D1B-89FA-2168837C585B}"/>
    <dgm:cxn modelId="{1A39AB54-76AB-43CC-A4F9-73E69757A3BE}" type="presOf" srcId="{2A34E348-C4D0-4484-897A-19569710A208}" destId="{4C5DC047-EAA7-481E-ADDE-555196018D7C}" srcOrd="1" destOrd="0" presId="urn:microsoft.com/office/officeart/2005/8/layout/bList2"/>
    <dgm:cxn modelId="{3B27C0C6-BDA4-4031-B4A7-EE116017C740}" type="presOf" srcId="{16D7A2B2-12DF-4087-BD9E-1BE70023F831}" destId="{37B3D8F8-A66A-4A14-B588-742C7363C96C}" srcOrd="0" destOrd="0" presId="urn:microsoft.com/office/officeart/2005/8/layout/bList2"/>
    <dgm:cxn modelId="{0E149DE1-058A-4818-8CB7-6591EC036676}" srcId="{6A81651A-EB47-4162-B643-E127072FD9DB}" destId="{9AAC6DFE-3989-454B-8A41-0870EE2D96C2}" srcOrd="0" destOrd="0" parTransId="{37FD6E6D-3B89-48EA-9DB3-0F8614938815}" sibTransId="{0FCA69A5-A749-4472-858D-828E7ACE3998}"/>
    <dgm:cxn modelId="{CF445840-D4B2-4005-B173-E9AF785CAAED}" type="presOf" srcId="{21C1BC7E-536B-4AA8-AE06-3DC72F7F7FBC}" destId="{7A272AA2-7635-45A3-A7C9-996C4FD88EE0}" srcOrd="1" destOrd="0" presId="urn:microsoft.com/office/officeart/2005/8/layout/bList2"/>
    <dgm:cxn modelId="{FEBB41E0-2631-4736-98BD-753283FF5258}" srcId="{464103C3-98A3-40CE-818A-9EA84E824E03}" destId="{D7654BBE-1DFB-49B7-A703-F5AEFF63E72C}" srcOrd="5" destOrd="0" parTransId="{044DAB3C-2478-43BF-9DB3-89E06F517B5D}" sibTransId="{1365CCB3-B727-4C1F-8623-96411D165ED3}"/>
    <dgm:cxn modelId="{422535C2-A9A6-4607-9259-3189786FC56F}" type="presOf" srcId="{C92FF450-0CA4-45DE-BB1F-EC3F4DD6F812}" destId="{14FD8E3A-285C-4F10-89C9-C7CDCCE76EBA}" srcOrd="1" destOrd="0" presId="urn:microsoft.com/office/officeart/2005/8/layout/bList2"/>
    <dgm:cxn modelId="{F30D1021-1757-4F99-B61C-BC8910EBA705}" type="presOf" srcId="{A5D89672-B1CD-458C-8AF2-1F0347466074}" destId="{21E1012C-51FD-4FF3-8821-6CA5699B279E}" srcOrd="0" destOrd="0" presId="urn:microsoft.com/office/officeart/2005/8/layout/bList2"/>
    <dgm:cxn modelId="{8DAA5D46-1384-4F4C-BEF1-1AC3AE1FA5C3}" srcId="{DCCFDE4A-B410-4373-8529-5EC5D93FEF30}" destId="{EB661C09-4FD1-40CB-B08E-A8BEDF07D677}" srcOrd="0" destOrd="0" parTransId="{6DA92E68-B1AF-43E7-A053-FEE85B288E62}" sibTransId="{ACB82559-17D1-498C-B5CD-A1757C8CCB5C}"/>
    <dgm:cxn modelId="{03F8644B-BF8A-4CFE-8F56-F7B69F52DB4C}" srcId="{A5D89672-B1CD-458C-8AF2-1F0347466074}" destId="{A97C7234-56B9-475B-9607-68BB785538DE}" srcOrd="0" destOrd="0" parTransId="{330E438A-5BB0-4B6A-A976-CBF48E9861A2}" sibTransId="{BF5E5FBE-A58F-4E4E-BF1C-3C8AD641E9EC}"/>
    <dgm:cxn modelId="{EC3261B5-43DB-4D10-A043-82D54530F96B}" type="presOf" srcId="{59D1EED9-FA81-41BB-B367-822FD374C754}" destId="{D8430C8E-ACE4-44BF-9986-448F72BBA69E}" srcOrd="0" destOrd="0" presId="urn:microsoft.com/office/officeart/2005/8/layout/bList2"/>
    <dgm:cxn modelId="{D2D47E9E-2518-43C5-B124-AB9AA7EFF574}" srcId="{464103C3-98A3-40CE-818A-9EA84E824E03}" destId="{DCCFDE4A-B410-4373-8529-5EC5D93FEF30}" srcOrd="2" destOrd="0" parTransId="{01F59847-F91D-4EA6-A32C-DAE802D672B1}" sibTransId="{4DE51137-4AE5-4E4D-87DD-2763C119A037}"/>
    <dgm:cxn modelId="{4C21DCD9-013E-4329-BAA5-AA3900480248}" type="presOf" srcId="{DCCFDE4A-B410-4373-8529-5EC5D93FEF30}" destId="{302E1397-95EC-454F-96A3-F73F2F401DE9}" srcOrd="1" destOrd="0" presId="urn:microsoft.com/office/officeart/2005/8/layout/bList2"/>
    <dgm:cxn modelId="{AA71AAD8-5480-45AC-8806-9C0D19A7276A}" type="presOf" srcId="{D7654BBE-1DFB-49B7-A703-F5AEFF63E72C}" destId="{FFC6F70A-1397-4335-8773-915AF1FF7D50}" srcOrd="1" destOrd="0" presId="urn:microsoft.com/office/officeart/2005/8/layout/bList2"/>
    <dgm:cxn modelId="{68491246-728C-4984-8B49-0F117D53733C}" type="presOf" srcId="{1A2D5255-6A2C-4991-99E2-473253326233}" destId="{BE49F6C0-F38C-4080-B55B-A06C05A222B9}" srcOrd="0" destOrd="0" presId="urn:microsoft.com/office/officeart/2005/8/layout/bList2"/>
    <dgm:cxn modelId="{98AA40DB-9F6A-413C-853E-DAEC395C387C}" srcId="{C92FF450-0CA4-45DE-BB1F-EC3F4DD6F812}" destId="{B1E49D8B-2003-474D-AB3F-C3393C6269FA}" srcOrd="0" destOrd="0" parTransId="{9945D174-7825-4094-80FE-0EF6AE942214}" sibTransId="{5EF51735-3AD4-4543-89E0-F7F5090E9679}"/>
    <dgm:cxn modelId="{7D662BE6-87DD-4E09-BB2A-77897536878F}" type="presOf" srcId="{1059CD09-E2B9-400B-A84A-7646EF22BF4E}" destId="{E0ED1216-76BB-4FD9-9B32-B81C46E2292B}" srcOrd="0" destOrd="0" presId="urn:microsoft.com/office/officeart/2005/8/layout/bList2"/>
    <dgm:cxn modelId="{0B5D7BEC-E92A-4293-8C65-FD6817ED734C}" type="presOf" srcId="{59D1EED9-FA81-41BB-B367-822FD374C754}" destId="{AF998EC7-5807-4A95-8E9B-B5A79CA95F71}" srcOrd="1" destOrd="0" presId="urn:microsoft.com/office/officeart/2005/8/layout/bList2"/>
    <dgm:cxn modelId="{154DC545-EE9A-4921-91E1-E07CF1A7DDC7}" type="presOf" srcId="{EB661C09-4FD1-40CB-B08E-A8BEDF07D677}" destId="{E05FDD01-53E9-4035-B73A-F03EAB3AD908}" srcOrd="0" destOrd="0" presId="urn:microsoft.com/office/officeart/2005/8/layout/bList2"/>
    <dgm:cxn modelId="{974EB73A-7741-4109-BCBD-FBC34E82B770}" type="presOf" srcId="{DCCFDE4A-B410-4373-8529-5EC5D93FEF30}" destId="{D5A82BCA-8089-43D4-9A1B-8A12AC6B066D}" srcOrd="0" destOrd="0" presId="urn:microsoft.com/office/officeart/2005/8/layout/bList2"/>
    <dgm:cxn modelId="{E94AE24B-09AD-4F87-A8C9-AF546D0D65E4}" srcId="{1A2D5255-6A2C-4991-99E2-473253326233}" destId="{8A3108F2-FBDF-4644-B902-F8A184A7E76E}" srcOrd="0" destOrd="0" parTransId="{2AE8EE72-A056-4844-A029-62457B0C4590}" sibTransId="{0E4C8B5B-0782-4B89-8E32-3B7FF2F4B1DD}"/>
    <dgm:cxn modelId="{9CFFD8AD-8BF5-46DA-A880-09FA3B1F1D1A}" srcId="{21C1BC7E-536B-4AA8-AE06-3DC72F7F7FBC}" destId="{0C7F84F2-2EFF-4464-A98F-BFD978C8B510}" srcOrd="0" destOrd="0" parTransId="{A0E9DCDA-1BF4-4C7F-97FF-00369B16E185}" sibTransId="{0C347055-E637-442C-9EE8-953EDC29D22C}"/>
    <dgm:cxn modelId="{E7D310E5-4E35-48A7-AECC-8A2B606BCB77}" srcId="{464103C3-98A3-40CE-818A-9EA84E824E03}" destId="{2A34E348-C4D0-4484-897A-19569710A208}" srcOrd="0" destOrd="0" parTransId="{4DE8B90D-297B-416C-8766-72929F553075}" sibTransId="{2194366D-201D-4DE9-91D9-D1A44EE66AFA}"/>
    <dgm:cxn modelId="{8EB2487B-D1AA-46DF-9082-D6B35C9DF9C4}" type="presOf" srcId="{A7426FDC-C301-4454-B023-113F551AE926}" destId="{72785F88-6A99-406C-94CE-A036719E8E12}" srcOrd="0" destOrd="0" presId="urn:microsoft.com/office/officeart/2005/8/layout/bList2"/>
    <dgm:cxn modelId="{92D9A183-A8E3-488D-A821-8F4F94AE5C48}" srcId="{464103C3-98A3-40CE-818A-9EA84E824E03}" destId="{21C1BC7E-536B-4AA8-AE06-3DC72F7F7FBC}" srcOrd="9" destOrd="0" parTransId="{30CFFB10-031F-44DC-8B14-E3894385E132}" sibTransId="{3EC884DA-D8F5-45A8-99BD-1CA59145C7E1}"/>
    <dgm:cxn modelId="{104B1E61-3A1E-42EC-9B1A-839BF18852F4}" type="presOf" srcId="{64EABAA9-FC53-46F7-A540-B7665E54DDD2}" destId="{96FCE293-88B1-4454-BF4A-AEE69C8E5E79}" srcOrd="0" destOrd="0" presId="urn:microsoft.com/office/officeart/2005/8/layout/bList2"/>
    <dgm:cxn modelId="{A4FED77A-81D3-4256-88B8-9B27B8A90536}" type="presOf" srcId="{6A81651A-EB47-4162-B643-E127072FD9DB}" destId="{D0B7C757-7C3D-44AD-A7D3-07C603459265}" srcOrd="1" destOrd="0" presId="urn:microsoft.com/office/officeart/2005/8/layout/bList2"/>
    <dgm:cxn modelId="{8E42128B-306A-4402-8F88-66254011ADF6}" srcId="{464103C3-98A3-40CE-818A-9EA84E824E03}" destId="{07F89C64-8268-439D-8D07-DEFE41EDD3F5}" srcOrd="3" destOrd="0" parTransId="{1469E0A2-ED1A-49A3-80E8-F961FF914865}" sibTransId="{074BDEB8-204C-48DC-A7F2-7DB65574A164}"/>
    <dgm:cxn modelId="{22BFE867-CDC5-4678-94C5-8247A27A9053}" type="presOf" srcId="{0C7F84F2-2EFF-4464-A98F-BFD978C8B510}" destId="{DABC217E-FECC-4847-B27B-D78756880085}" srcOrd="0" destOrd="0" presId="urn:microsoft.com/office/officeart/2005/8/layout/bList2"/>
    <dgm:cxn modelId="{88E9A0CB-90D7-46FA-9177-A25111119CEA}" type="presOf" srcId="{D0E0E025-0B4A-4C3D-9BB1-4566CEC26330}" destId="{8BC5CF95-0201-4990-9700-146CBE016F33}" srcOrd="0" destOrd="0" presId="urn:microsoft.com/office/officeart/2005/8/layout/bList2"/>
    <dgm:cxn modelId="{1E76F192-0E13-4E9B-B309-57CB39D0B67F}" type="presOf" srcId="{4DE51137-4AE5-4E4D-87DD-2763C119A037}" destId="{3B810873-AF31-4AC6-9FC9-EE6D665F937E}" srcOrd="0" destOrd="0" presId="urn:microsoft.com/office/officeart/2005/8/layout/bList2"/>
    <dgm:cxn modelId="{D348371E-5C0E-4E20-A576-000D0D2B178A}" type="presOf" srcId="{2A34E348-C4D0-4484-897A-19569710A208}" destId="{001E66B9-59F4-4AA6-B3D5-6CC8A02F5C62}" srcOrd="0" destOrd="0" presId="urn:microsoft.com/office/officeart/2005/8/layout/bList2"/>
    <dgm:cxn modelId="{736366FD-6688-4AB2-B724-7EE49CC6EFEC}" type="presOf" srcId="{21C1BC7E-536B-4AA8-AE06-3DC72F7F7FBC}" destId="{3B6D37DB-0C1A-4FEE-8126-8ED406577D36}" srcOrd="0" destOrd="0" presId="urn:microsoft.com/office/officeart/2005/8/layout/bList2"/>
    <dgm:cxn modelId="{AF539B59-A533-4F75-999F-BF377211FD83}" srcId="{464103C3-98A3-40CE-818A-9EA84E824E03}" destId="{A5D89672-B1CD-458C-8AF2-1F0347466074}" srcOrd="4" destOrd="0" parTransId="{DBF025DE-40BF-4F33-9366-85D2A04CCDAC}" sibTransId="{16D7A2B2-12DF-4087-BD9E-1BE70023F831}"/>
    <dgm:cxn modelId="{A0C91D52-01FC-4913-B035-6A119572DBD6}" srcId="{464103C3-98A3-40CE-818A-9EA84E824E03}" destId="{1A2D5255-6A2C-4991-99E2-473253326233}" srcOrd="8" destOrd="0" parTransId="{E41B7730-26CB-41B2-BE54-12B33EB0F7C7}" sibTransId="{8F2DF0AB-1F20-4444-BA01-5144B4158259}"/>
    <dgm:cxn modelId="{9505159F-C417-40CE-8D9D-28B1824818A9}" type="presOf" srcId="{A97C7234-56B9-475B-9607-68BB785538DE}" destId="{71F0748F-B8CE-4CD3-A334-59A958A4E9D0}" srcOrd="0" destOrd="0" presId="urn:microsoft.com/office/officeart/2005/8/layout/bList2"/>
    <dgm:cxn modelId="{84784F7F-47C3-47A1-A8F7-8F76515E1EAE}" type="presOf" srcId="{B7114569-B02D-481D-9216-29E46830392D}" destId="{ADEFA47E-AA95-494A-9DF3-F9ADF147D22F}" srcOrd="0" destOrd="0" presId="urn:microsoft.com/office/officeart/2005/8/layout/bList2"/>
    <dgm:cxn modelId="{D07204D3-F3BC-457B-AFD3-3E0672CDC177}" srcId="{07F89C64-8268-439D-8D07-DEFE41EDD3F5}" destId="{A7426FDC-C301-4454-B023-113F551AE926}" srcOrd="0" destOrd="0" parTransId="{808765E2-FC18-4266-84AC-F903D1EE34F7}" sibTransId="{EAC788E4-8A4D-4551-B63F-F4DE9CE268B8}"/>
    <dgm:cxn modelId="{58551597-E843-4A32-BBA5-59D1FB47E54C}" type="presParOf" srcId="{BAEB8D00-451B-4282-8E72-0158E9588063}" destId="{26DCE0E8-C42D-45EC-8E02-2B9EA387B3DE}" srcOrd="0" destOrd="0" presId="urn:microsoft.com/office/officeart/2005/8/layout/bList2"/>
    <dgm:cxn modelId="{BA995C97-B7B4-4D21-9E43-454687C94418}" type="presParOf" srcId="{26DCE0E8-C42D-45EC-8E02-2B9EA387B3DE}" destId="{E0ED1216-76BB-4FD9-9B32-B81C46E2292B}" srcOrd="0" destOrd="0" presId="urn:microsoft.com/office/officeart/2005/8/layout/bList2"/>
    <dgm:cxn modelId="{EF20DDA8-33B5-4E62-BAF4-78D0604C255A}" type="presParOf" srcId="{26DCE0E8-C42D-45EC-8E02-2B9EA387B3DE}" destId="{001E66B9-59F4-4AA6-B3D5-6CC8A02F5C62}" srcOrd="1" destOrd="0" presId="urn:microsoft.com/office/officeart/2005/8/layout/bList2"/>
    <dgm:cxn modelId="{A8407ED9-DA1C-414D-9890-6C27B7A0F0B5}" type="presParOf" srcId="{26DCE0E8-C42D-45EC-8E02-2B9EA387B3DE}" destId="{4C5DC047-EAA7-481E-ADDE-555196018D7C}" srcOrd="2" destOrd="0" presId="urn:microsoft.com/office/officeart/2005/8/layout/bList2"/>
    <dgm:cxn modelId="{88884FDD-2595-4C22-A53A-42BDCF084EFE}" type="presParOf" srcId="{26DCE0E8-C42D-45EC-8E02-2B9EA387B3DE}" destId="{7DC3245C-4354-4894-94B6-0992DC0DDD56}" srcOrd="3" destOrd="0" presId="urn:microsoft.com/office/officeart/2005/8/layout/bList2"/>
    <dgm:cxn modelId="{96CFE204-6A07-4385-AD89-342AAB27B44E}" type="presParOf" srcId="{BAEB8D00-451B-4282-8E72-0158E9588063}" destId="{426035B4-E2E9-40D6-9EFF-FA7D065D8391}" srcOrd="1" destOrd="0" presId="urn:microsoft.com/office/officeart/2005/8/layout/bList2"/>
    <dgm:cxn modelId="{8BF31550-E31A-432A-8DB1-BC8FA764F428}" type="presParOf" srcId="{BAEB8D00-451B-4282-8E72-0158E9588063}" destId="{8311C7D5-E8BE-4854-B7E2-E416AD6C7B78}" srcOrd="2" destOrd="0" presId="urn:microsoft.com/office/officeart/2005/8/layout/bList2"/>
    <dgm:cxn modelId="{BADDE891-A278-4FB8-8A7B-165788809934}" type="presParOf" srcId="{8311C7D5-E8BE-4854-B7E2-E416AD6C7B78}" destId="{627265CB-3644-4649-AD04-FABC0960A260}" srcOrd="0" destOrd="0" presId="urn:microsoft.com/office/officeart/2005/8/layout/bList2"/>
    <dgm:cxn modelId="{952C8462-CAF3-4FA7-9C82-79B9E0BEAFEE}" type="presParOf" srcId="{8311C7D5-E8BE-4854-B7E2-E416AD6C7B78}" destId="{5D941B3E-E2CE-47FB-9B56-C0DB60A96CA8}" srcOrd="1" destOrd="0" presId="urn:microsoft.com/office/officeart/2005/8/layout/bList2"/>
    <dgm:cxn modelId="{7FD64225-6532-42FE-B52A-9A908A6F3245}" type="presParOf" srcId="{8311C7D5-E8BE-4854-B7E2-E416AD6C7B78}" destId="{14FD8E3A-285C-4F10-89C9-C7CDCCE76EBA}" srcOrd="2" destOrd="0" presId="urn:microsoft.com/office/officeart/2005/8/layout/bList2"/>
    <dgm:cxn modelId="{BDB46606-A586-4F61-99DE-45839EE4DD6A}" type="presParOf" srcId="{8311C7D5-E8BE-4854-B7E2-E416AD6C7B78}" destId="{05CF2608-2CDC-48CA-AFE2-62E091BE1CCE}" srcOrd="3" destOrd="0" presId="urn:microsoft.com/office/officeart/2005/8/layout/bList2"/>
    <dgm:cxn modelId="{366C2155-6F65-440E-A65D-B06ADFE4B1D4}" type="presParOf" srcId="{BAEB8D00-451B-4282-8E72-0158E9588063}" destId="{ADEFA47E-AA95-494A-9DF3-F9ADF147D22F}" srcOrd="3" destOrd="0" presId="urn:microsoft.com/office/officeart/2005/8/layout/bList2"/>
    <dgm:cxn modelId="{FBACE93F-8E3C-4CD2-BDB3-1DEC73B1D5E2}" type="presParOf" srcId="{BAEB8D00-451B-4282-8E72-0158E9588063}" destId="{DB627640-C729-40EA-A941-010F04E3152D}" srcOrd="4" destOrd="0" presId="urn:microsoft.com/office/officeart/2005/8/layout/bList2"/>
    <dgm:cxn modelId="{B9DE7E4F-ADA4-43F5-A5F2-4FE42812FF16}" type="presParOf" srcId="{DB627640-C729-40EA-A941-010F04E3152D}" destId="{E05FDD01-53E9-4035-B73A-F03EAB3AD908}" srcOrd="0" destOrd="0" presId="urn:microsoft.com/office/officeart/2005/8/layout/bList2"/>
    <dgm:cxn modelId="{D601E010-BF6F-4792-B04C-87E79FB8D7AE}" type="presParOf" srcId="{DB627640-C729-40EA-A941-010F04E3152D}" destId="{D5A82BCA-8089-43D4-9A1B-8A12AC6B066D}" srcOrd="1" destOrd="0" presId="urn:microsoft.com/office/officeart/2005/8/layout/bList2"/>
    <dgm:cxn modelId="{25D4DB80-6D14-4579-A753-ED43AE5E6FEE}" type="presParOf" srcId="{DB627640-C729-40EA-A941-010F04E3152D}" destId="{302E1397-95EC-454F-96A3-F73F2F401DE9}" srcOrd="2" destOrd="0" presId="urn:microsoft.com/office/officeart/2005/8/layout/bList2"/>
    <dgm:cxn modelId="{1516E15C-FD22-4F54-8460-3549BE17B3AA}" type="presParOf" srcId="{DB627640-C729-40EA-A941-010F04E3152D}" destId="{FB1B3E6A-CB60-4C7A-BC13-AD45AF323C12}" srcOrd="3" destOrd="0" presId="urn:microsoft.com/office/officeart/2005/8/layout/bList2"/>
    <dgm:cxn modelId="{EC37E948-C8F8-4E3A-8750-9F7638342537}" type="presParOf" srcId="{BAEB8D00-451B-4282-8E72-0158E9588063}" destId="{3B810873-AF31-4AC6-9FC9-EE6D665F937E}" srcOrd="5" destOrd="0" presId="urn:microsoft.com/office/officeart/2005/8/layout/bList2"/>
    <dgm:cxn modelId="{076869C9-B28B-4DBB-858E-DD694604582F}" type="presParOf" srcId="{BAEB8D00-451B-4282-8E72-0158E9588063}" destId="{32C889BB-A82D-41CA-A3DA-2AD48C4C5EB8}" srcOrd="6" destOrd="0" presId="urn:microsoft.com/office/officeart/2005/8/layout/bList2"/>
    <dgm:cxn modelId="{D13B0B9B-F6D2-4C08-A6D5-1CA8B165C36C}" type="presParOf" srcId="{32C889BB-A82D-41CA-A3DA-2AD48C4C5EB8}" destId="{72785F88-6A99-406C-94CE-A036719E8E12}" srcOrd="0" destOrd="0" presId="urn:microsoft.com/office/officeart/2005/8/layout/bList2"/>
    <dgm:cxn modelId="{606EFEB7-E948-4092-8D59-4F6E95F98CF9}" type="presParOf" srcId="{32C889BB-A82D-41CA-A3DA-2AD48C4C5EB8}" destId="{6B2431BD-D8EA-49FD-B862-F965F108D067}" srcOrd="1" destOrd="0" presId="urn:microsoft.com/office/officeart/2005/8/layout/bList2"/>
    <dgm:cxn modelId="{0567F216-A2F5-4C54-940F-9814AC31422F}" type="presParOf" srcId="{32C889BB-A82D-41CA-A3DA-2AD48C4C5EB8}" destId="{4863309F-0FC8-456B-9685-18F3483E205C}" srcOrd="2" destOrd="0" presId="urn:microsoft.com/office/officeart/2005/8/layout/bList2"/>
    <dgm:cxn modelId="{92AE8E86-F1C3-4098-B5ED-3E0B6CEDFE0D}" type="presParOf" srcId="{32C889BB-A82D-41CA-A3DA-2AD48C4C5EB8}" destId="{A124A86F-0BBA-4922-9DC8-67E7CA4DEB1B}" srcOrd="3" destOrd="0" presId="urn:microsoft.com/office/officeart/2005/8/layout/bList2"/>
    <dgm:cxn modelId="{8AF86BC8-644E-4310-A970-BA87A74D6F23}" type="presParOf" srcId="{BAEB8D00-451B-4282-8E72-0158E9588063}" destId="{981897EB-8277-486D-9BA4-71EC40FAA86B}" srcOrd="7" destOrd="0" presId="urn:microsoft.com/office/officeart/2005/8/layout/bList2"/>
    <dgm:cxn modelId="{BB7FDEA2-69EF-4619-B235-D0E0A8D2F5BC}" type="presParOf" srcId="{BAEB8D00-451B-4282-8E72-0158E9588063}" destId="{74DB311F-E0F4-481B-99D4-46576EF6C2CD}" srcOrd="8" destOrd="0" presId="urn:microsoft.com/office/officeart/2005/8/layout/bList2"/>
    <dgm:cxn modelId="{55D89069-38BB-4120-B457-125DF75262E0}" type="presParOf" srcId="{74DB311F-E0F4-481B-99D4-46576EF6C2CD}" destId="{71F0748F-B8CE-4CD3-A334-59A958A4E9D0}" srcOrd="0" destOrd="0" presId="urn:microsoft.com/office/officeart/2005/8/layout/bList2"/>
    <dgm:cxn modelId="{A061804E-DCE8-47A6-A639-DAB0E30D8AE9}" type="presParOf" srcId="{74DB311F-E0F4-481B-99D4-46576EF6C2CD}" destId="{21E1012C-51FD-4FF3-8821-6CA5699B279E}" srcOrd="1" destOrd="0" presId="urn:microsoft.com/office/officeart/2005/8/layout/bList2"/>
    <dgm:cxn modelId="{019E0428-0F71-45BB-93FC-F7941C93CE18}" type="presParOf" srcId="{74DB311F-E0F4-481B-99D4-46576EF6C2CD}" destId="{FB0C87DA-C3BA-4A08-936E-1F1EDBC9C854}" srcOrd="2" destOrd="0" presId="urn:microsoft.com/office/officeart/2005/8/layout/bList2"/>
    <dgm:cxn modelId="{6B4D4915-2B2B-4A07-9F3C-D0E1A0A6B153}" type="presParOf" srcId="{74DB311F-E0F4-481B-99D4-46576EF6C2CD}" destId="{BACC387C-CAA4-4D4B-9D21-BA0D50C50748}" srcOrd="3" destOrd="0" presId="urn:microsoft.com/office/officeart/2005/8/layout/bList2"/>
    <dgm:cxn modelId="{D273B3A5-9ACD-4D05-BE31-D1B3047B0DAA}" type="presParOf" srcId="{BAEB8D00-451B-4282-8E72-0158E9588063}" destId="{37B3D8F8-A66A-4A14-B588-742C7363C96C}" srcOrd="9" destOrd="0" presId="urn:microsoft.com/office/officeart/2005/8/layout/bList2"/>
    <dgm:cxn modelId="{28DCCB14-F716-4C52-B8D3-A8587A8A02EF}" type="presParOf" srcId="{BAEB8D00-451B-4282-8E72-0158E9588063}" destId="{7F39ECBF-1C4A-4164-8519-DC2096963D9A}" srcOrd="10" destOrd="0" presId="urn:microsoft.com/office/officeart/2005/8/layout/bList2"/>
    <dgm:cxn modelId="{E7786610-6EEE-4B2F-90BE-D535CAA6B52F}" type="presParOf" srcId="{7F39ECBF-1C4A-4164-8519-DC2096963D9A}" destId="{8E502C5A-585B-4F37-953C-AB77AA145946}" srcOrd="0" destOrd="0" presId="urn:microsoft.com/office/officeart/2005/8/layout/bList2"/>
    <dgm:cxn modelId="{28AF3665-7148-4E01-AE6D-33C40CC65CB6}" type="presParOf" srcId="{7F39ECBF-1C4A-4164-8519-DC2096963D9A}" destId="{44399521-2C2C-43E8-95F4-D2161960C57F}" srcOrd="1" destOrd="0" presId="urn:microsoft.com/office/officeart/2005/8/layout/bList2"/>
    <dgm:cxn modelId="{736F08EB-FC79-4DEF-8856-1F3990506351}" type="presParOf" srcId="{7F39ECBF-1C4A-4164-8519-DC2096963D9A}" destId="{FFC6F70A-1397-4335-8773-915AF1FF7D50}" srcOrd="2" destOrd="0" presId="urn:microsoft.com/office/officeart/2005/8/layout/bList2"/>
    <dgm:cxn modelId="{BC08D6F6-5EA0-464F-922D-14DDE4CBF4F5}" type="presParOf" srcId="{7F39ECBF-1C4A-4164-8519-DC2096963D9A}" destId="{38F7D853-FF68-4219-A52B-BE1FDA3288AB}" srcOrd="3" destOrd="0" presId="urn:microsoft.com/office/officeart/2005/8/layout/bList2"/>
    <dgm:cxn modelId="{4C4E9A30-64DD-4990-B918-1C9FD8B43FEB}" type="presParOf" srcId="{BAEB8D00-451B-4282-8E72-0158E9588063}" destId="{7AF393AC-63D0-4663-9223-109616A0B79D}" srcOrd="11" destOrd="0" presId="urn:microsoft.com/office/officeart/2005/8/layout/bList2"/>
    <dgm:cxn modelId="{059D09EA-0664-4573-9D15-900388DE99DD}" type="presParOf" srcId="{BAEB8D00-451B-4282-8E72-0158E9588063}" destId="{79110614-5CFA-42A6-8F45-53C9F56FFF9F}" srcOrd="12" destOrd="0" presId="urn:microsoft.com/office/officeart/2005/8/layout/bList2"/>
    <dgm:cxn modelId="{E70E013B-6B40-4408-BA34-BE63CEFF1CCD}" type="presParOf" srcId="{79110614-5CFA-42A6-8F45-53C9F56FFF9F}" destId="{3502C7F1-43BE-4C81-97A5-F7F6F22D21EA}" srcOrd="0" destOrd="0" presId="urn:microsoft.com/office/officeart/2005/8/layout/bList2"/>
    <dgm:cxn modelId="{62EBBA21-5A78-4BF7-881E-B0CAFBCCEACC}" type="presParOf" srcId="{79110614-5CFA-42A6-8F45-53C9F56FFF9F}" destId="{82F87363-DEF2-431D-A731-5E69B60FAF56}" srcOrd="1" destOrd="0" presId="urn:microsoft.com/office/officeart/2005/8/layout/bList2"/>
    <dgm:cxn modelId="{26BC7332-14D1-4BF9-9AD0-773EA2EC54D8}" type="presParOf" srcId="{79110614-5CFA-42A6-8F45-53C9F56FFF9F}" destId="{D0B7C757-7C3D-44AD-A7D3-07C603459265}" srcOrd="2" destOrd="0" presId="urn:microsoft.com/office/officeart/2005/8/layout/bList2"/>
    <dgm:cxn modelId="{43CB6B64-AEBB-4B21-8A6A-F25571E8D24B}" type="presParOf" srcId="{79110614-5CFA-42A6-8F45-53C9F56FFF9F}" destId="{A4576296-FE07-441D-B81C-E4A862DC59C6}" srcOrd="3" destOrd="0" presId="urn:microsoft.com/office/officeart/2005/8/layout/bList2"/>
    <dgm:cxn modelId="{DC270098-9EC2-4C8B-A7EF-95CBA94C4879}" type="presParOf" srcId="{BAEB8D00-451B-4282-8E72-0158E9588063}" destId="{63BD9E60-A125-4F74-9421-BCE78BD6AFC8}" srcOrd="13" destOrd="0" presId="urn:microsoft.com/office/officeart/2005/8/layout/bList2"/>
    <dgm:cxn modelId="{7D6FC121-3BF3-4D86-A8A1-A168FC964BB6}" type="presParOf" srcId="{BAEB8D00-451B-4282-8E72-0158E9588063}" destId="{5CF6421E-D225-429E-835B-B0A7B5534D7D}" srcOrd="14" destOrd="0" presId="urn:microsoft.com/office/officeart/2005/8/layout/bList2"/>
    <dgm:cxn modelId="{80A8C7EE-76D1-43E7-AB62-4269CDA62AFE}" type="presParOf" srcId="{5CF6421E-D225-429E-835B-B0A7B5534D7D}" destId="{8BC5CF95-0201-4990-9700-146CBE016F33}" srcOrd="0" destOrd="0" presId="urn:microsoft.com/office/officeart/2005/8/layout/bList2"/>
    <dgm:cxn modelId="{5467E754-97DB-4432-9938-89CAFE6F9446}" type="presParOf" srcId="{5CF6421E-D225-429E-835B-B0A7B5534D7D}" destId="{D8430C8E-ACE4-44BF-9986-448F72BBA69E}" srcOrd="1" destOrd="0" presId="urn:microsoft.com/office/officeart/2005/8/layout/bList2"/>
    <dgm:cxn modelId="{9E174A2C-5B21-46AC-B403-C9C381F49963}" type="presParOf" srcId="{5CF6421E-D225-429E-835B-B0A7B5534D7D}" destId="{AF998EC7-5807-4A95-8E9B-B5A79CA95F71}" srcOrd="2" destOrd="0" presId="urn:microsoft.com/office/officeart/2005/8/layout/bList2"/>
    <dgm:cxn modelId="{60931D37-5C8C-4397-A988-85A0C5436036}" type="presParOf" srcId="{5CF6421E-D225-429E-835B-B0A7B5534D7D}" destId="{35EA1D48-0148-4980-B8D4-049F4737FE0D}" srcOrd="3" destOrd="0" presId="urn:microsoft.com/office/officeart/2005/8/layout/bList2"/>
    <dgm:cxn modelId="{7680080F-ADDE-4450-94DE-59D34A7A9508}" type="presParOf" srcId="{BAEB8D00-451B-4282-8E72-0158E9588063}" destId="{96FCE293-88B1-4454-BF4A-AEE69C8E5E79}" srcOrd="15" destOrd="0" presId="urn:microsoft.com/office/officeart/2005/8/layout/bList2"/>
    <dgm:cxn modelId="{090DCE51-DBDA-48D3-8BA8-554438EAFEEC}" type="presParOf" srcId="{BAEB8D00-451B-4282-8E72-0158E9588063}" destId="{3D5A815C-23C5-4D07-9C63-3BCC6D8E4C2B}" srcOrd="16" destOrd="0" presId="urn:microsoft.com/office/officeart/2005/8/layout/bList2"/>
    <dgm:cxn modelId="{2D02847A-9EF3-48CA-902B-24C1D3457E30}" type="presParOf" srcId="{3D5A815C-23C5-4D07-9C63-3BCC6D8E4C2B}" destId="{1E5C0A18-4534-41CB-830D-499445E1AA6B}" srcOrd="0" destOrd="0" presId="urn:microsoft.com/office/officeart/2005/8/layout/bList2"/>
    <dgm:cxn modelId="{AD54A61E-1537-40D4-BFFE-A211ED89BE72}" type="presParOf" srcId="{3D5A815C-23C5-4D07-9C63-3BCC6D8E4C2B}" destId="{BE49F6C0-F38C-4080-B55B-A06C05A222B9}" srcOrd="1" destOrd="0" presId="urn:microsoft.com/office/officeart/2005/8/layout/bList2"/>
    <dgm:cxn modelId="{BAC5D02C-37C4-4706-BBD2-BB386E11F625}" type="presParOf" srcId="{3D5A815C-23C5-4D07-9C63-3BCC6D8E4C2B}" destId="{DF862EB8-AE42-41EF-921B-25630B3306F9}" srcOrd="2" destOrd="0" presId="urn:microsoft.com/office/officeart/2005/8/layout/bList2"/>
    <dgm:cxn modelId="{3307DCBD-2817-4870-8F6A-D3A37ABB58BD}" type="presParOf" srcId="{3D5A815C-23C5-4D07-9C63-3BCC6D8E4C2B}" destId="{9E338D24-4AAD-46F8-A114-B616A1756C82}" srcOrd="3" destOrd="0" presId="urn:microsoft.com/office/officeart/2005/8/layout/bList2"/>
    <dgm:cxn modelId="{EE462CE2-B66A-449C-B58E-689E63F136DA}" type="presParOf" srcId="{BAEB8D00-451B-4282-8E72-0158E9588063}" destId="{E1335DFB-941B-419A-9518-B6E3B2C504B8}" srcOrd="17" destOrd="0" presId="urn:microsoft.com/office/officeart/2005/8/layout/bList2"/>
    <dgm:cxn modelId="{62EFE2A2-62C1-4DC0-9B44-22748A0D8822}" type="presParOf" srcId="{BAEB8D00-451B-4282-8E72-0158E9588063}" destId="{9F74C96A-E17F-4019-935A-A94DE20EB8EE}" srcOrd="18" destOrd="0" presId="urn:microsoft.com/office/officeart/2005/8/layout/bList2"/>
    <dgm:cxn modelId="{AE3FE02B-19B0-488A-B46A-AE6E774F2FD9}" type="presParOf" srcId="{9F74C96A-E17F-4019-935A-A94DE20EB8EE}" destId="{DABC217E-FECC-4847-B27B-D78756880085}" srcOrd="0" destOrd="0" presId="urn:microsoft.com/office/officeart/2005/8/layout/bList2"/>
    <dgm:cxn modelId="{64C73A6E-876A-47DA-AA2D-02DC90200862}" type="presParOf" srcId="{9F74C96A-E17F-4019-935A-A94DE20EB8EE}" destId="{3B6D37DB-0C1A-4FEE-8126-8ED406577D36}" srcOrd="1" destOrd="0" presId="urn:microsoft.com/office/officeart/2005/8/layout/bList2"/>
    <dgm:cxn modelId="{5FDDF18F-7E3A-45F6-B16A-D21502354725}" type="presParOf" srcId="{9F74C96A-E17F-4019-935A-A94DE20EB8EE}" destId="{7A272AA2-7635-45A3-A7C9-996C4FD88EE0}" srcOrd="2" destOrd="0" presId="urn:microsoft.com/office/officeart/2005/8/layout/bList2"/>
    <dgm:cxn modelId="{CA6F991D-9521-42E1-B637-59C700212B85}" type="presParOf" srcId="{9F74C96A-E17F-4019-935A-A94DE20EB8EE}" destId="{FA42BC44-56B3-497C-9411-11E24E2C2A6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B890-CA49-41FB-A4FB-F5D7C37491BC}" type="datetimeFigureOut">
              <a:rPr lang="en-US" smtClean="0"/>
              <a:t>19-Feb-21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427B-2C9E-429D-9B65-60B2C2C06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6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" y="0"/>
            <a:ext cx="12192000" cy="17457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30977" y="2286000"/>
            <a:ext cx="11161023" cy="8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 smtClean="0">
                <a:solidFill>
                  <a:srgbClr val="1E0AB6"/>
                </a:solidFill>
              </a:rPr>
              <a:t>Mavzu</a:t>
            </a:r>
            <a:r>
              <a:rPr lang="en-US" altLang="ru-RU" sz="5400" b="1" dirty="0">
                <a:solidFill>
                  <a:srgbClr val="1E0AB6"/>
                </a:solidFill>
              </a:rPr>
              <a:t>: </a:t>
            </a:r>
            <a:r>
              <a:rPr lang="en-US" altLang="ru-RU" sz="5400" b="1" dirty="0" err="1" smtClean="0">
                <a:solidFill>
                  <a:srgbClr val="1E0AB6"/>
                </a:solidFill>
              </a:rPr>
              <a:t>Takrorlash</a:t>
            </a:r>
            <a:endParaRPr lang="ru-RU" altLang="ru-RU" sz="54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2845" y="1941751"/>
            <a:ext cx="728133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331418" y="247649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24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331418" y="247648"/>
            <a:ext cx="1866670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82338" y="464599"/>
            <a:ext cx="1815749" cy="710988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C7E4273-A19E-497A-9D8A-A9B8181CAFDB}"/>
              </a:ext>
            </a:extLst>
          </p:cNvPr>
          <p:cNvSpPr/>
          <p:nvPr/>
        </p:nvSpPr>
        <p:spPr>
          <a:xfrm>
            <a:off x="323851" y="4074153"/>
            <a:ext cx="707128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xmlns="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1" y="-36350"/>
            <a:ext cx="1745796" cy="174579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5556" r="4000" b="15556"/>
          <a:stretch/>
        </p:blipFill>
        <p:spPr>
          <a:xfrm>
            <a:off x="5643162" y="3182615"/>
            <a:ext cx="1931046" cy="1804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 b="1258"/>
          <a:stretch/>
        </p:blipFill>
        <p:spPr>
          <a:xfrm>
            <a:off x="2171909" y="3248550"/>
            <a:ext cx="1944961" cy="179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0035" r="6251" b="11515"/>
          <a:stretch/>
        </p:blipFill>
        <p:spPr>
          <a:xfrm>
            <a:off x="9098946" y="3186490"/>
            <a:ext cx="1952123" cy="1804003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987992" y="5562600"/>
            <a:ext cx="924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Shayxontohur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276-maktabning 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o’qituvchisi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Shodiyeva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Nafosat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19" y="2438400"/>
            <a:ext cx="5905500" cy="393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805969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9011" y="400640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65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EMMIGRATSIYA</a:t>
            </a:r>
            <a:endParaRPr lang="en-US" sz="2800" b="1" dirty="0">
              <a:solidFill>
                <a:srgbClr val="065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40" y="4006403"/>
            <a:ext cx="282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IMMIGRATSIYA</a:t>
            </a:r>
            <a:endParaRPr lang="en-US" sz="2800" b="1" dirty="0">
              <a:solidFill>
                <a:srgbClr val="007C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685" y="1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685" y="1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0957623"/>
              </p:ext>
            </p:extLst>
          </p:nvPr>
        </p:nvGraphicFramePr>
        <p:xfrm>
          <a:off x="261870" y="1216914"/>
          <a:ext cx="1188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261318"/>
            <a:ext cx="3276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5" y="4134637"/>
            <a:ext cx="2773127" cy="2310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74605"/>
            <a:ext cx="3505200" cy="2402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78" y="1371600"/>
            <a:ext cx="3414244" cy="2496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0" y="3610422"/>
            <a:ext cx="2393878" cy="1508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0" y="5181600"/>
            <a:ext cx="2393878" cy="15979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19600" y="293953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1315" y="293953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vaqtincha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3785" y="3983783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mavsumiy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1568" y="5058811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vaxtali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5663" y="6182826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mayatniksimon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9757"/>
            <a:ext cx="12192000" cy="11452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Dunyoning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geosiyosiy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tizimi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shakllanishi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1524C2-6449-4FAE-91F5-2480917BE633}"/>
              </a:ext>
            </a:extLst>
          </p:cNvPr>
          <p:cNvSpPr txBox="1"/>
          <p:nvPr/>
        </p:nvSpPr>
        <p:spPr>
          <a:xfrm>
            <a:off x="141108" y="6096000"/>
            <a:ext cx="572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Chellen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6D29D7-A0C8-4A1B-A25C-6253BF8EB922}"/>
              </a:ext>
            </a:extLst>
          </p:cNvPr>
          <p:cNvSpPr txBox="1"/>
          <p:nvPr/>
        </p:nvSpPr>
        <p:spPr>
          <a:xfrm>
            <a:off x="5904527" y="6095997"/>
            <a:ext cx="58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Fridrix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Ratsel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32" y="1260232"/>
            <a:ext cx="4202019" cy="4759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01" y="1260231"/>
            <a:ext cx="4544276" cy="47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892802-9963-4273-AF8D-245359B71CEF}"/>
              </a:ext>
            </a:extLst>
          </p:cNvPr>
          <p:cNvSpPr txBox="1"/>
          <p:nvPr/>
        </p:nvSpPr>
        <p:spPr>
          <a:xfrm>
            <a:off x="272334" y="1600200"/>
            <a:ext cx="1188317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Geosiyosat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yondashuv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8093173"/>
              </p:ext>
            </p:extLst>
          </p:nvPr>
        </p:nvGraphicFramePr>
        <p:xfrm>
          <a:off x="722922" y="2659797"/>
          <a:ext cx="10746155" cy="400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Dunyoning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geosiyosiy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tizimi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shakllanishi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4191000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Sivilizatsion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yondashuv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4038600"/>
            <a:ext cx="274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Harbiy-strategik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yondashuv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1513" y="4038600"/>
            <a:ext cx="274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determinizm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yondashuvi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4352722"/>
            <a:ext cx="4480042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geosiyosiy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davrlarning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qachondan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geosiyosiy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davrlarning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3895" y="1500549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1648-yil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91945" y="4897411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1945-yil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9416" y="2709622"/>
            <a:ext cx="478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1814-yil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sentabr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1815-yil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4727" y="3803151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1919-yil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28-iyun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96400" y="6046529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1991-yil 8-dekabr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12214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Dunyoning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geosiyosiy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tizimi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alt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shakllanishi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77100" y="1371600"/>
            <a:ext cx="1386795" cy="970711"/>
            <a:chOff x="360529" y="33212"/>
            <a:chExt cx="1386795" cy="97071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60529" y="33212"/>
              <a:ext cx="1386795" cy="9707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07924" y="80607"/>
              <a:ext cx="1292005" cy="875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Vestfal</a:t>
              </a:r>
              <a:endParaRPr lang="en-US" sz="2100" i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26901" y="2462029"/>
            <a:ext cx="1386795" cy="970711"/>
            <a:chOff x="1510330" y="1123641"/>
            <a:chExt cx="1386795" cy="9707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510330" y="1123641"/>
              <a:ext cx="1386795" cy="9707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0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6"/>
            <p:cNvSpPr/>
            <p:nvPr/>
          </p:nvSpPr>
          <p:spPr>
            <a:xfrm>
              <a:off x="1557725" y="1171036"/>
              <a:ext cx="1292005" cy="875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Vena</a:t>
              </a:r>
              <a:endParaRPr lang="en-US" sz="2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76701" y="3552459"/>
            <a:ext cx="1386795" cy="970711"/>
            <a:chOff x="2660130" y="2214071"/>
            <a:chExt cx="1386795" cy="97071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660130" y="2214071"/>
              <a:ext cx="1386795" cy="9707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8"/>
            <p:cNvSpPr/>
            <p:nvPr/>
          </p:nvSpPr>
          <p:spPr>
            <a:xfrm>
              <a:off x="2707525" y="2261466"/>
              <a:ext cx="1292005" cy="875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Versal</a:t>
              </a:r>
              <a:endParaRPr lang="en-US" sz="2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426502" y="4642889"/>
            <a:ext cx="1386795" cy="970711"/>
            <a:chOff x="3809931" y="3304501"/>
            <a:chExt cx="1386795" cy="97071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809931" y="3304501"/>
              <a:ext cx="1386795" cy="9707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0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3857326" y="3351896"/>
              <a:ext cx="1292005" cy="875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Potsdam</a:t>
              </a:r>
              <a:endParaRPr lang="en-US" sz="2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576303" y="5733318"/>
            <a:ext cx="1386795" cy="970711"/>
            <a:chOff x="4959732" y="4394930"/>
            <a:chExt cx="1386795" cy="97071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959732" y="4394930"/>
              <a:ext cx="1386795" cy="9707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2"/>
            <p:cNvSpPr/>
            <p:nvPr/>
          </p:nvSpPr>
          <p:spPr>
            <a:xfrm>
              <a:off x="5007127" y="4442325"/>
              <a:ext cx="1292005" cy="875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Belovej</a:t>
              </a:r>
              <a:endParaRPr lang="en-US" sz="21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133600" y="927435"/>
          <a:ext cx="10363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5862" y="0"/>
            <a:ext cx="12192000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Integratsion</a:t>
            </a:r>
            <a:r>
              <a:rPr lang="en-US" sz="4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uyushmalar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63274"/>
            <a:ext cx="1684119" cy="2245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11203"/>
            <a:ext cx="2590800" cy="2396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13349"/>
            <a:ext cx="2133600" cy="2433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496" y="1066800"/>
            <a:ext cx="2771104" cy="193899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integratsion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uyushmaning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3733800"/>
            <a:ext cx="4495800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Ittifoqining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0558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Integratsion uyushmalar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44162" y="2667000"/>
            <a:ext cx="4267200" cy="1927750"/>
          </a:xfrm>
          <a:prstGeom prst="roundRect">
            <a:avLst/>
          </a:prstGeom>
          <a:solidFill>
            <a:srgbClr val="FFCCFF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integratsion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uyushma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a’zolarining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amkorlikda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etishlari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971800" y="914400"/>
          <a:ext cx="10287000" cy="576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9" y="823784"/>
            <a:ext cx="1676400" cy="1676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2" y="841369"/>
            <a:ext cx="1973514" cy="1788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143" y="5410200"/>
            <a:ext cx="3437238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hamdo‘stligi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0267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Shanxay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hamkorlik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914400"/>
            <a:ext cx="4191000" cy="1752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integratsion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uyushmaning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048000" y="914400"/>
          <a:ext cx="10287000" cy="576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4572000"/>
            <a:ext cx="2104111" cy="2080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42" y="4886068"/>
            <a:ext cx="2350658" cy="17433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2064" y="3112239"/>
            <a:ext cx="3194432" cy="830997"/>
          </a:xfrm>
          <a:prstGeom prst="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Shanxay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89746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867" b="1" smtClean="0">
                <a:latin typeface="Arial" panose="020B0604020202020204" pitchFamily="34" charset="0"/>
                <a:cs typeface="Arial" panose="020B0604020202020204" pitchFamily="34" charset="0"/>
              </a:rPr>
              <a:t>Asosiy  global  muammolar</a:t>
            </a: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3612582"/>
              </p:ext>
            </p:extLst>
          </p:nvPr>
        </p:nvGraphicFramePr>
        <p:xfrm>
          <a:off x="192617" y="897147"/>
          <a:ext cx="11789176" cy="620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1000" y="1219200"/>
            <a:ext cx="175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tinchlikni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saqlash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xavfsizligini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ta’minlash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muammosi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12192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ekologik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muammo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1214907"/>
            <a:ext cx="213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rivojlanayotgan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davlatlarning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qoloqligi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qashshoqlik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muammosi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3699" y="1214907"/>
            <a:ext cx="166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0" y="1214906"/>
            <a:ext cx="1807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1148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8848" y="4114800"/>
            <a:ext cx="2013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7054" y="4022467"/>
            <a:ext cx="19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okeanidan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9195" y="4160966"/>
            <a:ext cx="1986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millatlararo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dinlararo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munosabatlar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63771" y="4022467"/>
            <a:ext cx="2125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qon-yurak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onkologik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OITSga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1074777"/>
            <a:ext cx="11734797" cy="105882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72-93-sahifasidagi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mavzularni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takrorlab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o‘qib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kelish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63767" y="2362197"/>
            <a:ext cx="11734799" cy="17526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Internet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ma’lumotlaridan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foydalangan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72-93-sahifasidagi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mavzulardan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o‘zingizga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yoqgan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birorta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mavzuga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qiziqarli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ma’lumot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topib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kelish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Working To Do Sticker by Texas A&amp;M University for iOS &amp; Android | GIPHY">
            <a:extLst>
              <a:ext uri="{FF2B5EF4-FFF2-40B4-BE49-F238E27FC236}">
                <a16:creationId xmlns:a16="http://schemas.microsoft.com/office/drawing/2014/main" xmlns="" id="{FD8D82E1-120D-4AF1-9EAD-22E22DE9A7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63" y="4387081"/>
            <a:ext cx="3190875" cy="24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05" y="4464194"/>
            <a:ext cx="2221189" cy="239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00632"/>
            <a:ext cx="2438400" cy="2337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3333" r="6801" b="8889"/>
          <a:stretch/>
        </p:blipFill>
        <p:spPr>
          <a:xfrm>
            <a:off x="6324600" y="4464194"/>
            <a:ext cx="2167360" cy="23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8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5800" y="2649827"/>
            <a:ext cx="5334000" cy="1"/>
          </a:xfrm>
          <a:prstGeom prst="line">
            <a:avLst/>
          </a:prstGeom>
          <a:ln w="76200">
            <a:solidFill>
              <a:srgbClr val="4CB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19799" y="2649827"/>
            <a:ext cx="2971800" cy="2819400"/>
          </a:xfrm>
          <a:prstGeom prst="line">
            <a:avLst/>
          </a:prstGeom>
          <a:ln w="76200">
            <a:solidFill>
              <a:srgbClr val="4CB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915400" y="5469227"/>
            <a:ext cx="2133600" cy="0"/>
          </a:xfrm>
          <a:prstGeom prst="line">
            <a:avLst/>
          </a:prstGeom>
          <a:ln w="76200">
            <a:solidFill>
              <a:srgbClr val="4CB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85800" y="3049072"/>
            <a:ext cx="23622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73409" y="3031900"/>
            <a:ext cx="3046389" cy="278076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019798" y="5812663"/>
            <a:ext cx="50292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915400" y="2057400"/>
            <a:ext cx="0" cy="4182619"/>
          </a:xfrm>
          <a:prstGeom prst="line">
            <a:avLst/>
          </a:prstGeom>
          <a:ln w="3810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973409" y="2057400"/>
            <a:ext cx="41031" cy="4182619"/>
          </a:xfrm>
          <a:prstGeom prst="line">
            <a:avLst/>
          </a:prstGeom>
          <a:ln w="3810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019798" y="2057400"/>
            <a:ext cx="0" cy="4182619"/>
          </a:xfrm>
          <a:prstGeom prst="line">
            <a:avLst/>
          </a:prstGeom>
          <a:ln w="3810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248400" y="2971800"/>
            <a:ext cx="0" cy="278076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7120822" y="1698767"/>
            <a:ext cx="838200" cy="11167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768020" y="1654205"/>
            <a:ext cx="571500" cy="5367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63543" y="615609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53199" y="618564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57599" y="615609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220198" y="615609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965403" y="1232880"/>
            <a:ext cx="381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18646" y="137910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Tug‘ilish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43400" y="138235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469247" y="1665175"/>
            <a:ext cx="571500" cy="5367"/>
          </a:xfrm>
          <a:prstGeom prst="line">
            <a:avLst/>
          </a:prstGeom>
          <a:ln w="76200">
            <a:solidFill>
              <a:srgbClr val="4CB9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366" y="6166"/>
            <a:ext cx="12192000" cy="1295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Соединительная линия уступом 1"/>
          <p:cNvCxnSpPr/>
          <p:nvPr/>
        </p:nvCxnSpPr>
        <p:spPr>
          <a:xfrm rot="5400000">
            <a:off x="9865148" y="3742768"/>
            <a:ext cx="3091613" cy="876297"/>
          </a:xfrm>
          <a:prstGeom prst="bentConnector3">
            <a:avLst>
              <a:gd name="adj1" fmla="val 3407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3071446" cy="3071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2954569"/>
            <a:ext cx="2438400" cy="2438400"/>
          </a:xfrm>
          <a:prstGeom prst="rect">
            <a:avLst/>
          </a:prstGeom>
        </p:spPr>
      </p:pic>
      <p:cxnSp>
        <p:nvCxnSpPr>
          <p:cNvPr id="5" name="Соединительная линия уступом 4"/>
          <p:cNvCxnSpPr/>
          <p:nvPr/>
        </p:nvCxnSpPr>
        <p:spPr>
          <a:xfrm rot="5400000">
            <a:off x="1399118" y="3600158"/>
            <a:ext cx="3191263" cy="845052"/>
          </a:xfrm>
          <a:prstGeom prst="bentConnector3">
            <a:avLst>
              <a:gd name="adj1" fmla="val 2942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>
          <a:xfrm>
            <a:off x="7785116" y="2750880"/>
            <a:ext cx="2845778" cy="2845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1897" y="6199832"/>
            <a:ext cx="761419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1444074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2667000"/>
            <a:ext cx="2592676" cy="3532832"/>
          </a:xfrm>
          <a:prstGeom prst="rect">
            <a:avLst/>
          </a:prstGeom>
        </p:spPr>
      </p:pic>
      <p:cxnSp>
        <p:nvCxnSpPr>
          <p:cNvPr id="3" name="Соединительная линия уступом 2"/>
          <p:cNvCxnSpPr/>
          <p:nvPr/>
        </p:nvCxnSpPr>
        <p:spPr>
          <a:xfrm rot="5400000" flipH="1" flipV="1">
            <a:off x="1110703" y="3848100"/>
            <a:ext cx="3352800" cy="990600"/>
          </a:xfrm>
          <a:prstGeom prst="bentConnector3">
            <a:avLst>
              <a:gd name="adj1" fmla="val 36014"/>
            </a:avLst>
          </a:prstGeom>
          <a:ln w="76200">
            <a:solidFill>
              <a:srgbClr val="4CB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2222" r="9422" b="21110"/>
          <a:stretch/>
        </p:blipFill>
        <p:spPr>
          <a:xfrm>
            <a:off x="3615573" y="2971800"/>
            <a:ext cx="4626846" cy="3228032"/>
          </a:xfrm>
          <a:prstGeom prst="rect">
            <a:avLst/>
          </a:prstGeom>
        </p:spPr>
      </p:pic>
      <p:cxnSp>
        <p:nvCxnSpPr>
          <p:cNvPr id="5" name="Соединительная линия уступом 4"/>
          <p:cNvCxnSpPr/>
          <p:nvPr/>
        </p:nvCxnSpPr>
        <p:spPr>
          <a:xfrm rot="5400000" flipH="1" flipV="1">
            <a:off x="6899188" y="3848100"/>
            <a:ext cx="3352800" cy="990600"/>
          </a:xfrm>
          <a:prstGeom prst="bentConnector3">
            <a:avLst>
              <a:gd name="adj1" fmla="val 36014"/>
            </a:avLst>
          </a:prstGeom>
          <a:ln w="76200">
            <a:solidFill>
              <a:srgbClr val="4CB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4744"/>
          <a:stretch/>
        </p:blipFill>
        <p:spPr>
          <a:xfrm>
            <a:off x="9581623" y="3733800"/>
            <a:ext cx="2130040" cy="1278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900" y="1444074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897" y="6199832"/>
            <a:ext cx="761419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2222" r="9422" b="21110"/>
          <a:stretch/>
        </p:blipFill>
        <p:spPr>
          <a:xfrm>
            <a:off x="4267200" y="2743200"/>
            <a:ext cx="4044140" cy="2821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4744"/>
          <a:stretch/>
        </p:blipFill>
        <p:spPr>
          <a:xfrm>
            <a:off x="9612113" y="3706481"/>
            <a:ext cx="2130040" cy="1278024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/>
          <p:nvPr/>
        </p:nvCxnSpPr>
        <p:spPr>
          <a:xfrm rot="5400000">
            <a:off x="7221267" y="3715797"/>
            <a:ext cx="3091613" cy="876297"/>
          </a:xfrm>
          <a:prstGeom prst="bentConnector3">
            <a:avLst>
              <a:gd name="adj1" fmla="val 3407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3126293"/>
            <a:ext cx="2438400" cy="2438400"/>
          </a:xfrm>
          <a:prstGeom prst="rect">
            <a:avLst/>
          </a:prstGeom>
        </p:spPr>
      </p:pic>
      <p:cxnSp>
        <p:nvCxnSpPr>
          <p:cNvPr id="6" name="Соединительная линия уступом 5"/>
          <p:cNvCxnSpPr/>
          <p:nvPr/>
        </p:nvCxnSpPr>
        <p:spPr>
          <a:xfrm rot="5400000">
            <a:off x="1539481" y="3781245"/>
            <a:ext cx="3191263" cy="845052"/>
          </a:xfrm>
          <a:prstGeom prst="bentConnector3">
            <a:avLst>
              <a:gd name="adj1" fmla="val 2942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1897" y="6199832"/>
            <a:ext cx="761419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1444074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2548410"/>
            <a:ext cx="2598249" cy="3532832"/>
          </a:xfrm>
          <a:prstGeom prst="rect">
            <a:avLst/>
          </a:prstGeom>
        </p:spPr>
      </p:pic>
      <p:cxnSp>
        <p:nvCxnSpPr>
          <p:cNvPr id="3" name="Соединительная линия уступом 2"/>
          <p:cNvCxnSpPr/>
          <p:nvPr/>
        </p:nvCxnSpPr>
        <p:spPr>
          <a:xfrm rot="5400000" flipH="1" flipV="1">
            <a:off x="845685" y="4051803"/>
            <a:ext cx="3181802" cy="418258"/>
          </a:xfrm>
          <a:prstGeom prst="bentConnector3">
            <a:avLst>
              <a:gd name="adj1" fmla="val 50000"/>
            </a:avLst>
          </a:prstGeom>
          <a:ln w="76200">
            <a:solidFill>
              <a:srgbClr val="4CB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/>
          <p:nvPr/>
        </p:nvCxnSpPr>
        <p:spPr>
          <a:xfrm rot="5400000">
            <a:off x="5137576" y="4021179"/>
            <a:ext cx="3235695" cy="533399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8" y="2895600"/>
            <a:ext cx="3071446" cy="3071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>
          <a:xfrm>
            <a:off x="7555524" y="2427792"/>
            <a:ext cx="3561514" cy="3550977"/>
          </a:xfrm>
          <a:prstGeom prst="rect">
            <a:avLst/>
          </a:prstGeom>
        </p:spPr>
      </p:pic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9932396" y="3905235"/>
            <a:ext cx="3338592" cy="578049"/>
          </a:xfrm>
          <a:prstGeom prst="bentConnector3">
            <a:avLst>
              <a:gd name="adj1" fmla="val 50000"/>
            </a:avLst>
          </a:prstGeom>
          <a:ln w="76200">
            <a:solidFill>
              <a:srgbClr val="4CB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1897" y="6199832"/>
            <a:ext cx="761419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-BOSQICH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1444074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o’tish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639189"/>
            <a:ext cx="4125079" cy="3439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657600" cy="36576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838700" y="4168301"/>
            <a:ext cx="1295400" cy="381002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838700" y="4549302"/>
            <a:ext cx="1295400" cy="45720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85900" y="1444074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897" y="6199832"/>
            <a:ext cx="761419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Depopulyatsiya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7825320"/>
              </p:ext>
            </p:extLst>
          </p:nvPr>
        </p:nvGraphicFramePr>
        <p:xfrm>
          <a:off x="685800" y="2514600"/>
          <a:ext cx="1112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144"/>
            <a:ext cx="121920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44074"/>
            <a:ext cx="1203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0498" y="6232270"/>
            <a:ext cx="3122971" cy="523220"/>
          </a:xfrm>
          <a:prstGeom prst="rect">
            <a:avLst/>
          </a:prstGeom>
          <a:solidFill>
            <a:srgbClr val="D9FDCE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suburbanizatsiya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5983" y="6232270"/>
            <a:ext cx="2622834" cy="523220"/>
          </a:xfrm>
          <a:prstGeom prst="rect">
            <a:avLst/>
          </a:prstGeom>
          <a:solidFill>
            <a:srgbClr val="D9FDCE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rurbanizatsiya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91456"/>
            <a:ext cx="4267201" cy="4321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56268"/>
            <a:ext cx="3233434" cy="1818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/>
          <a:stretch/>
        </p:blipFill>
        <p:spPr>
          <a:xfrm>
            <a:off x="391058" y="4364211"/>
            <a:ext cx="2129714" cy="1748852"/>
          </a:xfrm>
          <a:prstGeom prst="rect">
            <a:avLst/>
          </a:prstGeom>
        </p:spPr>
      </p:pic>
      <p:sp>
        <p:nvSpPr>
          <p:cNvPr id="11" name="Выгнутая вверх стрелка 10"/>
          <p:cNvSpPr/>
          <p:nvPr/>
        </p:nvSpPr>
        <p:spPr>
          <a:xfrm rot="8213672" flipV="1">
            <a:off x="562756" y="2548463"/>
            <a:ext cx="3863842" cy="1062460"/>
          </a:xfrm>
          <a:prstGeom prst="curvedDownArrow">
            <a:avLst>
              <a:gd name="adj1" fmla="val 2617"/>
              <a:gd name="adj2" fmla="val 50000"/>
              <a:gd name="adj3" fmla="val 30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6617" y="3617259"/>
            <a:ext cx="4397329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323"/>
            <a:ext cx="121920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483</Words>
  <Application>Microsoft Office PowerPoint</Application>
  <PresentationFormat>Широкоэкранный</PresentationFormat>
  <Paragraphs>122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Integratsion uyushmalar</vt:lpstr>
      <vt:lpstr>Shanxay  hamkorlik  tashkiloti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Nafosat Shodiyeva</cp:lastModifiedBy>
  <cp:revision>281</cp:revision>
  <dcterms:created xsi:type="dcterms:W3CDTF">2020-06-30T15:34:35Z</dcterms:created>
  <dcterms:modified xsi:type="dcterms:W3CDTF">2021-02-19T16:42:42Z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