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media/image3.jpg" ContentType="image/jpeg"/>
  <Override PartName="/ppt/media/image4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8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9.jpg" ContentType="image/jpeg"/>
  <Override PartName="/ppt/media/image10.jpg" ContentType="image/jpeg"/>
  <Override PartName="/ppt/media/image13.jpg" ContentType="image/jpeg"/>
  <Override PartName="/ppt/media/image15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22.jpg" ContentType="image/jpeg"/>
  <Override PartName="/ppt/media/image30.jpg" ContentType="image/jpeg"/>
  <Override PartName="/ppt/media/image33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42.jpg" ContentType="image/jpeg"/>
  <Override PartName="/ppt/media/image43.jpg" ContentType="image/jpeg"/>
  <Override PartName="/ppt/media/image46.jpg" ContentType="image/jpeg"/>
  <Override PartName="/ppt/media/image47.jpg" ContentType="image/jpeg"/>
  <Override PartName="/ppt/media/image50.jpg" ContentType="image/jpeg"/>
  <Override PartName="/ppt/media/image51.jpg" ContentType="image/jpeg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310" r:id="rId6"/>
    <p:sldId id="261" r:id="rId7"/>
    <p:sldId id="337" r:id="rId8"/>
    <p:sldId id="329" r:id="rId9"/>
    <p:sldId id="316" r:id="rId10"/>
    <p:sldId id="336" r:id="rId11"/>
    <p:sldId id="315" r:id="rId12"/>
    <p:sldId id="338" r:id="rId13"/>
    <p:sldId id="340" r:id="rId14"/>
    <p:sldId id="339" r:id="rId15"/>
    <p:sldId id="347" r:id="rId16"/>
    <p:sldId id="348" r:id="rId17"/>
    <p:sldId id="349" r:id="rId18"/>
    <p:sldId id="351" r:id="rId19"/>
    <p:sldId id="350" r:id="rId20"/>
    <p:sldId id="344" r:id="rId21"/>
    <p:sldId id="343" r:id="rId22"/>
    <p:sldId id="296" r:id="rId23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  <a:srgbClr val="FFCCFF"/>
    <a:srgbClr val="99FFCC"/>
    <a:srgbClr val="CC0099"/>
    <a:srgbClr val="FF66CC"/>
    <a:srgbClr val="CCFF99"/>
    <a:srgbClr val="99FF99"/>
    <a:srgbClr val="FFFFFF"/>
    <a:srgbClr val="C8A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291" autoAdjust="0"/>
  </p:normalViewPr>
  <p:slideViewPr>
    <p:cSldViewPr>
      <p:cViewPr varScale="1">
        <p:scale>
          <a:sx n="82" d="100"/>
          <a:sy n="82" d="100"/>
        </p:scale>
        <p:origin x="60" y="1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7A64C-92DA-49C9-917E-1E71932ACBAD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</dgm:pt>
    <dgm:pt modelId="{555F046A-F532-482E-95E8-5A63A558F620}">
      <dgm:prSet phldrT="[Текст]"/>
      <dgm:spPr/>
      <dgm:t>
        <a:bodyPr/>
        <a:lstStyle/>
        <a:p>
          <a:r>
            <a:rPr lang="en-US" dirty="0" err="1" smtClean="0"/>
            <a:t>Afrika</a:t>
          </a:r>
          <a:endParaRPr lang="en-US" dirty="0"/>
        </a:p>
      </dgm:t>
    </dgm:pt>
    <dgm:pt modelId="{940CDEF6-6BD2-4662-A5D5-0188C7CD640D}" type="parTrans" cxnId="{D2CB7812-828F-4833-B125-ABE87F91CDD8}">
      <dgm:prSet/>
      <dgm:spPr/>
      <dgm:t>
        <a:bodyPr/>
        <a:lstStyle/>
        <a:p>
          <a:endParaRPr lang="en-US"/>
        </a:p>
      </dgm:t>
    </dgm:pt>
    <dgm:pt modelId="{4A960096-2C42-4240-99E8-DC090BA54111}" type="sibTrans" cxnId="{D2CB7812-828F-4833-B125-ABE87F91CDD8}">
      <dgm:prSet/>
      <dgm:spPr/>
      <dgm:t>
        <a:bodyPr/>
        <a:lstStyle/>
        <a:p>
          <a:endParaRPr lang="en-US"/>
        </a:p>
      </dgm:t>
    </dgm:pt>
    <dgm:pt modelId="{0E25FFA2-4C55-4680-8978-99E746EB24BC}">
      <dgm:prSet/>
      <dgm:spPr/>
      <dgm:t>
        <a:bodyPr/>
        <a:lstStyle/>
        <a:p>
          <a:r>
            <a:rPr lang="en-US" dirty="0" smtClean="0"/>
            <a:t> </a:t>
          </a:r>
          <a:r>
            <a:rPr lang="en-US" dirty="0" err="1" smtClean="0"/>
            <a:t>Yaqin</a:t>
          </a:r>
          <a:r>
            <a:rPr lang="en-US" dirty="0" smtClean="0"/>
            <a:t>  </a:t>
          </a:r>
          <a:r>
            <a:rPr lang="en-US" dirty="0" err="1" smtClean="0"/>
            <a:t>Sharq</a:t>
          </a:r>
          <a:r>
            <a:rPr lang="en-US" dirty="0" smtClean="0"/>
            <a:t>  </a:t>
          </a:r>
          <a:r>
            <a:rPr lang="en-US" dirty="0" err="1" smtClean="0"/>
            <a:t>davlatlari</a:t>
          </a:r>
          <a:endParaRPr lang="en-US" dirty="0"/>
        </a:p>
      </dgm:t>
    </dgm:pt>
    <dgm:pt modelId="{AB683E4E-4C77-484F-8331-713A29F06775}" type="parTrans" cxnId="{56AACFFF-1306-4B07-832C-84133DF41A09}">
      <dgm:prSet/>
      <dgm:spPr/>
      <dgm:t>
        <a:bodyPr/>
        <a:lstStyle/>
        <a:p>
          <a:endParaRPr lang="en-US"/>
        </a:p>
      </dgm:t>
    </dgm:pt>
    <dgm:pt modelId="{8F8C2E0E-60EC-4A85-836A-929F4AA21D39}" type="sibTrans" cxnId="{56AACFFF-1306-4B07-832C-84133DF41A09}">
      <dgm:prSet/>
      <dgm:spPr/>
      <dgm:t>
        <a:bodyPr/>
        <a:lstStyle/>
        <a:p>
          <a:endParaRPr lang="en-US"/>
        </a:p>
      </dgm:t>
    </dgm:pt>
    <dgm:pt modelId="{BACD82CB-030C-4442-8784-1B800F2BFEED}" type="pres">
      <dgm:prSet presAssocID="{6157A64C-92DA-49C9-917E-1E71932ACBAD}" presName="linearFlow" presStyleCnt="0">
        <dgm:presLayoutVars>
          <dgm:dir/>
          <dgm:resizeHandles val="exact"/>
        </dgm:presLayoutVars>
      </dgm:prSet>
      <dgm:spPr/>
    </dgm:pt>
    <dgm:pt modelId="{F04FEE76-9DC9-4375-B86A-E46B21C407A9}" type="pres">
      <dgm:prSet presAssocID="{555F046A-F532-482E-95E8-5A63A558F620}" presName="composite" presStyleCnt="0"/>
      <dgm:spPr/>
    </dgm:pt>
    <dgm:pt modelId="{ED2290BF-CC81-476D-B8BB-F510E03CF354}" type="pres">
      <dgm:prSet presAssocID="{555F046A-F532-482E-95E8-5A63A558F620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37226D0-0011-487D-8F9E-0254FD90531F}" type="pres">
      <dgm:prSet presAssocID="{555F046A-F532-482E-95E8-5A63A558F620}" presName="txShp" presStyleLbl="node1" presStyleIdx="0" presStyleCnt="2" custLinFactNeighborX="1787" custLinFactNeighborY="-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A12EC5-B6BB-4C90-B508-C3AC14D7307C}" type="pres">
      <dgm:prSet presAssocID="{4A960096-2C42-4240-99E8-DC090BA54111}" presName="spacing" presStyleCnt="0"/>
      <dgm:spPr/>
    </dgm:pt>
    <dgm:pt modelId="{85544160-8306-4871-9427-8ADBEE019A93}" type="pres">
      <dgm:prSet presAssocID="{0E25FFA2-4C55-4680-8978-99E746EB24BC}" presName="composite" presStyleCnt="0"/>
      <dgm:spPr/>
    </dgm:pt>
    <dgm:pt modelId="{C2752BD0-F1B3-47E4-B46F-77754BD31F6D}" type="pres">
      <dgm:prSet presAssocID="{0E25FFA2-4C55-4680-8978-99E746EB24BC}" presName="imgShp" presStyleLbl="fgImgPlace1" presStyleIdx="1" presStyleCnt="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9216" t="-54553" r="-115220" b="-85541"/>
          </a:stretch>
        </a:blipFill>
      </dgm:spPr>
    </dgm:pt>
    <dgm:pt modelId="{DDBEC222-1B9B-4CD8-A277-BE21374C5C8F}" type="pres">
      <dgm:prSet presAssocID="{0E25FFA2-4C55-4680-8978-99E746EB24B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60D756-AF2F-4E4B-964B-FD37D469B1DB}" type="presOf" srcId="{0E25FFA2-4C55-4680-8978-99E746EB24BC}" destId="{DDBEC222-1B9B-4CD8-A277-BE21374C5C8F}" srcOrd="0" destOrd="0" presId="urn:microsoft.com/office/officeart/2005/8/layout/vList3"/>
    <dgm:cxn modelId="{26F5AB9C-81E4-45F8-B517-4388B223DF36}" type="presOf" srcId="{6157A64C-92DA-49C9-917E-1E71932ACBAD}" destId="{BACD82CB-030C-4442-8784-1B800F2BFEED}" srcOrd="0" destOrd="0" presId="urn:microsoft.com/office/officeart/2005/8/layout/vList3"/>
    <dgm:cxn modelId="{D2CB7812-828F-4833-B125-ABE87F91CDD8}" srcId="{6157A64C-92DA-49C9-917E-1E71932ACBAD}" destId="{555F046A-F532-482E-95E8-5A63A558F620}" srcOrd="0" destOrd="0" parTransId="{940CDEF6-6BD2-4662-A5D5-0188C7CD640D}" sibTransId="{4A960096-2C42-4240-99E8-DC090BA54111}"/>
    <dgm:cxn modelId="{40728217-53B3-467E-B96E-00F2FBFF530C}" type="presOf" srcId="{555F046A-F532-482E-95E8-5A63A558F620}" destId="{F37226D0-0011-487D-8F9E-0254FD90531F}" srcOrd="0" destOrd="0" presId="urn:microsoft.com/office/officeart/2005/8/layout/vList3"/>
    <dgm:cxn modelId="{56AACFFF-1306-4B07-832C-84133DF41A09}" srcId="{6157A64C-92DA-49C9-917E-1E71932ACBAD}" destId="{0E25FFA2-4C55-4680-8978-99E746EB24BC}" srcOrd="1" destOrd="0" parTransId="{AB683E4E-4C77-484F-8331-713A29F06775}" sibTransId="{8F8C2E0E-60EC-4A85-836A-929F4AA21D39}"/>
    <dgm:cxn modelId="{57B40AAE-1D71-4818-8413-32BAB45FC781}" type="presParOf" srcId="{BACD82CB-030C-4442-8784-1B800F2BFEED}" destId="{F04FEE76-9DC9-4375-B86A-E46B21C407A9}" srcOrd="0" destOrd="0" presId="urn:microsoft.com/office/officeart/2005/8/layout/vList3"/>
    <dgm:cxn modelId="{5A08392F-95AB-4404-BD9A-6A534B190D8B}" type="presParOf" srcId="{F04FEE76-9DC9-4375-B86A-E46B21C407A9}" destId="{ED2290BF-CC81-476D-B8BB-F510E03CF354}" srcOrd="0" destOrd="0" presId="urn:microsoft.com/office/officeart/2005/8/layout/vList3"/>
    <dgm:cxn modelId="{03370B15-0FB0-48CC-8477-F2C4BE2BD7D1}" type="presParOf" srcId="{F04FEE76-9DC9-4375-B86A-E46B21C407A9}" destId="{F37226D0-0011-487D-8F9E-0254FD90531F}" srcOrd="1" destOrd="0" presId="urn:microsoft.com/office/officeart/2005/8/layout/vList3"/>
    <dgm:cxn modelId="{DCE7C067-E0C1-4D8C-B682-772829931FC0}" type="presParOf" srcId="{BACD82CB-030C-4442-8784-1B800F2BFEED}" destId="{48A12EC5-B6BB-4C90-B508-C3AC14D7307C}" srcOrd="1" destOrd="0" presId="urn:microsoft.com/office/officeart/2005/8/layout/vList3"/>
    <dgm:cxn modelId="{7EB8790A-92ED-4B1F-8F3D-E7B0AF525AD5}" type="presParOf" srcId="{BACD82CB-030C-4442-8784-1B800F2BFEED}" destId="{85544160-8306-4871-9427-8ADBEE019A93}" srcOrd="2" destOrd="0" presId="urn:microsoft.com/office/officeart/2005/8/layout/vList3"/>
    <dgm:cxn modelId="{0FCB0606-5C8A-4B3B-8EE9-1178F41E64C6}" type="presParOf" srcId="{85544160-8306-4871-9427-8ADBEE019A93}" destId="{C2752BD0-F1B3-47E4-B46F-77754BD31F6D}" srcOrd="0" destOrd="0" presId="urn:microsoft.com/office/officeart/2005/8/layout/vList3"/>
    <dgm:cxn modelId="{A92A186A-3AF8-46D0-980D-6495C27F315A}" type="presParOf" srcId="{85544160-8306-4871-9427-8ADBEE019A93}" destId="{DDBEC222-1B9B-4CD8-A277-BE21374C5C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C9C05E-D53D-498E-A29E-93385F73DF33}" type="doc">
      <dgm:prSet loTypeId="urn:microsoft.com/office/officeart/2005/8/layout/arrow2" loCatId="process" qsTypeId="urn:microsoft.com/office/officeart/2005/8/quickstyle/3d3" qsCatId="3D" csTypeId="urn:microsoft.com/office/officeart/2005/8/colors/colorful1" csCatId="colorful" phldr="1"/>
      <dgm:spPr/>
    </dgm:pt>
    <dgm:pt modelId="{9CDE4702-4C9C-45DE-AD22-AD13D1D36C44}">
      <dgm:prSet phldrT="[Текст]" custT="1"/>
      <dgm:spPr/>
      <dgm:t>
        <a:bodyPr/>
        <a:lstStyle/>
        <a:p>
          <a:r>
            <a:rPr lang="en-US" sz="2800" b="1" dirty="0" err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iqtisodiy</a:t>
          </a:r>
          <a:endParaRPr lang="en-US" sz="28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99798C-F977-4216-9BEB-9B334D68BCEA}" type="parTrans" cxnId="{CE300C8C-E08A-431F-B2DB-4B09023B354A}">
      <dgm:prSet/>
      <dgm:spPr/>
      <dgm:t>
        <a:bodyPr/>
        <a:lstStyle/>
        <a:p>
          <a:endParaRPr lang="en-US"/>
        </a:p>
      </dgm:t>
    </dgm:pt>
    <dgm:pt modelId="{B57123BB-EA7B-4B48-A0A9-9E462EDD98A9}" type="sibTrans" cxnId="{CE300C8C-E08A-431F-B2DB-4B09023B354A}">
      <dgm:prSet/>
      <dgm:spPr/>
      <dgm:t>
        <a:bodyPr/>
        <a:lstStyle/>
        <a:p>
          <a:endParaRPr lang="en-US"/>
        </a:p>
      </dgm:t>
    </dgm:pt>
    <dgm:pt modelId="{3FED5DDC-74B5-47CD-9B88-21B7DB586E0F}">
      <dgm:prSet phldrT="[Текст]" custT="1"/>
      <dgm:spPr/>
      <dgm:t>
        <a:bodyPr/>
        <a:lstStyle/>
        <a:p>
          <a:r>
            <a:rPr lang="en-US" sz="2800" b="1" dirty="0" err="1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ijtimoiy</a:t>
          </a:r>
          <a:endParaRPr lang="en-US" sz="2800" b="1" dirty="0">
            <a:solidFill>
              <a:srgbClr val="00B05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92BBE3-BE22-4883-BAA6-EE5248E7C7F1}" type="parTrans" cxnId="{02732CB7-2F20-4BD0-8330-AAA3B5F14A9A}">
      <dgm:prSet/>
      <dgm:spPr/>
      <dgm:t>
        <a:bodyPr/>
        <a:lstStyle/>
        <a:p>
          <a:endParaRPr lang="en-US"/>
        </a:p>
      </dgm:t>
    </dgm:pt>
    <dgm:pt modelId="{EDED1566-F80D-425D-A45D-C47E18523A90}" type="sibTrans" cxnId="{02732CB7-2F20-4BD0-8330-AAA3B5F14A9A}">
      <dgm:prSet/>
      <dgm:spPr/>
      <dgm:t>
        <a:bodyPr/>
        <a:lstStyle/>
        <a:p>
          <a:endParaRPr lang="en-US"/>
        </a:p>
      </dgm:t>
    </dgm:pt>
    <dgm:pt modelId="{FC2B668D-C042-48EF-9034-3637B144B4BE}">
      <dgm:prSet phldrT="[Текст]" custT="1"/>
      <dgm:spPr/>
      <dgm:t>
        <a:bodyPr/>
        <a:lstStyle/>
        <a:p>
          <a:r>
            <a:rPr lang="en-US" sz="2800" b="1" dirty="0" err="1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siyosiy</a:t>
          </a:r>
          <a:endParaRPr lang="en-US" sz="2800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B25B12-7557-4314-A90A-F30DD3C72B84}" type="parTrans" cxnId="{9DFE745A-8E0F-4403-9036-D90A8AD3DBDE}">
      <dgm:prSet/>
      <dgm:spPr/>
      <dgm:t>
        <a:bodyPr/>
        <a:lstStyle/>
        <a:p>
          <a:endParaRPr lang="en-US"/>
        </a:p>
      </dgm:t>
    </dgm:pt>
    <dgm:pt modelId="{8ADDC430-5DDE-47C1-8749-117660988248}" type="sibTrans" cxnId="{9DFE745A-8E0F-4403-9036-D90A8AD3DBDE}">
      <dgm:prSet/>
      <dgm:spPr/>
      <dgm:t>
        <a:bodyPr/>
        <a:lstStyle/>
        <a:p>
          <a:endParaRPr lang="en-US"/>
        </a:p>
      </dgm:t>
    </dgm:pt>
    <dgm:pt modelId="{B2E450A3-E7D9-4FBE-A493-D2371CA4E811}" type="pres">
      <dgm:prSet presAssocID="{42C9C05E-D53D-498E-A29E-93385F73DF33}" presName="arrowDiagram" presStyleCnt="0">
        <dgm:presLayoutVars>
          <dgm:chMax val="5"/>
          <dgm:dir/>
          <dgm:resizeHandles val="exact"/>
        </dgm:presLayoutVars>
      </dgm:prSet>
      <dgm:spPr/>
    </dgm:pt>
    <dgm:pt modelId="{67D238F7-92A5-405E-880B-97B2C45CEDB9}" type="pres">
      <dgm:prSet presAssocID="{42C9C05E-D53D-498E-A29E-93385F73DF33}" presName="arrow" presStyleLbl="bgShp" presStyleIdx="0" presStyleCnt="1"/>
      <dgm:spPr/>
    </dgm:pt>
    <dgm:pt modelId="{3AD6B291-AF45-4CE7-A30E-9DEA59924C3B}" type="pres">
      <dgm:prSet presAssocID="{42C9C05E-D53D-498E-A29E-93385F73DF33}" presName="arrowDiagram3" presStyleCnt="0"/>
      <dgm:spPr/>
    </dgm:pt>
    <dgm:pt modelId="{57502705-9F1B-4EC2-8FE8-1AC34EF8E2EB}" type="pres">
      <dgm:prSet presAssocID="{9CDE4702-4C9C-45DE-AD22-AD13D1D36C44}" presName="bullet3a" presStyleLbl="node1" presStyleIdx="0" presStyleCnt="3"/>
      <dgm:spPr/>
    </dgm:pt>
    <dgm:pt modelId="{7E96D2D5-0ECC-4C41-9C9E-BF620BB33B5D}" type="pres">
      <dgm:prSet presAssocID="{9CDE4702-4C9C-45DE-AD22-AD13D1D36C44}" presName="textBox3a" presStyleLbl="revTx" presStyleIdx="0" presStyleCnt="3" custScaleX="216936" custLinFactNeighborX="67809" custLinFactNeighborY="36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DA740D-870A-44E0-88F8-BC6FA2D6055A}" type="pres">
      <dgm:prSet presAssocID="{3FED5DDC-74B5-47CD-9B88-21B7DB586E0F}" presName="bullet3b" presStyleLbl="node1" presStyleIdx="1" presStyleCnt="3"/>
      <dgm:spPr/>
    </dgm:pt>
    <dgm:pt modelId="{8C4984E8-6DC5-4993-8806-BA6798A64F7C}" type="pres">
      <dgm:prSet presAssocID="{3FED5DDC-74B5-47CD-9B88-21B7DB586E0F}" presName="textBox3b" presStyleLbl="revTx" presStyleIdx="1" presStyleCnt="3" custScaleX="236802" custScaleY="43307" custLinFactNeighborX="72587" custLinFactNeighborY="3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3904D-767B-4634-BAD3-017360FA47AE}" type="pres">
      <dgm:prSet presAssocID="{FC2B668D-C042-48EF-9034-3637B144B4BE}" presName="bullet3c" presStyleLbl="node1" presStyleIdx="2" presStyleCnt="3"/>
      <dgm:spPr/>
    </dgm:pt>
    <dgm:pt modelId="{2F9CB24E-1A6F-4F6B-819A-7AD16922F843}" type="pres">
      <dgm:prSet presAssocID="{FC2B668D-C042-48EF-9034-3637B144B4BE}" presName="textBox3c" presStyleLbl="revTx" presStyleIdx="2" presStyleCnt="3" custScaleX="162198" custScaleY="15264" custLinFactNeighborX="2357" custLinFactNeighborY="-143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300C8C-E08A-431F-B2DB-4B09023B354A}" srcId="{42C9C05E-D53D-498E-A29E-93385F73DF33}" destId="{9CDE4702-4C9C-45DE-AD22-AD13D1D36C44}" srcOrd="0" destOrd="0" parTransId="{9799798C-F977-4216-9BEB-9B334D68BCEA}" sibTransId="{B57123BB-EA7B-4B48-A0A9-9E462EDD98A9}"/>
    <dgm:cxn modelId="{DF8EAA09-626D-4C8D-8723-C3D05B5429F2}" type="presOf" srcId="{FC2B668D-C042-48EF-9034-3637B144B4BE}" destId="{2F9CB24E-1A6F-4F6B-819A-7AD16922F843}" srcOrd="0" destOrd="0" presId="urn:microsoft.com/office/officeart/2005/8/layout/arrow2"/>
    <dgm:cxn modelId="{02732CB7-2F20-4BD0-8330-AAA3B5F14A9A}" srcId="{42C9C05E-D53D-498E-A29E-93385F73DF33}" destId="{3FED5DDC-74B5-47CD-9B88-21B7DB586E0F}" srcOrd="1" destOrd="0" parTransId="{2292BBE3-BE22-4883-BAA6-EE5248E7C7F1}" sibTransId="{EDED1566-F80D-425D-A45D-C47E18523A90}"/>
    <dgm:cxn modelId="{41ABB029-8CC7-4E81-8AB7-84398E5D2311}" type="presOf" srcId="{3FED5DDC-74B5-47CD-9B88-21B7DB586E0F}" destId="{8C4984E8-6DC5-4993-8806-BA6798A64F7C}" srcOrd="0" destOrd="0" presId="urn:microsoft.com/office/officeart/2005/8/layout/arrow2"/>
    <dgm:cxn modelId="{9DFE745A-8E0F-4403-9036-D90A8AD3DBDE}" srcId="{42C9C05E-D53D-498E-A29E-93385F73DF33}" destId="{FC2B668D-C042-48EF-9034-3637B144B4BE}" srcOrd="2" destOrd="0" parTransId="{C2B25B12-7557-4314-A90A-F30DD3C72B84}" sibTransId="{8ADDC430-5DDE-47C1-8749-117660988248}"/>
    <dgm:cxn modelId="{36037D47-AE44-42A0-9F76-268138C584E1}" type="presOf" srcId="{42C9C05E-D53D-498E-A29E-93385F73DF33}" destId="{B2E450A3-E7D9-4FBE-A493-D2371CA4E811}" srcOrd="0" destOrd="0" presId="urn:microsoft.com/office/officeart/2005/8/layout/arrow2"/>
    <dgm:cxn modelId="{2F57F71C-78AC-412B-B86B-2EDF2A52250C}" type="presOf" srcId="{9CDE4702-4C9C-45DE-AD22-AD13D1D36C44}" destId="{7E96D2D5-0ECC-4C41-9C9E-BF620BB33B5D}" srcOrd="0" destOrd="0" presId="urn:microsoft.com/office/officeart/2005/8/layout/arrow2"/>
    <dgm:cxn modelId="{1106A896-225B-4699-BD68-C4E392686398}" type="presParOf" srcId="{B2E450A3-E7D9-4FBE-A493-D2371CA4E811}" destId="{67D238F7-92A5-405E-880B-97B2C45CEDB9}" srcOrd="0" destOrd="0" presId="urn:microsoft.com/office/officeart/2005/8/layout/arrow2"/>
    <dgm:cxn modelId="{00BD802F-66DD-4410-A648-D142F1E806ED}" type="presParOf" srcId="{B2E450A3-E7D9-4FBE-A493-D2371CA4E811}" destId="{3AD6B291-AF45-4CE7-A30E-9DEA59924C3B}" srcOrd="1" destOrd="0" presId="urn:microsoft.com/office/officeart/2005/8/layout/arrow2"/>
    <dgm:cxn modelId="{0E332BD9-47D1-4B8E-8EC8-5E18D3D36BA8}" type="presParOf" srcId="{3AD6B291-AF45-4CE7-A30E-9DEA59924C3B}" destId="{57502705-9F1B-4EC2-8FE8-1AC34EF8E2EB}" srcOrd="0" destOrd="0" presId="urn:microsoft.com/office/officeart/2005/8/layout/arrow2"/>
    <dgm:cxn modelId="{5A32CAC4-447A-4765-80B1-28BB5E38CD7D}" type="presParOf" srcId="{3AD6B291-AF45-4CE7-A30E-9DEA59924C3B}" destId="{7E96D2D5-0ECC-4C41-9C9E-BF620BB33B5D}" srcOrd="1" destOrd="0" presId="urn:microsoft.com/office/officeart/2005/8/layout/arrow2"/>
    <dgm:cxn modelId="{A5AD26DE-17FF-46A8-A0D6-0FCDD188DE0A}" type="presParOf" srcId="{3AD6B291-AF45-4CE7-A30E-9DEA59924C3B}" destId="{10DA740D-870A-44E0-88F8-BC6FA2D6055A}" srcOrd="2" destOrd="0" presId="urn:microsoft.com/office/officeart/2005/8/layout/arrow2"/>
    <dgm:cxn modelId="{2F670ED4-D6D6-4BC5-B40F-F6FDA064E3AA}" type="presParOf" srcId="{3AD6B291-AF45-4CE7-A30E-9DEA59924C3B}" destId="{8C4984E8-6DC5-4993-8806-BA6798A64F7C}" srcOrd="3" destOrd="0" presId="urn:microsoft.com/office/officeart/2005/8/layout/arrow2"/>
    <dgm:cxn modelId="{F853B111-4EA1-4315-98BE-76661F0B40D2}" type="presParOf" srcId="{3AD6B291-AF45-4CE7-A30E-9DEA59924C3B}" destId="{7F23904D-767B-4634-BAD3-017360FA47AE}" srcOrd="4" destOrd="0" presId="urn:microsoft.com/office/officeart/2005/8/layout/arrow2"/>
    <dgm:cxn modelId="{BD464438-48CC-4893-83A1-5C4E2558438B}" type="presParOf" srcId="{3AD6B291-AF45-4CE7-A30E-9DEA59924C3B}" destId="{2F9CB24E-1A6F-4F6B-819A-7AD16922F84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E6E1C1-D68C-4354-964E-BBF3B04518F0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5875240-D31B-4A67-B839-5282897AB275}">
      <dgm:prSet phldrT="[Текст]" custT="1"/>
      <dgm:spPr/>
      <dgm:t>
        <a:bodyPr/>
        <a:lstStyle/>
        <a:p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Sobiq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sho‘rolar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tizimidan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qolgan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ijtimoiy-iqtisodiy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xususiyatga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egaligi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B3FFAB-08B1-4AD9-990E-DD440FD6E3E4}" type="parTrans" cxnId="{96DC42F6-2D18-4051-AEAF-6ADE31154BC7}">
      <dgm:prSet/>
      <dgm:spPr/>
      <dgm:t>
        <a:bodyPr/>
        <a:lstStyle/>
        <a:p>
          <a:endParaRPr lang="en-US"/>
        </a:p>
      </dgm:t>
    </dgm:pt>
    <dgm:pt modelId="{60EACEE7-AA2C-4740-9AC4-916503F569DD}" type="sibTrans" cxnId="{96DC42F6-2D18-4051-AEAF-6ADE31154BC7}">
      <dgm:prSet/>
      <dgm:spPr/>
      <dgm:t>
        <a:bodyPr/>
        <a:lstStyle/>
        <a:p>
          <a:endParaRPr lang="en-US"/>
        </a:p>
      </dgm:t>
    </dgm:pt>
    <dgm:pt modelId="{3D71BFBD-670E-4291-A327-AE0E2C322EEE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Tashqi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16E1E0-E09B-4307-B305-09397B9FACBC}" type="parTrans" cxnId="{880DA878-F741-4803-A8F7-42DE871FE3C8}">
      <dgm:prSet/>
      <dgm:spPr/>
      <dgm:t>
        <a:bodyPr/>
        <a:lstStyle/>
        <a:p>
          <a:endParaRPr lang="en-US"/>
        </a:p>
      </dgm:t>
    </dgm:pt>
    <dgm:pt modelId="{A2571007-FEEA-4CD5-80AC-118B688FFF57}" type="sibTrans" cxnId="{880DA878-F741-4803-A8F7-42DE871FE3C8}">
      <dgm:prSet/>
      <dgm:spPr/>
      <dgm:t>
        <a:bodyPr/>
        <a:lstStyle/>
        <a:p>
          <a:endParaRPr lang="en-US"/>
        </a:p>
      </dgm:t>
    </dgm:pt>
    <dgm:pt modelId="{1A6FF2C5-906B-4675-BDBA-CCDF92E69ACB}">
      <dgm:prSet phldrT="[Текст]" custT="1"/>
      <dgm:spPr/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NATO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hududining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sharqqa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qarab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kengayib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borishi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E2A9B2-092E-4FBA-B806-24401EDE30CC}" type="parTrans" cxnId="{13194DC5-D5FC-434D-B270-B062F634E253}">
      <dgm:prSet/>
      <dgm:spPr/>
      <dgm:t>
        <a:bodyPr/>
        <a:lstStyle/>
        <a:p>
          <a:endParaRPr lang="en-US"/>
        </a:p>
      </dgm:t>
    </dgm:pt>
    <dgm:pt modelId="{7D769FA9-85F0-46F6-AAF9-0E7A79F0FA47}" type="sibTrans" cxnId="{13194DC5-D5FC-434D-B270-B062F634E253}">
      <dgm:prSet/>
      <dgm:spPr/>
      <dgm:t>
        <a:bodyPr/>
        <a:lstStyle/>
        <a:p>
          <a:endParaRPr lang="en-US"/>
        </a:p>
      </dgm:t>
    </dgm:pt>
    <dgm:pt modelId="{0C48DD6D-EC96-422B-8E25-0599C4F492B9}">
      <dgm:prSet phldrT="[Текст]" custT="1"/>
      <dgm:spPr/>
      <dgm:t>
        <a:bodyPr/>
        <a:lstStyle/>
        <a:p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xalqaro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terroristik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boshqa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guruhlarning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Rossiya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geosiyosiy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mavqeini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pasaytirishga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harakatlari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4518F9-9D9D-44C7-A541-AE8F5A828253}" type="parTrans" cxnId="{3DEE6F03-3976-4E76-BED6-42EDB9A102E1}">
      <dgm:prSet/>
      <dgm:spPr/>
      <dgm:t>
        <a:bodyPr/>
        <a:lstStyle/>
        <a:p>
          <a:endParaRPr lang="en-US"/>
        </a:p>
      </dgm:t>
    </dgm:pt>
    <dgm:pt modelId="{39C8DDB5-3BAD-46E3-B6EC-8C68341F5A46}" type="sibTrans" cxnId="{3DEE6F03-3976-4E76-BED6-42EDB9A102E1}">
      <dgm:prSet/>
      <dgm:spPr/>
      <dgm:t>
        <a:bodyPr/>
        <a:lstStyle/>
        <a:p>
          <a:endParaRPr lang="en-US"/>
        </a:p>
      </dgm:t>
    </dgm:pt>
    <dgm:pt modelId="{E8B66CEB-F6DA-41E5-B14F-196373504A92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C65845-8086-43D8-BA46-1591E8C05AF4}" type="sibTrans" cxnId="{B910C65E-A78C-47FC-9A48-ED1B90374BC0}">
      <dgm:prSet/>
      <dgm:spPr/>
      <dgm:t>
        <a:bodyPr/>
        <a:lstStyle/>
        <a:p>
          <a:endParaRPr lang="en-US"/>
        </a:p>
      </dgm:t>
    </dgm:pt>
    <dgm:pt modelId="{886A366A-6020-4B92-9F8A-18BDBA3212EC}" type="parTrans" cxnId="{B910C65E-A78C-47FC-9A48-ED1B90374BC0}">
      <dgm:prSet/>
      <dgm:spPr/>
      <dgm:t>
        <a:bodyPr/>
        <a:lstStyle/>
        <a:p>
          <a:endParaRPr lang="en-US"/>
        </a:p>
      </dgm:t>
    </dgm:pt>
    <dgm:pt modelId="{3987C49C-E2DE-4EE5-91B5-CF127185BC2A}" type="pres">
      <dgm:prSet presAssocID="{32E6E1C1-D68C-4354-964E-BBF3B04518F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DC2D799-1CA4-46B7-AED7-6B3519D3B349}" type="pres">
      <dgm:prSet presAssocID="{E8B66CEB-F6DA-41E5-B14F-196373504A92}" presName="posSpace" presStyleCnt="0"/>
      <dgm:spPr/>
      <dgm:t>
        <a:bodyPr/>
        <a:lstStyle/>
        <a:p>
          <a:endParaRPr lang="en-US"/>
        </a:p>
      </dgm:t>
    </dgm:pt>
    <dgm:pt modelId="{C74367C4-2DFA-4F1D-BD46-895E57B42A44}" type="pres">
      <dgm:prSet presAssocID="{E8B66CEB-F6DA-41E5-B14F-196373504A92}" presName="vertFlow" presStyleCnt="0"/>
      <dgm:spPr/>
      <dgm:t>
        <a:bodyPr/>
        <a:lstStyle/>
        <a:p>
          <a:endParaRPr lang="en-US"/>
        </a:p>
      </dgm:t>
    </dgm:pt>
    <dgm:pt modelId="{2014FCED-C9C1-49F5-B54C-9CB75922F76E}" type="pres">
      <dgm:prSet presAssocID="{E8B66CEB-F6DA-41E5-B14F-196373504A92}" presName="topSpace" presStyleCnt="0"/>
      <dgm:spPr/>
      <dgm:t>
        <a:bodyPr/>
        <a:lstStyle/>
        <a:p>
          <a:endParaRPr lang="en-US"/>
        </a:p>
      </dgm:t>
    </dgm:pt>
    <dgm:pt modelId="{86C58D41-70DE-431F-A713-68F02EA915D0}" type="pres">
      <dgm:prSet presAssocID="{E8B66CEB-F6DA-41E5-B14F-196373504A92}" presName="firstComp" presStyleCnt="0"/>
      <dgm:spPr/>
      <dgm:t>
        <a:bodyPr/>
        <a:lstStyle/>
        <a:p>
          <a:endParaRPr lang="en-US"/>
        </a:p>
      </dgm:t>
    </dgm:pt>
    <dgm:pt modelId="{86BE806C-BDFB-46F8-9936-997BC9FBF0CA}" type="pres">
      <dgm:prSet presAssocID="{E8B66CEB-F6DA-41E5-B14F-196373504A92}" presName="firstChild" presStyleLbl="bgAccFollowNode1" presStyleIdx="0" presStyleCnt="3" custScaleY="197994"/>
      <dgm:spPr/>
      <dgm:t>
        <a:bodyPr/>
        <a:lstStyle/>
        <a:p>
          <a:endParaRPr lang="en-US"/>
        </a:p>
      </dgm:t>
    </dgm:pt>
    <dgm:pt modelId="{D867BBBF-38C2-4E45-B520-5040D9388522}" type="pres">
      <dgm:prSet presAssocID="{E8B66CEB-F6DA-41E5-B14F-196373504A92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31273C-13EF-4633-A9D6-41D5354E8787}" type="pres">
      <dgm:prSet presAssocID="{E8B66CEB-F6DA-41E5-B14F-196373504A92}" presName="negSpace" presStyleCnt="0"/>
      <dgm:spPr/>
      <dgm:t>
        <a:bodyPr/>
        <a:lstStyle/>
        <a:p>
          <a:endParaRPr lang="en-US"/>
        </a:p>
      </dgm:t>
    </dgm:pt>
    <dgm:pt modelId="{5DEE97DF-4B6B-420A-8C8E-4EA46613357C}" type="pres">
      <dgm:prSet presAssocID="{E8B66CEB-F6DA-41E5-B14F-196373504A92}" presName="circle" presStyleLbl="node1" presStyleIdx="0" presStyleCnt="2"/>
      <dgm:spPr/>
      <dgm:t>
        <a:bodyPr/>
        <a:lstStyle/>
        <a:p>
          <a:endParaRPr lang="en-US"/>
        </a:p>
      </dgm:t>
    </dgm:pt>
    <dgm:pt modelId="{1ABD1E5F-1035-48B6-B198-0FB187EC0C4B}" type="pres">
      <dgm:prSet presAssocID="{DEC65845-8086-43D8-BA46-1591E8C05AF4}" presName="transSpace" presStyleCnt="0"/>
      <dgm:spPr/>
      <dgm:t>
        <a:bodyPr/>
        <a:lstStyle/>
        <a:p>
          <a:endParaRPr lang="en-US"/>
        </a:p>
      </dgm:t>
    </dgm:pt>
    <dgm:pt modelId="{E81BD365-02A4-4018-93C6-96F4CEC65BF7}" type="pres">
      <dgm:prSet presAssocID="{3D71BFBD-670E-4291-A327-AE0E2C322EEE}" presName="posSpace" presStyleCnt="0"/>
      <dgm:spPr/>
      <dgm:t>
        <a:bodyPr/>
        <a:lstStyle/>
        <a:p>
          <a:endParaRPr lang="en-US"/>
        </a:p>
      </dgm:t>
    </dgm:pt>
    <dgm:pt modelId="{05C54A90-E50F-46F2-82D0-2363D6742482}" type="pres">
      <dgm:prSet presAssocID="{3D71BFBD-670E-4291-A327-AE0E2C322EEE}" presName="vertFlow" presStyleCnt="0"/>
      <dgm:spPr/>
      <dgm:t>
        <a:bodyPr/>
        <a:lstStyle/>
        <a:p>
          <a:endParaRPr lang="en-US"/>
        </a:p>
      </dgm:t>
    </dgm:pt>
    <dgm:pt modelId="{71F72644-F857-434D-8EE8-62101843DD69}" type="pres">
      <dgm:prSet presAssocID="{3D71BFBD-670E-4291-A327-AE0E2C322EEE}" presName="topSpace" presStyleCnt="0"/>
      <dgm:spPr/>
      <dgm:t>
        <a:bodyPr/>
        <a:lstStyle/>
        <a:p>
          <a:endParaRPr lang="en-US"/>
        </a:p>
      </dgm:t>
    </dgm:pt>
    <dgm:pt modelId="{0073A280-CBEF-4ACE-9AD4-3DA7E55FD23D}" type="pres">
      <dgm:prSet presAssocID="{3D71BFBD-670E-4291-A327-AE0E2C322EEE}" presName="firstComp" presStyleCnt="0"/>
      <dgm:spPr/>
      <dgm:t>
        <a:bodyPr/>
        <a:lstStyle/>
        <a:p>
          <a:endParaRPr lang="en-US"/>
        </a:p>
      </dgm:t>
    </dgm:pt>
    <dgm:pt modelId="{2CECB10B-4392-4497-97E0-2FD727F5A561}" type="pres">
      <dgm:prSet presAssocID="{3D71BFBD-670E-4291-A327-AE0E2C322EEE}" presName="firstChild" presStyleLbl="bgAccFollowNode1" presStyleIdx="1" presStyleCnt="3" custScaleY="68299"/>
      <dgm:spPr/>
      <dgm:t>
        <a:bodyPr/>
        <a:lstStyle/>
        <a:p>
          <a:endParaRPr lang="en-US"/>
        </a:p>
      </dgm:t>
    </dgm:pt>
    <dgm:pt modelId="{E4C5E59A-B3FD-483C-84FF-C98F9AEE3DDC}" type="pres">
      <dgm:prSet presAssocID="{3D71BFBD-670E-4291-A327-AE0E2C322EEE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EE71F-E6BB-437D-AB9A-7079E23AEF80}" type="pres">
      <dgm:prSet presAssocID="{0C48DD6D-EC96-422B-8E25-0599C4F492B9}" presName="comp" presStyleCnt="0"/>
      <dgm:spPr/>
      <dgm:t>
        <a:bodyPr/>
        <a:lstStyle/>
        <a:p>
          <a:endParaRPr lang="en-US"/>
        </a:p>
      </dgm:t>
    </dgm:pt>
    <dgm:pt modelId="{01E54E6B-1E32-43AF-BA1B-FBF5698A96D8}" type="pres">
      <dgm:prSet presAssocID="{0C48DD6D-EC96-422B-8E25-0599C4F492B9}" presName="child" presStyleLbl="bgAccFollowNode1" presStyleIdx="2" presStyleCnt="3" custScaleY="128031"/>
      <dgm:spPr/>
      <dgm:t>
        <a:bodyPr/>
        <a:lstStyle/>
        <a:p>
          <a:endParaRPr lang="en-US"/>
        </a:p>
      </dgm:t>
    </dgm:pt>
    <dgm:pt modelId="{AF97616A-8196-497C-80BF-5F9679BF4370}" type="pres">
      <dgm:prSet presAssocID="{0C48DD6D-EC96-422B-8E25-0599C4F492B9}" presName="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34E08-F98D-42C9-A5D0-44543206CB97}" type="pres">
      <dgm:prSet presAssocID="{3D71BFBD-670E-4291-A327-AE0E2C322EEE}" presName="negSpace" presStyleCnt="0"/>
      <dgm:spPr/>
      <dgm:t>
        <a:bodyPr/>
        <a:lstStyle/>
        <a:p>
          <a:endParaRPr lang="en-US"/>
        </a:p>
      </dgm:t>
    </dgm:pt>
    <dgm:pt modelId="{51660DE8-E365-4252-A3EB-D2D17CAC9BEC}" type="pres">
      <dgm:prSet presAssocID="{3D71BFBD-670E-4291-A327-AE0E2C322EEE}" presName="circle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E052FC54-636F-4D1D-A2A1-C9BDD0854F7C}" type="presOf" srcId="{32E6E1C1-D68C-4354-964E-BBF3B04518F0}" destId="{3987C49C-E2DE-4EE5-91B5-CF127185BC2A}" srcOrd="0" destOrd="0" presId="urn:microsoft.com/office/officeart/2005/8/layout/hList9"/>
    <dgm:cxn modelId="{1070304E-EBCF-42ED-855E-58900FBB4400}" type="presOf" srcId="{0C48DD6D-EC96-422B-8E25-0599C4F492B9}" destId="{01E54E6B-1E32-43AF-BA1B-FBF5698A96D8}" srcOrd="0" destOrd="0" presId="urn:microsoft.com/office/officeart/2005/8/layout/hList9"/>
    <dgm:cxn modelId="{99EE781D-2917-4B6A-8C3F-8D9F396A2328}" type="presOf" srcId="{E8B66CEB-F6DA-41E5-B14F-196373504A92}" destId="{5DEE97DF-4B6B-420A-8C8E-4EA46613357C}" srcOrd="0" destOrd="0" presId="urn:microsoft.com/office/officeart/2005/8/layout/hList9"/>
    <dgm:cxn modelId="{4F682BB6-036D-4FC7-8991-2F16B965896A}" type="presOf" srcId="{65875240-D31B-4A67-B839-5282897AB275}" destId="{86BE806C-BDFB-46F8-9936-997BC9FBF0CA}" srcOrd="0" destOrd="0" presId="urn:microsoft.com/office/officeart/2005/8/layout/hList9"/>
    <dgm:cxn modelId="{96DC42F6-2D18-4051-AEAF-6ADE31154BC7}" srcId="{E8B66CEB-F6DA-41E5-B14F-196373504A92}" destId="{65875240-D31B-4A67-B839-5282897AB275}" srcOrd="0" destOrd="0" parTransId="{FCB3FFAB-08B1-4AD9-990E-DD440FD6E3E4}" sibTransId="{60EACEE7-AA2C-4740-9AC4-916503F569DD}"/>
    <dgm:cxn modelId="{91223EEE-43D1-4A2B-A21C-7CECB25BA203}" type="presOf" srcId="{0C48DD6D-EC96-422B-8E25-0599C4F492B9}" destId="{AF97616A-8196-497C-80BF-5F9679BF4370}" srcOrd="1" destOrd="0" presId="urn:microsoft.com/office/officeart/2005/8/layout/hList9"/>
    <dgm:cxn modelId="{13194DC5-D5FC-434D-B270-B062F634E253}" srcId="{3D71BFBD-670E-4291-A327-AE0E2C322EEE}" destId="{1A6FF2C5-906B-4675-BDBA-CCDF92E69ACB}" srcOrd="0" destOrd="0" parTransId="{19E2A9B2-092E-4FBA-B806-24401EDE30CC}" sibTransId="{7D769FA9-85F0-46F6-AAF9-0E7A79F0FA47}"/>
    <dgm:cxn modelId="{B42DDA5B-8E58-4D9B-BDB6-91059CD8494D}" type="presOf" srcId="{1A6FF2C5-906B-4675-BDBA-CCDF92E69ACB}" destId="{E4C5E59A-B3FD-483C-84FF-C98F9AEE3DDC}" srcOrd="1" destOrd="0" presId="urn:microsoft.com/office/officeart/2005/8/layout/hList9"/>
    <dgm:cxn modelId="{4C285BB6-400A-4F77-8374-01CF1902A9DD}" type="presOf" srcId="{3D71BFBD-670E-4291-A327-AE0E2C322EEE}" destId="{51660DE8-E365-4252-A3EB-D2D17CAC9BEC}" srcOrd="0" destOrd="0" presId="urn:microsoft.com/office/officeart/2005/8/layout/hList9"/>
    <dgm:cxn modelId="{5C132160-E1ED-4ED0-BA94-7C723871BFD5}" type="presOf" srcId="{1A6FF2C5-906B-4675-BDBA-CCDF92E69ACB}" destId="{2CECB10B-4392-4497-97E0-2FD727F5A561}" srcOrd="0" destOrd="0" presId="urn:microsoft.com/office/officeart/2005/8/layout/hList9"/>
    <dgm:cxn modelId="{2639C427-8C3C-4D48-8003-7680C3DD52D2}" type="presOf" srcId="{65875240-D31B-4A67-B839-5282897AB275}" destId="{D867BBBF-38C2-4E45-B520-5040D9388522}" srcOrd="1" destOrd="0" presId="urn:microsoft.com/office/officeart/2005/8/layout/hList9"/>
    <dgm:cxn modelId="{3DEE6F03-3976-4E76-BED6-42EDB9A102E1}" srcId="{3D71BFBD-670E-4291-A327-AE0E2C322EEE}" destId="{0C48DD6D-EC96-422B-8E25-0599C4F492B9}" srcOrd="1" destOrd="0" parTransId="{454518F9-9D9D-44C7-A541-AE8F5A828253}" sibTransId="{39C8DDB5-3BAD-46E3-B6EC-8C68341F5A46}"/>
    <dgm:cxn modelId="{880DA878-F741-4803-A8F7-42DE871FE3C8}" srcId="{32E6E1C1-D68C-4354-964E-BBF3B04518F0}" destId="{3D71BFBD-670E-4291-A327-AE0E2C322EEE}" srcOrd="1" destOrd="0" parTransId="{4716E1E0-E09B-4307-B305-09397B9FACBC}" sibTransId="{A2571007-FEEA-4CD5-80AC-118B688FFF57}"/>
    <dgm:cxn modelId="{B910C65E-A78C-47FC-9A48-ED1B90374BC0}" srcId="{32E6E1C1-D68C-4354-964E-BBF3B04518F0}" destId="{E8B66CEB-F6DA-41E5-B14F-196373504A92}" srcOrd="0" destOrd="0" parTransId="{886A366A-6020-4B92-9F8A-18BDBA3212EC}" sibTransId="{DEC65845-8086-43D8-BA46-1591E8C05AF4}"/>
    <dgm:cxn modelId="{3EE92CC0-507D-4C0E-B187-BE3C1F199C06}" type="presParOf" srcId="{3987C49C-E2DE-4EE5-91B5-CF127185BC2A}" destId="{5DC2D799-1CA4-46B7-AED7-6B3519D3B349}" srcOrd="0" destOrd="0" presId="urn:microsoft.com/office/officeart/2005/8/layout/hList9"/>
    <dgm:cxn modelId="{F58FFD6B-BB4E-47A3-B332-E9E3A40856B7}" type="presParOf" srcId="{3987C49C-E2DE-4EE5-91B5-CF127185BC2A}" destId="{C74367C4-2DFA-4F1D-BD46-895E57B42A44}" srcOrd="1" destOrd="0" presId="urn:microsoft.com/office/officeart/2005/8/layout/hList9"/>
    <dgm:cxn modelId="{2D3B9A52-6850-4E7A-87EA-8C90FE378449}" type="presParOf" srcId="{C74367C4-2DFA-4F1D-BD46-895E57B42A44}" destId="{2014FCED-C9C1-49F5-B54C-9CB75922F76E}" srcOrd="0" destOrd="0" presId="urn:microsoft.com/office/officeart/2005/8/layout/hList9"/>
    <dgm:cxn modelId="{79A455BE-C673-4C03-AA9B-7DCC6C88FAB4}" type="presParOf" srcId="{C74367C4-2DFA-4F1D-BD46-895E57B42A44}" destId="{86C58D41-70DE-431F-A713-68F02EA915D0}" srcOrd="1" destOrd="0" presId="urn:microsoft.com/office/officeart/2005/8/layout/hList9"/>
    <dgm:cxn modelId="{C110E3D2-ED25-4B3E-851B-92DC34A58373}" type="presParOf" srcId="{86C58D41-70DE-431F-A713-68F02EA915D0}" destId="{86BE806C-BDFB-46F8-9936-997BC9FBF0CA}" srcOrd="0" destOrd="0" presId="urn:microsoft.com/office/officeart/2005/8/layout/hList9"/>
    <dgm:cxn modelId="{8B5EF9BC-9AE8-419D-833F-ABAE7301D678}" type="presParOf" srcId="{86C58D41-70DE-431F-A713-68F02EA915D0}" destId="{D867BBBF-38C2-4E45-B520-5040D9388522}" srcOrd="1" destOrd="0" presId="urn:microsoft.com/office/officeart/2005/8/layout/hList9"/>
    <dgm:cxn modelId="{71FE1175-5954-459A-B82D-A503F6C270FE}" type="presParOf" srcId="{3987C49C-E2DE-4EE5-91B5-CF127185BC2A}" destId="{2731273C-13EF-4633-A9D6-41D5354E8787}" srcOrd="2" destOrd="0" presId="urn:microsoft.com/office/officeart/2005/8/layout/hList9"/>
    <dgm:cxn modelId="{79E5BB32-C1A5-43A1-9A2A-D47E14022F9E}" type="presParOf" srcId="{3987C49C-E2DE-4EE5-91B5-CF127185BC2A}" destId="{5DEE97DF-4B6B-420A-8C8E-4EA46613357C}" srcOrd="3" destOrd="0" presId="urn:microsoft.com/office/officeart/2005/8/layout/hList9"/>
    <dgm:cxn modelId="{27FEA1A6-C3DA-40A3-A76F-DAE517D25265}" type="presParOf" srcId="{3987C49C-E2DE-4EE5-91B5-CF127185BC2A}" destId="{1ABD1E5F-1035-48B6-B198-0FB187EC0C4B}" srcOrd="4" destOrd="0" presId="urn:microsoft.com/office/officeart/2005/8/layout/hList9"/>
    <dgm:cxn modelId="{7CD8ADC5-C82C-41DB-8CF5-AA8A57B17A5D}" type="presParOf" srcId="{3987C49C-E2DE-4EE5-91B5-CF127185BC2A}" destId="{E81BD365-02A4-4018-93C6-96F4CEC65BF7}" srcOrd="5" destOrd="0" presId="urn:microsoft.com/office/officeart/2005/8/layout/hList9"/>
    <dgm:cxn modelId="{219B3DFD-B304-4970-B67E-3DC1C858FFCE}" type="presParOf" srcId="{3987C49C-E2DE-4EE5-91B5-CF127185BC2A}" destId="{05C54A90-E50F-46F2-82D0-2363D6742482}" srcOrd="6" destOrd="0" presId="urn:microsoft.com/office/officeart/2005/8/layout/hList9"/>
    <dgm:cxn modelId="{D01765FF-B1B7-48C8-9F07-AA1CE628F521}" type="presParOf" srcId="{05C54A90-E50F-46F2-82D0-2363D6742482}" destId="{71F72644-F857-434D-8EE8-62101843DD69}" srcOrd="0" destOrd="0" presId="urn:microsoft.com/office/officeart/2005/8/layout/hList9"/>
    <dgm:cxn modelId="{7BFEB864-1A79-4431-8AEA-F822BEF53934}" type="presParOf" srcId="{05C54A90-E50F-46F2-82D0-2363D6742482}" destId="{0073A280-CBEF-4ACE-9AD4-3DA7E55FD23D}" srcOrd="1" destOrd="0" presId="urn:microsoft.com/office/officeart/2005/8/layout/hList9"/>
    <dgm:cxn modelId="{2EAB3B24-71DB-437E-AA70-326921884965}" type="presParOf" srcId="{0073A280-CBEF-4ACE-9AD4-3DA7E55FD23D}" destId="{2CECB10B-4392-4497-97E0-2FD727F5A561}" srcOrd="0" destOrd="0" presId="urn:microsoft.com/office/officeart/2005/8/layout/hList9"/>
    <dgm:cxn modelId="{E3E9C3EC-4790-4641-A595-E8F000162A3E}" type="presParOf" srcId="{0073A280-CBEF-4ACE-9AD4-3DA7E55FD23D}" destId="{E4C5E59A-B3FD-483C-84FF-C98F9AEE3DDC}" srcOrd="1" destOrd="0" presId="urn:microsoft.com/office/officeart/2005/8/layout/hList9"/>
    <dgm:cxn modelId="{791EB344-20D1-4BEB-8263-ED4BFD4B6E83}" type="presParOf" srcId="{05C54A90-E50F-46F2-82D0-2363D6742482}" destId="{1F0EE71F-E6BB-437D-AB9A-7079E23AEF80}" srcOrd="2" destOrd="0" presId="urn:microsoft.com/office/officeart/2005/8/layout/hList9"/>
    <dgm:cxn modelId="{4EF35DA0-684E-4A04-9D95-F06067CB5468}" type="presParOf" srcId="{1F0EE71F-E6BB-437D-AB9A-7079E23AEF80}" destId="{01E54E6B-1E32-43AF-BA1B-FBF5698A96D8}" srcOrd="0" destOrd="0" presId="urn:microsoft.com/office/officeart/2005/8/layout/hList9"/>
    <dgm:cxn modelId="{BFB233BC-B1D5-4DAA-BCB0-DE2D069581B3}" type="presParOf" srcId="{1F0EE71F-E6BB-437D-AB9A-7079E23AEF80}" destId="{AF97616A-8196-497C-80BF-5F9679BF4370}" srcOrd="1" destOrd="0" presId="urn:microsoft.com/office/officeart/2005/8/layout/hList9"/>
    <dgm:cxn modelId="{5C076D11-F5A6-47AE-AF09-988BE5A367EF}" type="presParOf" srcId="{3987C49C-E2DE-4EE5-91B5-CF127185BC2A}" destId="{6B134E08-F98D-42C9-A5D0-44543206CB97}" srcOrd="7" destOrd="0" presId="urn:microsoft.com/office/officeart/2005/8/layout/hList9"/>
    <dgm:cxn modelId="{218BECE5-0E7D-4112-A05C-2DB6CF097E82}" type="presParOf" srcId="{3987C49C-E2DE-4EE5-91B5-CF127185BC2A}" destId="{51660DE8-E365-4252-A3EB-D2D17CAC9BE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3702E7-8A71-40E2-BF34-01732FCCDE95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D83633D-14EF-45EB-A392-1C244C5F7CC0}">
      <dgm:prSet phldrT="[Текст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Xitoyda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1910-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monarxiya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tuzumining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ag‘darilishi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Sharqiy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Osiyo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mintaqasida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o‘zgarishlarning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yuz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berishiga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sababchi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bo‘ldi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5D313F-DCE6-470E-B97F-BFC8B91AC4C9}" type="parTrans" cxnId="{B0E31FDC-0831-408D-8256-90DFE5F71DF2}">
      <dgm:prSet/>
      <dgm:spPr/>
      <dgm:t>
        <a:bodyPr/>
        <a:lstStyle/>
        <a:p>
          <a:endParaRPr lang="en-US"/>
        </a:p>
      </dgm:t>
    </dgm:pt>
    <dgm:pt modelId="{2F45496A-5036-4AB6-94C8-3E4057826DB1}" type="sibTrans" cxnId="{B0E31FDC-0831-408D-8256-90DFE5F71DF2}">
      <dgm:prSet/>
      <dgm:spPr/>
      <dgm:t>
        <a:bodyPr/>
        <a:lstStyle/>
        <a:p>
          <a:endParaRPr lang="en-US"/>
        </a:p>
      </dgm:t>
    </dgm:pt>
    <dgm:pt modelId="{30BB037E-65A4-4653-B4EC-8A60F77CF8C8}">
      <dgm:prSet phldrT="[Текст]"/>
      <dgm:spPr/>
      <dgm:t>
        <a:bodyPr/>
        <a:lstStyle/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1949-yil 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siyosiy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kelishmovchiliklarni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SSSR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hal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qilgan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kommunistik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partiya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bu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yerda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sotsialistik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tuzumni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o‘rnatishga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erishdi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dirty="0"/>
        </a:p>
      </dgm:t>
    </dgm:pt>
    <dgm:pt modelId="{E51CBBF6-E340-448D-8BBD-9155CD1AED48}" type="parTrans" cxnId="{65453575-D017-4D04-86AE-70160B540491}">
      <dgm:prSet/>
      <dgm:spPr/>
      <dgm:t>
        <a:bodyPr/>
        <a:lstStyle/>
        <a:p>
          <a:endParaRPr lang="en-US"/>
        </a:p>
      </dgm:t>
    </dgm:pt>
    <dgm:pt modelId="{2FFA802B-8257-4D3E-AB57-BA8E78D42787}" type="sibTrans" cxnId="{65453575-D017-4D04-86AE-70160B540491}">
      <dgm:prSet/>
      <dgm:spPr/>
      <dgm:t>
        <a:bodyPr/>
        <a:lstStyle/>
        <a:p>
          <a:endParaRPr lang="en-US"/>
        </a:p>
      </dgm:t>
    </dgm:pt>
    <dgm:pt modelId="{71727C35-0EC3-4A38-B75E-4206CD91D574}" type="pres">
      <dgm:prSet presAssocID="{793702E7-8A71-40E2-BF34-01732FCCDE9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E4E0B7-219B-4011-971F-C1E3A7846C54}" type="pres">
      <dgm:prSet presAssocID="{CD83633D-14EF-45EB-A392-1C244C5F7CC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B4F9C-3975-4989-99A5-D263E62BAA4E}" type="pres">
      <dgm:prSet presAssocID="{2F45496A-5036-4AB6-94C8-3E4057826DB1}" presName="sibTrans" presStyleLbl="sibTrans2D1" presStyleIdx="0" presStyleCnt="1"/>
      <dgm:spPr/>
      <dgm:t>
        <a:bodyPr/>
        <a:lstStyle/>
        <a:p>
          <a:endParaRPr lang="en-US"/>
        </a:p>
      </dgm:t>
    </dgm:pt>
    <dgm:pt modelId="{DEA96758-93D2-48C7-A015-6E9A202DAB4C}" type="pres">
      <dgm:prSet presAssocID="{2F45496A-5036-4AB6-94C8-3E4057826DB1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C77717A3-4D59-4D50-911A-D308A51C0650}" type="pres">
      <dgm:prSet presAssocID="{30BB037E-65A4-4653-B4EC-8A60F77CF8C8}" presName="node" presStyleLbl="node1" presStyleIdx="1" presStyleCnt="2" custScaleX="104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DB1A94-6002-4FC4-AF63-7581F13B5AEB}" type="presOf" srcId="{2F45496A-5036-4AB6-94C8-3E4057826DB1}" destId="{1B9B4F9C-3975-4989-99A5-D263E62BAA4E}" srcOrd="0" destOrd="0" presId="urn:microsoft.com/office/officeart/2005/8/layout/process5"/>
    <dgm:cxn modelId="{B0E31FDC-0831-408D-8256-90DFE5F71DF2}" srcId="{793702E7-8A71-40E2-BF34-01732FCCDE95}" destId="{CD83633D-14EF-45EB-A392-1C244C5F7CC0}" srcOrd="0" destOrd="0" parTransId="{3F5D313F-DCE6-470E-B97F-BFC8B91AC4C9}" sibTransId="{2F45496A-5036-4AB6-94C8-3E4057826DB1}"/>
    <dgm:cxn modelId="{2589C5EF-8846-4295-844D-F9DAA669D48D}" type="presOf" srcId="{CD83633D-14EF-45EB-A392-1C244C5F7CC0}" destId="{97E4E0B7-219B-4011-971F-C1E3A7846C54}" srcOrd="0" destOrd="0" presId="urn:microsoft.com/office/officeart/2005/8/layout/process5"/>
    <dgm:cxn modelId="{65453575-D017-4D04-86AE-70160B540491}" srcId="{793702E7-8A71-40E2-BF34-01732FCCDE95}" destId="{30BB037E-65A4-4653-B4EC-8A60F77CF8C8}" srcOrd="1" destOrd="0" parTransId="{E51CBBF6-E340-448D-8BBD-9155CD1AED48}" sibTransId="{2FFA802B-8257-4D3E-AB57-BA8E78D42787}"/>
    <dgm:cxn modelId="{C788FA24-4828-4C8E-91A7-344A291741FB}" type="presOf" srcId="{793702E7-8A71-40E2-BF34-01732FCCDE95}" destId="{71727C35-0EC3-4A38-B75E-4206CD91D574}" srcOrd="0" destOrd="0" presId="urn:microsoft.com/office/officeart/2005/8/layout/process5"/>
    <dgm:cxn modelId="{6F805D6B-20A6-43B0-9748-E524074D68F6}" type="presOf" srcId="{30BB037E-65A4-4653-B4EC-8A60F77CF8C8}" destId="{C77717A3-4D59-4D50-911A-D308A51C0650}" srcOrd="0" destOrd="0" presId="urn:microsoft.com/office/officeart/2005/8/layout/process5"/>
    <dgm:cxn modelId="{64079C65-5798-4F02-9E14-98201E99DFD6}" type="presOf" srcId="{2F45496A-5036-4AB6-94C8-3E4057826DB1}" destId="{DEA96758-93D2-48C7-A015-6E9A202DAB4C}" srcOrd="1" destOrd="0" presId="urn:microsoft.com/office/officeart/2005/8/layout/process5"/>
    <dgm:cxn modelId="{8D9FCBC7-7F76-4A4A-A565-91C076D43B8C}" type="presParOf" srcId="{71727C35-0EC3-4A38-B75E-4206CD91D574}" destId="{97E4E0B7-219B-4011-971F-C1E3A7846C54}" srcOrd="0" destOrd="0" presId="urn:microsoft.com/office/officeart/2005/8/layout/process5"/>
    <dgm:cxn modelId="{BF1BC331-41C0-46E5-A723-6B29730B6C39}" type="presParOf" srcId="{71727C35-0EC3-4A38-B75E-4206CD91D574}" destId="{1B9B4F9C-3975-4989-99A5-D263E62BAA4E}" srcOrd="1" destOrd="0" presId="urn:microsoft.com/office/officeart/2005/8/layout/process5"/>
    <dgm:cxn modelId="{44A6B054-4FFA-43BE-A04D-8A4B85FF2FE2}" type="presParOf" srcId="{1B9B4F9C-3975-4989-99A5-D263E62BAA4E}" destId="{DEA96758-93D2-48C7-A015-6E9A202DAB4C}" srcOrd="0" destOrd="0" presId="urn:microsoft.com/office/officeart/2005/8/layout/process5"/>
    <dgm:cxn modelId="{F5AB425A-2DFC-4C34-8646-3DB6A21A408F}" type="presParOf" srcId="{71727C35-0EC3-4A38-B75E-4206CD91D574}" destId="{C77717A3-4D59-4D50-911A-D308A51C0650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B36441-B6EC-4456-B9CE-E7F6F81B1B02}" type="doc">
      <dgm:prSet loTypeId="urn:microsoft.com/office/officeart/2005/8/layout/process5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D4799B5-DCF2-4D05-BE68-79C00C675895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Ishlab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chiqarish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xarajatlarini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tenglashtirish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maqsadida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muomala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yagona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valyutani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joriy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etish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DE52F3-FC5C-47A9-976E-91E35FB87F27}" type="parTrans" cxnId="{5A981B37-419A-47A6-86AC-F9B383ACA3FB}">
      <dgm:prSet/>
      <dgm:spPr/>
      <dgm:t>
        <a:bodyPr/>
        <a:lstStyle/>
        <a:p>
          <a:endParaRPr lang="en-US"/>
        </a:p>
      </dgm:t>
    </dgm:pt>
    <dgm:pt modelId="{79C392C1-6310-470F-BE08-0EFC01410A62}" type="sibTrans" cxnId="{5A981B37-419A-47A6-86AC-F9B383ACA3FB}">
      <dgm:prSet/>
      <dgm:spPr/>
      <dgm:t>
        <a:bodyPr/>
        <a:lstStyle/>
        <a:p>
          <a:endParaRPr lang="en-US"/>
        </a:p>
      </dgm:t>
    </dgm:pt>
    <dgm:pt modelId="{C81F4147-C215-42BD-A198-F0F6ACFEDFCA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Ichki  chegaralarga  ega  bo‘lmagan  yagona  iqtisodiy  makonni  yaratish</a:t>
          </a:r>
        </a:p>
      </dgm:t>
    </dgm:pt>
    <dgm:pt modelId="{FB3FE6FB-6F4B-4E3B-96F9-2F81C9B5BA0E}" type="parTrans" cxnId="{8F9A0D83-B9C7-4BF9-8B2B-6EA3C72EA271}">
      <dgm:prSet/>
      <dgm:spPr/>
      <dgm:t>
        <a:bodyPr/>
        <a:lstStyle/>
        <a:p>
          <a:endParaRPr lang="en-US"/>
        </a:p>
      </dgm:t>
    </dgm:pt>
    <dgm:pt modelId="{72DF8231-AA35-4559-B4C1-3DCCCD1FE80B}" type="sibTrans" cxnId="{8F9A0D83-B9C7-4BF9-8B2B-6EA3C72EA271}">
      <dgm:prSet/>
      <dgm:spPr/>
      <dgm:t>
        <a:bodyPr/>
        <a:lstStyle/>
        <a:p>
          <a:endParaRPr lang="en-US"/>
        </a:p>
      </dgm:t>
    </dgm:pt>
    <dgm:pt modelId="{C04FA831-7E3B-4989-BB09-18AB278EC2E2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Ushbu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hududda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ijtimoiy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iqtisodiy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aloqalarni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kuchaytirish</a:t>
          </a:r>
          <a:endParaRPr lang="en-US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C5C408-517A-4676-A790-D7F4F933A9C3}" type="parTrans" cxnId="{62B91FB9-7546-472E-95D5-CD83EACB3DAD}">
      <dgm:prSet/>
      <dgm:spPr/>
      <dgm:t>
        <a:bodyPr/>
        <a:lstStyle/>
        <a:p>
          <a:endParaRPr lang="en-US"/>
        </a:p>
      </dgm:t>
    </dgm:pt>
    <dgm:pt modelId="{4A771EF7-C32B-4F34-895D-A321CBA2EFB5}" type="sibTrans" cxnId="{62B91FB9-7546-472E-95D5-CD83EACB3DAD}">
      <dgm:prSet/>
      <dgm:spPr/>
      <dgm:t>
        <a:bodyPr/>
        <a:lstStyle/>
        <a:p>
          <a:endParaRPr lang="en-US"/>
        </a:p>
      </dgm:t>
    </dgm:pt>
    <dgm:pt modelId="{0D3FFFE7-1DC0-4F67-8DAD-725F169A4398}" type="pres">
      <dgm:prSet presAssocID="{AAB36441-B6EC-4456-B9CE-E7F6F81B1B0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02E460-83F1-4FF6-8869-C295CF4F3ED6}" type="pres">
      <dgm:prSet presAssocID="{C81F4147-C215-42BD-A198-F0F6ACFEDFC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E40C2A-DFC8-4DB3-89E5-71C5F4FA6C91}" type="pres">
      <dgm:prSet presAssocID="{72DF8231-AA35-4559-B4C1-3DCCCD1FE80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C4B5EAF-D2EA-4974-B09F-23985CA4988B}" type="pres">
      <dgm:prSet presAssocID="{72DF8231-AA35-4559-B4C1-3DCCCD1FE80B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B471607-B925-43AD-BA0E-2F4BAFD27329}" type="pres">
      <dgm:prSet presAssocID="{C04FA831-7E3B-4989-BB09-18AB278EC2E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F3188F-7764-4106-8ED7-19596039665D}" type="pres">
      <dgm:prSet presAssocID="{4A771EF7-C32B-4F34-895D-A321CBA2EFB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4F157CA4-9CBF-4176-AD5A-60AEE78D9CE5}" type="pres">
      <dgm:prSet presAssocID="{4A771EF7-C32B-4F34-895D-A321CBA2EFB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DC8B895-1CED-4B41-AD50-291DE1CAF1AF}" type="pres">
      <dgm:prSet presAssocID="{AD4799B5-DCF2-4D05-BE68-79C00C67589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545C20-B395-4821-B73A-CCC02D0E9109}" type="presOf" srcId="{72DF8231-AA35-4559-B4C1-3DCCCD1FE80B}" destId="{5C4B5EAF-D2EA-4974-B09F-23985CA4988B}" srcOrd="1" destOrd="0" presId="urn:microsoft.com/office/officeart/2005/8/layout/process5"/>
    <dgm:cxn modelId="{61BB8EB8-84E4-4DC7-9E69-BCDD8150EF15}" type="presOf" srcId="{AAB36441-B6EC-4456-B9CE-E7F6F81B1B02}" destId="{0D3FFFE7-1DC0-4F67-8DAD-725F169A4398}" srcOrd="0" destOrd="0" presId="urn:microsoft.com/office/officeart/2005/8/layout/process5"/>
    <dgm:cxn modelId="{411A7CED-5F5E-46C5-8021-DB3CD0ADABCF}" type="presOf" srcId="{AD4799B5-DCF2-4D05-BE68-79C00C675895}" destId="{FDC8B895-1CED-4B41-AD50-291DE1CAF1AF}" srcOrd="0" destOrd="0" presId="urn:microsoft.com/office/officeart/2005/8/layout/process5"/>
    <dgm:cxn modelId="{59C9822C-C041-4814-AA51-0042967A7766}" type="presOf" srcId="{4A771EF7-C32B-4F34-895D-A321CBA2EFB5}" destId="{4F157CA4-9CBF-4176-AD5A-60AEE78D9CE5}" srcOrd="1" destOrd="0" presId="urn:microsoft.com/office/officeart/2005/8/layout/process5"/>
    <dgm:cxn modelId="{FD8F49BA-39E9-45A0-AC30-F67262884916}" type="presOf" srcId="{C81F4147-C215-42BD-A198-F0F6ACFEDFCA}" destId="{FA02E460-83F1-4FF6-8869-C295CF4F3ED6}" srcOrd="0" destOrd="0" presId="urn:microsoft.com/office/officeart/2005/8/layout/process5"/>
    <dgm:cxn modelId="{8F9A0D83-B9C7-4BF9-8B2B-6EA3C72EA271}" srcId="{AAB36441-B6EC-4456-B9CE-E7F6F81B1B02}" destId="{C81F4147-C215-42BD-A198-F0F6ACFEDFCA}" srcOrd="0" destOrd="0" parTransId="{FB3FE6FB-6F4B-4E3B-96F9-2F81C9B5BA0E}" sibTransId="{72DF8231-AA35-4559-B4C1-3DCCCD1FE80B}"/>
    <dgm:cxn modelId="{7A0D1E8D-24F0-4606-997B-989CB8F0D81D}" type="presOf" srcId="{4A771EF7-C32B-4F34-895D-A321CBA2EFB5}" destId="{7EF3188F-7764-4106-8ED7-19596039665D}" srcOrd="0" destOrd="0" presId="urn:microsoft.com/office/officeart/2005/8/layout/process5"/>
    <dgm:cxn modelId="{5A981B37-419A-47A6-86AC-F9B383ACA3FB}" srcId="{AAB36441-B6EC-4456-B9CE-E7F6F81B1B02}" destId="{AD4799B5-DCF2-4D05-BE68-79C00C675895}" srcOrd="2" destOrd="0" parTransId="{83DE52F3-FC5C-47A9-976E-91E35FB87F27}" sibTransId="{79C392C1-6310-470F-BE08-0EFC01410A62}"/>
    <dgm:cxn modelId="{16B85F2D-0065-4AE3-B667-04063EDE7BB6}" type="presOf" srcId="{C04FA831-7E3B-4989-BB09-18AB278EC2E2}" destId="{0B471607-B925-43AD-BA0E-2F4BAFD27329}" srcOrd="0" destOrd="0" presId="urn:microsoft.com/office/officeart/2005/8/layout/process5"/>
    <dgm:cxn modelId="{1E756AE8-D3C3-422E-B06F-DE4F3441928F}" type="presOf" srcId="{72DF8231-AA35-4559-B4C1-3DCCCD1FE80B}" destId="{ECE40C2A-DFC8-4DB3-89E5-71C5F4FA6C91}" srcOrd="0" destOrd="0" presId="urn:microsoft.com/office/officeart/2005/8/layout/process5"/>
    <dgm:cxn modelId="{62B91FB9-7546-472E-95D5-CD83EACB3DAD}" srcId="{AAB36441-B6EC-4456-B9CE-E7F6F81B1B02}" destId="{C04FA831-7E3B-4989-BB09-18AB278EC2E2}" srcOrd="1" destOrd="0" parTransId="{36C5C408-517A-4676-A790-D7F4F933A9C3}" sibTransId="{4A771EF7-C32B-4F34-895D-A321CBA2EFB5}"/>
    <dgm:cxn modelId="{F66E8BB5-6327-4550-8024-021229031E5D}" type="presParOf" srcId="{0D3FFFE7-1DC0-4F67-8DAD-725F169A4398}" destId="{FA02E460-83F1-4FF6-8869-C295CF4F3ED6}" srcOrd="0" destOrd="0" presId="urn:microsoft.com/office/officeart/2005/8/layout/process5"/>
    <dgm:cxn modelId="{EAA1D92E-B375-4588-9256-89569CB010EA}" type="presParOf" srcId="{0D3FFFE7-1DC0-4F67-8DAD-725F169A4398}" destId="{ECE40C2A-DFC8-4DB3-89E5-71C5F4FA6C91}" srcOrd="1" destOrd="0" presId="urn:microsoft.com/office/officeart/2005/8/layout/process5"/>
    <dgm:cxn modelId="{E1E02E7E-4337-480D-B350-E9B42A292E2A}" type="presParOf" srcId="{ECE40C2A-DFC8-4DB3-89E5-71C5F4FA6C91}" destId="{5C4B5EAF-D2EA-4974-B09F-23985CA4988B}" srcOrd="0" destOrd="0" presId="urn:microsoft.com/office/officeart/2005/8/layout/process5"/>
    <dgm:cxn modelId="{FF08F753-850C-4781-842D-AA3183B0776B}" type="presParOf" srcId="{0D3FFFE7-1DC0-4F67-8DAD-725F169A4398}" destId="{0B471607-B925-43AD-BA0E-2F4BAFD27329}" srcOrd="2" destOrd="0" presId="urn:microsoft.com/office/officeart/2005/8/layout/process5"/>
    <dgm:cxn modelId="{B70D5918-086C-47AD-BA84-AEC08EFA9895}" type="presParOf" srcId="{0D3FFFE7-1DC0-4F67-8DAD-725F169A4398}" destId="{7EF3188F-7764-4106-8ED7-19596039665D}" srcOrd="3" destOrd="0" presId="urn:microsoft.com/office/officeart/2005/8/layout/process5"/>
    <dgm:cxn modelId="{D80E9C59-BEEB-43DF-A762-06109FD87FF5}" type="presParOf" srcId="{7EF3188F-7764-4106-8ED7-19596039665D}" destId="{4F157CA4-9CBF-4176-AD5A-60AEE78D9CE5}" srcOrd="0" destOrd="0" presId="urn:microsoft.com/office/officeart/2005/8/layout/process5"/>
    <dgm:cxn modelId="{A01923C2-5CE9-46D7-9FB3-1D548A102B5E}" type="presParOf" srcId="{0D3FFFE7-1DC0-4F67-8DAD-725F169A4398}" destId="{FDC8B895-1CED-4B41-AD50-291DE1CAF1AF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E24E1E-9D6B-4132-B5DC-7924EFC956D9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8BEDCF3-5F9D-4DDA-8AFD-6F2FDF81CEDD}">
      <dgm:prSet phldrT="[Текст]"/>
      <dgm:spPr/>
      <dgm:t>
        <a:bodyPr/>
        <a:lstStyle/>
        <a:p>
          <a:r>
            <a:rPr lang="en-US" b="1" smtClean="0">
              <a:latin typeface="Arial" panose="020B0604020202020204" pitchFamily="34" charset="0"/>
              <a:cs typeface="Arial" panose="020B0604020202020204" pitchFamily="34" charset="0"/>
            </a:rPr>
            <a:t> ijtimoiy  va  migratsion  siyosat  masalalarini  hal etish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96AAF0-72F5-4CD5-A4DA-EF9694AD5C88}" type="parTrans" cxnId="{FAA03A6A-D60A-4D62-B0E5-6131C8C850E5}">
      <dgm:prSet/>
      <dgm:spPr/>
      <dgm:t>
        <a:bodyPr/>
        <a:lstStyle/>
        <a:p>
          <a:endParaRPr lang="en-US"/>
        </a:p>
      </dgm:t>
    </dgm:pt>
    <dgm:pt modelId="{23E9F5BF-7426-4549-87B8-9687EAC156D2}" type="sibTrans" cxnId="{FAA03A6A-D60A-4D62-B0E5-6131C8C850E5}">
      <dgm:prSet/>
      <dgm:spPr/>
      <dgm:t>
        <a:bodyPr/>
        <a:lstStyle/>
        <a:p>
          <a:endParaRPr lang="en-US"/>
        </a:p>
      </dgm:t>
    </dgm:pt>
    <dgm:pt modelId="{5BB61C6B-EB5F-4BCF-BDAB-1E107B626424}">
      <dgm:prSet/>
      <dgm:spPr/>
      <dgm:t>
        <a:bodyPr/>
        <a:lstStyle/>
        <a:p>
          <a:r>
            <a:rPr lang="en-US" b="1" smtClean="0">
              <a:latin typeface="Arial" panose="020B0604020202020204" pitchFamily="34" charset="0"/>
              <a:cs typeface="Arial" panose="020B0604020202020204" pitchFamily="34" charset="0"/>
            </a:rPr>
            <a:t>iqtisodiy hamkorlik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F9867F-FA64-4ABF-8D85-277390038FD3}" type="parTrans" cxnId="{03BC9DD0-D97B-4DBF-BFED-027DDEC35341}">
      <dgm:prSet/>
      <dgm:spPr/>
      <dgm:t>
        <a:bodyPr/>
        <a:lstStyle/>
        <a:p>
          <a:endParaRPr lang="en-US"/>
        </a:p>
      </dgm:t>
    </dgm:pt>
    <dgm:pt modelId="{9F5AFF40-A098-4009-A9DD-D825EFEA0DDD}" type="sibTrans" cxnId="{03BC9DD0-D97B-4DBF-BFED-027DDEC35341}">
      <dgm:prSet/>
      <dgm:spPr/>
      <dgm:t>
        <a:bodyPr/>
        <a:lstStyle/>
        <a:p>
          <a:endParaRPr lang="en-US"/>
        </a:p>
      </dgm:t>
    </dgm:pt>
    <dgm:pt modelId="{90155740-F7D4-4357-903A-6E0CE5659B76}">
      <dgm:prSet/>
      <dgm:spPr/>
      <dgm:t>
        <a:bodyPr/>
        <a:lstStyle/>
        <a:p>
          <a:r>
            <a:rPr lang="en-US" b="1" smtClean="0">
              <a:latin typeface="Arial" panose="020B0604020202020204" pitchFamily="34" charset="0"/>
              <a:cs typeface="Arial" panose="020B0604020202020204" pitchFamily="34" charset="0"/>
            </a:rPr>
            <a:t>tabiatni  muhofaza  qilish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21D09F-EEF3-409B-B28F-80A8D35864E7}" type="parTrans" cxnId="{FB8E804B-B58E-4DC6-B69E-19539D81C483}">
      <dgm:prSet/>
      <dgm:spPr/>
      <dgm:t>
        <a:bodyPr/>
        <a:lstStyle/>
        <a:p>
          <a:endParaRPr lang="en-US"/>
        </a:p>
      </dgm:t>
    </dgm:pt>
    <dgm:pt modelId="{EE6A6717-B823-4ABB-9D46-080AE6B64460}" type="sibTrans" cxnId="{FB8E804B-B58E-4DC6-B69E-19539D81C483}">
      <dgm:prSet/>
      <dgm:spPr/>
      <dgm:t>
        <a:bodyPr/>
        <a:lstStyle/>
        <a:p>
          <a:endParaRPr lang="en-US"/>
        </a:p>
      </dgm:t>
    </dgm:pt>
    <dgm:pt modelId="{76D8907A-914E-4CEB-AFFE-2B80FAC63BEA}">
      <dgm:prSet/>
      <dgm:spPr/>
      <dgm:t>
        <a:bodyPr/>
        <a:lstStyle/>
        <a:p>
          <a:r>
            <a:rPr lang="en-US" b="1" smtClean="0">
              <a:latin typeface="Arial" panose="020B0604020202020204" pitchFamily="34" charset="0"/>
              <a:cs typeface="Arial" panose="020B0604020202020204" pitchFamily="34" charset="0"/>
            </a:rPr>
            <a:t>aholi salomatligini muhofaza qilish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CCAF2B-8471-4B68-B329-EFB207ECA9E9}" type="parTrans" cxnId="{BCAF4270-AA00-491F-AF1F-B7838DF373F9}">
      <dgm:prSet/>
      <dgm:spPr/>
      <dgm:t>
        <a:bodyPr/>
        <a:lstStyle/>
        <a:p>
          <a:endParaRPr lang="en-US"/>
        </a:p>
      </dgm:t>
    </dgm:pt>
    <dgm:pt modelId="{D25C15E8-BF38-42CB-94A7-F962A1D8E317}" type="sibTrans" cxnId="{BCAF4270-AA00-491F-AF1F-B7838DF373F9}">
      <dgm:prSet/>
      <dgm:spPr/>
      <dgm:t>
        <a:bodyPr/>
        <a:lstStyle/>
        <a:p>
          <a:endParaRPr lang="en-US"/>
        </a:p>
      </dgm:t>
    </dgm:pt>
    <dgm:pt modelId="{6B5A1774-804A-4611-8889-A4426271D18A}">
      <dgm:prSet/>
      <dgm:spPr/>
      <dgm:t>
        <a:bodyPr/>
        <a:lstStyle/>
        <a:p>
          <a:r>
            <a:rPr lang="it-IT" b="1" smtClean="0">
              <a:latin typeface="Arial" panose="020B0604020202020204" pitchFamily="34" charset="0"/>
              <a:cs typeface="Arial" panose="020B0604020202020204" pitchFamily="34" charset="0"/>
            </a:rPr>
            <a:t>transport va aloqa tizimini rivojlantirish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94B28-A044-4A8C-AD45-CE6D5F9D1964}" type="parTrans" cxnId="{1E94649D-3607-4E3A-8A23-26DCCC02479B}">
      <dgm:prSet/>
      <dgm:spPr/>
      <dgm:t>
        <a:bodyPr/>
        <a:lstStyle/>
        <a:p>
          <a:endParaRPr lang="en-US"/>
        </a:p>
      </dgm:t>
    </dgm:pt>
    <dgm:pt modelId="{C9704542-5A1E-4E9E-82F4-7DC111E3742E}" type="sibTrans" cxnId="{1E94649D-3607-4E3A-8A23-26DCCC02479B}">
      <dgm:prSet/>
      <dgm:spPr/>
      <dgm:t>
        <a:bodyPr/>
        <a:lstStyle/>
        <a:p>
          <a:endParaRPr lang="en-US"/>
        </a:p>
      </dgm:t>
    </dgm:pt>
    <dgm:pt modelId="{7B684AF7-BCE6-47F9-8313-493EC788D4AA}">
      <dgm:prSet/>
      <dgm:spPr/>
      <dgm:t>
        <a:bodyPr/>
        <a:lstStyle/>
        <a:p>
          <a:r>
            <a:rPr lang="en-US" b="1" smtClean="0">
              <a:latin typeface="Arial" panose="020B0604020202020204" pitchFamily="34" charset="0"/>
              <a:cs typeface="Arial" panose="020B0604020202020204" pitchFamily="34" charset="0"/>
            </a:rPr>
            <a:t>inson huquqlari va erkinligini ta’minlash </a:t>
          </a:r>
          <a:endParaRPr lang="en-US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6A2EDC-708C-4ACE-BFFD-2D7D46BEF800}" type="parTrans" cxnId="{768D8F9C-7B53-4773-B68A-B2D531FC1D00}">
      <dgm:prSet/>
      <dgm:spPr/>
      <dgm:t>
        <a:bodyPr/>
        <a:lstStyle/>
        <a:p>
          <a:endParaRPr lang="en-US"/>
        </a:p>
      </dgm:t>
    </dgm:pt>
    <dgm:pt modelId="{62455109-F497-4D7C-9B27-B6BCEDB76AC2}" type="sibTrans" cxnId="{768D8F9C-7B53-4773-B68A-B2D531FC1D00}">
      <dgm:prSet/>
      <dgm:spPr/>
      <dgm:t>
        <a:bodyPr/>
        <a:lstStyle/>
        <a:p>
          <a:endParaRPr lang="en-US"/>
        </a:p>
      </dgm:t>
    </dgm:pt>
    <dgm:pt modelId="{CCFDED57-2661-493E-A961-F22DAF906A36}">
      <dgm:prSet/>
      <dgm:spPr/>
      <dgm:t>
        <a:bodyPr/>
        <a:lstStyle/>
        <a:p>
          <a:r>
            <a:rPr lang="en-US" b="1" smtClean="0">
              <a:latin typeface="Arial" panose="020B0604020202020204" pitchFamily="34" charset="0"/>
              <a:cs typeface="Arial" panose="020B0604020202020204" pitchFamily="34" charset="0"/>
            </a:rPr>
            <a:t>davlatlar tashqi siyosatini nazorat qilish</a:t>
          </a:r>
          <a:endParaRPr lang="en-US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3FC45-D59F-4062-8305-F23A66505BD6}" type="parTrans" cxnId="{69FB8479-78BB-4412-8336-570AFDCD0F08}">
      <dgm:prSet/>
      <dgm:spPr/>
      <dgm:t>
        <a:bodyPr/>
        <a:lstStyle/>
        <a:p>
          <a:endParaRPr lang="en-US"/>
        </a:p>
      </dgm:t>
    </dgm:pt>
    <dgm:pt modelId="{AE8F3D06-7B94-46A3-BA6B-C51B99C9AB62}" type="sibTrans" cxnId="{69FB8479-78BB-4412-8336-570AFDCD0F08}">
      <dgm:prSet/>
      <dgm:spPr/>
      <dgm:t>
        <a:bodyPr/>
        <a:lstStyle/>
        <a:p>
          <a:endParaRPr lang="en-US"/>
        </a:p>
      </dgm:t>
    </dgm:pt>
    <dgm:pt modelId="{4B36D55A-0914-469A-BCE1-8A9A6E20B837}">
      <dgm:prSet/>
      <dgm:spPr/>
      <dgm:t>
        <a:bodyPr/>
        <a:lstStyle/>
        <a:p>
          <a:r>
            <a:rPr lang="en-US" b="1" smtClean="0">
              <a:latin typeface="Arial" panose="020B0604020202020204" pitchFamily="34" charset="0"/>
              <a:cs typeface="Arial" panose="020B0604020202020204" pitchFamily="34" charset="0"/>
            </a:rPr>
            <a:t>uyushgan jinoyatchilikka qarshi kurashish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5E5DBC-D89F-4F52-9D1D-A15347962DE3}" type="parTrans" cxnId="{2F932807-5AFF-49A6-A46C-8360502FE2C3}">
      <dgm:prSet/>
      <dgm:spPr/>
      <dgm:t>
        <a:bodyPr/>
        <a:lstStyle/>
        <a:p>
          <a:endParaRPr lang="en-US"/>
        </a:p>
      </dgm:t>
    </dgm:pt>
    <dgm:pt modelId="{428B783D-0080-4992-AEB7-D8DFB47A4343}" type="sibTrans" cxnId="{2F932807-5AFF-49A6-A46C-8360502FE2C3}">
      <dgm:prSet/>
      <dgm:spPr/>
      <dgm:t>
        <a:bodyPr/>
        <a:lstStyle/>
        <a:p>
          <a:endParaRPr lang="en-US"/>
        </a:p>
      </dgm:t>
    </dgm:pt>
    <dgm:pt modelId="{62F72BA3-0C70-4481-AA7A-98CC6DC4CEAC}" type="pres">
      <dgm:prSet presAssocID="{E5E24E1E-9D6B-4132-B5DC-7924EFC956D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8998E7-2172-4E07-80D3-4105FC9ED3B9}" type="pres">
      <dgm:prSet presAssocID="{7B684AF7-BCE6-47F9-8313-493EC788D4AA}" presName="composite" presStyleCnt="0"/>
      <dgm:spPr/>
      <dgm:t>
        <a:bodyPr/>
        <a:lstStyle/>
        <a:p>
          <a:endParaRPr lang="en-US"/>
        </a:p>
      </dgm:t>
    </dgm:pt>
    <dgm:pt modelId="{E00361A3-7147-4FC4-B631-5A7918827BDD}" type="pres">
      <dgm:prSet presAssocID="{7B684AF7-BCE6-47F9-8313-493EC788D4AA}" presName="imgShp" presStyleLbl="fgImgPlace1" presStyleIdx="0" presStyleCnt="8"/>
      <dgm:spPr>
        <a:solidFill>
          <a:srgbClr val="FFFF66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D127A774-C274-4AC7-8E9F-6E0CC0D5345B}" type="pres">
      <dgm:prSet presAssocID="{7B684AF7-BCE6-47F9-8313-493EC788D4AA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946A5F-0C7E-4B35-8A3B-E903695617D7}" type="pres">
      <dgm:prSet presAssocID="{62455109-F497-4D7C-9B27-B6BCEDB76AC2}" presName="spacing" presStyleCnt="0"/>
      <dgm:spPr/>
      <dgm:t>
        <a:bodyPr/>
        <a:lstStyle/>
        <a:p>
          <a:endParaRPr lang="en-US"/>
        </a:p>
      </dgm:t>
    </dgm:pt>
    <dgm:pt modelId="{B6BE4181-5064-4309-BC05-665F7F8E7E8B}" type="pres">
      <dgm:prSet presAssocID="{CCFDED57-2661-493E-A961-F22DAF906A36}" presName="composite" presStyleCnt="0"/>
      <dgm:spPr/>
      <dgm:t>
        <a:bodyPr/>
        <a:lstStyle/>
        <a:p>
          <a:endParaRPr lang="en-US"/>
        </a:p>
      </dgm:t>
    </dgm:pt>
    <dgm:pt modelId="{C6A5783A-8756-4E47-9863-0834FC8EAADB}" type="pres">
      <dgm:prSet presAssocID="{CCFDED57-2661-493E-A961-F22DAF906A36}" presName="imgShp" presStyleLbl="fgImgPlace1" presStyleIdx="1" presStyleCnt="8"/>
      <dgm:spPr>
        <a:solidFill>
          <a:srgbClr val="FFFF66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44B4C4BC-7204-4DB9-AD52-712FAEEE8570}" type="pres">
      <dgm:prSet presAssocID="{CCFDED57-2661-493E-A961-F22DAF906A36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F72864-409C-4088-9848-DCEBA1458056}" type="pres">
      <dgm:prSet presAssocID="{AE8F3D06-7B94-46A3-BA6B-C51B99C9AB62}" presName="spacing" presStyleCnt="0"/>
      <dgm:spPr/>
      <dgm:t>
        <a:bodyPr/>
        <a:lstStyle/>
        <a:p>
          <a:endParaRPr lang="en-US"/>
        </a:p>
      </dgm:t>
    </dgm:pt>
    <dgm:pt modelId="{EFA47A5F-008C-4971-8E5E-F908C64A575B}" type="pres">
      <dgm:prSet presAssocID="{5BB61C6B-EB5F-4BCF-BDAB-1E107B626424}" presName="composite" presStyleCnt="0"/>
      <dgm:spPr/>
      <dgm:t>
        <a:bodyPr/>
        <a:lstStyle/>
        <a:p>
          <a:endParaRPr lang="en-US"/>
        </a:p>
      </dgm:t>
    </dgm:pt>
    <dgm:pt modelId="{A2287941-95D9-48DE-A7C7-8BCE71EE952B}" type="pres">
      <dgm:prSet presAssocID="{5BB61C6B-EB5F-4BCF-BDAB-1E107B626424}" presName="imgShp" presStyleLbl="fgImgPlace1" presStyleIdx="2" presStyleCnt="8"/>
      <dgm:spPr>
        <a:solidFill>
          <a:srgbClr val="FFFF66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C5071C45-0CDE-4F9A-ABF3-B600ABE2969A}" type="pres">
      <dgm:prSet presAssocID="{5BB61C6B-EB5F-4BCF-BDAB-1E107B626424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0189EF-918A-4F75-95F3-237133735EDE}" type="pres">
      <dgm:prSet presAssocID="{9F5AFF40-A098-4009-A9DD-D825EFEA0DDD}" presName="spacing" presStyleCnt="0"/>
      <dgm:spPr/>
      <dgm:t>
        <a:bodyPr/>
        <a:lstStyle/>
        <a:p>
          <a:endParaRPr lang="en-US"/>
        </a:p>
      </dgm:t>
    </dgm:pt>
    <dgm:pt modelId="{1EA1CD01-9B48-41CE-8710-FF64A28C0CDC}" type="pres">
      <dgm:prSet presAssocID="{6B5A1774-804A-4611-8889-A4426271D18A}" presName="composite" presStyleCnt="0"/>
      <dgm:spPr/>
      <dgm:t>
        <a:bodyPr/>
        <a:lstStyle/>
        <a:p>
          <a:endParaRPr lang="en-US"/>
        </a:p>
      </dgm:t>
    </dgm:pt>
    <dgm:pt modelId="{10683B02-780C-46A8-8FB4-A37DDA9A8BE4}" type="pres">
      <dgm:prSet presAssocID="{6B5A1774-804A-4611-8889-A4426271D18A}" presName="imgShp" presStyleLbl="fgImgPlace1" presStyleIdx="3" presStyleCnt="8"/>
      <dgm:spPr>
        <a:solidFill>
          <a:srgbClr val="FFFF66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4E5223F3-B3EA-4746-9C3D-4A002C06DBEF}" type="pres">
      <dgm:prSet presAssocID="{6B5A1774-804A-4611-8889-A4426271D18A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E017F-F7B2-446E-981E-5620FB679E23}" type="pres">
      <dgm:prSet presAssocID="{C9704542-5A1E-4E9E-82F4-7DC111E3742E}" presName="spacing" presStyleCnt="0"/>
      <dgm:spPr/>
      <dgm:t>
        <a:bodyPr/>
        <a:lstStyle/>
        <a:p>
          <a:endParaRPr lang="en-US"/>
        </a:p>
      </dgm:t>
    </dgm:pt>
    <dgm:pt modelId="{CB833A78-2773-4606-9E4F-62A8AE575B31}" type="pres">
      <dgm:prSet presAssocID="{76D8907A-914E-4CEB-AFFE-2B80FAC63BEA}" presName="composite" presStyleCnt="0"/>
      <dgm:spPr/>
      <dgm:t>
        <a:bodyPr/>
        <a:lstStyle/>
        <a:p>
          <a:endParaRPr lang="en-US"/>
        </a:p>
      </dgm:t>
    </dgm:pt>
    <dgm:pt modelId="{28F50F13-ADCC-4F51-B7A9-100B24B010C0}" type="pres">
      <dgm:prSet presAssocID="{76D8907A-914E-4CEB-AFFE-2B80FAC63BEA}" presName="imgShp" presStyleLbl="fgImgPlace1" presStyleIdx="4" presStyleCnt="8"/>
      <dgm:spPr>
        <a:solidFill>
          <a:srgbClr val="FFFF66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7B8493BC-283C-4401-8138-E0507EF3921F}" type="pres">
      <dgm:prSet presAssocID="{76D8907A-914E-4CEB-AFFE-2B80FAC63BEA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8F8702-8B0B-46E7-86E9-0BA59B79F306}" type="pres">
      <dgm:prSet presAssocID="{D25C15E8-BF38-42CB-94A7-F962A1D8E317}" presName="spacing" presStyleCnt="0"/>
      <dgm:spPr/>
      <dgm:t>
        <a:bodyPr/>
        <a:lstStyle/>
        <a:p>
          <a:endParaRPr lang="en-US"/>
        </a:p>
      </dgm:t>
    </dgm:pt>
    <dgm:pt modelId="{D6597E3C-61F7-4FBD-9853-897855F54602}" type="pres">
      <dgm:prSet presAssocID="{90155740-F7D4-4357-903A-6E0CE5659B76}" presName="composite" presStyleCnt="0"/>
      <dgm:spPr/>
      <dgm:t>
        <a:bodyPr/>
        <a:lstStyle/>
        <a:p>
          <a:endParaRPr lang="en-US"/>
        </a:p>
      </dgm:t>
    </dgm:pt>
    <dgm:pt modelId="{4553B90E-3062-4B6F-BCD2-A028D8F9899B}" type="pres">
      <dgm:prSet presAssocID="{90155740-F7D4-4357-903A-6E0CE5659B76}" presName="imgShp" presStyleLbl="fgImgPlace1" presStyleIdx="5" presStyleCnt="8"/>
      <dgm:spPr>
        <a:solidFill>
          <a:srgbClr val="FFFF66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B6259027-C37B-4BB7-B097-32845AD0F16D}" type="pres">
      <dgm:prSet presAssocID="{90155740-F7D4-4357-903A-6E0CE5659B76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481A7-6097-4685-9664-A12E9443360F}" type="pres">
      <dgm:prSet presAssocID="{EE6A6717-B823-4ABB-9D46-080AE6B64460}" presName="spacing" presStyleCnt="0"/>
      <dgm:spPr/>
      <dgm:t>
        <a:bodyPr/>
        <a:lstStyle/>
        <a:p>
          <a:endParaRPr lang="en-US"/>
        </a:p>
      </dgm:t>
    </dgm:pt>
    <dgm:pt modelId="{6F46618F-70AE-414A-B046-C4E628227400}" type="pres">
      <dgm:prSet presAssocID="{4B36D55A-0914-469A-BCE1-8A9A6E20B837}" presName="composite" presStyleCnt="0"/>
      <dgm:spPr/>
      <dgm:t>
        <a:bodyPr/>
        <a:lstStyle/>
        <a:p>
          <a:endParaRPr lang="en-US"/>
        </a:p>
      </dgm:t>
    </dgm:pt>
    <dgm:pt modelId="{02B33E19-531E-46CA-82A3-5239BFF80059}" type="pres">
      <dgm:prSet presAssocID="{4B36D55A-0914-469A-BCE1-8A9A6E20B837}" presName="imgShp" presStyleLbl="fgImgPlace1" presStyleIdx="6" presStyleCnt="8"/>
      <dgm:spPr>
        <a:solidFill>
          <a:srgbClr val="FFFF66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DFB238FE-3BFD-43E1-B735-90908CB6DB12}" type="pres">
      <dgm:prSet presAssocID="{4B36D55A-0914-469A-BCE1-8A9A6E20B837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5897C-C148-4082-8DEB-C72DDB9FC9C6}" type="pres">
      <dgm:prSet presAssocID="{428B783D-0080-4992-AEB7-D8DFB47A4343}" presName="spacing" presStyleCnt="0"/>
      <dgm:spPr/>
      <dgm:t>
        <a:bodyPr/>
        <a:lstStyle/>
        <a:p>
          <a:endParaRPr lang="en-US"/>
        </a:p>
      </dgm:t>
    </dgm:pt>
    <dgm:pt modelId="{A66AB11A-9914-4832-983A-C7860189B554}" type="pres">
      <dgm:prSet presAssocID="{A8BEDCF3-5F9D-4DDA-8AFD-6F2FDF81CEDD}" presName="composite" presStyleCnt="0"/>
      <dgm:spPr/>
      <dgm:t>
        <a:bodyPr/>
        <a:lstStyle/>
        <a:p>
          <a:endParaRPr lang="en-US"/>
        </a:p>
      </dgm:t>
    </dgm:pt>
    <dgm:pt modelId="{7D48D005-E302-468C-9B80-A0BC0711A37E}" type="pres">
      <dgm:prSet presAssocID="{A8BEDCF3-5F9D-4DDA-8AFD-6F2FDF81CEDD}" presName="imgShp" presStyleLbl="fgImgPlace1" presStyleIdx="7" presStyleCnt="8"/>
      <dgm:spPr>
        <a:solidFill>
          <a:srgbClr val="FFFF66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286ECF0F-1BE9-4D2F-9C11-F6B896CE24E2}" type="pres">
      <dgm:prSet presAssocID="{A8BEDCF3-5F9D-4DDA-8AFD-6F2FDF81CEDD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FB8479-78BB-4412-8336-570AFDCD0F08}" srcId="{E5E24E1E-9D6B-4132-B5DC-7924EFC956D9}" destId="{CCFDED57-2661-493E-A961-F22DAF906A36}" srcOrd="1" destOrd="0" parTransId="{49D3FC45-D59F-4062-8305-F23A66505BD6}" sibTransId="{AE8F3D06-7B94-46A3-BA6B-C51B99C9AB62}"/>
    <dgm:cxn modelId="{768D8F9C-7B53-4773-B68A-B2D531FC1D00}" srcId="{E5E24E1E-9D6B-4132-B5DC-7924EFC956D9}" destId="{7B684AF7-BCE6-47F9-8313-493EC788D4AA}" srcOrd="0" destOrd="0" parTransId="{7D6A2EDC-708C-4ACE-BFFD-2D7D46BEF800}" sibTransId="{62455109-F497-4D7C-9B27-B6BCEDB76AC2}"/>
    <dgm:cxn modelId="{F33AFE1A-9F90-4109-A2A5-DBB15A47A683}" type="presOf" srcId="{7B684AF7-BCE6-47F9-8313-493EC788D4AA}" destId="{D127A774-C274-4AC7-8E9F-6E0CC0D5345B}" srcOrd="0" destOrd="0" presId="urn:microsoft.com/office/officeart/2005/8/layout/vList3"/>
    <dgm:cxn modelId="{645E34D7-007A-4FD6-8879-1100EF9A14A3}" type="presOf" srcId="{6B5A1774-804A-4611-8889-A4426271D18A}" destId="{4E5223F3-B3EA-4746-9C3D-4A002C06DBEF}" srcOrd="0" destOrd="0" presId="urn:microsoft.com/office/officeart/2005/8/layout/vList3"/>
    <dgm:cxn modelId="{BBE56767-6ED2-40B7-B889-7ECE5D4716BD}" type="presOf" srcId="{5BB61C6B-EB5F-4BCF-BDAB-1E107B626424}" destId="{C5071C45-0CDE-4F9A-ABF3-B600ABE2969A}" srcOrd="0" destOrd="0" presId="urn:microsoft.com/office/officeart/2005/8/layout/vList3"/>
    <dgm:cxn modelId="{870D14F1-0329-4686-A019-C8DBD5933274}" type="presOf" srcId="{E5E24E1E-9D6B-4132-B5DC-7924EFC956D9}" destId="{62F72BA3-0C70-4481-AA7A-98CC6DC4CEAC}" srcOrd="0" destOrd="0" presId="urn:microsoft.com/office/officeart/2005/8/layout/vList3"/>
    <dgm:cxn modelId="{03BC9DD0-D97B-4DBF-BFED-027DDEC35341}" srcId="{E5E24E1E-9D6B-4132-B5DC-7924EFC956D9}" destId="{5BB61C6B-EB5F-4BCF-BDAB-1E107B626424}" srcOrd="2" destOrd="0" parTransId="{61F9867F-FA64-4ABF-8D85-277390038FD3}" sibTransId="{9F5AFF40-A098-4009-A9DD-D825EFEA0DDD}"/>
    <dgm:cxn modelId="{BCAF4270-AA00-491F-AF1F-B7838DF373F9}" srcId="{E5E24E1E-9D6B-4132-B5DC-7924EFC956D9}" destId="{76D8907A-914E-4CEB-AFFE-2B80FAC63BEA}" srcOrd="4" destOrd="0" parTransId="{FDCCAF2B-8471-4B68-B329-EFB207ECA9E9}" sibTransId="{D25C15E8-BF38-42CB-94A7-F962A1D8E317}"/>
    <dgm:cxn modelId="{2C1FDD1F-8D93-4B05-8275-C50A8BD35ADF}" type="presOf" srcId="{76D8907A-914E-4CEB-AFFE-2B80FAC63BEA}" destId="{7B8493BC-283C-4401-8138-E0507EF3921F}" srcOrd="0" destOrd="0" presId="urn:microsoft.com/office/officeart/2005/8/layout/vList3"/>
    <dgm:cxn modelId="{1E94649D-3607-4E3A-8A23-26DCCC02479B}" srcId="{E5E24E1E-9D6B-4132-B5DC-7924EFC956D9}" destId="{6B5A1774-804A-4611-8889-A4426271D18A}" srcOrd="3" destOrd="0" parTransId="{92694B28-A044-4A8C-AD45-CE6D5F9D1964}" sibTransId="{C9704542-5A1E-4E9E-82F4-7DC111E3742E}"/>
    <dgm:cxn modelId="{DE94785A-02A9-49E6-BB6F-05D487C544DF}" type="presOf" srcId="{CCFDED57-2661-493E-A961-F22DAF906A36}" destId="{44B4C4BC-7204-4DB9-AD52-712FAEEE8570}" srcOrd="0" destOrd="0" presId="urn:microsoft.com/office/officeart/2005/8/layout/vList3"/>
    <dgm:cxn modelId="{FAA03A6A-D60A-4D62-B0E5-6131C8C850E5}" srcId="{E5E24E1E-9D6B-4132-B5DC-7924EFC956D9}" destId="{A8BEDCF3-5F9D-4DDA-8AFD-6F2FDF81CEDD}" srcOrd="7" destOrd="0" parTransId="{CD96AAF0-72F5-4CD5-A4DA-EF9694AD5C88}" sibTransId="{23E9F5BF-7426-4549-87B8-9687EAC156D2}"/>
    <dgm:cxn modelId="{FB8E804B-B58E-4DC6-B69E-19539D81C483}" srcId="{E5E24E1E-9D6B-4132-B5DC-7924EFC956D9}" destId="{90155740-F7D4-4357-903A-6E0CE5659B76}" srcOrd="5" destOrd="0" parTransId="{4321D09F-EEF3-409B-B28F-80A8D35864E7}" sibTransId="{EE6A6717-B823-4ABB-9D46-080AE6B64460}"/>
    <dgm:cxn modelId="{F0925C84-472D-43A3-A6EC-4CF645182D33}" type="presOf" srcId="{A8BEDCF3-5F9D-4DDA-8AFD-6F2FDF81CEDD}" destId="{286ECF0F-1BE9-4D2F-9C11-F6B896CE24E2}" srcOrd="0" destOrd="0" presId="urn:microsoft.com/office/officeart/2005/8/layout/vList3"/>
    <dgm:cxn modelId="{E32527A2-2AFD-4508-9405-BB2C0680F3CB}" type="presOf" srcId="{90155740-F7D4-4357-903A-6E0CE5659B76}" destId="{B6259027-C37B-4BB7-B097-32845AD0F16D}" srcOrd="0" destOrd="0" presId="urn:microsoft.com/office/officeart/2005/8/layout/vList3"/>
    <dgm:cxn modelId="{30D453B1-E92E-44D7-875E-5F366D73F7BF}" type="presOf" srcId="{4B36D55A-0914-469A-BCE1-8A9A6E20B837}" destId="{DFB238FE-3BFD-43E1-B735-90908CB6DB12}" srcOrd="0" destOrd="0" presId="urn:microsoft.com/office/officeart/2005/8/layout/vList3"/>
    <dgm:cxn modelId="{2F932807-5AFF-49A6-A46C-8360502FE2C3}" srcId="{E5E24E1E-9D6B-4132-B5DC-7924EFC956D9}" destId="{4B36D55A-0914-469A-BCE1-8A9A6E20B837}" srcOrd="6" destOrd="0" parTransId="{CC5E5DBC-D89F-4F52-9D1D-A15347962DE3}" sibTransId="{428B783D-0080-4992-AEB7-D8DFB47A4343}"/>
    <dgm:cxn modelId="{02AC912E-7950-44C1-ADE6-E02EF7E8FF49}" type="presParOf" srcId="{62F72BA3-0C70-4481-AA7A-98CC6DC4CEAC}" destId="{B98998E7-2172-4E07-80D3-4105FC9ED3B9}" srcOrd="0" destOrd="0" presId="urn:microsoft.com/office/officeart/2005/8/layout/vList3"/>
    <dgm:cxn modelId="{3B35DB92-8975-4652-99E6-D4D435D2781D}" type="presParOf" srcId="{B98998E7-2172-4E07-80D3-4105FC9ED3B9}" destId="{E00361A3-7147-4FC4-B631-5A7918827BDD}" srcOrd="0" destOrd="0" presId="urn:microsoft.com/office/officeart/2005/8/layout/vList3"/>
    <dgm:cxn modelId="{7318F1E1-7030-4C75-918C-9954001C41B7}" type="presParOf" srcId="{B98998E7-2172-4E07-80D3-4105FC9ED3B9}" destId="{D127A774-C274-4AC7-8E9F-6E0CC0D5345B}" srcOrd="1" destOrd="0" presId="urn:microsoft.com/office/officeart/2005/8/layout/vList3"/>
    <dgm:cxn modelId="{ED153024-2BF5-4F4F-AE73-A06532BA0C4D}" type="presParOf" srcId="{62F72BA3-0C70-4481-AA7A-98CC6DC4CEAC}" destId="{84946A5F-0C7E-4B35-8A3B-E903695617D7}" srcOrd="1" destOrd="0" presId="urn:microsoft.com/office/officeart/2005/8/layout/vList3"/>
    <dgm:cxn modelId="{ECE2B1C3-55B6-481C-B14F-EBBE1CAEE737}" type="presParOf" srcId="{62F72BA3-0C70-4481-AA7A-98CC6DC4CEAC}" destId="{B6BE4181-5064-4309-BC05-665F7F8E7E8B}" srcOrd="2" destOrd="0" presId="urn:microsoft.com/office/officeart/2005/8/layout/vList3"/>
    <dgm:cxn modelId="{04A3AF96-320F-4E7D-8A5D-E778B8F662FE}" type="presParOf" srcId="{B6BE4181-5064-4309-BC05-665F7F8E7E8B}" destId="{C6A5783A-8756-4E47-9863-0834FC8EAADB}" srcOrd="0" destOrd="0" presId="urn:microsoft.com/office/officeart/2005/8/layout/vList3"/>
    <dgm:cxn modelId="{CE81907F-B50C-4711-8D4F-8B2EB0F6A7A8}" type="presParOf" srcId="{B6BE4181-5064-4309-BC05-665F7F8E7E8B}" destId="{44B4C4BC-7204-4DB9-AD52-712FAEEE8570}" srcOrd="1" destOrd="0" presId="urn:microsoft.com/office/officeart/2005/8/layout/vList3"/>
    <dgm:cxn modelId="{50D555F2-41A6-4165-8CB0-D3EEC930C09E}" type="presParOf" srcId="{62F72BA3-0C70-4481-AA7A-98CC6DC4CEAC}" destId="{27F72864-409C-4088-9848-DCEBA1458056}" srcOrd="3" destOrd="0" presId="urn:microsoft.com/office/officeart/2005/8/layout/vList3"/>
    <dgm:cxn modelId="{4F5C8482-FC20-46FB-922A-B88A64A3377E}" type="presParOf" srcId="{62F72BA3-0C70-4481-AA7A-98CC6DC4CEAC}" destId="{EFA47A5F-008C-4971-8E5E-F908C64A575B}" srcOrd="4" destOrd="0" presId="urn:microsoft.com/office/officeart/2005/8/layout/vList3"/>
    <dgm:cxn modelId="{D1FAD35E-946E-4323-AE5A-146ADF58CDDC}" type="presParOf" srcId="{EFA47A5F-008C-4971-8E5E-F908C64A575B}" destId="{A2287941-95D9-48DE-A7C7-8BCE71EE952B}" srcOrd="0" destOrd="0" presId="urn:microsoft.com/office/officeart/2005/8/layout/vList3"/>
    <dgm:cxn modelId="{FD9323B7-2849-41BD-97E3-CA5709AADD3A}" type="presParOf" srcId="{EFA47A5F-008C-4971-8E5E-F908C64A575B}" destId="{C5071C45-0CDE-4F9A-ABF3-B600ABE2969A}" srcOrd="1" destOrd="0" presId="urn:microsoft.com/office/officeart/2005/8/layout/vList3"/>
    <dgm:cxn modelId="{829F46C9-E5FA-457F-BB89-4C2CE6C7CE1C}" type="presParOf" srcId="{62F72BA3-0C70-4481-AA7A-98CC6DC4CEAC}" destId="{A10189EF-918A-4F75-95F3-237133735EDE}" srcOrd="5" destOrd="0" presId="urn:microsoft.com/office/officeart/2005/8/layout/vList3"/>
    <dgm:cxn modelId="{22F0E1F3-4FA0-41A8-B411-0549BD0E3A9A}" type="presParOf" srcId="{62F72BA3-0C70-4481-AA7A-98CC6DC4CEAC}" destId="{1EA1CD01-9B48-41CE-8710-FF64A28C0CDC}" srcOrd="6" destOrd="0" presId="urn:microsoft.com/office/officeart/2005/8/layout/vList3"/>
    <dgm:cxn modelId="{766BD5B5-26E0-4E3D-8103-6CB8DB4981E6}" type="presParOf" srcId="{1EA1CD01-9B48-41CE-8710-FF64A28C0CDC}" destId="{10683B02-780C-46A8-8FB4-A37DDA9A8BE4}" srcOrd="0" destOrd="0" presId="urn:microsoft.com/office/officeart/2005/8/layout/vList3"/>
    <dgm:cxn modelId="{6075AE6F-F96E-497B-884D-25519CDA1449}" type="presParOf" srcId="{1EA1CD01-9B48-41CE-8710-FF64A28C0CDC}" destId="{4E5223F3-B3EA-4746-9C3D-4A002C06DBEF}" srcOrd="1" destOrd="0" presId="urn:microsoft.com/office/officeart/2005/8/layout/vList3"/>
    <dgm:cxn modelId="{71056331-6E2A-4131-877D-5BA03C68832A}" type="presParOf" srcId="{62F72BA3-0C70-4481-AA7A-98CC6DC4CEAC}" destId="{1F9E017F-F7B2-446E-981E-5620FB679E23}" srcOrd="7" destOrd="0" presId="urn:microsoft.com/office/officeart/2005/8/layout/vList3"/>
    <dgm:cxn modelId="{8B836741-8EF1-4AB9-91EB-B349FB2789BC}" type="presParOf" srcId="{62F72BA3-0C70-4481-AA7A-98CC6DC4CEAC}" destId="{CB833A78-2773-4606-9E4F-62A8AE575B31}" srcOrd="8" destOrd="0" presId="urn:microsoft.com/office/officeart/2005/8/layout/vList3"/>
    <dgm:cxn modelId="{99E294CC-2833-4491-B3E8-9DB5FD7C6B26}" type="presParOf" srcId="{CB833A78-2773-4606-9E4F-62A8AE575B31}" destId="{28F50F13-ADCC-4F51-B7A9-100B24B010C0}" srcOrd="0" destOrd="0" presId="urn:microsoft.com/office/officeart/2005/8/layout/vList3"/>
    <dgm:cxn modelId="{960CA994-F6D8-4C8C-AF74-E4BF7501F3BA}" type="presParOf" srcId="{CB833A78-2773-4606-9E4F-62A8AE575B31}" destId="{7B8493BC-283C-4401-8138-E0507EF3921F}" srcOrd="1" destOrd="0" presId="urn:microsoft.com/office/officeart/2005/8/layout/vList3"/>
    <dgm:cxn modelId="{EB3D0716-F35C-4FCA-9A0C-14DC8EB9F01C}" type="presParOf" srcId="{62F72BA3-0C70-4481-AA7A-98CC6DC4CEAC}" destId="{9B8F8702-8B0B-46E7-86E9-0BA59B79F306}" srcOrd="9" destOrd="0" presId="urn:microsoft.com/office/officeart/2005/8/layout/vList3"/>
    <dgm:cxn modelId="{2B0AECA8-C59D-4047-8B5C-9B14F13A35A3}" type="presParOf" srcId="{62F72BA3-0C70-4481-AA7A-98CC6DC4CEAC}" destId="{D6597E3C-61F7-4FBD-9853-897855F54602}" srcOrd="10" destOrd="0" presId="urn:microsoft.com/office/officeart/2005/8/layout/vList3"/>
    <dgm:cxn modelId="{61ABC459-F7B7-43A7-A744-90C84083E19A}" type="presParOf" srcId="{D6597E3C-61F7-4FBD-9853-897855F54602}" destId="{4553B90E-3062-4B6F-BCD2-A028D8F9899B}" srcOrd="0" destOrd="0" presId="urn:microsoft.com/office/officeart/2005/8/layout/vList3"/>
    <dgm:cxn modelId="{4A51634F-BB6D-4399-BAC3-710ED59DFAFE}" type="presParOf" srcId="{D6597E3C-61F7-4FBD-9853-897855F54602}" destId="{B6259027-C37B-4BB7-B097-32845AD0F16D}" srcOrd="1" destOrd="0" presId="urn:microsoft.com/office/officeart/2005/8/layout/vList3"/>
    <dgm:cxn modelId="{976AD2A8-F159-4D82-A077-5A5F4D6698A6}" type="presParOf" srcId="{62F72BA3-0C70-4481-AA7A-98CC6DC4CEAC}" destId="{D3B481A7-6097-4685-9664-A12E9443360F}" srcOrd="11" destOrd="0" presId="urn:microsoft.com/office/officeart/2005/8/layout/vList3"/>
    <dgm:cxn modelId="{67B14774-A2BC-4A23-800D-32C1FC84BA1A}" type="presParOf" srcId="{62F72BA3-0C70-4481-AA7A-98CC6DC4CEAC}" destId="{6F46618F-70AE-414A-B046-C4E628227400}" srcOrd="12" destOrd="0" presId="urn:microsoft.com/office/officeart/2005/8/layout/vList3"/>
    <dgm:cxn modelId="{98D13513-C473-4D06-B937-1C62F48A67F2}" type="presParOf" srcId="{6F46618F-70AE-414A-B046-C4E628227400}" destId="{02B33E19-531E-46CA-82A3-5239BFF80059}" srcOrd="0" destOrd="0" presId="urn:microsoft.com/office/officeart/2005/8/layout/vList3"/>
    <dgm:cxn modelId="{FA4AE327-D95F-41EC-9C21-62BBE99AD56C}" type="presParOf" srcId="{6F46618F-70AE-414A-B046-C4E628227400}" destId="{DFB238FE-3BFD-43E1-B735-90908CB6DB12}" srcOrd="1" destOrd="0" presId="urn:microsoft.com/office/officeart/2005/8/layout/vList3"/>
    <dgm:cxn modelId="{008634AE-7B1D-47A8-916C-D83F83E8E39C}" type="presParOf" srcId="{62F72BA3-0C70-4481-AA7A-98CC6DC4CEAC}" destId="{3C85897C-C148-4082-8DEB-C72DDB9FC9C6}" srcOrd="13" destOrd="0" presId="urn:microsoft.com/office/officeart/2005/8/layout/vList3"/>
    <dgm:cxn modelId="{284B9D76-B44D-4684-8A30-86F42299953C}" type="presParOf" srcId="{62F72BA3-0C70-4481-AA7A-98CC6DC4CEAC}" destId="{A66AB11A-9914-4832-983A-C7860189B554}" srcOrd="14" destOrd="0" presId="urn:microsoft.com/office/officeart/2005/8/layout/vList3"/>
    <dgm:cxn modelId="{2A02003E-6C6F-435A-8FAE-BAF565D510A5}" type="presParOf" srcId="{A66AB11A-9914-4832-983A-C7860189B554}" destId="{7D48D005-E302-468C-9B80-A0BC0711A37E}" srcOrd="0" destOrd="0" presId="urn:microsoft.com/office/officeart/2005/8/layout/vList3"/>
    <dgm:cxn modelId="{4A6AD541-C456-4DEE-A803-3819703303FB}" type="presParOf" srcId="{A66AB11A-9914-4832-983A-C7860189B554}" destId="{286ECF0F-1BE9-4D2F-9C11-F6B896CE24E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E24E1E-9D6B-4132-B5DC-7924EFC956D9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BEDCF3-5F9D-4DDA-8AFD-6F2FDF81CEDD}">
      <dgm:prSet phldrT="[Текст]"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iqtisodiy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masalalarda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o‘zaro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hamkorlikni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rivojlantirish</a:t>
          </a:r>
          <a:endParaRPr lang="en-US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96AAF0-72F5-4CD5-A4DA-EF9694AD5C88}" type="parTrans" cxnId="{FAA03A6A-D60A-4D62-B0E5-6131C8C850E5}">
      <dgm:prSet/>
      <dgm:spPr/>
      <dgm:t>
        <a:bodyPr/>
        <a:lstStyle/>
        <a:p>
          <a:endParaRPr lang="en-US"/>
        </a:p>
      </dgm:t>
    </dgm:pt>
    <dgm:pt modelId="{23E9F5BF-7426-4549-87B8-9687EAC156D2}" type="sibTrans" cxnId="{FAA03A6A-D60A-4D62-B0E5-6131C8C850E5}">
      <dgm:prSet/>
      <dgm:spPr/>
      <dgm:t>
        <a:bodyPr/>
        <a:lstStyle/>
        <a:p>
          <a:endParaRPr lang="en-US"/>
        </a:p>
      </dgm:t>
    </dgm:pt>
    <dgm:pt modelId="{7B684AF7-BCE6-47F9-8313-493EC788D4AA}">
      <dgm:prSet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o‘zaro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ishonch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do‘stlik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yaxshi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qo‘shnichilikni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ta’minlash</a:t>
          </a:r>
          <a:endParaRPr lang="en-US" b="1" dirty="0" smtClean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6A2EDC-708C-4ACE-BFFD-2D7D46BEF800}" type="parTrans" cxnId="{768D8F9C-7B53-4773-B68A-B2D531FC1D00}">
      <dgm:prSet/>
      <dgm:spPr/>
      <dgm:t>
        <a:bodyPr/>
        <a:lstStyle/>
        <a:p>
          <a:endParaRPr lang="en-US"/>
        </a:p>
      </dgm:t>
    </dgm:pt>
    <dgm:pt modelId="{62455109-F497-4D7C-9B27-B6BCEDB76AC2}" type="sibTrans" cxnId="{768D8F9C-7B53-4773-B68A-B2D531FC1D00}">
      <dgm:prSet/>
      <dgm:spPr/>
      <dgm:t>
        <a:bodyPr/>
        <a:lstStyle/>
        <a:p>
          <a:endParaRPr lang="en-US"/>
        </a:p>
      </dgm:t>
    </dgm:pt>
    <dgm:pt modelId="{CCFDED57-2661-493E-A961-F22DAF906A36}">
      <dgm:prSet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mintaqada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tinchlikni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saqlash</a:t>
          </a:r>
          <a:endParaRPr lang="en-US" b="1" dirty="0" smtClean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3FC45-D59F-4062-8305-F23A66505BD6}" type="parTrans" cxnId="{69FB8479-78BB-4412-8336-570AFDCD0F08}">
      <dgm:prSet/>
      <dgm:spPr/>
      <dgm:t>
        <a:bodyPr/>
        <a:lstStyle/>
        <a:p>
          <a:endParaRPr lang="en-US"/>
        </a:p>
      </dgm:t>
    </dgm:pt>
    <dgm:pt modelId="{AE8F3D06-7B94-46A3-BA6B-C51B99C9AB62}" type="sibTrans" cxnId="{69FB8479-78BB-4412-8336-570AFDCD0F08}">
      <dgm:prSet/>
      <dgm:spPr/>
      <dgm:t>
        <a:bodyPr/>
        <a:lstStyle/>
        <a:p>
          <a:endParaRPr lang="en-US"/>
        </a:p>
      </dgm:t>
    </dgm:pt>
    <dgm:pt modelId="{4B36D55A-0914-469A-BCE1-8A9A6E20B837}">
      <dgm:prSet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uyushgan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jinoyatchilikka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qarshi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kurashish</a:t>
          </a:r>
          <a:endParaRPr lang="en-US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5E5DBC-D89F-4F52-9D1D-A15347962DE3}" type="parTrans" cxnId="{2F932807-5AFF-49A6-A46C-8360502FE2C3}">
      <dgm:prSet/>
      <dgm:spPr/>
      <dgm:t>
        <a:bodyPr/>
        <a:lstStyle/>
        <a:p>
          <a:endParaRPr lang="en-US"/>
        </a:p>
      </dgm:t>
    </dgm:pt>
    <dgm:pt modelId="{428B783D-0080-4992-AEB7-D8DFB47A4343}" type="sibTrans" cxnId="{2F932807-5AFF-49A6-A46C-8360502FE2C3}">
      <dgm:prSet/>
      <dgm:spPr/>
      <dgm:t>
        <a:bodyPr/>
        <a:lstStyle/>
        <a:p>
          <a:endParaRPr lang="en-US"/>
        </a:p>
      </dgm:t>
    </dgm:pt>
    <dgm:pt modelId="{AA8320B7-C6C2-4E55-B72B-1137401ADD20}">
      <dgm:prSet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xavfsizlik  masalalarini  o‘zaro  hamkorlikda  hal  qilish</a:t>
          </a:r>
        </a:p>
      </dgm:t>
    </dgm:pt>
    <dgm:pt modelId="{6536B4E1-6901-4E7E-8F39-B73816177B20}" type="parTrans" cxnId="{0C91B014-698D-4311-A0DE-46C073E81B1B}">
      <dgm:prSet/>
      <dgm:spPr/>
      <dgm:t>
        <a:bodyPr/>
        <a:lstStyle/>
        <a:p>
          <a:endParaRPr lang="en-US"/>
        </a:p>
      </dgm:t>
    </dgm:pt>
    <dgm:pt modelId="{B60EFE18-0C8C-48E7-A1D8-17A25C7E422B}" type="sibTrans" cxnId="{0C91B014-698D-4311-A0DE-46C073E81B1B}">
      <dgm:prSet/>
      <dgm:spPr/>
      <dgm:t>
        <a:bodyPr/>
        <a:lstStyle/>
        <a:p>
          <a:endParaRPr lang="en-US"/>
        </a:p>
      </dgm:t>
    </dgm:pt>
    <dgm:pt modelId="{FBC2B2DA-4F8F-416E-8E9A-E352C0436A18}">
      <dgm:prSet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terrorizm va ekstremizmga qarshi birgalikda harakat qilish</a:t>
          </a:r>
        </a:p>
      </dgm:t>
    </dgm:pt>
    <dgm:pt modelId="{BA8846E5-6E01-4861-B092-2A5A3A7CD442}" type="parTrans" cxnId="{CCAAACCF-3600-4DFF-99C1-47ED170E4DA1}">
      <dgm:prSet/>
      <dgm:spPr/>
      <dgm:t>
        <a:bodyPr/>
        <a:lstStyle/>
        <a:p>
          <a:endParaRPr lang="en-US"/>
        </a:p>
      </dgm:t>
    </dgm:pt>
    <dgm:pt modelId="{B3534B0D-E37E-4BDF-87AF-33C8356A07C6}" type="sibTrans" cxnId="{CCAAACCF-3600-4DFF-99C1-47ED170E4DA1}">
      <dgm:prSet/>
      <dgm:spPr/>
      <dgm:t>
        <a:bodyPr/>
        <a:lstStyle/>
        <a:p>
          <a:endParaRPr lang="en-US"/>
        </a:p>
      </dgm:t>
    </dgm:pt>
    <dgm:pt modelId="{F04D1777-FA05-4164-A1AA-A5C9E4D24B6C}">
      <dgm:prSet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qurol-yarog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‘,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narkotik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vositalar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hamda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noqonuniy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migratsiyaga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qarshi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kurash</a:t>
          </a:r>
          <a:endParaRPr lang="en-US" b="1" dirty="0" smtClean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438D2F-877B-4C15-8B4A-85FC6458D427}" type="parTrans" cxnId="{B4A98936-630E-406D-9515-B17BB62D1D02}">
      <dgm:prSet/>
      <dgm:spPr/>
      <dgm:t>
        <a:bodyPr/>
        <a:lstStyle/>
        <a:p>
          <a:endParaRPr lang="en-US"/>
        </a:p>
      </dgm:t>
    </dgm:pt>
    <dgm:pt modelId="{9440E1E4-1E59-4548-9C75-C2F14EE2AD7C}" type="sibTrans" cxnId="{B4A98936-630E-406D-9515-B17BB62D1D02}">
      <dgm:prSet/>
      <dgm:spPr/>
      <dgm:t>
        <a:bodyPr/>
        <a:lstStyle/>
        <a:p>
          <a:endParaRPr lang="en-US"/>
        </a:p>
      </dgm:t>
    </dgm:pt>
    <dgm:pt modelId="{62F72BA3-0C70-4481-AA7A-98CC6DC4CEAC}" type="pres">
      <dgm:prSet presAssocID="{E5E24E1E-9D6B-4132-B5DC-7924EFC956D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8998E7-2172-4E07-80D3-4105FC9ED3B9}" type="pres">
      <dgm:prSet presAssocID="{7B684AF7-BCE6-47F9-8313-493EC788D4AA}" presName="composite" presStyleCnt="0"/>
      <dgm:spPr/>
    </dgm:pt>
    <dgm:pt modelId="{E00361A3-7147-4FC4-B631-5A7918827BDD}" type="pres">
      <dgm:prSet presAssocID="{7B684AF7-BCE6-47F9-8313-493EC788D4AA}" presName="imgShp" presStyleLbl="fgImgPlace1" presStyleIdx="0" presStyleCnt="7"/>
      <dgm:spPr>
        <a:solidFill>
          <a:srgbClr val="99FFCC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D127A774-C274-4AC7-8E9F-6E0CC0D5345B}" type="pres">
      <dgm:prSet presAssocID="{7B684AF7-BCE6-47F9-8313-493EC788D4AA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946A5F-0C7E-4B35-8A3B-E903695617D7}" type="pres">
      <dgm:prSet presAssocID="{62455109-F497-4D7C-9B27-B6BCEDB76AC2}" presName="spacing" presStyleCnt="0"/>
      <dgm:spPr/>
    </dgm:pt>
    <dgm:pt modelId="{B6BE4181-5064-4309-BC05-665F7F8E7E8B}" type="pres">
      <dgm:prSet presAssocID="{CCFDED57-2661-493E-A961-F22DAF906A36}" presName="composite" presStyleCnt="0"/>
      <dgm:spPr/>
    </dgm:pt>
    <dgm:pt modelId="{C6A5783A-8756-4E47-9863-0834FC8EAADB}" type="pres">
      <dgm:prSet presAssocID="{CCFDED57-2661-493E-A961-F22DAF906A36}" presName="imgShp" presStyleLbl="fgImgPlace1" presStyleIdx="1" presStyleCnt="7" custLinFactNeighborY="-2469"/>
      <dgm:spPr>
        <a:solidFill>
          <a:srgbClr val="99FFCC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44B4C4BC-7204-4DB9-AD52-712FAEEE8570}" type="pres">
      <dgm:prSet presAssocID="{CCFDED57-2661-493E-A961-F22DAF906A36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F72864-409C-4088-9848-DCEBA1458056}" type="pres">
      <dgm:prSet presAssocID="{AE8F3D06-7B94-46A3-BA6B-C51B99C9AB62}" presName="spacing" presStyleCnt="0"/>
      <dgm:spPr/>
    </dgm:pt>
    <dgm:pt modelId="{D8A3B436-53B3-4DF7-A66A-B844D5A3C48D}" type="pres">
      <dgm:prSet presAssocID="{AA8320B7-C6C2-4E55-B72B-1137401ADD20}" presName="composite" presStyleCnt="0"/>
      <dgm:spPr/>
    </dgm:pt>
    <dgm:pt modelId="{5E6E6943-3A7B-4BF6-994C-80EF8BB37646}" type="pres">
      <dgm:prSet presAssocID="{AA8320B7-C6C2-4E55-B72B-1137401ADD20}" presName="imgShp" presStyleLbl="fgImgPlace1" presStyleIdx="2" presStyleCnt="7"/>
      <dgm:spPr>
        <a:solidFill>
          <a:srgbClr val="99FFCC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D96E985A-2297-4161-AE00-FE9BC47DEB7F}" type="pres">
      <dgm:prSet presAssocID="{AA8320B7-C6C2-4E55-B72B-1137401ADD20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3D9C3C-85E7-4FC5-B509-ED1B767248D1}" type="pres">
      <dgm:prSet presAssocID="{B60EFE18-0C8C-48E7-A1D8-17A25C7E422B}" presName="spacing" presStyleCnt="0"/>
      <dgm:spPr/>
    </dgm:pt>
    <dgm:pt modelId="{C4AC2406-4A58-4A0B-A5F4-7DE4719D66CC}" type="pres">
      <dgm:prSet presAssocID="{FBC2B2DA-4F8F-416E-8E9A-E352C0436A18}" presName="composite" presStyleCnt="0"/>
      <dgm:spPr/>
    </dgm:pt>
    <dgm:pt modelId="{74F6A420-3860-45FE-8403-1EB9C1476F56}" type="pres">
      <dgm:prSet presAssocID="{FBC2B2DA-4F8F-416E-8E9A-E352C0436A18}" presName="imgShp" presStyleLbl="fgImgPlace1" presStyleIdx="3" presStyleCnt="7"/>
      <dgm:spPr>
        <a:solidFill>
          <a:srgbClr val="99FFCC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2F9C8002-2757-4C41-AE9B-ABCCD0CAC098}" type="pres">
      <dgm:prSet presAssocID="{FBC2B2DA-4F8F-416E-8E9A-E352C0436A18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32EC0-DEB3-4F0A-BA96-08E79E52672C}" type="pres">
      <dgm:prSet presAssocID="{B3534B0D-E37E-4BDF-87AF-33C8356A07C6}" presName="spacing" presStyleCnt="0"/>
      <dgm:spPr/>
    </dgm:pt>
    <dgm:pt modelId="{6F46618F-70AE-414A-B046-C4E628227400}" type="pres">
      <dgm:prSet presAssocID="{4B36D55A-0914-469A-BCE1-8A9A6E20B837}" presName="composite" presStyleCnt="0"/>
      <dgm:spPr/>
    </dgm:pt>
    <dgm:pt modelId="{02B33E19-531E-46CA-82A3-5239BFF80059}" type="pres">
      <dgm:prSet presAssocID="{4B36D55A-0914-469A-BCE1-8A9A6E20B837}" presName="imgShp" presStyleLbl="fgImgPlace1" presStyleIdx="4" presStyleCnt="7"/>
      <dgm:spPr>
        <a:solidFill>
          <a:srgbClr val="99FFCC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DFB238FE-3BFD-43E1-B735-90908CB6DB12}" type="pres">
      <dgm:prSet presAssocID="{4B36D55A-0914-469A-BCE1-8A9A6E20B837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5897C-C148-4082-8DEB-C72DDB9FC9C6}" type="pres">
      <dgm:prSet presAssocID="{428B783D-0080-4992-AEB7-D8DFB47A4343}" presName="spacing" presStyleCnt="0"/>
      <dgm:spPr/>
    </dgm:pt>
    <dgm:pt modelId="{35A6AEAC-5013-4795-B593-AA1228B22570}" type="pres">
      <dgm:prSet presAssocID="{F04D1777-FA05-4164-A1AA-A5C9E4D24B6C}" presName="composite" presStyleCnt="0"/>
      <dgm:spPr/>
    </dgm:pt>
    <dgm:pt modelId="{64AD7150-642B-4E6A-90CD-E87307D44057}" type="pres">
      <dgm:prSet presAssocID="{F04D1777-FA05-4164-A1AA-A5C9E4D24B6C}" presName="imgShp" presStyleLbl="fgImgPlace1" presStyleIdx="5" presStyleCnt="7"/>
      <dgm:spPr>
        <a:solidFill>
          <a:srgbClr val="99FFCC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4AC738A7-947E-4F06-B142-B3929C3F28C2}" type="pres">
      <dgm:prSet presAssocID="{F04D1777-FA05-4164-A1AA-A5C9E4D24B6C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5C5AE-41E8-47C7-8704-0EE58D89886D}" type="pres">
      <dgm:prSet presAssocID="{9440E1E4-1E59-4548-9C75-C2F14EE2AD7C}" presName="spacing" presStyleCnt="0"/>
      <dgm:spPr/>
    </dgm:pt>
    <dgm:pt modelId="{A66AB11A-9914-4832-983A-C7860189B554}" type="pres">
      <dgm:prSet presAssocID="{A8BEDCF3-5F9D-4DDA-8AFD-6F2FDF81CEDD}" presName="composite" presStyleCnt="0"/>
      <dgm:spPr/>
    </dgm:pt>
    <dgm:pt modelId="{7D48D005-E302-468C-9B80-A0BC0711A37E}" type="pres">
      <dgm:prSet presAssocID="{A8BEDCF3-5F9D-4DDA-8AFD-6F2FDF81CEDD}" presName="imgShp" presStyleLbl="fgImgPlace1" presStyleIdx="6" presStyleCnt="7"/>
      <dgm:spPr>
        <a:solidFill>
          <a:srgbClr val="99FFCC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286ECF0F-1BE9-4D2F-9C11-F6B896CE24E2}" type="pres">
      <dgm:prSet presAssocID="{A8BEDCF3-5F9D-4DDA-8AFD-6F2FDF81CEDD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A98936-630E-406D-9515-B17BB62D1D02}" srcId="{E5E24E1E-9D6B-4132-B5DC-7924EFC956D9}" destId="{F04D1777-FA05-4164-A1AA-A5C9E4D24B6C}" srcOrd="5" destOrd="0" parTransId="{AE438D2F-877B-4C15-8B4A-85FC6458D427}" sibTransId="{9440E1E4-1E59-4548-9C75-C2F14EE2AD7C}"/>
    <dgm:cxn modelId="{FAA03A6A-D60A-4D62-B0E5-6131C8C850E5}" srcId="{E5E24E1E-9D6B-4132-B5DC-7924EFC956D9}" destId="{A8BEDCF3-5F9D-4DDA-8AFD-6F2FDF81CEDD}" srcOrd="6" destOrd="0" parTransId="{CD96AAF0-72F5-4CD5-A4DA-EF9694AD5C88}" sibTransId="{23E9F5BF-7426-4549-87B8-9687EAC156D2}"/>
    <dgm:cxn modelId="{768D8F9C-7B53-4773-B68A-B2D531FC1D00}" srcId="{E5E24E1E-9D6B-4132-B5DC-7924EFC956D9}" destId="{7B684AF7-BCE6-47F9-8313-493EC788D4AA}" srcOrd="0" destOrd="0" parTransId="{7D6A2EDC-708C-4ACE-BFFD-2D7D46BEF800}" sibTransId="{62455109-F497-4D7C-9B27-B6BCEDB76AC2}"/>
    <dgm:cxn modelId="{E4F52618-211C-416A-BAF7-8EC9243E8B98}" type="presOf" srcId="{A8BEDCF3-5F9D-4DDA-8AFD-6F2FDF81CEDD}" destId="{286ECF0F-1BE9-4D2F-9C11-F6B896CE24E2}" srcOrd="0" destOrd="0" presId="urn:microsoft.com/office/officeart/2005/8/layout/vList3"/>
    <dgm:cxn modelId="{2F932807-5AFF-49A6-A46C-8360502FE2C3}" srcId="{E5E24E1E-9D6B-4132-B5DC-7924EFC956D9}" destId="{4B36D55A-0914-469A-BCE1-8A9A6E20B837}" srcOrd="4" destOrd="0" parTransId="{CC5E5DBC-D89F-4F52-9D1D-A15347962DE3}" sibTransId="{428B783D-0080-4992-AEB7-D8DFB47A4343}"/>
    <dgm:cxn modelId="{412D9D6A-940D-4987-81C3-3117115638BD}" type="presOf" srcId="{CCFDED57-2661-493E-A961-F22DAF906A36}" destId="{44B4C4BC-7204-4DB9-AD52-712FAEEE8570}" srcOrd="0" destOrd="0" presId="urn:microsoft.com/office/officeart/2005/8/layout/vList3"/>
    <dgm:cxn modelId="{7AC42FB0-D158-4294-A6C4-5F97D6F7E3A6}" type="presOf" srcId="{E5E24E1E-9D6B-4132-B5DC-7924EFC956D9}" destId="{62F72BA3-0C70-4481-AA7A-98CC6DC4CEAC}" srcOrd="0" destOrd="0" presId="urn:microsoft.com/office/officeart/2005/8/layout/vList3"/>
    <dgm:cxn modelId="{69FB8479-78BB-4412-8336-570AFDCD0F08}" srcId="{E5E24E1E-9D6B-4132-B5DC-7924EFC956D9}" destId="{CCFDED57-2661-493E-A961-F22DAF906A36}" srcOrd="1" destOrd="0" parTransId="{49D3FC45-D59F-4062-8305-F23A66505BD6}" sibTransId="{AE8F3D06-7B94-46A3-BA6B-C51B99C9AB62}"/>
    <dgm:cxn modelId="{0C91B014-698D-4311-A0DE-46C073E81B1B}" srcId="{E5E24E1E-9D6B-4132-B5DC-7924EFC956D9}" destId="{AA8320B7-C6C2-4E55-B72B-1137401ADD20}" srcOrd="2" destOrd="0" parTransId="{6536B4E1-6901-4E7E-8F39-B73816177B20}" sibTransId="{B60EFE18-0C8C-48E7-A1D8-17A25C7E422B}"/>
    <dgm:cxn modelId="{1F2E8C17-ABC6-421C-8DC2-17FD307D8418}" type="presOf" srcId="{FBC2B2DA-4F8F-416E-8E9A-E352C0436A18}" destId="{2F9C8002-2757-4C41-AE9B-ABCCD0CAC098}" srcOrd="0" destOrd="0" presId="urn:microsoft.com/office/officeart/2005/8/layout/vList3"/>
    <dgm:cxn modelId="{B8DEFBA7-6D2A-4607-9AAD-7E962798BF4F}" type="presOf" srcId="{F04D1777-FA05-4164-A1AA-A5C9E4D24B6C}" destId="{4AC738A7-947E-4F06-B142-B3929C3F28C2}" srcOrd="0" destOrd="0" presId="urn:microsoft.com/office/officeart/2005/8/layout/vList3"/>
    <dgm:cxn modelId="{CCAAACCF-3600-4DFF-99C1-47ED170E4DA1}" srcId="{E5E24E1E-9D6B-4132-B5DC-7924EFC956D9}" destId="{FBC2B2DA-4F8F-416E-8E9A-E352C0436A18}" srcOrd="3" destOrd="0" parTransId="{BA8846E5-6E01-4861-B092-2A5A3A7CD442}" sibTransId="{B3534B0D-E37E-4BDF-87AF-33C8356A07C6}"/>
    <dgm:cxn modelId="{8A9B6D83-8B0D-4F8D-9230-8E9D9C596272}" type="presOf" srcId="{AA8320B7-C6C2-4E55-B72B-1137401ADD20}" destId="{D96E985A-2297-4161-AE00-FE9BC47DEB7F}" srcOrd="0" destOrd="0" presId="urn:microsoft.com/office/officeart/2005/8/layout/vList3"/>
    <dgm:cxn modelId="{645FB931-222D-4D18-BB3F-4EA9F86973EB}" type="presOf" srcId="{4B36D55A-0914-469A-BCE1-8A9A6E20B837}" destId="{DFB238FE-3BFD-43E1-B735-90908CB6DB12}" srcOrd="0" destOrd="0" presId="urn:microsoft.com/office/officeart/2005/8/layout/vList3"/>
    <dgm:cxn modelId="{9D66D8F0-2433-4150-BC45-22662ECD0E5B}" type="presOf" srcId="{7B684AF7-BCE6-47F9-8313-493EC788D4AA}" destId="{D127A774-C274-4AC7-8E9F-6E0CC0D5345B}" srcOrd="0" destOrd="0" presId="urn:microsoft.com/office/officeart/2005/8/layout/vList3"/>
    <dgm:cxn modelId="{F7D821E4-8706-40C0-9826-FC700F2BD144}" type="presParOf" srcId="{62F72BA3-0C70-4481-AA7A-98CC6DC4CEAC}" destId="{B98998E7-2172-4E07-80D3-4105FC9ED3B9}" srcOrd="0" destOrd="0" presId="urn:microsoft.com/office/officeart/2005/8/layout/vList3"/>
    <dgm:cxn modelId="{0DE97B0D-2D3A-45DB-BD62-B542B1F68E39}" type="presParOf" srcId="{B98998E7-2172-4E07-80D3-4105FC9ED3B9}" destId="{E00361A3-7147-4FC4-B631-5A7918827BDD}" srcOrd="0" destOrd="0" presId="urn:microsoft.com/office/officeart/2005/8/layout/vList3"/>
    <dgm:cxn modelId="{BC04E712-9A3F-47A4-A7C0-DD9A269A2BE7}" type="presParOf" srcId="{B98998E7-2172-4E07-80D3-4105FC9ED3B9}" destId="{D127A774-C274-4AC7-8E9F-6E0CC0D5345B}" srcOrd="1" destOrd="0" presId="urn:microsoft.com/office/officeart/2005/8/layout/vList3"/>
    <dgm:cxn modelId="{AC7714DA-9386-4F16-AC9D-92AF489B3C0A}" type="presParOf" srcId="{62F72BA3-0C70-4481-AA7A-98CC6DC4CEAC}" destId="{84946A5F-0C7E-4B35-8A3B-E903695617D7}" srcOrd="1" destOrd="0" presId="urn:microsoft.com/office/officeart/2005/8/layout/vList3"/>
    <dgm:cxn modelId="{E6530EFA-8209-4591-BEE6-4BAA297B92F5}" type="presParOf" srcId="{62F72BA3-0C70-4481-AA7A-98CC6DC4CEAC}" destId="{B6BE4181-5064-4309-BC05-665F7F8E7E8B}" srcOrd="2" destOrd="0" presId="urn:microsoft.com/office/officeart/2005/8/layout/vList3"/>
    <dgm:cxn modelId="{C040C3EA-BECA-4F27-B971-EBFF3A0B68EB}" type="presParOf" srcId="{B6BE4181-5064-4309-BC05-665F7F8E7E8B}" destId="{C6A5783A-8756-4E47-9863-0834FC8EAADB}" srcOrd="0" destOrd="0" presId="urn:microsoft.com/office/officeart/2005/8/layout/vList3"/>
    <dgm:cxn modelId="{E0711B91-3162-49FF-B38C-D9A40B40EE9E}" type="presParOf" srcId="{B6BE4181-5064-4309-BC05-665F7F8E7E8B}" destId="{44B4C4BC-7204-4DB9-AD52-712FAEEE8570}" srcOrd="1" destOrd="0" presId="urn:microsoft.com/office/officeart/2005/8/layout/vList3"/>
    <dgm:cxn modelId="{6B108EDC-C8A9-4E5B-AD32-94F53A30E168}" type="presParOf" srcId="{62F72BA3-0C70-4481-AA7A-98CC6DC4CEAC}" destId="{27F72864-409C-4088-9848-DCEBA1458056}" srcOrd="3" destOrd="0" presId="urn:microsoft.com/office/officeart/2005/8/layout/vList3"/>
    <dgm:cxn modelId="{E2DAEBA0-D404-40F6-8B8D-BA9BA8FDBB86}" type="presParOf" srcId="{62F72BA3-0C70-4481-AA7A-98CC6DC4CEAC}" destId="{D8A3B436-53B3-4DF7-A66A-B844D5A3C48D}" srcOrd="4" destOrd="0" presId="urn:microsoft.com/office/officeart/2005/8/layout/vList3"/>
    <dgm:cxn modelId="{D44D239E-F713-4255-B31A-11D36ADDE708}" type="presParOf" srcId="{D8A3B436-53B3-4DF7-A66A-B844D5A3C48D}" destId="{5E6E6943-3A7B-4BF6-994C-80EF8BB37646}" srcOrd="0" destOrd="0" presId="urn:microsoft.com/office/officeart/2005/8/layout/vList3"/>
    <dgm:cxn modelId="{E71AA73D-2D05-4FBF-8BAD-5A816BB7A8E3}" type="presParOf" srcId="{D8A3B436-53B3-4DF7-A66A-B844D5A3C48D}" destId="{D96E985A-2297-4161-AE00-FE9BC47DEB7F}" srcOrd="1" destOrd="0" presId="urn:microsoft.com/office/officeart/2005/8/layout/vList3"/>
    <dgm:cxn modelId="{488D57A8-C9C7-4870-984F-DCF01CC9BEC4}" type="presParOf" srcId="{62F72BA3-0C70-4481-AA7A-98CC6DC4CEAC}" destId="{E23D9C3C-85E7-4FC5-B509-ED1B767248D1}" srcOrd="5" destOrd="0" presId="urn:microsoft.com/office/officeart/2005/8/layout/vList3"/>
    <dgm:cxn modelId="{75D4BFCA-BFB6-4C5F-8F2E-3419F0F83A87}" type="presParOf" srcId="{62F72BA3-0C70-4481-AA7A-98CC6DC4CEAC}" destId="{C4AC2406-4A58-4A0B-A5F4-7DE4719D66CC}" srcOrd="6" destOrd="0" presId="urn:microsoft.com/office/officeart/2005/8/layout/vList3"/>
    <dgm:cxn modelId="{0EF5204C-D496-4399-A9A2-7A7E0A7D97EB}" type="presParOf" srcId="{C4AC2406-4A58-4A0B-A5F4-7DE4719D66CC}" destId="{74F6A420-3860-45FE-8403-1EB9C1476F56}" srcOrd="0" destOrd="0" presId="urn:microsoft.com/office/officeart/2005/8/layout/vList3"/>
    <dgm:cxn modelId="{47E7DE29-CEDC-4EF5-B858-B39CE86AF785}" type="presParOf" srcId="{C4AC2406-4A58-4A0B-A5F4-7DE4719D66CC}" destId="{2F9C8002-2757-4C41-AE9B-ABCCD0CAC098}" srcOrd="1" destOrd="0" presId="urn:microsoft.com/office/officeart/2005/8/layout/vList3"/>
    <dgm:cxn modelId="{ACBC8180-272F-457C-BAA2-45043069C849}" type="presParOf" srcId="{62F72BA3-0C70-4481-AA7A-98CC6DC4CEAC}" destId="{F8732EC0-DEB3-4F0A-BA96-08E79E52672C}" srcOrd="7" destOrd="0" presId="urn:microsoft.com/office/officeart/2005/8/layout/vList3"/>
    <dgm:cxn modelId="{673D9754-BDE8-47B0-9BC3-5B93896A682C}" type="presParOf" srcId="{62F72BA3-0C70-4481-AA7A-98CC6DC4CEAC}" destId="{6F46618F-70AE-414A-B046-C4E628227400}" srcOrd="8" destOrd="0" presId="urn:microsoft.com/office/officeart/2005/8/layout/vList3"/>
    <dgm:cxn modelId="{AA34FF8C-724E-4753-B3CB-CEF85E8B7A3C}" type="presParOf" srcId="{6F46618F-70AE-414A-B046-C4E628227400}" destId="{02B33E19-531E-46CA-82A3-5239BFF80059}" srcOrd="0" destOrd="0" presId="urn:microsoft.com/office/officeart/2005/8/layout/vList3"/>
    <dgm:cxn modelId="{4082EB96-54B9-49EE-BA72-351689B0E411}" type="presParOf" srcId="{6F46618F-70AE-414A-B046-C4E628227400}" destId="{DFB238FE-3BFD-43E1-B735-90908CB6DB12}" srcOrd="1" destOrd="0" presId="urn:microsoft.com/office/officeart/2005/8/layout/vList3"/>
    <dgm:cxn modelId="{DE18A9D0-2BB0-46C2-9E45-CEB7EDEB6479}" type="presParOf" srcId="{62F72BA3-0C70-4481-AA7A-98CC6DC4CEAC}" destId="{3C85897C-C148-4082-8DEB-C72DDB9FC9C6}" srcOrd="9" destOrd="0" presId="urn:microsoft.com/office/officeart/2005/8/layout/vList3"/>
    <dgm:cxn modelId="{499D0150-F24D-4476-AD24-3B9025713CBE}" type="presParOf" srcId="{62F72BA3-0C70-4481-AA7A-98CC6DC4CEAC}" destId="{35A6AEAC-5013-4795-B593-AA1228B22570}" srcOrd="10" destOrd="0" presId="urn:microsoft.com/office/officeart/2005/8/layout/vList3"/>
    <dgm:cxn modelId="{D753ED49-68F3-4888-B452-E84158DF093B}" type="presParOf" srcId="{35A6AEAC-5013-4795-B593-AA1228B22570}" destId="{64AD7150-642B-4E6A-90CD-E87307D44057}" srcOrd="0" destOrd="0" presId="urn:microsoft.com/office/officeart/2005/8/layout/vList3"/>
    <dgm:cxn modelId="{B951AD41-F030-4912-8AD1-0CBA8CB992CB}" type="presParOf" srcId="{35A6AEAC-5013-4795-B593-AA1228B22570}" destId="{4AC738A7-947E-4F06-B142-B3929C3F28C2}" srcOrd="1" destOrd="0" presId="urn:microsoft.com/office/officeart/2005/8/layout/vList3"/>
    <dgm:cxn modelId="{D1538BC2-7DE0-4921-AF5D-B16F7644376B}" type="presParOf" srcId="{62F72BA3-0C70-4481-AA7A-98CC6DC4CEAC}" destId="{0E85C5AE-41E8-47C7-8704-0EE58D89886D}" srcOrd="11" destOrd="0" presId="urn:microsoft.com/office/officeart/2005/8/layout/vList3"/>
    <dgm:cxn modelId="{9AB60123-2D57-4717-9BE3-FB5986AECB4E}" type="presParOf" srcId="{62F72BA3-0C70-4481-AA7A-98CC6DC4CEAC}" destId="{A66AB11A-9914-4832-983A-C7860189B554}" srcOrd="12" destOrd="0" presId="urn:microsoft.com/office/officeart/2005/8/layout/vList3"/>
    <dgm:cxn modelId="{E171990B-A776-4BB8-823F-75AC6B362ACA}" type="presParOf" srcId="{A66AB11A-9914-4832-983A-C7860189B554}" destId="{7D48D005-E302-468C-9B80-A0BC0711A37E}" srcOrd="0" destOrd="0" presId="urn:microsoft.com/office/officeart/2005/8/layout/vList3"/>
    <dgm:cxn modelId="{E1400E7E-BC61-46FE-8EE4-541E94E0F27C}" type="presParOf" srcId="{A66AB11A-9914-4832-983A-C7860189B554}" destId="{286ECF0F-1BE9-4D2F-9C11-F6B896CE24E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226D0-0011-487D-8F9E-0254FD90531F}">
      <dsp:nvSpPr>
        <dsp:cNvPr id="0" name=""/>
        <dsp:cNvSpPr/>
      </dsp:nvSpPr>
      <dsp:spPr>
        <a:xfrm rot="10800000">
          <a:off x="1122301" y="96882"/>
          <a:ext cx="2836318" cy="142882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007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Afrika</a:t>
          </a:r>
          <a:endParaRPr lang="en-US" sz="2800" kern="1200" dirty="0"/>
        </a:p>
      </dsp:txBody>
      <dsp:txXfrm rot="10800000">
        <a:off x="1479506" y="96882"/>
        <a:ext cx="2479113" cy="1428822"/>
      </dsp:txXfrm>
    </dsp:sp>
    <dsp:sp modelId="{ED2290BF-CC81-476D-B8BB-F510E03CF354}">
      <dsp:nvSpPr>
        <dsp:cNvPr id="0" name=""/>
        <dsp:cNvSpPr/>
      </dsp:nvSpPr>
      <dsp:spPr>
        <a:xfrm>
          <a:off x="357205" y="103569"/>
          <a:ext cx="1428822" cy="142882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EC222-1B9B-4CD8-A277-BE21374C5C8F}">
      <dsp:nvSpPr>
        <dsp:cNvPr id="0" name=""/>
        <dsp:cNvSpPr/>
      </dsp:nvSpPr>
      <dsp:spPr>
        <a:xfrm rot="10800000">
          <a:off x="1071616" y="1958906"/>
          <a:ext cx="2836318" cy="1428822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007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 </a:t>
          </a:r>
          <a:r>
            <a:rPr lang="en-US" sz="2800" kern="1200" dirty="0" err="1" smtClean="0"/>
            <a:t>Yaqin</a:t>
          </a:r>
          <a:r>
            <a:rPr lang="en-US" sz="2800" kern="1200" dirty="0" smtClean="0"/>
            <a:t>  </a:t>
          </a:r>
          <a:r>
            <a:rPr lang="en-US" sz="2800" kern="1200" dirty="0" err="1" smtClean="0"/>
            <a:t>Sharq</a:t>
          </a:r>
          <a:r>
            <a:rPr lang="en-US" sz="2800" kern="1200" dirty="0" smtClean="0"/>
            <a:t>  </a:t>
          </a:r>
          <a:r>
            <a:rPr lang="en-US" sz="2800" kern="1200" dirty="0" err="1" smtClean="0"/>
            <a:t>davlatlari</a:t>
          </a:r>
          <a:endParaRPr lang="en-US" sz="2800" kern="1200" dirty="0"/>
        </a:p>
      </dsp:txBody>
      <dsp:txXfrm rot="10800000">
        <a:off x="1428821" y="1958906"/>
        <a:ext cx="2479113" cy="1428822"/>
      </dsp:txXfrm>
    </dsp:sp>
    <dsp:sp modelId="{C2752BD0-F1B3-47E4-B46F-77754BD31F6D}">
      <dsp:nvSpPr>
        <dsp:cNvPr id="0" name=""/>
        <dsp:cNvSpPr/>
      </dsp:nvSpPr>
      <dsp:spPr>
        <a:xfrm>
          <a:off x="357205" y="1958906"/>
          <a:ext cx="1428822" cy="1428822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9216" t="-54553" r="-115220" b="-8554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238F7-92A5-405E-880B-97B2C45CEDB9}">
      <dsp:nvSpPr>
        <dsp:cNvPr id="0" name=""/>
        <dsp:cNvSpPr/>
      </dsp:nvSpPr>
      <dsp:spPr>
        <a:xfrm>
          <a:off x="0" y="509587"/>
          <a:ext cx="4343400" cy="271462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02705-9F1B-4EC2-8FE8-1AC34EF8E2EB}">
      <dsp:nvSpPr>
        <dsp:cNvPr id="0" name=""/>
        <dsp:cNvSpPr/>
      </dsp:nvSpPr>
      <dsp:spPr>
        <a:xfrm>
          <a:off x="551611" y="2383221"/>
          <a:ext cx="112928" cy="1129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96D2D5-0ECC-4C41-9C9E-BF620BB33B5D}">
      <dsp:nvSpPr>
        <dsp:cNvPr id="0" name=""/>
        <dsp:cNvSpPr/>
      </dsp:nvSpPr>
      <dsp:spPr>
        <a:xfrm>
          <a:off x="702608" y="2729191"/>
          <a:ext cx="2195418" cy="78452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38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iqtisodiy</a:t>
          </a:r>
          <a:endParaRPr lang="en-US" sz="28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608" y="2729191"/>
        <a:ext cx="2195418" cy="784526"/>
      </dsp:txXfrm>
    </dsp:sp>
    <dsp:sp modelId="{10DA740D-870A-44E0-88F8-BC6FA2D6055A}">
      <dsp:nvSpPr>
        <dsp:cNvPr id="0" name=""/>
        <dsp:cNvSpPr/>
      </dsp:nvSpPr>
      <dsp:spPr>
        <a:xfrm>
          <a:off x="1548422" y="1645386"/>
          <a:ext cx="204139" cy="2041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4984E8-6DC5-4993-8806-BA6798A64F7C}">
      <dsp:nvSpPr>
        <dsp:cNvPr id="0" name=""/>
        <dsp:cNvSpPr/>
      </dsp:nvSpPr>
      <dsp:spPr>
        <a:xfrm>
          <a:off x="1694127" y="2218209"/>
          <a:ext cx="2468461" cy="63953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16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ijtimoiy</a:t>
          </a:r>
          <a:endParaRPr lang="en-US" sz="2800" b="1" kern="1200" dirty="0">
            <a:solidFill>
              <a:srgbClr val="00B05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94127" y="2218209"/>
        <a:ext cx="2468461" cy="639538"/>
      </dsp:txXfrm>
    </dsp:sp>
    <dsp:sp modelId="{7F23904D-767B-4634-BAD3-017360FA47AE}">
      <dsp:nvSpPr>
        <dsp:cNvPr id="0" name=""/>
        <dsp:cNvSpPr/>
      </dsp:nvSpPr>
      <dsp:spPr>
        <a:xfrm>
          <a:off x="2747200" y="1196387"/>
          <a:ext cx="282321" cy="2823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9CB24E-1A6F-4F6B-819A-7AD16922F843}">
      <dsp:nvSpPr>
        <dsp:cNvPr id="0" name=""/>
        <dsp:cNvSpPr/>
      </dsp:nvSpPr>
      <dsp:spPr>
        <a:xfrm>
          <a:off x="2588749" y="1866342"/>
          <a:ext cx="1690777" cy="2879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96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siyosiy</a:t>
          </a:r>
          <a:endParaRPr lang="en-US" sz="28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8749" y="1866342"/>
        <a:ext cx="1690777" cy="287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E806C-BDFB-46F8-9936-997BC9FBF0CA}">
      <dsp:nvSpPr>
        <dsp:cNvPr id="0" name=""/>
        <dsp:cNvSpPr/>
      </dsp:nvSpPr>
      <dsp:spPr>
        <a:xfrm>
          <a:off x="2153126" y="768443"/>
          <a:ext cx="2874912" cy="379666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Sobiq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sho‘rolar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tizimidan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qolgan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ijtimoiy-iqtisodiy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xususiyatga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egaligi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13112" y="768443"/>
        <a:ext cx="2414926" cy="3796667"/>
      </dsp:txXfrm>
    </dsp:sp>
    <dsp:sp modelId="{5DEE97DF-4B6B-420A-8C8E-4EA46613357C}">
      <dsp:nvSpPr>
        <dsp:cNvPr id="0" name=""/>
        <dsp:cNvSpPr/>
      </dsp:nvSpPr>
      <dsp:spPr>
        <a:xfrm>
          <a:off x="619839" y="1800"/>
          <a:ext cx="1916608" cy="19166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endParaRPr lang="en-US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0520" y="282481"/>
        <a:ext cx="1355246" cy="1355246"/>
      </dsp:txXfrm>
    </dsp:sp>
    <dsp:sp modelId="{2CECB10B-4392-4497-97E0-2FD727F5A561}">
      <dsp:nvSpPr>
        <dsp:cNvPr id="0" name=""/>
        <dsp:cNvSpPr/>
      </dsp:nvSpPr>
      <dsp:spPr>
        <a:xfrm>
          <a:off x="6944647" y="768443"/>
          <a:ext cx="2874912" cy="13096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NATO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hududining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sharqqa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qarab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kengayib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borishi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04633" y="768443"/>
        <a:ext cx="2414926" cy="1309679"/>
      </dsp:txXfrm>
    </dsp:sp>
    <dsp:sp modelId="{01E54E6B-1E32-43AF-BA1B-FBF5698A96D8}">
      <dsp:nvSpPr>
        <dsp:cNvPr id="0" name=""/>
        <dsp:cNvSpPr/>
      </dsp:nvSpPr>
      <dsp:spPr>
        <a:xfrm>
          <a:off x="6944647" y="2078122"/>
          <a:ext cx="2874912" cy="245508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xalqaro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terroristik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boshqa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guruhlarning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Rossiya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geosiyosiy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mavqeini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pasaytirishga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harakatlari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04633" y="2078122"/>
        <a:ext cx="2414926" cy="2455080"/>
      </dsp:txXfrm>
    </dsp:sp>
    <dsp:sp modelId="{51660DE8-E365-4252-A3EB-D2D17CAC9BEC}">
      <dsp:nvSpPr>
        <dsp:cNvPr id="0" name=""/>
        <dsp:cNvSpPr/>
      </dsp:nvSpPr>
      <dsp:spPr>
        <a:xfrm>
          <a:off x="5411360" y="1800"/>
          <a:ext cx="1916608" cy="19166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Tashqi</a:t>
          </a:r>
          <a:endParaRPr lang="en-US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92041" y="282481"/>
        <a:ext cx="1355246" cy="13552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4E0B7-219B-4011-971F-C1E3A7846C54}">
      <dsp:nvSpPr>
        <dsp:cNvPr id="0" name=""/>
        <dsp:cNvSpPr/>
      </dsp:nvSpPr>
      <dsp:spPr>
        <a:xfrm>
          <a:off x="1629" y="117114"/>
          <a:ext cx="3392665" cy="20355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Xitoyda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1910-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monarxiya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tuzumining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ag‘darilishi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Sharqiy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Osiyo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mintaqasida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o‘zgarishlarning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yuz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berishiga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sababchi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bo‘ldi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250" y="176735"/>
        <a:ext cx="3273423" cy="1916357"/>
      </dsp:txXfrm>
    </dsp:sp>
    <dsp:sp modelId="{1B9B4F9C-3975-4989-99A5-D263E62BAA4E}">
      <dsp:nvSpPr>
        <dsp:cNvPr id="0" name=""/>
        <dsp:cNvSpPr/>
      </dsp:nvSpPr>
      <dsp:spPr>
        <a:xfrm>
          <a:off x="3692850" y="714223"/>
          <a:ext cx="719245" cy="841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692850" y="882499"/>
        <a:ext cx="503472" cy="504829"/>
      </dsp:txXfrm>
    </dsp:sp>
    <dsp:sp modelId="{C77717A3-4D59-4D50-911A-D308A51C0650}">
      <dsp:nvSpPr>
        <dsp:cNvPr id="0" name=""/>
        <dsp:cNvSpPr/>
      </dsp:nvSpPr>
      <dsp:spPr>
        <a:xfrm>
          <a:off x="4751362" y="117114"/>
          <a:ext cx="3558228" cy="203559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1949-yil 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siyosiy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kelishmovchiliklarni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SSSR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hal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qilgan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kommunistik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partiya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bu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yerda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sotsialistik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tuzumni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o‘rnatishga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erishdi</a:t>
          </a: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kern="1200" dirty="0"/>
        </a:p>
      </dsp:txBody>
      <dsp:txXfrm>
        <a:off x="4810983" y="176735"/>
        <a:ext cx="3438986" cy="19163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2E460-83F1-4FF6-8869-C295CF4F3ED6}">
      <dsp:nvSpPr>
        <dsp:cNvPr id="0" name=""/>
        <dsp:cNvSpPr/>
      </dsp:nvSpPr>
      <dsp:spPr>
        <a:xfrm>
          <a:off x="1010007" y="238"/>
          <a:ext cx="3476327" cy="2085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Ichki  chegaralarga  ega  bo‘lmagan  yagona  iqtisodiy  makonni  yaratish</a:t>
          </a:r>
        </a:p>
      </dsp:txBody>
      <dsp:txXfrm>
        <a:off x="1071098" y="61329"/>
        <a:ext cx="3354145" cy="1963614"/>
      </dsp:txXfrm>
    </dsp:sp>
    <dsp:sp modelId="{ECE40C2A-DFC8-4DB3-89E5-71C5F4FA6C91}">
      <dsp:nvSpPr>
        <dsp:cNvPr id="0" name=""/>
        <dsp:cNvSpPr/>
      </dsp:nvSpPr>
      <dsp:spPr>
        <a:xfrm>
          <a:off x="4792251" y="612071"/>
          <a:ext cx="736981" cy="8621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792251" y="784497"/>
        <a:ext cx="515887" cy="517277"/>
      </dsp:txXfrm>
    </dsp:sp>
    <dsp:sp modelId="{0B471607-B925-43AD-BA0E-2F4BAFD27329}">
      <dsp:nvSpPr>
        <dsp:cNvPr id="0" name=""/>
        <dsp:cNvSpPr/>
      </dsp:nvSpPr>
      <dsp:spPr>
        <a:xfrm>
          <a:off x="5876865" y="238"/>
          <a:ext cx="3476327" cy="2085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Ushbu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hududda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ijtimoiy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iqtisodiy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aloqalarni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kuchaytirish</a:t>
          </a:r>
          <a:endParaRPr lang="en-US" sz="2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7956" y="61329"/>
        <a:ext cx="3354145" cy="1963614"/>
      </dsp:txXfrm>
    </dsp:sp>
    <dsp:sp modelId="{7EF3188F-7764-4106-8ED7-19596039665D}">
      <dsp:nvSpPr>
        <dsp:cNvPr id="0" name=""/>
        <dsp:cNvSpPr/>
      </dsp:nvSpPr>
      <dsp:spPr>
        <a:xfrm rot="5400000">
          <a:off x="7246538" y="2329377"/>
          <a:ext cx="736981" cy="8621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-5400000">
        <a:off x="7356390" y="2391951"/>
        <a:ext cx="517277" cy="515887"/>
      </dsp:txXfrm>
    </dsp:sp>
    <dsp:sp modelId="{FDC8B895-1CED-4B41-AD50-291DE1CAF1AF}">
      <dsp:nvSpPr>
        <dsp:cNvPr id="0" name=""/>
        <dsp:cNvSpPr/>
      </dsp:nvSpPr>
      <dsp:spPr>
        <a:xfrm>
          <a:off x="5876865" y="3476565"/>
          <a:ext cx="3476327" cy="2085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Ishlab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chiqarish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xarajatlarini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tenglashtirish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maqsadida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muomala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yagona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valyutani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joriy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etish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7956" y="3537656"/>
        <a:ext cx="3354145" cy="19636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7A774-C274-4AC7-8E9F-6E0CC0D5345B}">
      <dsp:nvSpPr>
        <dsp:cNvPr id="0" name=""/>
        <dsp:cNvSpPr/>
      </dsp:nvSpPr>
      <dsp:spPr>
        <a:xfrm rot="10800000">
          <a:off x="1865890" y="2248"/>
          <a:ext cx="6840855" cy="571272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1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inson huquqlari va erkinligini ta’minlash </a:t>
          </a:r>
          <a:endParaRPr lang="en-US" sz="19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8708" y="2248"/>
        <a:ext cx="6698037" cy="571272"/>
      </dsp:txXfrm>
    </dsp:sp>
    <dsp:sp modelId="{E00361A3-7147-4FC4-B631-5A7918827BDD}">
      <dsp:nvSpPr>
        <dsp:cNvPr id="0" name=""/>
        <dsp:cNvSpPr/>
      </dsp:nvSpPr>
      <dsp:spPr>
        <a:xfrm>
          <a:off x="1580254" y="2248"/>
          <a:ext cx="571272" cy="571272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4C4BC-7204-4DB9-AD52-712FAEEE8570}">
      <dsp:nvSpPr>
        <dsp:cNvPr id="0" name=""/>
        <dsp:cNvSpPr/>
      </dsp:nvSpPr>
      <dsp:spPr>
        <a:xfrm rot="10800000">
          <a:off x="1865890" y="744049"/>
          <a:ext cx="6840855" cy="571272"/>
        </a:xfrm>
        <a:prstGeom prst="homePlate">
          <a:avLst/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1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davlatlar tashqi siyosatini nazorat qilish</a:t>
          </a:r>
          <a:endParaRPr lang="en-US" sz="19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8708" y="744049"/>
        <a:ext cx="6698037" cy="571272"/>
      </dsp:txXfrm>
    </dsp:sp>
    <dsp:sp modelId="{C6A5783A-8756-4E47-9863-0834FC8EAADB}">
      <dsp:nvSpPr>
        <dsp:cNvPr id="0" name=""/>
        <dsp:cNvSpPr/>
      </dsp:nvSpPr>
      <dsp:spPr>
        <a:xfrm>
          <a:off x="1580254" y="744049"/>
          <a:ext cx="571272" cy="571272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71C45-0CDE-4F9A-ABF3-B600ABE2969A}">
      <dsp:nvSpPr>
        <dsp:cNvPr id="0" name=""/>
        <dsp:cNvSpPr/>
      </dsp:nvSpPr>
      <dsp:spPr>
        <a:xfrm rot="10800000">
          <a:off x="1865890" y="1485851"/>
          <a:ext cx="6840855" cy="571272"/>
        </a:xfrm>
        <a:prstGeom prst="homePlate">
          <a:avLst/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1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iqtisodiy hamkorlik</a:t>
          </a:r>
          <a:endParaRPr lang="en-US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8708" y="1485851"/>
        <a:ext cx="6698037" cy="571272"/>
      </dsp:txXfrm>
    </dsp:sp>
    <dsp:sp modelId="{A2287941-95D9-48DE-A7C7-8BCE71EE952B}">
      <dsp:nvSpPr>
        <dsp:cNvPr id="0" name=""/>
        <dsp:cNvSpPr/>
      </dsp:nvSpPr>
      <dsp:spPr>
        <a:xfrm>
          <a:off x="1580254" y="1485851"/>
          <a:ext cx="571272" cy="571272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223F3-B3EA-4746-9C3D-4A002C06DBEF}">
      <dsp:nvSpPr>
        <dsp:cNvPr id="0" name=""/>
        <dsp:cNvSpPr/>
      </dsp:nvSpPr>
      <dsp:spPr>
        <a:xfrm rot="10800000">
          <a:off x="1865890" y="2227653"/>
          <a:ext cx="6840855" cy="571272"/>
        </a:xfrm>
        <a:prstGeom prst="homePlate">
          <a:avLst/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1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transport va aloqa tizimini rivojlantirish</a:t>
          </a:r>
          <a:endParaRPr lang="en-US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8708" y="2227653"/>
        <a:ext cx="6698037" cy="571272"/>
      </dsp:txXfrm>
    </dsp:sp>
    <dsp:sp modelId="{10683B02-780C-46A8-8FB4-A37DDA9A8BE4}">
      <dsp:nvSpPr>
        <dsp:cNvPr id="0" name=""/>
        <dsp:cNvSpPr/>
      </dsp:nvSpPr>
      <dsp:spPr>
        <a:xfrm>
          <a:off x="1580254" y="2227653"/>
          <a:ext cx="571272" cy="571272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493BC-283C-4401-8138-E0507EF3921F}">
      <dsp:nvSpPr>
        <dsp:cNvPr id="0" name=""/>
        <dsp:cNvSpPr/>
      </dsp:nvSpPr>
      <dsp:spPr>
        <a:xfrm rot="10800000">
          <a:off x="1865890" y="2969455"/>
          <a:ext cx="6840855" cy="571272"/>
        </a:xfrm>
        <a:prstGeom prst="homePlate">
          <a:avLst/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1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aholi salomatligini muhofaza qilish</a:t>
          </a:r>
          <a:endParaRPr lang="en-US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8708" y="2969455"/>
        <a:ext cx="6698037" cy="571272"/>
      </dsp:txXfrm>
    </dsp:sp>
    <dsp:sp modelId="{28F50F13-ADCC-4F51-B7A9-100B24B010C0}">
      <dsp:nvSpPr>
        <dsp:cNvPr id="0" name=""/>
        <dsp:cNvSpPr/>
      </dsp:nvSpPr>
      <dsp:spPr>
        <a:xfrm>
          <a:off x="1580254" y="2969455"/>
          <a:ext cx="571272" cy="571272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59027-C37B-4BB7-B097-32845AD0F16D}">
      <dsp:nvSpPr>
        <dsp:cNvPr id="0" name=""/>
        <dsp:cNvSpPr/>
      </dsp:nvSpPr>
      <dsp:spPr>
        <a:xfrm rot="10800000">
          <a:off x="1865890" y="3711256"/>
          <a:ext cx="6840855" cy="571272"/>
        </a:xfrm>
        <a:prstGeom prst="homePlate">
          <a:avLst/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1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tabiatni  muhofaza  qilish</a:t>
          </a:r>
          <a:endParaRPr lang="en-US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8708" y="3711256"/>
        <a:ext cx="6698037" cy="571272"/>
      </dsp:txXfrm>
    </dsp:sp>
    <dsp:sp modelId="{4553B90E-3062-4B6F-BCD2-A028D8F9899B}">
      <dsp:nvSpPr>
        <dsp:cNvPr id="0" name=""/>
        <dsp:cNvSpPr/>
      </dsp:nvSpPr>
      <dsp:spPr>
        <a:xfrm>
          <a:off x="1580254" y="3711256"/>
          <a:ext cx="571272" cy="571272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238FE-3BFD-43E1-B735-90908CB6DB12}">
      <dsp:nvSpPr>
        <dsp:cNvPr id="0" name=""/>
        <dsp:cNvSpPr/>
      </dsp:nvSpPr>
      <dsp:spPr>
        <a:xfrm rot="10800000">
          <a:off x="1865890" y="4453058"/>
          <a:ext cx="6840855" cy="571272"/>
        </a:xfrm>
        <a:prstGeom prst="homePlate">
          <a:avLst/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1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uyushgan jinoyatchilikka qarshi kurashish</a:t>
          </a:r>
          <a:endParaRPr lang="en-US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8708" y="4453058"/>
        <a:ext cx="6698037" cy="571272"/>
      </dsp:txXfrm>
    </dsp:sp>
    <dsp:sp modelId="{02B33E19-531E-46CA-82A3-5239BFF80059}">
      <dsp:nvSpPr>
        <dsp:cNvPr id="0" name=""/>
        <dsp:cNvSpPr/>
      </dsp:nvSpPr>
      <dsp:spPr>
        <a:xfrm>
          <a:off x="1580254" y="4453058"/>
          <a:ext cx="571272" cy="571272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ECF0F-1BE9-4D2F-9C11-F6B896CE24E2}">
      <dsp:nvSpPr>
        <dsp:cNvPr id="0" name=""/>
        <dsp:cNvSpPr/>
      </dsp:nvSpPr>
      <dsp:spPr>
        <a:xfrm rot="10800000">
          <a:off x="1865890" y="5194860"/>
          <a:ext cx="6840855" cy="571272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91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 ijtimoiy  va  migratsion  siyosat  masalalarini  hal etish</a:t>
          </a:r>
          <a:endParaRPr lang="en-US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8708" y="5194860"/>
        <a:ext cx="6698037" cy="571272"/>
      </dsp:txXfrm>
    </dsp:sp>
    <dsp:sp modelId="{7D48D005-E302-468C-9B80-A0BC0711A37E}">
      <dsp:nvSpPr>
        <dsp:cNvPr id="0" name=""/>
        <dsp:cNvSpPr/>
      </dsp:nvSpPr>
      <dsp:spPr>
        <a:xfrm>
          <a:off x="1580254" y="5194860"/>
          <a:ext cx="571272" cy="571272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7A774-C274-4AC7-8E9F-6E0CC0D5345B}">
      <dsp:nvSpPr>
        <dsp:cNvPr id="0" name=""/>
        <dsp:cNvSpPr/>
      </dsp:nvSpPr>
      <dsp:spPr>
        <a:xfrm rot="10800000">
          <a:off x="1886924" y="3334"/>
          <a:ext cx="6840855" cy="65540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1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o‘zaro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ishonch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do‘stlik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yaxshi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qo‘shnichilikni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ta’minlash</a:t>
          </a:r>
          <a:endParaRPr lang="en-US" sz="1900" b="1" kern="1200" dirty="0" smtClean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50775" y="3334"/>
        <a:ext cx="6677004" cy="655406"/>
      </dsp:txXfrm>
    </dsp:sp>
    <dsp:sp modelId="{E00361A3-7147-4FC4-B631-5A7918827BDD}">
      <dsp:nvSpPr>
        <dsp:cNvPr id="0" name=""/>
        <dsp:cNvSpPr/>
      </dsp:nvSpPr>
      <dsp:spPr>
        <a:xfrm>
          <a:off x="1559220" y="3334"/>
          <a:ext cx="655406" cy="65540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4C4BC-7204-4DB9-AD52-712FAEEE8570}">
      <dsp:nvSpPr>
        <dsp:cNvPr id="0" name=""/>
        <dsp:cNvSpPr/>
      </dsp:nvSpPr>
      <dsp:spPr>
        <a:xfrm rot="10800000">
          <a:off x="1886924" y="854385"/>
          <a:ext cx="6840855" cy="655406"/>
        </a:xfrm>
        <a:prstGeom prst="homePlate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1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mintaqada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tinchlikni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saqlash</a:t>
          </a:r>
          <a:endParaRPr lang="en-US" sz="1900" b="1" kern="1200" dirty="0" smtClean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50775" y="854385"/>
        <a:ext cx="6677004" cy="655406"/>
      </dsp:txXfrm>
    </dsp:sp>
    <dsp:sp modelId="{C6A5783A-8756-4E47-9863-0834FC8EAADB}">
      <dsp:nvSpPr>
        <dsp:cNvPr id="0" name=""/>
        <dsp:cNvSpPr/>
      </dsp:nvSpPr>
      <dsp:spPr>
        <a:xfrm>
          <a:off x="1559220" y="838203"/>
          <a:ext cx="655406" cy="65540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E985A-2297-4161-AE00-FE9BC47DEB7F}">
      <dsp:nvSpPr>
        <dsp:cNvPr id="0" name=""/>
        <dsp:cNvSpPr/>
      </dsp:nvSpPr>
      <dsp:spPr>
        <a:xfrm rot="10800000">
          <a:off x="1886924" y="1705436"/>
          <a:ext cx="6840855" cy="655406"/>
        </a:xfrm>
        <a:prstGeom prst="homePlat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1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xavfsizlik  masalalarini  o‘zaro  hamkorlikda  hal  qilish</a:t>
          </a:r>
        </a:p>
      </dsp:txBody>
      <dsp:txXfrm rot="10800000">
        <a:off x="2050775" y="1705436"/>
        <a:ext cx="6677004" cy="655406"/>
      </dsp:txXfrm>
    </dsp:sp>
    <dsp:sp modelId="{5E6E6943-3A7B-4BF6-994C-80EF8BB37646}">
      <dsp:nvSpPr>
        <dsp:cNvPr id="0" name=""/>
        <dsp:cNvSpPr/>
      </dsp:nvSpPr>
      <dsp:spPr>
        <a:xfrm>
          <a:off x="1559220" y="1705436"/>
          <a:ext cx="655406" cy="65540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C8002-2757-4C41-AE9B-ABCCD0CAC098}">
      <dsp:nvSpPr>
        <dsp:cNvPr id="0" name=""/>
        <dsp:cNvSpPr/>
      </dsp:nvSpPr>
      <dsp:spPr>
        <a:xfrm rot="10800000">
          <a:off x="1886924" y="2556487"/>
          <a:ext cx="6840855" cy="655406"/>
        </a:xfrm>
        <a:prstGeom prst="homePlat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1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terrorizm va ekstremizmga qarshi birgalikda harakat qilish</a:t>
          </a:r>
        </a:p>
      </dsp:txBody>
      <dsp:txXfrm rot="10800000">
        <a:off x="2050775" y="2556487"/>
        <a:ext cx="6677004" cy="655406"/>
      </dsp:txXfrm>
    </dsp:sp>
    <dsp:sp modelId="{74F6A420-3860-45FE-8403-1EB9C1476F56}">
      <dsp:nvSpPr>
        <dsp:cNvPr id="0" name=""/>
        <dsp:cNvSpPr/>
      </dsp:nvSpPr>
      <dsp:spPr>
        <a:xfrm>
          <a:off x="1559220" y="2556487"/>
          <a:ext cx="655406" cy="65540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238FE-3BFD-43E1-B735-90908CB6DB12}">
      <dsp:nvSpPr>
        <dsp:cNvPr id="0" name=""/>
        <dsp:cNvSpPr/>
      </dsp:nvSpPr>
      <dsp:spPr>
        <a:xfrm rot="10800000">
          <a:off x="1886924" y="3407537"/>
          <a:ext cx="6840855" cy="655406"/>
        </a:xfrm>
        <a:prstGeom prst="homePlat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1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uyushgan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jinoyatchilikka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qarshi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kurashish</a:t>
          </a:r>
          <a:endParaRPr lang="en-US" sz="19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50775" y="3407537"/>
        <a:ext cx="6677004" cy="655406"/>
      </dsp:txXfrm>
    </dsp:sp>
    <dsp:sp modelId="{02B33E19-531E-46CA-82A3-5239BFF80059}">
      <dsp:nvSpPr>
        <dsp:cNvPr id="0" name=""/>
        <dsp:cNvSpPr/>
      </dsp:nvSpPr>
      <dsp:spPr>
        <a:xfrm>
          <a:off x="1559220" y="3407537"/>
          <a:ext cx="655406" cy="65540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738A7-947E-4F06-B142-B3929C3F28C2}">
      <dsp:nvSpPr>
        <dsp:cNvPr id="0" name=""/>
        <dsp:cNvSpPr/>
      </dsp:nvSpPr>
      <dsp:spPr>
        <a:xfrm rot="10800000">
          <a:off x="1886924" y="4258588"/>
          <a:ext cx="6840855" cy="655406"/>
        </a:xfrm>
        <a:prstGeom prst="homePlate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1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qurol-yarog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‘,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narkotik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vositalar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hamda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noqonuniy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migratsiyaga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qarshi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kurash</a:t>
          </a:r>
          <a:endParaRPr lang="en-US" sz="1900" b="1" kern="1200" dirty="0" smtClean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50775" y="4258588"/>
        <a:ext cx="6677004" cy="655406"/>
      </dsp:txXfrm>
    </dsp:sp>
    <dsp:sp modelId="{64AD7150-642B-4E6A-90CD-E87307D44057}">
      <dsp:nvSpPr>
        <dsp:cNvPr id="0" name=""/>
        <dsp:cNvSpPr/>
      </dsp:nvSpPr>
      <dsp:spPr>
        <a:xfrm>
          <a:off x="1559220" y="4258588"/>
          <a:ext cx="655406" cy="65540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ECF0F-1BE9-4D2F-9C11-F6B896CE24E2}">
      <dsp:nvSpPr>
        <dsp:cNvPr id="0" name=""/>
        <dsp:cNvSpPr/>
      </dsp:nvSpPr>
      <dsp:spPr>
        <a:xfrm rot="10800000">
          <a:off x="1886924" y="5109639"/>
          <a:ext cx="6840855" cy="655406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16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iqtisodiy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masalalarda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o‘zaro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hamkorlikni</a:t>
          </a:r>
          <a:r>
            <a:rPr lang="en-US" sz="19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rivojlantirish</a:t>
          </a:r>
          <a:endParaRPr lang="en-US" sz="19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50775" y="5109639"/>
        <a:ext cx="6677004" cy="655406"/>
      </dsp:txXfrm>
    </dsp:sp>
    <dsp:sp modelId="{7D48D005-E302-468C-9B80-A0BC0711A37E}">
      <dsp:nvSpPr>
        <dsp:cNvPr id="0" name=""/>
        <dsp:cNvSpPr/>
      </dsp:nvSpPr>
      <dsp:spPr>
        <a:xfrm>
          <a:off x="1559220" y="5109639"/>
          <a:ext cx="655406" cy="65540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279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0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21568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148700" y="2640527"/>
            <a:ext cx="10883635" cy="20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 smtClean="0">
                <a:solidFill>
                  <a:srgbClr val="002060"/>
                </a:solidFill>
              </a:rPr>
              <a:t>Mavzu</a:t>
            </a:r>
            <a:r>
              <a:rPr lang="en-US" altLang="ru-RU" sz="5400" b="1" dirty="0">
                <a:solidFill>
                  <a:srgbClr val="002060"/>
                </a:solidFill>
              </a:rPr>
              <a:t>: </a:t>
            </a:r>
            <a:r>
              <a:rPr lang="en-US" altLang="ru-RU" sz="4000" b="1" dirty="0" err="1" smtClean="0">
                <a:solidFill>
                  <a:srgbClr val="002060"/>
                </a:solidFill>
              </a:rPr>
              <a:t>Jahondagi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</a:rPr>
              <a:t>zamonaviy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</a:rPr>
              <a:t>geosiyosiy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</a:rPr>
              <a:t>vaziyat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. </a:t>
            </a:r>
            <a:r>
              <a:rPr lang="en-US" altLang="ru-RU" sz="4000" b="1" dirty="0" err="1" smtClean="0">
                <a:solidFill>
                  <a:srgbClr val="002060"/>
                </a:solidFill>
              </a:rPr>
              <a:t>Davlatlarning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</a:rPr>
              <a:t>integratsion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</a:rPr>
              <a:t>uyushmalari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2845" y="2591398"/>
            <a:ext cx="728133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126517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126517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157393" y="603179"/>
            <a:ext cx="2071571" cy="772543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en-US" sz="4400" b="1" spc="21" dirty="0" smtClean="0">
                <a:solidFill>
                  <a:srgbClr val="FEFEFE"/>
                </a:solidFill>
                <a:latin typeface="Arial"/>
                <a:cs typeface="Arial"/>
              </a:rPr>
              <a:t>-sinf 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=""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=""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=""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77" y="4572000"/>
            <a:ext cx="2052108" cy="2052108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1084684" y="5410200"/>
            <a:ext cx="7975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>
                <a:solidFill>
                  <a:srgbClr val="000000"/>
                </a:solidFill>
              </a:rPr>
              <a:t>Shayxontohur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tumani</a:t>
            </a:r>
            <a:r>
              <a:rPr lang="en-US" sz="2400" dirty="0" smtClean="0">
                <a:solidFill>
                  <a:srgbClr val="000000"/>
                </a:solidFill>
              </a:rPr>
              <a:t> 276-maktabning </a:t>
            </a:r>
          </a:p>
          <a:p>
            <a:r>
              <a:rPr lang="en-US" sz="2400" dirty="0" err="1" smtClean="0">
                <a:solidFill>
                  <a:srgbClr val="000000"/>
                </a:solidFill>
              </a:rPr>
              <a:t>geografiya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fani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o’qituvchisi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Shodiyeva </a:t>
            </a:r>
            <a:r>
              <a:rPr lang="en-US" sz="2400" dirty="0" smtClean="0">
                <a:solidFill>
                  <a:srgbClr val="000000"/>
                </a:solidFill>
              </a:rPr>
              <a:t>Nafosat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="" xmlns:a16="http://schemas.microsoft.com/office/drawing/2014/main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-1" y="-107721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Ittifoqi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971637"/>
            <a:ext cx="685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1973-yil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Irlandiya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1981-yi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– </a:t>
            </a:r>
            <a:r>
              <a:rPr lang="en-US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Gretsiya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1986-yil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1995-yil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Shvetsiya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Finlyandiya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2004-yil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Polsha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Chexiya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Vengriya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Litva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Estoniya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Kipr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2007-yil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Ruminiya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Bolgariya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2013-yil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Xorvatiya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785844"/>
            <a:ext cx="2761220" cy="2543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891095"/>
            <a:ext cx="2705100" cy="2705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12" y="1138268"/>
            <a:ext cx="2476568" cy="24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="" xmlns:a16="http://schemas.microsoft.com/office/drawing/2014/main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16565" y="35011"/>
            <a:ext cx="12175435" cy="677108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kern="0">
                <a:latin typeface="Arial" panose="020B0604020202020204" pitchFamily="34" charset="0"/>
                <a:cs typeface="Arial" panose="020B0604020202020204" pitchFamily="34" charset="0"/>
              </a:rPr>
              <a:t>Yevropa  Ittifoqi </a:t>
            </a:r>
            <a:endParaRPr lang="en-US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0600" y="4722113"/>
            <a:ext cx="6096000" cy="1815882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2016-yil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Britaniyada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o‘tkazilgan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referendum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natijalariga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Ittifoqi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tarkibidan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77329"/>
            <a:ext cx="4838700" cy="3225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18708"/>
            <a:ext cx="3412066" cy="1919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r="1"/>
          <a:stretch/>
        </p:blipFill>
        <p:spPr>
          <a:xfrm>
            <a:off x="5277021" y="1131103"/>
            <a:ext cx="3104979" cy="3174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521" y="1077329"/>
            <a:ext cx="3565206" cy="31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78346978"/>
              </p:ext>
            </p:extLst>
          </p:nvPr>
        </p:nvGraphicFramePr>
        <p:xfrm>
          <a:off x="2133600" y="927435"/>
          <a:ext cx="10363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6">
            <a:extLst>
              <a:ext uri="{FF2B5EF4-FFF2-40B4-BE49-F238E27FC236}">
                <a16:creationId xmlns:a16="http://schemas.microsoft.com/office/drawing/2014/main" xmlns="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5862" y="0"/>
            <a:ext cx="12192000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>
                <a:latin typeface="Arial" panose="020B0604020202020204" pitchFamily="34" charset="0"/>
                <a:cs typeface="Arial" panose="020B0604020202020204" pitchFamily="34" charset="0"/>
              </a:rPr>
              <a:t>Yevropa Ittifoqining asosiy maqsadi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39292"/>
            <a:ext cx="2362200" cy="314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01192"/>
            <a:ext cx="3487351" cy="3225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2" y="1136478"/>
            <a:ext cx="16700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40558"/>
            <a:ext cx="12192000" cy="6771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hamdo‘stligi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144162" y="2667000"/>
            <a:ext cx="4267200" cy="1752600"/>
          </a:xfrm>
          <a:prstGeom prst="roundRect">
            <a:avLst/>
          </a:prstGeom>
          <a:solidFill>
            <a:srgbClr val="FFCCFF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1991-yil  8-dekabrda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solingan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faoliyatini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21-dekabrida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boshlagan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9849679"/>
              </p:ext>
            </p:extLst>
          </p:nvPr>
        </p:nvGraphicFramePr>
        <p:xfrm>
          <a:off x="2971800" y="914400"/>
          <a:ext cx="10287000" cy="5768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9" y="4724400"/>
            <a:ext cx="3952103" cy="1995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9" y="823784"/>
            <a:ext cx="1676400" cy="1676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770078"/>
            <a:ext cx="1752600" cy="18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3904"/>
            <a:ext cx="12192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Mustaqil  davlatlar  hamdo‘stligi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152400" y="990600"/>
            <a:ext cx="11887200" cy="274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Federatsiyasi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Belarus,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Qirg‘iziston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Moldova,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Ozarbayjon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Armaniston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Turkmaniston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assotsi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atsiyalashgan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maqomiga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Mongoliya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kuzatuvchilari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darajadagi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yig‘ilishlarda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4166"/>
            <a:ext cx="3352800" cy="2897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5556" r="6250" b="18889"/>
          <a:stretch/>
        </p:blipFill>
        <p:spPr>
          <a:xfrm>
            <a:off x="3505200" y="4364861"/>
            <a:ext cx="5257800" cy="1877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848300"/>
            <a:ext cx="3276600" cy="29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636"/>
            <a:ext cx="12192000" cy="72336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Shanxay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tashkiloti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DB1E071E-A552-4D57-82BA-3DB249252413}"/>
              </a:ext>
            </a:extLst>
          </p:cNvPr>
          <p:cNvSpPr/>
          <p:nvPr/>
        </p:nvSpPr>
        <p:spPr>
          <a:xfrm>
            <a:off x="551935" y="914400"/>
            <a:ext cx="5562600" cy="28193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C00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Shanxay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(SHHT)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shakllanishi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1996-yil  26-aprelda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Shanxay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Qirg‘iziston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XXR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harbiy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kelishuv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imzolashi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167316"/>
            <a:ext cx="2619616" cy="2590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94" y="4251199"/>
            <a:ext cx="3102204" cy="2506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2" y="4181732"/>
            <a:ext cx="3493359" cy="2590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30" y="998753"/>
            <a:ext cx="5516486" cy="30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2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636"/>
            <a:ext cx="12192000" cy="72336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Shanxay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tashkiloti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10">
            <a:extLst>
              <a:ext uri="{FF2B5EF4-FFF2-40B4-BE49-F238E27FC236}">
                <a16:creationId xmlns="" xmlns:a16="http://schemas.microsoft.com/office/drawing/2014/main" id="{E730AD4C-C75C-462F-8981-E9C12FDE77BA}"/>
              </a:ext>
            </a:extLst>
          </p:cNvPr>
          <p:cNvSpPr/>
          <p:nvPr/>
        </p:nvSpPr>
        <p:spPr>
          <a:xfrm>
            <a:off x="6666470" y="3790542"/>
            <a:ext cx="5386762" cy="16822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2001-yil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bo‘lgandan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rasmiy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nomdagi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tuzilganligi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deklaratsiyani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e’lon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9" y="4955105"/>
            <a:ext cx="2731493" cy="1739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838766"/>
            <a:ext cx="1874925" cy="1971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7" y="930941"/>
            <a:ext cx="6400800" cy="3716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81" y="939179"/>
            <a:ext cx="5093681" cy="2674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77" y="5667414"/>
            <a:ext cx="1828800" cy="1026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629" y="5589016"/>
            <a:ext cx="1203828" cy="1190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06" y="5644146"/>
            <a:ext cx="1636726" cy="12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60267"/>
            <a:ext cx="12192000" cy="6771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Shanxay  hamkorlik  tashkiloti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152400" y="914400"/>
            <a:ext cx="4343400" cy="3429000"/>
          </a:xfrm>
          <a:prstGeom prst="roundRect">
            <a:avLst/>
          </a:prstGeom>
          <a:solidFill>
            <a:srgbClr val="CCFF99"/>
          </a:solidFill>
          <a:ln w="28575"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 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huquqli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a’zolariga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aylandilar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ta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ta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kuzatuvchi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nomzod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24337205"/>
              </p:ext>
            </p:extLst>
          </p:nvPr>
        </p:nvGraphicFramePr>
        <p:xfrm>
          <a:off x="3048000" y="914400"/>
          <a:ext cx="10287000" cy="5768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1111" r="4572" b="7778"/>
          <a:stretch/>
        </p:blipFill>
        <p:spPr>
          <a:xfrm>
            <a:off x="914400" y="4520425"/>
            <a:ext cx="2819400" cy="20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Mustahkamlash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4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FACB532B-99B7-46E3-8817-789172FBEB66}"/>
              </a:ext>
            </a:extLst>
          </p:cNvPr>
          <p:cNvSpPr/>
          <p:nvPr/>
        </p:nvSpPr>
        <p:spPr>
          <a:xfrm>
            <a:off x="3589242" y="2425582"/>
            <a:ext cx="5013515" cy="25874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7EBED18F-4A52-429F-BECA-60ECC53FA405}"/>
              </a:ext>
            </a:extLst>
          </p:cNvPr>
          <p:cNvCxnSpPr>
            <a:cxnSpLocks/>
          </p:cNvCxnSpPr>
          <p:nvPr/>
        </p:nvCxnSpPr>
        <p:spPr>
          <a:xfrm>
            <a:off x="6104237" y="5013014"/>
            <a:ext cx="0" cy="5984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53FC80CE-60F7-4CA2-B3D1-B48C96BF78F9}"/>
              </a:ext>
            </a:extLst>
          </p:cNvPr>
          <p:cNvCxnSpPr>
            <a:cxnSpLocks/>
          </p:cNvCxnSpPr>
          <p:nvPr/>
        </p:nvCxnSpPr>
        <p:spPr>
          <a:xfrm flipV="1">
            <a:off x="6087924" y="1780228"/>
            <a:ext cx="0" cy="6453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338" name="Picture 2" descr="File:AnalogClockAnimation2 2hands 1h in 6sec.gif - Wikimedia Commons">
            <a:extLst>
              <a:ext uri="{FF2B5EF4-FFF2-40B4-BE49-F238E27FC236}">
                <a16:creationId xmlns:a16="http://schemas.microsoft.com/office/drawing/2014/main" xmlns="" id="{1D513314-E6AB-4AC1-A8C5-DE9D5CA095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24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9B42-1181-4EF8-9C85-D3378306051E}"/>
              </a:ext>
            </a:extLst>
          </p:cNvPr>
          <p:cNvSpPr/>
          <p:nvPr/>
        </p:nvSpPr>
        <p:spPr>
          <a:xfrm>
            <a:off x="2294237" y="1133409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hamdo‘stligi</a:t>
            </a:r>
            <a:endParaRPr lang="ru-RU" sz="36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CF497F2F-3B10-4BC7-8000-B14C2507C062}"/>
              </a:ext>
            </a:extLst>
          </p:cNvPr>
          <p:cNvSpPr/>
          <p:nvPr/>
        </p:nvSpPr>
        <p:spPr>
          <a:xfrm>
            <a:off x="2578031" y="5658368"/>
            <a:ext cx="7052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Shanxay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hamkorlik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tashkiloti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3" y="2425094"/>
            <a:ext cx="3206529" cy="2404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40" y="2480410"/>
            <a:ext cx="3539460" cy="26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53568"/>
              </p:ext>
            </p:extLst>
          </p:nvPr>
        </p:nvGraphicFramePr>
        <p:xfrm>
          <a:off x="158262" y="990600"/>
          <a:ext cx="11728938" cy="560493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992901"/>
                <a:gridCol w="4468837"/>
                <a:gridCol w="4267200"/>
              </a:tblGrid>
              <a:tr h="1868311">
                <a:tc>
                  <a:txBody>
                    <a:bodyPr/>
                    <a:lstStyle/>
                    <a:p>
                      <a:pPr algn="ctr"/>
                      <a:endParaRPr lang="en-US" sz="3200" b="1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b="1" kern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</a:t>
                      </a:r>
                      <a:endParaRPr lang="en-US" sz="3200" b="1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24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68311"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MDH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8311"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SHHT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72400" y="1305341"/>
            <a:ext cx="3886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Qirg‘iziston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XXR,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O’zbekiston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Federatsiyasi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Belarus,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Moldova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Ozarbayjon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Armaniston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Respublikalari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Polsha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Chexiya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Vengriya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Estoniya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Mustahkamlash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0400" y="5029200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Qirg‘iziston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XXR,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O’zbekiston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endParaRPr lang="en-US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9000" y="3200400"/>
            <a:ext cx="396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Federatsiyasi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Belarus, Moldova, 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Ozarbayjon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Armaniston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Respublikalari</a:t>
            </a:r>
            <a:endParaRPr lang="en-US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2800" y="1305341"/>
            <a:ext cx="411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Polsha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Chexiya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Vengriya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Slovakiya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Sloveniya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Litva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Latviya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Estoniya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Kipr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 Malta</a:t>
            </a:r>
          </a:p>
        </p:txBody>
      </p:sp>
    </p:spTree>
    <p:extLst>
      <p:ext uri="{BB962C8B-B14F-4D97-AF65-F5344CB8AC3E}">
        <p14:creationId xmlns:p14="http://schemas.microsoft.com/office/powerpoint/2010/main" val="201678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2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ZAMONAVIY GEOSIYOSIY VAZIYAT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DB1E071E-A552-4D57-82BA-3DB249252413}"/>
              </a:ext>
            </a:extLst>
          </p:cNvPr>
          <p:cNvSpPr/>
          <p:nvPr/>
        </p:nvSpPr>
        <p:spPr>
          <a:xfrm>
            <a:off x="612927" y="1163508"/>
            <a:ext cx="5515708" cy="2698965"/>
          </a:xfrm>
          <a:prstGeom prst="roundRect">
            <a:avLst/>
          </a:prstGeom>
          <a:solidFill>
            <a:srgbClr val="CCCC00"/>
          </a:solidFill>
          <a:ln>
            <a:solidFill>
              <a:srgbClr val="CC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sahnasidan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qudratini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etuvchi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Ittifoqning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ketishi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o‘zgarishlarning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kelishiga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sababchi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markazlar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shakllandi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E730AD4C-C75C-462F-8981-E9C12FDE77BA}"/>
              </a:ext>
            </a:extLst>
          </p:cNvPr>
          <p:cNvSpPr/>
          <p:nvPr/>
        </p:nvSpPr>
        <p:spPr>
          <a:xfrm>
            <a:off x="6799060" y="2968868"/>
            <a:ext cx="5386762" cy="16822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3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o‘zgarishlarni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boshidan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kechirgan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671993"/>
            <a:ext cx="2301342" cy="20908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6" y="4216700"/>
            <a:ext cx="2832759" cy="24703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09" y="4233425"/>
            <a:ext cx="3067050" cy="24536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989727"/>
            <a:ext cx="3276600" cy="19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304800" y="1021263"/>
            <a:ext cx="11582400" cy="16457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Jahondagi</a:t>
            </a:r>
            <a:r>
              <a:rPr lang="en-US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geosiyosiy</a:t>
            </a:r>
            <a:r>
              <a:rPr lang="en-US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vaziyat</a:t>
            </a:r>
            <a:r>
              <a:rPr lang="en-US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Davlatlarning</a:t>
            </a:r>
            <a:r>
              <a:rPr lang="en-US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integratsion</a:t>
            </a:r>
            <a:r>
              <a:rPr lang="en-US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uyushmalari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yakunidagi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22385" y="2819400"/>
            <a:ext cx="11582400" cy="18287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275"/>
              </a:spcBef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tarmog’idan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foydalangan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bo’yicha</a:t>
            </a: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integratsion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uyushmalar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uchtaligini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29" y="4704010"/>
            <a:ext cx="1981200" cy="2136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40543"/>
            <a:ext cx="2262258" cy="2082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800599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ZAMONAVIY GEOSIYOSIY VAZIYAT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28177635"/>
              </p:ext>
            </p:extLst>
          </p:nvPr>
        </p:nvGraphicFramePr>
        <p:xfrm>
          <a:off x="0" y="1219200"/>
          <a:ext cx="4265141" cy="3491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574899591"/>
              </p:ext>
            </p:extLst>
          </p:nvPr>
        </p:nvGraphicFramePr>
        <p:xfrm>
          <a:off x="2971800" y="3070860"/>
          <a:ext cx="4343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143000"/>
            <a:ext cx="3658629" cy="3008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686" y="3556686"/>
            <a:ext cx="3301314" cy="33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geosiyosiy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vaziyat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2">
            <a:extLst>
              <a:ext uri="{FF2B5EF4-FFF2-40B4-BE49-F238E27FC236}">
                <a16:creationId xmlns="" xmlns:a16="http://schemas.microsoft.com/office/drawing/2014/main" id="{DCBD1832-65F4-4A75-9663-1840DE6E7D14}"/>
              </a:ext>
            </a:extLst>
          </p:cNvPr>
          <p:cNvSpPr/>
          <p:nvPr/>
        </p:nvSpPr>
        <p:spPr>
          <a:xfrm>
            <a:off x="6683976" y="3319916"/>
            <a:ext cx="3581400" cy="1001109"/>
          </a:xfrm>
          <a:prstGeom prst="roundRect">
            <a:avLst/>
          </a:prstGeom>
          <a:solidFill>
            <a:srgbClr val="C8A5E3"/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Rossiyadan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Alyaskani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2">
            <a:extLst>
              <a:ext uri="{FF2B5EF4-FFF2-40B4-BE49-F238E27FC236}">
                <a16:creationId xmlns="" xmlns:a16="http://schemas.microsoft.com/office/drawing/2014/main" id="{163D759A-CC32-4AC5-83D5-F23B08E2DC34}"/>
              </a:ext>
            </a:extLst>
          </p:cNvPr>
          <p:cNvSpPr/>
          <p:nvPr/>
        </p:nvSpPr>
        <p:spPr>
          <a:xfrm>
            <a:off x="1800650" y="3256229"/>
            <a:ext cx="3581400" cy="1011617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Fransiyadan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Luizianani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2">
            <a:extLst>
              <a:ext uri="{FF2B5EF4-FFF2-40B4-BE49-F238E27FC236}">
                <a16:creationId xmlns="" xmlns:a16="http://schemas.microsoft.com/office/drawing/2014/main" id="{CD4B0A62-DD8E-4076-A09C-CC23D8D0EFFA}"/>
              </a:ext>
            </a:extLst>
          </p:cNvPr>
          <p:cNvSpPr/>
          <p:nvPr/>
        </p:nvSpPr>
        <p:spPr>
          <a:xfrm>
            <a:off x="334934" y="1451744"/>
            <a:ext cx="11508992" cy="17004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1776-yil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Angliyaning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Amerikadagi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13  ta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mustamlakasi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mustaqilligini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e’lon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AQSH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ta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shtat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davrlarda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hududlarini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kengaytirdi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JAHON TARIXI">
            <a:extLst>
              <a:ext uri="{FF2B5EF4-FFF2-40B4-BE49-F238E27FC236}">
                <a16:creationId xmlns="" xmlns:a16="http://schemas.microsoft.com/office/drawing/2014/main" id="{A043461D-590F-46C0-98CD-BDE0F049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" y="4525479"/>
            <a:ext cx="2077300" cy="22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ntemporary Human Rights in Russia">
            <a:extLst>
              <a:ext uri="{FF2B5EF4-FFF2-40B4-BE49-F238E27FC236}">
                <a16:creationId xmlns="" xmlns:a16="http://schemas.microsoft.com/office/drawing/2014/main" id="{E3F99ABB-4803-4DB8-B4A8-A03A0069E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" r="4707"/>
          <a:stretch/>
        </p:blipFill>
        <p:spPr bwMode="auto">
          <a:xfrm>
            <a:off x="9385320" y="4677735"/>
            <a:ext cx="2743200" cy="21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" b="34444"/>
          <a:stretch/>
        </p:blipFill>
        <p:spPr>
          <a:xfrm>
            <a:off x="4243401" y="4495304"/>
            <a:ext cx="2443795" cy="2314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50" y="4513674"/>
            <a:ext cx="2522118" cy="22776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7060"/>
          <a:stretch/>
        </p:blipFill>
        <p:spPr>
          <a:xfrm>
            <a:off x="6618989" y="4677735"/>
            <a:ext cx="2753611" cy="20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3904"/>
            <a:ext cx="12192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geosiyosiy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vaziyat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117542" y="932601"/>
            <a:ext cx="7350058" cy="28773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SSSRning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Rossiyaoldida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tarafdan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tarafdan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mavqeyini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tiklashdek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ko‘ndalang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7" y="4267200"/>
            <a:ext cx="3101024" cy="2480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22" y="4371519"/>
            <a:ext cx="3382746" cy="2376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86" y="1035551"/>
            <a:ext cx="2751612" cy="27091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66" y="4038600"/>
            <a:ext cx="4361456" cy="276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3157"/>
            <a:ext cx="12192000" cy="73866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Zamonaviy geosiyosiy vaziyat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="" xmlns:a16="http://schemas.microsoft.com/office/drawing/2014/main" id="{19AF7CBB-571D-4FA1-97C2-DFB3DAC74719}"/>
              </a:ext>
            </a:extLst>
          </p:cNvPr>
          <p:cNvSpPr/>
          <p:nvPr/>
        </p:nvSpPr>
        <p:spPr>
          <a:xfrm>
            <a:off x="114300" y="990600"/>
            <a:ext cx="11963400" cy="10718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Rossiyaning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jahondagi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geosiyosiy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markazlaridan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biriga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aylanishiga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to‘sqinlik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omillarga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94060959"/>
              </p:ext>
            </p:extLst>
          </p:nvPr>
        </p:nvGraphicFramePr>
        <p:xfrm>
          <a:off x="-304800" y="2136144"/>
          <a:ext cx="10439400" cy="4566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664" y="2895600"/>
            <a:ext cx="2522118" cy="2277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311" y="4876800"/>
            <a:ext cx="1530178" cy="153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19854"/>
            <a:ext cx="6918452" cy="863916"/>
          </a:xfrm>
        </p:spPr>
        <p:txBody>
          <a:bodyPr/>
          <a:lstStyle/>
          <a:p>
            <a:r>
              <a:rPr lang="ru-RU" smtClean="0"/>
              <a:t>ПРВ</a:t>
            </a:r>
            <a:endParaRPr lang="ru-RU" dirty="0"/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0" y="0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geosiyosiy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vaziyat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26027125"/>
              </p:ext>
            </p:extLst>
          </p:nvPr>
        </p:nvGraphicFramePr>
        <p:xfrm>
          <a:off x="228600" y="883770"/>
          <a:ext cx="8311220" cy="226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657600" y="69435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Xitoyning</a:t>
            </a:r>
            <a:r>
              <a:rPr lang="en-US" dirty="0"/>
              <a:t> 1976–1989-yillardagi </a:t>
            </a:r>
            <a:r>
              <a:rPr lang="en-US" dirty="0" err="1" smtClean="0"/>
              <a:t>rahbari</a:t>
            </a:r>
            <a:r>
              <a:rPr lang="en-US" dirty="0" smtClean="0"/>
              <a:t> </a:t>
            </a:r>
            <a:r>
              <a:rPr lang="en-US" dirty="0"/>
              <a:t>Den </a:t>
            </a:r>
            <a:r>
              <a:rPr lang="en-US" dirty="0" err="1"/>
              <a:t>Syaopin</a:t>
            </a:r>
            <a:r>
              <a:rPr lang="en-US" dirty="0"/>
              <a:t> </a:t>
            </a:r>
          </a:p>
        </p:txBody>
      </p:sp>
      <p:pic>
        <p:nvPicPr>
          <p:cNvPr id="8" name="Picture 2" descr="China Map and Satellite Image">
            <a:extLst>
              <a:ext uri="{FF2B5EF4-FFF2-40B4-BE49-F238E27FC236}">
                <a16:creationId xmlns="" xmlns:a16="http://schemas.microsoft.com/office/drawing/2014/main" id="{FF40AC15-CAA1-40AB-AD1C-2F9FBA02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7" y="3162180"/>
            <a:ext cx="5673240" cy="34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2B785BD-BF1E-441F-9F7D-B26CE32AC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00" y="903624"/>
            <a:ext cx="3108390" cy="2277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45824"/>
            <a:ext cx="4556190" cy="33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40558"/>
            <a:ext cx="12192000" cy="6771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Zamonaviy geosiyosiy vaziyat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228600" y="972392"/>
            <a:ext cx="6858000" cy="2228008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geosiyosiy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chorrahasida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geoosiyosiy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qiziqishlariga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0500" y="3508977"/>
            <a:ext cx="3315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1947-yil  29-noyabrda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42610" y="4406893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1948-yil  14-mayida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200" y="5638800"/>
            <a:ext cx="12039600" cy="954107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muammosi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qilinmagan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munozarali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masalalardan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3119A12-7D0F-4741-8485-E05CF274C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9" r="2568" b="4445"/>
          <a:stretch/>
        </p:blipFill>
        <p:spPr>
          <a:xfrm>
            <a:off x="7772400" y="1289657"/>
            <a:ext cx="3988088" cy="3821486"/>
          </a:xfrm>
          <a:prstGeom prst="rect">
            <a:avLst/>
          </a:prstGeom>
        </p:spPr>
      </p:pic>
      <p:pic>
        <p:nvPicPr>
          <p:cNvPr id="10" name="Picture 2" descr="South West Asia (Middle East) | World geography, Korea map, Map">
            <a:extLst>
              <a:ext uri="{FF2B5EF4-FFF2-40B4-BE49-F238E27FC236}">
                <a16:creationId xmlns="" xmlns:a16="http://schemas.microsoft.com/office/drawing/2014/main" id="{870A7AE3-D832-4922-950E-0FFD91D36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" b="40155"/>
          <a:stretch/>
        </p:blipFill>
        <p:spPr bwMode="auto">
          <a:xfrm>
            <a:off x="419732" y="3455126"/>
            <a:ext cx="3124199" cy="170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6888"/>
            <a:ext cx="12192000" cy="81131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Davlatlarning</a:t>
            </a:r>
            <a:r>
              <a:rPr lang="en-US" sz="4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integratsion</a:t>
            </a:r>
            <a:r>
              <a:rPr lang="en-US" sz="4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uyushmalari</a:t>
            </a:r>
            <a:endParaRPr lang="ru-RU" sz="4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228600" y="1066800"/>
            <a:ext cx="11734800" cy="13716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integratsiya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davlatlararo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kelishuv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siyosati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muddatli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munosabatlarning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563" y="5791200"/>
            <a:ext cx="11582400" cy="830997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Ittifoqi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(YI)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mintaqaviy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integratsion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guruhlar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a’zo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iqtisodiyotida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egallashi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87146" y="5312032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1951-yil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31801" y="5292627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1957-yil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299110" y="5357248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1967-yil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67" y="2862713"/>
            <a:ext cx="3428391" cy="2327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76" y="2885514"/>
            <a:ext cx="1720244" cy="2293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63" y="2862713"/>
            <a:ext cx="3657600" cy="243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0" y="2832405"/>
            <a:ext cx="2413198" cy="24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3147</TotalTime>
  <Words>817</Words>
  <Application>Microsoft Office PowerPoint</Application>
  <PresentationFormat>Широкоэкранный</PresentationFormat>
  <Paragraphs>111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Open Sans Light</vt:lpstr>
      <vt:lpstr>Tahoma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Zamonaviy geosiyosiy vaziyat</vt:lpstr>
      <vt:lpstr>Zamonaviy geosiyosiy vaziyat</vt:lpstr>
      <vt:lpstr>ПРВ</vt:lpstr>
      <vt:lpstr>Zamonaviy geosiyosiy vaziyat</vt:lpstr>
      <vt:lpstr>Davlatlarning  integratsion  uyushmalari</vt:lpstr>
      <vt:lpstr>ПРВ</vt:lpstr>
      <vt:lpstr>Презентация PowerPoint</vt:lpstr>
      <vt:lpstr>Презентация PowerPoint</vt:lpstr>
      <vt:lpstr>Mustaqil  davlatlar  hamdo‘stligi</vt:lpstr>
      <vt:lpstr>Mustaqil  davlatlar  hamdo‘stligi</vt:lpstr>
      <vt:lpstr>Презентация PowerPoint</vt:lpstr>
      <vt:lpstr>Презентация PowerPoint</vt:lpstr>
      <vt:lpstr>Shanxay  hamkorlik  tashkiloti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Nafosat Shodiyeva</cp:lastModifiedBy>
  <cp:revision>279</cp:revision>
  <dcterms:created xsi:type="dcterms:W3CDTF">2020-06-30T15:34:35Z</dcterms:created>
  <dcterms:modified xsi:type="dcterms:W3CDTF">2021-02-19T17:44:46Z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