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media/image2.jpg" ContentType="image/jpeg"/>
  <Override PartName="/ppt/media/image4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7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1.jpg" ContentType="image/jpeg"/>
  <Override PartName="/ppt/media/image22.jpg" ContentType="image/jpeg"/>
  <Override PartName="/ppt/media/image24.jpg" ContentType="image/jpeg"/>
  <Override PartName="/ppt/media/image25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3.jpg" ContentType="image/jpeg"/>
  <Override PartName="/ppt/media/image3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sldIdLst>
    <p:sldId id="287" r:id="rId4"/>
    <p:sldId id="332" r:id="rId5"/>
    <p:sldId id="261" r:id="rId6"/>
    <p:sldId id="336" r:id="rId7"/>
    <p:sldId id="337" r:id="rId8"/>
    <p:sldId id="316" r:id="rId9"/>
    <p:sldId id="348" r:id="rId10"/>
    <p:sldId id="349" r:id="rId11"/>
    <p:sldId id="350" r:id="rId12"/>
    <p:sldId id="338" r:id="rId13"/>
    <p:sldId id="342" r:id="rId14"/>
    <p:sldId id="351" r:id="rId15"/>
    <p:sldId id="347" r:id="rId16"/>
    <p:sldId id="343" r:id="rId17"/>
    <p:sldId id="352" r:id="rId18"/>
    <p:sldId id="296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65272"/>
    <a:srgbClr val="007C1B"/>
    <a:srgbClr val="FFFFFF"/>
    <a:srgbClr val="66FF99"/>
    <a:srgbClr val="7DF59A"/>
    <a:srgbClr val="FFFF66"/>
    <a:srgbClr val="A6F878"/>
    <a:srgbClr val="AC75D5"/>
    <a:srgbClr val="EDF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86" d="100"/>
          <a:sy n="86" d="100"/>
        </p:scale>
        <p:origin x="7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DC810-FDE3-480B-88BF-5314325CC203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E7103D3-8908-4301-BF83-796DF5849ADF}">
      <dgm:prSet custT="1"/>
      <dgm:spPr>
        <a:ln w="57150"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sz="20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Muddatiga</a:t>
          </a:r>
          <a:r>
            <a: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migratsiya</a:t>
          </a:r>
          <a:r>
            <a: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turlari</a:t>
          </a:r>
          <a:endParaRPr lang="en-US" sz="2000" b="1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E3B46-6045-4B2F-B1F9-8BBD0DFF5FE6}" type="parTrans" cxnId="{FBDF72CA-B69F-40DD-9938-702B3CB00227}">
      <dgm:prSet/>
      <dgm:spPr/>
      <dgm:t>
        <a:bodyPr/>
        <a:lstStyle/>
        <a:p>
          <a:endParaRPr lang="en-US"/>
        </a:p>
      </dgm:t>
    </dgm:pt>
    <dgm:pt modelId="{AB711583-D7D2-422E-B16C-DC4A819C5AB3}" type="sibTrans" cxnId="{FBDF72CA-B69F-40DD-9938-702B3CB00227}">
      <dgm:prSet/>
      <dgm:spPr>
        <a:solidFill>
          <a:srgbClr val="FFFF66"/>
        </a:solidFill>
      </dgm:spPr>
      <dgm:t>
        <a:bodyPr/>
        <a:lstStyle/>
        <a:p>
          <a:endParaRPr lang="en-US"/>
        </a:p>
      </dgm:t>
    </dgm:pt>
    <dgm:pt modelId="{B89DBFF1-446E-4667-9B32-642B7667C9EA}">
      <dgm:prSet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doimiy</a:t>
          </a:r>
          <a:endParaRPr lang="en-US" sz="20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667C2-FA8C-41AF-A6C7-9BB1ADD0E430}" type="parTrans" cxnId="{C323C058-28AC-47D6-8C55-FEF42F02E18F}">
      <dgm:prSet/>
      <dgm:spPr/>
      <dgm:t>
        <a:bodyPr/>
        <a:lstStyle/>
        <a:p>
          <a:endParaRPr lang="en-US"/>
        </a:p>
      </dgm:t>
    </dgm:pt>
    <dgm:pt modelId="{0422D2D8-7734-4351-8EB2-3781D6B557CB}" type="sibTrans" cxnId="{C323C058-28AC-47D6-8C55-FEF42F02E18F}">
      <dgm:prSet/>
      <dgm:spPr/>
      <dgm:t>
        <a:bodyPr/>
        <a:lstStyle/>
        <a:p>
          <a:endParaRPr lang="en-US"/>
        </a:p>
      </dgm:t>
    </dgm:pt>
    <dgm:pt modelId="{6AFEC93F-7720-4279-8F13-13D04A126AD2}">
      <dgm:prSet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vaqtincha</a:t>
          </a:r>
          <a:endParaRPr lang="en-US" sz="2000" dirty="0"/>
        </a:p>
      </dgm:t>
    </dgm:pt>
    <dgm:pt modelId="{46187F15-BBE0-4553-A269-40B1C1800CE2}" type="parTrans" cxnId="{56451E45-E702-434B-86AA-3FAF43AB3DAD}">
      <dgm:prSet/>
      <dgm:spPr/>
      <dgm:t>
        <a:bodyPr/>
        <a:lstStyle/>
        <a:p>
          <a:endParaRPr lang="en-US"/>
        </a:p>
      </dgm:t>
    </dgm:pt>
    <dgm:pt modelId="{6F400C21-7DB8-4501-A613-9871D0BD0B18}" type="sibTrans" cxnId="{56451E45-E702-434B-86AA-3FAF43AB3DAD}">
      <dgm:prSet/>
      <dgm:spPr/>
      <dgm:t>
        <a:bodyPr/>
        <a:lstStyle/>
        <a:p>
          <a:endParaRPr lang="en-US"/>
        </a:p>
      </dgm:t>
    </dgm:pt>
    <dgm:pt modelId="{72FEF87D-7A50-4D2C-9706-8E23037B2F34}">
      <dgm:prSet custT="1"/>
      <dgm:spPr/>
      <dgm:t>
        <a:bodyPr/>
        <a:lstStyle/>
        <a:p>
          <a:r>
            <a:rPr lang="en-US" sz="20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mavsumiy</a:t>
          </a:r>
          <a:endParaRPr lang="en-US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C2C5A4-8477-4281-9735-27F77AD96CCD}" type="parTrans" cxnId="{BA8EF86D-BC13-4A18-B84C-716BDE2C088A}">
      <dgm:prSet/>
      <dgm:spPr/>
      <dgm:t>
        <a:bodyPr/>
        <a:lstStyle/>
        <a:p>
          <a:endParaRPr lang="en-US"/>
        </a:p>
      </dgm:t>
    </dgm:pt>
    <dgm:pt modelId="{A5803CB8-C99E-4E50-9E74-1A71DB00C310}" type="sibTrans" cxnId="{BA8EF86D-BC13-4A18-B84C-716BDE2C088A}">
      <dgm:prSet/>
      <dgm:spPr/>
      <dgm:t>
        <a:bodyPr/>
        <a:lstStyle/>
        <a:p>
          <a:endParaRPr lang="en-US"/>
        </a:p>
      </dgm:t>
    </dgm:pt>
    <dgm:pt modelId="{C05632FC-7EC6-4EFA-96D1-7BD172F22727}">
      <dgm:prSet custT="1"/>
      <dgm:spPr/>
      <dgm:t>
        <a:bodyPr/>
        <a:lstStyle/>
        <a:p>
          <a:r>
            <a:rPr lang="en-US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vaxtali </a:t>
          </a:r>
        </a:p>
      </dgm:t>
    </dgm:pt>
    <dgm:pt modelId="{23A27D41-6726-4E96-90E9-57093B9CCF70}" type="parTrans" cxnId="{C477B633-62B4-4611-ABE7-84B504687CD9}">
      <dgm:prSet/>
      <dgm:spPr/>
      <dgm:t>
        <a:bodyPr/>
        <a:lstStyle/>
        <a:p>
          <a:endParaRPr lang="en-US"/>
        </a:p>
      </dgm:t>
    </dgm:pt>
    <dgm:pt modelId="{6EE49D51-A038-49F5-A61B-CE332D22EC35}" type="sibTrans" cxnId="{C477B633-62B4-4611-ABE7-84B504687CD9}">
      <dgm:prSet/>
      <dgm:spPr/>
      <dgm:t>
        <a:bodyPr/>
        <a:lstStyle/>
        <a:p>
          <a:endParaRPr lang="en-US"/>
        </a:p>
      </dgm:t>
    </dgm:pt>
    <dgm:pt modelId="{537B0DBC-776F-496A-A010-F550A4AA23E1}">
      <dgm:prSet custT="1"/>
      <dgm:spPr/>
      <dgm:t>
        <a:bodyPr/>
        <a:lstStyle/>
        <a:p>
          <a:r>
            <a:rPr lang="en-US" sz="20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mayatniksimon</a:t>
          </a:r>
        </a:p>
      </dgm:t>
    </dgm:pt>
    <dgm:pt modelId="{F2B78AC2-7BC1-4F3F-89B3-D5469F0C4216}" type="parTrans" cxnId="{3EB3C8F0-833B-4A1F-83AD-3363A2105804}">
      <dgm:prSet/>
      <dgm:spPr/>
      <dgm:t>
        <a:bodyPr/>
        <a:lstStyle/>
        <a:p>
          <a:endParaRPr lang="en-US"/>
        </a:p>
      </dgm:t>
    </dgm:pt>
    <dgm:pt modelId="{A6E61989-E985-4BDA-B7B8-ABA24B2DDC4A}" type="sibTrans" cxnId="{3EB3C8F0-833B-4A1F-83AD-3363A2105804}">
      <dgm:prSet/>
      <dgm:spPr/>
      <dgm:t>
        <a:bodyPr/>
        <a:lstStyle/>
        <a:p>
          <a:endParaRPr lang="en-US"/>
        </a:p>
      </dgm:t>
    </dgm:pt>
    <dgm:pt modelId="{9B64FCD6-E827-4072-859C-1AE6CB842120}" type="pres">
      <dgm:prSet presAssocID="{9C2DC810-FDE3-480B-88BF-5314325CC2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6A276C-417E-4888-ACA3-D9008937C52F}" type="pres">
      <dgm:prSet presAssocID="{0E7103D3-8908-4301-BF83-796DF5849ADF}" presName="hierRoot1" presStyleCnt="0">
        <dgm:presLayoutVars>
          <dgm:hierBranch val="init"/>
        </dgm:presLayoutVars>
      </dgm:prSet>
      <dgm:spPr/>
    </dgm:pt>
    <dgm:pt modelId="{D16908BA-985D-4FC8-9AB4-126DE9818A97}" type="pres">
      <dgm:prSet presAssocID="{0E7103D3-8908-4301-BF83-796DF5849ADF}" presName="rootComposite1" presStyleCnt="0"/>
      <dgm:spPr/>
    </dgm:pt>
    <dgm:pt modelId="{299274E5-DACF-473B-9320-AFD2D031723C}" type="pres">
      <dgm:prSet presAssocID="{0E7103D3-8908-4301-BF83-796DF5849ADF}" presName="rootText1" presStyleLbl="node0" presStyleIdx="0" presStyleCnt="1" custScaleX="142929" custScaleY="1588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2A2256-9D87-4644-8632-A8542F942C4E}" type="pres">
      <dgm:prSet presAssocID="{0E7103D3-8908-4301-BF83-796DF5849AD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CCAEAC2-C504-48EC-88BA-0C20B95C3176}" type="pres">
      <dgm:prSet presAssocID="{0E7103D3-8908-4301-BF83-796DF5849ADF}" presName="hierChild2" presStyleCnt="0"/>
      <dgm:spPr/>
    </dgm:pt>
    <dgm:pt modelId="{F47CCF96-E41A-4A0E-9930-DC7E09895E82}" type="pres">
      <dgm:prSet presAssocID="{8C8667C2-FA8C-41AF-A6C7-9BB1ADD0E43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FDF4751-8A29-4317-A631-FCBB68EE6273}" type="pres">
      <dgm:prSet presAssocID="{B89DBFF1-446E-4667-9B32-642B7667C9EA}" presName="hierRoot2" presStyleCnt="0">
        <dgm:presLayoutVars>
          <dgm:hierBranch val="init"/>
        </dgm:presLayoutVars>
      </dgm:prSet>
      <dgm:spPr/>
    </dgm:pt>
    <dgm:pt modelId="{2AEDCA58-96E0-4F00-A3B7-125757063E19}" type="pres">
      <dgm:prSet presAssocID="{B89DBFF1-446E-4667-9B32-642B7667C9EA}" presName="rootComposite" presStyleCnt="0"/>
      <dgm:spPr/>
    </dgm:pt>
    <dgm:pt modelId="{E3FFE9C6-B06D-4368-BA30-342822C3E953}" type="pres">
      <dgm:prSet presAssocID="{B89DBFF1-446E-4667-9B32-642B7667C9E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EFF4A-9967-4558-BD75-728532B57B77}" type="pres">
      <dgm:prSet presAssocID="{B89DBFF1-446E-4667-9B32-642B7667C9EA}" presName="rootConnector" presStyleLbl="node2" presStyleIdx="0" presStyleCnt="2"/>
      <dgm:spPr/>
      <dgm:t>
        <a:bodyPr/>
        <a:lstStyle/>
        <a:p>
          <a:endParaRPr lang="en-US"/>
        </a:p>
      </dgm:t>
    </dgm:pt>
    <dgm:pt modelId="{57D49994-E39D-4B52-AEC0-C46EC2F0E82B}" type="pres">
      <dgm:prSet presAssocID="{B89DBFF1-446E-4667-9B32-642B7667C9EA}" presName="hierChild4" presStyleCnt="0"/>
      <dgm:spPr/>
    </dgm:pt>
    <dgm:pt modelId="{25D12506-8CE9-4BDA-9CFD-6F3BCDF85BD9}" type="pres">
      <dgm:prSet presAssocID="{B89DBFF1-446E-4667-9B32-642B7667C9EA}" presName="hierChild5" presStyleCnt="0"/>
      <dgm:spPr/>
    </dgm:pt>
    <dgm:pt modelId="{3707C3FE-7D74-451B-BAFE-5FCBC5E10F97}" type="pres">
      <dgm:prSet presAssocID="{46187F15-BBE0-4553-A269-40B1C1800CE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56CEAA9-2ED6-4C59-9846-FFF817F0B9BF}" type="pres">
      <dgm:prSet presAssocID="{6AFEC93F-7720-4279-8F13-13D04A126AD2}" presName="hierRoot2" presStyleCnt="0">
        <dgm:presLayoutVars>
          <dgm:hierBranch val="init"/>
        </dgm:presLayoutVars>
      </dgm:prSet>
      <dgm:spPr/>
    </dgm:pt>
    <dgm:pt modelId="{FDDA1C29-0257-447B-B0C1-8AAFB30C99A3}" type="pres">
      <dgm:prSet presAssocID="{6AFEC93F-7720-4279-8F13-13D04A126AD2}" presName="rootComposite" presStyleCnt="0"/>
      <dgm:spPr/>
    </dgm:pt>
    <dgm:pt modelId="{C045673A-226A-440A-B92B-87F1B9D05986}" type="pres">
      <dgm:prSet presAssocID="{6AFEC93F-7720-4279-8F13-13D04A126AD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EBE827-23D9-4111-8FED-1793B8A31FF3}" type="pres">
      <dgm:prSet presAssocID="{6AFEC93F-7720-4279-8F13-13D04A126AD2}" presName="rootConnector" presStyleLbl="node2" presStyleIdx="1" presStyleCnt="2"/>
      <dgm:spPr/>
      <dgm:t>
        <a:bodyPr/>
        <a:lstStyle/>
        <a:p>
          <a:endParaRPr lang="en-US"/>
        </a:p>
      </dgm:t>
    </dgm:pt>
    <dgm:pt modelId="{7FC3AF37-1820-4C2B-9BCA-7D6FA80E2343}" type="pres">
      <dgm:prSet presAssocID="{6AFEC93F-7720-4279-8F13-13D04A126AD2}" presName="hierChild4" presStyleCnt="0"/>
      <dgm:spPr/>
    </dgm:pt>
    <dgm:pt modelId="{DA11E9CD-1B78-44E3-B7A7-4A2637BD95C3}" type="pres">
      <dgm:prSet presAssocID="{A7C2C5A4-8477-4281-9735-27F77AD96CCD}" presName="Name37" presStyleLbl="parChTrans1D3" presStyleIdx="0" presStyleCnt="3"/>
      <dgm:spPr/>
      <dgm:t>
        <a:bodyPr/>
        <a:lstStyle/>
        <a:p>
          <a:endParaRPr lang="en-US"/>
        </a:p>
      </dgm:t>
    </dgm:pt>
    <dgm:pt modelId="{B9CA8503-86D3-41AC-A46F-FEC5544DC57E}" type="pres">
      <dgm:prSet presAssocID="{72FEF87D-7A50-4D2C-9706-8E23037B2F34}" presName="hierRoot2" presStyleCnt="0">
        <dgm:presLayoutVars>
          <dgm:hierBranch val="init"/>
        </dgm:presLayoutVars>
      </dgm:prSet>
      <dgm:spPr/>
    </dgm:pt>
    <dgm:pt modelId="{C4923AD5-17EF-4D85-8DCA-60A68A154091}" type="pres">
      <dgm:prSet presAssocID="{72FEF87D-7A50-4D2C-9706-8E23037B2F34}" presName="rootComposite" presStyleCnt="0"/>
      <dgm:spPr/>
    </dgm:pt>
    <dgm:pt modelId="{B68F1E41-7A6A-4000-939A-95D3B2E5C3BE}" type="pres">
      <dgm:prSet presAssocID="{72FEF87D-7A50-4D2C-9706-8E23037B2F34}" presName="rootText" presStyleLbl="node3" presStyleIdx="0" presStyleCnt="3" custScaleX="133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65E3B3-18F0-4161-81FD-EB53EC411A74}" type="pres">
      <dgm:prSet presAssocID="{72FEF87D-7A50-4D2C-9706-8E23037B2F34}" presName="rootConnector" presStyleLbl="node3" presStyleIdx="0" presStyleCnt="3"/>
      <dgm:spPr/>
      <dgm:t>
        <a:bodyPr/>
        <a:lstStyle/>
        <a:p>
          <a:endParaRPr lang="en-US"/>
        </a:p>
      </dgm:t>
    </dgm:pt>
    <dgm:pt modelId="{0F85F9F5-F819-4209-9B5E-F2E7BBD27303}" type="pres">
      <dgm:prSet presAssocID="{72FEF87D-7A50-4D2C-9706-8E23037B2F34}" presName="hierChild4" presStyleCnt="0"/>
      <dgm:spPr/>
    </dgm:pt>
    <dgm:pt modelId="{5F68900D-3794-4DC0-B0E3-95C8F5DF10DD}" type="pres">
      <dgm:prSet presAssocID="{72FEF87D-7A50-4D2C-9706-8E23037B2F34}" presName="hierChild5" presStyleCnt="0"/>
      <dgm:spPr/>
    </dgm:pt>
    <dgm:pt modelId="{B902B00A-7142-48DB-8E08-D40E74817274}" type="pres">
      <dgm:prSet presAssocID="{23A27D41-6726-4E96-90E9-57093B9CCF70}" presName="Name37" presStyleLbl="parChTrans1D3" presStyleIdx="1" presStyleCnt="3"/>
      <dgm:spPr/>
      <dgm:t>
        <a:bodyPr/>
        <a:lstStyle/>
        <a:p>
          <a:endParaRPr lang="en-US"/>
        </a:p>
      </dgm:t>
    </dgm:pt>
    <dgm:pt modelId="{0C3A7475-0097-4E99-B72F-F406025CED2C}" type="pres">
      <dgm:prSet presAssocID="{C05632FC-7EC6-4EFA-96D1-7BD172F22727}" presName="hierRoot2" presStyleCnt="0">
        <dgm:presLayoutVars>
          <dgm:hierBranch val="init"/>
        </dgm:presLayoutVars>
      </dgm:prSet>
      <dgm:spPr/>
    </dgm:pt>
    <dgm:pt modelId="{68EB3D31-FA82-4B65-B82D-0DFF0106CF93}" type="pres">
      <dgm:prSet presAssocID="{C05632FC-7EC6-4EFA-96D1-7BD172F22727}" presName="rootComposite" presStyleCnt="0"/>
      <dgm:spPr/>
    </dgm:pt>
    <dgm:pt modelId="{B00E013A-8FFB-457C-88CB-D4031BE007F6}" type="pres">
      <dgm:prSet presAssocID="{C05632FC-7EC6-4EFA-96D1-7BD172F22727}" presName="rootText" presStyleLbl="node3" presStyleIdx="1" presStyleCnt="3" custScaleX="133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BDC677-65B1-463B-8386-3C479926184E}" type="pres">
      <dgm:prSet presAssocID="{C05632FC-7EC6-4EFA-96D1-7BD172F22727}" presName="rootConnector" presStyleLbl="node3" presStyleIdx="1" presStyleCnt="3"/>
      <dgm:spPr/>
      <dgm:t>
        <a:bodyPr/>
        <a:lstStyle/>
        <a:p>
          <a:endParaRPr lang="en-US"/>
        </a:p>
      </dgm:t>
    </dgm:pt>
    <dgm:pt modelId="{B4920C78-1245-4C92-8F4D-3F4F2736D2DE}" type="pres">
      <dgm:prSet presAssocID="{C05632FC-7EC6-4EFA-96D1-7BD172F22727}" presName="hierChild4" presStyleCnt="0"/>
      <dgm:spPr/>
    </dgm:pt>
    <dgm:pt modelId="{5A018175-FB29-4F81-AA65-18C677187303}" type="pres">
      <dgm:prSet presAssocID="{C05632FC-7EC6-4EFA-96D1-7BD172F22727}" presName="hierChild5" presStyleCnt="0"/>
      <dgm:spPr/>
    </dgm:pt>
    <dgm:pt modelId="{E1F842B2-1185-4342-9E2C-685BEB6378F9}" type="pres">
      <dgm:prSet presAssocID="{F2B78AC2-7BC1-4F3F-89B3-D5469F0C4216}" presName="Name37" presStyleLbl="parChTrans1D3" presStyleIdx="2" presStyleCnt="3"/>
      <dgm:spPr/>
      <dgm:t>
        <a:bodyPr/>
        <a:lstStyle/>
        <a:p>
          <a:endParaRPr lang="en-US"/>
        </a:p>
      </dgm:t>
    </dgm:pt>
    <dgm:pt modelId="{D248E9F5-F3C2-46BC-8A7A-8BAE17ED7710}" type="pres">
      <dgm:prSet presAssocID="{537B0DBC-776F-496A-A010-F550A4AA23E1}" presName="hierRoot2" presStyleCnt="0">
        <dgm:presLayoutVars>
          <dgm:hierBranch val="init"/>
        </dgm:presLayoutVars>
      </dgm:prSet>
      <dgm:spPr/>
    </dgm:pt>
    <dgm:pt modelId="{A1F71F95-9E78-4BD9-91D7-AE1B81BFD0B9}" type="pres">
      <dgm:prSet presAssocID="{537B0DBC-776F-496A-A010-F550A4AA23E1}" presName="rootComposite" presStyleCnt="0"/>
      <dgm:spPr/>
    </dgm:pt>
    <dgm:pt modelId="{4E603060-16BF-4336-866B-640E81B0B149}" type="pres">
      <dgm:prSet presAssocID="{537B0DBC-776F-496A-A010-F550A4AA23E1}" presName="rootText" presStyleLbl="node3" presStyleIdx="2" presStyleCnt="3" custScaleX="133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21FBF7-CE65-45D3-93D9-5472CE3442E0}" type="pres">
      <dgm:prSet presAssocID="{537B0DBC-776F-496A-A010-F550A4AA23E1}" presName="rootConnector" presStyleLbl="node3" presStyleIdx="2" presStyleCnt="3"/>
      <dgm:spPr/>
      <dgm:t>
        <a:bodyPr/>
        <a:lstStyle/>
        <a:p>
          <a:endParaRPr lang="en-US"/>
        </a:p>
      </dgm:t>
    </dgm:pt>
    <dgm:pt modelId="{A857E3E4-943E-476C-AC61-E0218E87C2BF}" type="pres">
      <dgm:prSet presAssocID="{537B0DBC-776F-496A-A010-F550A4AA23E1}" presName="hierChild4" presStyleCnt="0"/>
      <dgm:spPr/>
    </dgm:pt>
    <dgm:pt modelId="{B3916A13-C4B9-460C-B019-5B2258A90FB6}" type="pres">
      <dgm:prSet presAssocID="{537B0DBC-776F-496A-A010-F550A4AA23E1}" presName="hierChild5" presStyleCnt="0"/>
      <dgm:spPr/>
    </dgm:pt>
    <dgm:pt modelId="{84CEF32A-C8D0-4AE8-A711-2118F5DB0579}" type="pres">
      <dgm:prSet presAssocID="{6AFEC93F-7720-4279-8F13-13D04A126AD2}" presName="hierChild5" presStyleCnt="0"/>
      <dgm:spPr/>
    </dgm:pt>
    <dgm:pt modelId="{A89989B2-46EE-442A-BEB1-F6AC9C21020D}" type="pres">
      <dgm:prSet presAssocID="{0E7103D3-8908-4301-BF83-796DF5849ADF}" presName="hierChild3" presStyleCnt="0"/>
      <dgm:spPr/>
    </dgm:pt>
  </dgm:ptLst>
  <dgm:cxnLst>
    <dgm:cxn modelId="{E29E835D-632E-442E-B364-9D1EEC11C042}" type="presOf" srcId="{537B0DBC-776F-496A-A010-F550A4AA23E1}" destId="{1621FBF7-CE65-45D3-93D9-5472CE3442E0}" srcOrd="1" destOrd="0" presId="urn:microsoft.com/office/officeart/2005/8/layout/orgChart1"/>
    <dgm:cxn modelId="{38F5EE70-8A42-4598-9B85-4B7FEF816C28}" type="presOf" srcId="{6AFEC93F-7720-4279-8F13-13D04A126AD2}" destId="{C045673A-226A-440A-B92B-87F1B9D05986}" srcOrd="0" destOrd="0" presId="urn:microsoft.com/office/officeart/2005/8/layout/orgChart1"/>
    <dgm:cxn modelId="{3EB3C8F0-833B-4A1F-83AD-3363A2105804}" srcId="{6AFEC93F-7720-4279-8F13-13D04A126AD2}" destId="{537B0DBC-776F-496A-A010-F550A4AA23E1}" srcOrd="2" destOrd="0" parTransId="{F2B78AC2-7BC1-4F3F-89B3-D5469F0C4216}" sibTransId="{A6E61989-E985-4BDA-B7B8-ABA24B2DDC4A}"/>
    <dgm:cxn modelId="{780191F2-C126-4C0C-A8C9-74CBDA35D1CB}" type="presOf" srcId="{0E7103D3-8908-4301-BF83-796DF5849ADF}" destId="{299274E5-DACF-473B-9320-AFD2D031723C}" srcOrd="0" destOrd="0" presId="urn:microsoft.com/office/officeart/2005/8/layout/orgChart1"/>
    <dgm:cxn modelId="{0BD667EE-D7BA-4A14-8D36-2749A4BF9124}" type="presOf" srcId="{72FEF87D-7A50-4D2C-9706-8E23037B2F34}" destId="{B68F1E41-7A6A-4000-939A-95D3B2E5C3BE}" srcOrd="0" destOrd="0" presId="urn:microsoft.com/office/officeart/2005/8/layout/orgChart1"/>
    <dgm:cxn modelId="{1EE98422-8E31-453C-B036-44560A21EA01}" type="presOf" srcId="{46187F15-BBE0-4553-A269-40B1C1800CE2}" destId="{3707C3FE-7D74-451B-BAFE-5FCBC5E10F97}" srcOrd="0" destOrd="0" presId="urn:microsoft.com/office/officeart/2005/8/layout/orgChart1"/>
    <dgm:cxn modelId="{BA8EF86D-BC13-4A18-B84C-716BDE2C088A}" srcId="{6AFEC93F-7720-4279-8F13-13D04A126AD2}" destId="{72FEF87D-7A50-4D2C-9706-8E23037B2F34}" srcOrd="0" destOrd="0" parTransId="{A7C2C5A4-8477-4281-9735-27F77AD96CCD}" sibTransId="{A5803CB8-C99E-4E50-9E74-1A71DB00C310}"/>
    <dgm:cxn modelId="{7FD7B4DD-55A4-4324-A1D8-C21E57908A5C}" type="presOf" srcId="{537B0DBC-776F-496A-A010-F550A4AA23E1}" destId="{4E603060-16BF-4336-866B-640E81B0B149}" srcOrd="0" destOrd="0" presId="urn:microsoft.com/office/officeart/2005/8/layout/orgChart1"/>
    <dgm:cxn modelId="{5CE6993A-5EE3-4312-A638-19284CB04132}" type="presOf" srcId="{F2B78AC2-7BC1-4F3F-89B3-D5469F0C4216}" destId="{E1F842B2-1185-4342-9E2C-685BEB6378F9}" srcOrd="0" destOrd="0" presId="urn:microsoft.com/office/officeart/2005/8/layout/orgChart1"/>
    <dgm:cxn modelId="{9D461733-E6FA-4A22-9C44-41AB674C4FB1}" type="presOf" srcId="{C05632FC-7EC6-4EFA-96D1-7BD172F22727}" destId="{9EBDC677-65B1-463B-8386-3C479926184E}" srcOrd="1" destOrd="0" presId="urn:microsoft.com/office/officeart/2005/8/layout/orgChart1"/>
    <dgm:cxn modelId="{99F8A2B6-6C59-4FFD-A7AA-B8B2FBB12D4B}" type="presOf" srcId="{A7C2C5A4-8477-4281-9735-27F77AD96CCD}" destId="{DA11E9CD-1B78-44E3-B7A7-4A2637BD95C3}" srcOrd="0" destOrd="0" presId="urn:microsoft.com/office/officeart/2005/8/layout/orgChart1"/>
    <dgm:cxn modelId="{C477B633-62B4-4611-ABE7-84B504687CD9}" srcId="{6AFEC93F-7720-4279-8F13-13D04A126AD2}" destId="{C05632FC-7EC6-4EFA-96D1-7BD172F22727}" srcOrd="1" destOrd="0" parTransId="{23A27D41-6726-4E96-90E9-57093B9CCF70}" sibTransId="{6EE49D51-A038-49F5-A61B-CE332D22EC35}"/>
    <dgm:cxn modelId="{63C63931-53CD-4B98-9742-18D53F2C00DF}" type="presOf" srcId="{9C2DC810-FDE3-480B-88BF-5314325CC203}" destId="{9B64FCD6-E827-4072-859C-1AE6CB842120}" srcOrd="0" destOrd="0" presId="urn:microsoft.com/office/officeart/2005/8/layout/orgChart1"/>
    <dgm:cxn modelId="{DB8F7D62-0EB5-4CD7-BBD8-F96C8AB971C8}" type="presOf" srcId="{8C8667C2-FA8C-41AF-A6C7-9BB1ADD0E430}" destId="{F47CCF96-E41A-4A0E-9930-DC7E09895E82}" srcOrd="0" destOrd="0" presId="urn:microsoft.com/office/officeart/2005/8/layout/orgChart1"/>
    <dgm:cxn modelId="{C323C058-28AC-47D6-8C55-FEF42F02E18F}" srcId="{0E7103D3-8908-4301-BF83-796DF5849ADF}" destId="{B89DBFF1-446E-4667-9B32-642B7667C9EA}" srcOrd="0" destOrd="0" parTransId="{8C8667C2-FA8C-41AF-A6C7-9BB1ADD0E430}" sibTransId="{0422D2D8-7734-4351-8EB2-3781D6B557CB}"/>
    <dgm:cxn modelId="{1A34B87A-AB40-47AE-8817-7EB0AA47B0F7}" type="presOf" srcId="{72FEF87D-7A50-4D2C-9706-8E23037B2F34}" destId="{A165E3B3-18F0-4161-81FD-EB53EC411A74}" srcOrd="1" destOrd="0" presId="urn:microsoft.com/office/officeart/2005/8/layout/orgChart1"/>
    <dgm:cxn modelId="{FBDF72CA-B69F-40DD-9938-702B3CB00227}" srcId="{9C2DC810-FDE3-480B-88BF-5314325CC203}" destId="{0E7103D3-8908-4301-BF83-796DF5849ADF}" srcOrd="0" destOrd="0" parTransId="{9A6E3B46-6045-4B2F-B1F9-8BBD0DFF5FE6}" sibTransId="{AB711583-D7D2-422E-B16C-DC4A819C5AB3}"/>
    <dgm:cxn modelId="{645E267B-5D98-4CF2-89C2-09CC1591C075}" type="presOf" srcId="{0E7103D3-8908-4301-BF83-796DF5849ADF}" destId="{422A2256-9D87-4644-8632-A8542F942C4E}" srcOrd="1" destOrd="0" presId="urn:microsoft.com/office/officeart/2005/8/layout/orgChart1"/>
    <dgm:cxn modelId="{56451E45-E702-434B-86AA-3FAF43AB3DAD}" srcId="{0E7103D3-8908-4301-BF83-796DF5849ADF}" destId="{6AFEC93F-7720-4279-8F13-13D04A126AD2}" srcOrd="1" destOrd="0" parTransId="{46187F15-BBE0-4553-A269-40B1C1800CE2}" sibTransId="{6F400C21-7DB8-4501-A613-9871D0BD0B18}"/>
    <dgm:cxn modelId="{0895BA1A-516C-4308-B9AF-87712FCFE670}" type="presOf" srcId="{23A27D41-6726-4E96-90E9-57093B9CCF70}" destId="{B902B00A-7142-48DB-8E08-D40E74817274}" srcOrd="0" destOrd="0" presId="urn:microsoft.com/office/officeart/2005/8/layout/orgChart1"/>
    <dgm:cxn modelId="{7C0B8313-69B0-4ED4-BACE-3C70E46DD5AB}" type="presOf" srcId="{B89DBFF1-446E-4667-9B32-642B7667C9EA}" destId="{875EFF4A-9967-4558-BD75-728532B57B77}" srcOrd="1" destOrd="0" presId="urn:microsoft.com/office/officeart/2005/8/layout/orgChart1"/>
    <dgm:cxn modelId="{6D464DBE-72CB-4CF4-B0CC-141832B0FB69}" type="presOf" srcId="{B89DBFF1-446E-4667-9B32-642B7667C9EA}" destId="{E3FFE9C6-B06D-4368-BA30-342822C3E953}" srcOrd="0" destOrd="0" presId="urn:microsoft.com/office/officeart/2005/8/layout/orgChart1"/>
    <dgm:cxn modelId="{14EA2C59-3309-469D-9B71-1CF0A5930210}" type="presOf" srcId="{6AFEC93F-7720-4279-8F13-13D04A126AD2}" destId="{B1EBE827-23D9-4111-8FED-1793B8A31FF3}" srcOrd="1" destOrd="0" presId="urn:microsoft.com/office/officeart/2005/8/layout/orgChart1"/>
    <dgm:cxn modelId="{BCC12DAB-B35F-4A84-BF27-5BFC9D492DB8}" type="presOf" srcId="{C05632FC-7EC6-4EFA-96D1-7BD172F22727}" destId="{B00E013A-8FFB-457C-88CB-D4031BE007F6}" srcOrd="0" destOrd="0" presId="urn:microsoft.com/office/officeart/2005/8/layout/orgChart1"/>
    <dgm:cxn modelId="{C95C1BE2-8B33-48FD-8B58-5EBBE091809F}" type="presParOf" srcId="{9B64FCD6-E827-4072-859C-1AE6CB842120}" destId="{E06A276C-417E-4888-ACA3-D9008937C52F}" srcOrd="0" destOrd="0" presId="urn:microsoft.com/office/officeart/2005/8/layout/orgChart1"/>
    <dgm:cxn modelId="{1866B2A2-9C31-4273-A1C9-468B261A4E78}" type="presParOf" srcId="{E06A276C-417E-4888-ACA3-D9008937C52F}" destId="{D16908BA-985D-4FC8-9AB4-126DE9818A97}" srcOrd="0" destOrd="0" presId="urn:microsoft.com/office/officeart/2005/8/layout/orgChart1"/>
    <dgm:cxn modelId="{B8BD7FEB-0EEA-464E-AC3D-DC5727C09B5D}" type="presParOf" srcId="{D16908BA-985D-4FC8-9AB4-126DE9818A97}" destId="{299274E5-DACF-473B-9320-AFD2D031723C}" srcOrd="0" destOrd="0" presId="urn:microsoft.com/office/officeart/2005/8/layout/orgChart1"/>
    <dgm:cxn modelId="{0C1CC4E7-05BC-483E-B8B3-679D9581078C}" type="presParOf" srcId="{D16908BA-985D-4FC8-9AB4-126DE9818A97}" destId="{422A2256-9D87-4644-8632-A8542F942C4E}" srcOrd="1" destOrd="0" presId="urn:microsoft.com/office/officeart/2005/8/layout/orgChart1"/>
    <dgm:cxn modelId="{DBE521AB-3DB5-4126-A8BE-59C73B099D2D}" type="presParOf" srcId="{E06A276C-417E-4888-ACA3-D9008937C52F}" destId="{2CCAEAC2-C504-48EC-88BA-0C20B95C3176}" srcOrd="1" destOrd="0" presId="urn:microsoft.com/office/officeart/2005/8/layout/orgChart1"/>
    <dgm:cxn modelId="{AB05F6D9-2DD3-487A-83D4-F453DAE5C373}" type="presParOf" srcId="{2CCAEAC2-C504-48EC-88BA-0C20B95C3176}" destId="{F47CCF96-E41A-4A0E-9930-DC7E09895E82}" srcOrd="0" destOrd="0" presId="urn:microsoft.com/office/officeart/2005/8/layout/orgChart1"/>
    <dgm:cxn modelId="{499387A9-4E77-4E64-B146-E88D07C94C47}" type="presParOf" srcId="{2CCAEAC2-C504-48EC-88BA-0C20B95C3176}" destId="{BFDF4751-8A29-4317-A631-FCBB68EE6273}" srcOrd="1" destOrd="0" presId="urn:microsoft.com/office/officeart/2005/8/layout/orgChart1"/>
    <dgm:cxn modelId="{B3F35892-8A9E-46BA-8725-9BD9859866E3}" type="presParOf" srcId="{BFDF4751-8A29-4317-A631-FCBB68EE6273}" destId="{2AEDCA58-96E0-4F00-A3B7-125757063E19}" srcOrd="0" destOrd="0" presId="urn:microsoft.com/office/officeart/2005/8/layout/orgChart1"/>
    <dgm:cxn modelId="{844BE474-EDF5-4838-A364-6988D3674CF1}" type="presParOf" srcId="{2AEDCA58-96E0-4F00-A3B7-125757063E19}" destId="{E3FFE9C6-B06D-4368-BA30-342822C3E953}" srcOrd="0" destOrd="0" presId="urn:microsoft.com/office/officeart/2005/8/layout/orgChart1"/>
    <dgm:cxn modelId="{31466E13-C88E-465E-903D-B4D0B50A1096}" type="presParOf" srcId="{2AEDCA58-96E0-4F00-A3B7-125757063E19}" destId="{875EFF4A-9967-4558-BD75-728532B57B77}" srcOrd="1" destOrd="0" presId="urn:microsoft.com/office/officeart/2005/8/layout/orgChart1"/>
    <dgm:cxn modelId="{AA9B9B5B-435B-446A-8D9C-6A8301581CB7}" type="presParOf" srcId="{BFDF4751-8A29-4317-A631-FCBB68EE6273}" destId="{57D49994-E39D-4B52-AEC0-C46EC2F0E82B}" srcOrd="1" destOrd="0" presId="urn:microsoft.com/office/officeart/2005/8/layout/orgChart1"/>
    <dgm:cxn modelId="{D7CBD120-FC33-48C3-A25F-5CE2939FA51B}" type="presParOf" srcId="{BFDF4751-8A29-4317-A631-FCBB68EE6273}" destId="{25D12506-8CE9-4BDA-9CFD-6F3BCDF85BD9}" srcOrd="2" destOrd="0" presId="urn:microsoft.com/office/officeart/2005/8/layout/orgChart1"/>
    <dgm:cxn modelId="{67DE2D0A-5B41-4EFA-A6F9-E1C83A464DC6}" type="presParOf" srcId="{2CCAEAC2-C504-48EC-88BA-0C20B95C3176}" destId="{3707C3FE-7D74-451B-BAFE-5FCBC5E10F97}" srcOrd="2" destOrd="0" presId="urn:microsoft.com/office/officeart/2005/8/layout/orgChart1"/>
    <dgm:cxn modelId="{E718099C-0CDD-4AD6-9F13-C72F7D955DB8}" type="presParOf" srcId="{2CCAEAC2-C504-48EC-88BA-0C20B95C3176}" destId="{B56CEAA9-2ED6-4C59-9846-FFF817F0B9BF}" srcOrd="3" destOrd="0" presId="urn:microsoft.com/office/officeart/2005/8/layout/orgChart1"/>
    <dgm:cxn modelId="{7C82D3DD-3C20-4477-889C-5DE372232DDB}" type="presParOf" srcId="{B56CEAA9-2ED6-4C59-9846-FFF817F0B9BF}" destId="{FDDA1C29-0257-447B-B0C1-8AAFB30C99A3}" srcOrd="0" destOrd="0" presId="urn:microsoft.com/office/officeart/2005/8/layout/orgChart1"/>
    <dgm:cxn modelId="{9537D172-0809-49DB-B1EB-8940303E5A30}" type="presParOf" srcId="{FDDA1C29-0257-447B-B0C1-8AAFB30C99A3}" destId="{C045673A-226A-440A-B92B-87F1B9D05986}" srcOrd="0" destOrd="0" presId="urn:microsoft.com/office/officeart/2005/8/layout/orgChart1"/>
    <dgm:cxn modelId="{B9914A43-D29C-45E6-9118-496A6EFC3965}" type="presParOf" srcId="{FDDA1C29-0257-447B-B0C1-8AAFB30C99A3}" destId="{B1EBE827-23D9-4111-8FED-1793B8A31FF3}" srcOrd="1" destOrd="0" presId="urn:microsoft.com/office/officeart/2005/8/layout/orgChart1"/>
    <dgm:cxn modelId="{6123F0B9-0773-4D48-B809-B6F5A073F0EB}" type="presParOf" srcId="{B56CEAA9-2ED6-4C59-9846-FFF817F0B9BF}" destId="{7FC3AF37-1820-4C2B-9BCA-7D6FA80E2343}" srcOrd="1" destOrd="0" presId="urn:microsoft.com/office/officeart/2005/8/layout/orgChart1"/>
    <dgm:cxn modelId="{C2A53177-E64F-4A72-B2D7-EE456E9E6D5D}" type="presParOf" srcId="{7FC3AF37-1820-4C2B-9BCA-7D6FA80E2343}" destId="{DA11E9CD-1B78-44E3-B7A7-4A2637BD95C3}" srcOrd="0" destOrd="0" presId="urn:microsoft.com/office/officeart/2005/8/layout/orgChart1"/>
    <dgm:cxn modelId="{945EA682-FDD4-4083-AFC5-7EF460BBE596}" type="presParOf" srcId="{7FC3AF37-1820-4C2B-9BCA-7D6FA80E2343}" destId="{B9CA8503-86D3-41AC-A46F-FEC5544DC57E}" srcOrd="1" destOrd="0" presId="urn:microsoft.com/office/officeart/2005/8/layout/orgChart1"/>
    <dgm:cxn modelId="{60A1F690-0184-4C94-8D6B-7B9F725F3644}" type="presParOf" srcId="{B9CA8503-86D3-41AC-A46F-FEC5544DC57E}" destId="{C4923AD5-17EF-4D85-8DCA-60A68A154091}" srcOrd="0" destOrd="0" presId="urn:microsoft.com/office/officeart/2005/8/layout/orgChart1"/>
    <dgm:cxn modelId="{D0C8D7B4-2FA1-4629-8F16-308550BA5051}" type="presParOf" srcId="{C4923AD5-17EF-4D85-8DCA-60A68A154091}" destId="{B68F1E41-7A6A-4000-939A-95D3B2E5C3BE}" srcOrd="0" destOrd="0" presId="urn:microsoft.com/office/officeart/2005/8/layout/orgChart1"/>
    <dgm:cxn modelId="{4E5CAC5B-5FA1-4580-A036-DF98528557D0}" type="presParOf" srcId="{C4923AD5-17EF-4D85-8DCA-60A68A154091}" destId="{A165E3B3-18F0-4161-81FD-EB53EC411A74}" srcOrd="1" destOrd="0" presId="urn:microsoft.com/office/officeart/2005/8/layout/orgChart1"/>
    <dgm:cxn modelId="{D90BAD26-E74E-462D-A76A-19A466983582}" type="presParOf" srcId="{B9CA8503-86D3-41AC-A46F-FEC5544DC57E}" destId="{0F85F9F5-F819-4209-9B5E-F2E7BBD27303}" srcOrd="1" destOrd="0" presId="urn:microsoft.com/office/officeart/2005/8/layout/orgChart1"/>
    <dgm:cxn modelId="{19EE3C49-945E-48C9-AEB2-87F4D313E914}" type="presParOf" srcId="{B9CA8503-86D3-41AC-A46F-FEC5544DC57E}" destId="{5F68900D-3794-4DC0-B0E3-95C8F5DF10DD}" srcOrd="2" destOrd="0" presId="urn:microsoft.com/office/officeart/2005/8/layout/orgChart1"/>
    <dgm:cxn modelId="{F0275625-4A7D-4B82-AAD2-B22AC8FEF5F2}" type="presParOf" srcId="{7FC3AF37-1820-4C2B-9BCA-7D6FA80E2343}" destId="{B902B00A-7142-48DB-8E08-D40E74817274}" srcOrd="2" destOrd="0" presId="urn:microsoft.com/office/officeart/2005/8/layout/orgChart1"/>
    <dgm:cxn modelId="{0246EE39-A331-47BE-A7F8-48747FE6291B}" type="presParOf" srcId="{7FC3AF37-1820-4C2B-9BCA-7D6FA80E2343}" destId="{0C3A7475-0097-4E99-B72F-F406025CED2C}" srcOrd="3" destOrd="0" presId="urn:microsoft.com/office/officeart/2005/8/layout/orgChart1"/>
    <dgm:cxn modelId="{F3499C44-E1CD-45B4-8307-6078AA51DC31}" type="presParOf" srcId="{0C3A7475-0097-4E99-B72F-F406025CED2C}" destId="{68EB3D31-FA82-4B65-B82D-0DFF0106CF93}" srcOrd="0" destOrd="0" presId="urn:microsoft.com/office/officeart/2005/8/layout/orgChart1"/>
    <dgm:cxn modelId="{F5731DEA-EAD6-482B-B71B-A31C26FB1A0C}" type="presParOf" srcId="{68EB3D31-FA82-4B65-B82D-0DFF0106CF93}" destId="{B00E013A-8FFB-457C-88CB-D4031BE007F6}" srcOrd="0" destOrd="0" presId="urn:microsoft.com/office/officeart/2005/8/layout/orgChart1"/>
    <dgm:cxn modelId="{D6470BCC-CB98-4315-B8B8-4AA94CDA04E1}" type="presParOf" srcId="{68EB3D31-FA82-4B65-B82D-0DFF0106CF93}" destId="{9EBDC677-65B1-463B-8386-3C479926184E}" srcOrd="1" destOrd="0" presId="urn:microsoft.com/office/officeart/2005/8/layout/orgChart1"/>
    <dgm:cxn modelId="{5A13EA85-DE7D-4A0D-B070-B686B58C403D}" type="presParOf" srcId="{0C3A7475-0097-4E99-B72F-F406025CED2C}" destId="{B4920C78-1245-4C92-8F4D-3F4F2736D2DE}" srcOrd="1" destOrd="0" presId="urn:microsoft.com/office/officeart/2005/8/layout/orgChart1"/>
    <dgm:cxn modelId="{59C1EAB5-15E7-4DC5-BC9E-10103E203781}" type="presParOf" srcId="{0C3A7475-0097-4E99-B72F-F406025CED2C}" destId="{5A018175-FB29-4F81-AA65-18C677187303}" srcOrd="2" destOrd="0" presId="urn:microsoft.com/office/officeart/2005/8/layout/orgChart1"/>
    <dgm:cxn modelId="{1B0762AC-9FBB-42D8-8DE3-4AFAE01AB68D}" type="presParOf" srcId="{7FC3AF37-1820-4C2B-9BCA-7D6FA80E2343}" destId="{E1F842B2-1185-4342-9E2C-685BEB6378F9}" srcOrd="4" destOrd="0" presId="urn:microsoft.com/office/officeart/2005/8/layout/orgChart1"/>
    <dgm:cxn modelId="{4D6D71EC-CCE1-4B36-A921-FCFE68B19E34}" type="presParOf" srcId="{7FC3AF37-1820-4C2B-9BCA-7D6FA80E2343}" destId="{D248E9F5-F3C2-46BC-8A7A-8BAE17ED7710}" srcOrd="5" destOrd="0" presId="urn:microsoft.com/office/officeart/2005/8/layout/orgChart1"/>
    <dgm:cxn modelId="{2570485E-67C5-4E30-8CB6-83BB3690202D}" type="presParOf" srcId="{D248E9F5-F3C2-46BC-8A7A-8BAE17ED7710}" destId="{A1F71F95-9E78-4BD9-91D7-AE1B81BFD0B9}" srcOrd="0" destOrd="0" presId="urn:microsoft.com/office/officeart/2005/8/layout/orgChart1"/>
    <dgm:cxn modelId="{CCFDC4B9-FCDB-4B38-94BC-204467DA0398}" type="presParOf" srcId="{A1F71F95-9E78-4BD9-91D7-AE1B81BFD0B9}" destId="{4E603060-16BF-4336-866B-640E81B0B149}" srcOrd="0" destOrd="0" presId="urn:microsoft.com/office/officeart/2005/8/layout/orgChart1"/>
    <dgm:cxn modelId="{27E6836E-ADE1-46D5-A7AE-45CF7512B6F8}" type="presParOf" srcId="{A1F71F95-9E78-4BD9-91D7-AE1B81BFD0B9}" destId="{1621FBF7-CE65-45D3-93D9-5472CE3442E0}" srcOrd="1" destOrd="0" presId="urn:microsoft.com/office/officeart/2005/8/layout/orgChart1"/>
    <dgm:cxn modelId="{F3BC320B-F755-420B-85A2-E771747FB43F}" type="presParOf" srcId="{D248E9F5-F3C2-46BC-8A7A-8BAE17ED7710}" destId="{A857E3E4-943E-476C-AC61-E0218E87C2BF}" srcOrd="1" destOrd="0" presId="urn:microsoft.com/office/officeart/2005/8/layout/orgChart1"/>
    <dgm:cxn modelId="{9428C9AC-CF8A-4530-8818-293B9C9714CC}" type="presParOf" srcId="{D248E9F5-F3C2-46BC-8A7A-8BAE17ED7710}" destId="{B3916A13-C4B9-460C-B019-5B2258A90FB6}" srcOrd="2" destOrd="0" presId="urn:microsoft.com/office/officeart/2005/8/layout/orgChart1"/>
    <dgm:cxn modelId="{0F6EBB43-3DBD-4C76-B4F9-4298F9DBC4D5}" type="presParOf" srcId="{B56CEAA9-2ED6-4C59-9846-FFF817F0B9BF}" destId="{84CEF32A-C8D0-4AE8-A711-2118F5DB0579}" srcOrd="2" destOrd="0" presId="urn:microsoft.com/office/officeart/2005/8/layout/orgChart1"/>
    <dgm:cxn modelId="{9FE9C3A2-4920-4641-B50C-D44E00A3D1AA}" type="presParOf" srcId="{E06A276C-417E-4888-ACA3-D9008937C52F}" destId="{A89989B2-46EE-442A-BEB1-F6AC9C2102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72A670-605E-433C-925C-E1FF9B256BC3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45A866-C4CC-4F1C-A374-F86BAC7B1F81}">
      <dgm:prSet phldrT="[Текст]" custT="1"/>
      <dgm:spPr/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tashkillash-tirilmagan</a:t>
          </a:r>
          <a:endParaRPr lang="en-US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8C0F3-923B-4FF7-99DA-C87ADC3FB7FD}" type="parTrans" cxnId="{E4563E84-B92C-4FB6-874E-87EBBCD42D9B}">
      <dgm:prSet/>
      <dgm:spPr/>
      <dgm:t>
        <a:bodyPr/>
        <a:lstStyle/>
        <a:p>
          <a:endParaRPr lang="en-US"/>
        </a:p>
      </dgm:t>
    </dgm:pt>
    <dgm:pt modelId="{6D14773A-EA50-4020-86E6-AE11DD6467F7}" type="sibTrans" cxnId="{E4563E84-B92C-4FB6-874E-87EBBCD42D9B}">
      <dgm:prSet/>
      <dgm:spPr/>
      <dgm:t>
        <a:bodyPr/>
        <a:lstStyle/>
        <a:p>
          <a:endParaRPr lang="en-US"/>
        </a:p>
      </dgm:t>
    </dgm:pt>
    <dgm:pt modelId="{303C5C82-CEA8-48C6-AEAF-856D8F2394FD}">
      <dgm:prSet phldrT="[Текст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Majburiy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4D9BB6-FCC6-4235-887C-B516A32F36B3}" type="parTrans" cxnId="{22AE5C65-BA2B-4169-A4A2-C401426399EB}">
      <dgm:prSet/>
      <dgm:spPr/>
      <dgm:t>
        <a:bodyPr/>
        <a:lstStyle/>
        <a:p>
          <a:endParaRPr lang="en-US"/>
        </a:p>
      </dgm:t>
    </dgm:pt>
    <dgm:pt modelId="{FAFCE25B-A344-48E9-877B-A3CDDC9E2B89}" type="sibTrans" cxnId="{22AE5C65-BA2B-4169-A4A2-C401426399EB}">
      <dgm:prSet/>
      <dgm:spPr/>
      <dgm:t>
        <a:bodyPr/>
        <a:lstStyle/>
        <a:p>
          <a:endParaRPr lang="en-US"/>
        </a:p>
      </dgm:t>
    </dgm:pt>
    <dgm:pt modelId="{55BBD331-2905-49F1-B9A8-40C8B4FF18BB}">
      <dgm:prSet phldrT="[Текст]"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Tashkillash-tirilgan</a:t>
          </a:r>
          <a:endParaRPr lang="en-US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40E191-9538-41A8-9992-57704F3FE6FF}" type="parTrans" cxnId="{5D1E58A9-04A3-4B05-80D3-06ECB0F20710}">
      <dgm:prSet/>
      <dgm:spPr/>
      <dgm:t>
        <a:bodyPr/>
        <a:lstStyle/>
        <a:p>
          <a:endParaRPr lang="en-US"/>
        </a:p>
      </dgm:t>
    </dgm:pt>
    <dgm:pt modelId="{CDE9AAE0-91A7-4D13-99CA-CD28965D5B93}" type="sibTrans" cxnId="{5D1E58A9-04A3-4B05-80D3-06ECB0F20710}">
      <dgm:prSet/>
      <dgm:spPr/>
      <dgm:t>
        <a:bodyPr/>
        <a:lstStyle/>
        <a:p>
          <a:endParaRPr lang="en-US"/>
        </a:p>
      </dgm:t>
    </dgm:pt>
    <dgm:pt modelId="{0348C04E-72C4-41DF-B75C-6BCDF889E2B3}">
      <dgm:prSet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Ixtiyoriy</a:t>
          </a:r>
          <a:endParaRPr lang="en-US" sz="28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986E5C-E436-4336-B2B6-892F8F51BE41}" type="parTrans" cxnId="{F2E00FCA-D672-4722-B43D-5188E145B51F}">
      <dgm:prSet/>
      <dgm:spPr/>
      <dgm:t>
        <a:bodyPr/>
        <a:lstStyle/>
        <a:p>
          <a:endParaRPr lang="en-US"/>
        </a:p>
      </dgm:t>
    </dgm:pt>
    <dgm:pt modelId="{0B4BAA59-B13A-4D6C-96CE-3AE85783ACB6}" type="sibTrans" cxnId="{F2E00FCA-D672-4722-B43D-5188E145B51F}">
      <dgm:prSet/>
      <dgm:spPr/>
      <dgm:t>
        <a:bodyPr/>
        <a:lstStyle/>
        <a:p>
          <a:endParaRPr lang="en-US"/>
        </a:p>
      </dgm:t>
    </dgm:pt>
    <dgm:pt modelId="{57AEB9C4-7DFF-48E0-B931-ECF5952202F4}" type="pres">
      <dgm:prSet presAssocID="{3E72A670-605E-433C-925C-E1FF9B256BC3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B31C080-971F-4992-9463-31BF782B3154}" type="pres">
      <dgm:prSet presAssocID="{0345A866-C4CC-4F1C-A374-F86BAC7B1F81}" presName="Parent" presStyleLbl="node0" presStyleIdx="0" presStyleCnt="1" custScaleX="120106" custScaleY="120925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B5F3FCF2-F9D6-4D9D-8176-916B4D45C6C5}" type="pres">
      <dgm:prSet presAssocID="{0345A866-C4CC-4F1C-A374-F86BAC7B1F81}" presName="Accent1" presStyleLbl="node1" presStyleIdx="0" presStyleCnt="15" custLinFactX="-200000" custLinFactNeighborX="-292479" custLinFactNeighborY="32208"/>
      <dgm:spPr/>
    </dgm:pt>
    <dgm:pt modelId="{9F25584E-63F6-482E-9606-02C9437EB584}" type="pres">
      <dgm:prSet presAssocID="{0345A866-C4CC-4F1C-A374-F86BAC7B1F81}" presName="Accent2" presStyleLbl="node1" presStyleIdx="1" presStyleCnt="15" custLinFactX="-105981" custLinFactY="100000" custLinFactNeighborX="-200000" custLinFactNeighborY="188786"/>
      <dgm:spPr/>
    </dgm:pt>
    <dgm:pt modelId="{EA120501-9516-47BE-9DFD-F1886FC7EFF5}" type="pres">
      <dgm:prSet presAssocID="{0345A866-C4CC-4F1C-A374-F86BAC7B1F81}" presName="Accent3" presStyleLbl="node1" presStyleIdx="2" presStyleCnt="15" custLinFactX="400000" custLinFactY="-200000" custLinFactNeighborX="482281" custLinFactNeighborY="-222060"/>
      <dgm:spPr/>
    </dgm:pt>
    <dgm:pt modelId="{15F921C6-1053-4705-9AE7-B16FB0477ACE}" type="pres">
      <dgm:prSet presAssocID="{0345A866-C4CC-4F1C-A374-F86BAC7B1F81}" presName="Accent4" presStyleLbl="node1" presStyleIdx="3" presStyleCnt="15"/>
      <dgm:spPr/>
    </dgm:pt>
    <dgm:pt modelId="{C001EC32-50F1-4354-BED7-E2AF169ECD15}" type="pres">
      <dgm:prSet presAssocID="{0345A866-C4CC-4F1C-A374-F86BAC7B1F81}" presName="Accent5" presStyleLbl="node1" presStyleIdx="4" presStyleCnt="15"/>
      <dgm:spPr/>
    </dgm:pt>
    <dgm:pt modelId="{2CE0CC06-F096-4859-BEC6-6D7EAD91492C}" type="pres">
      <dgm:prSet presAssocID="{0345A866-C4CC-4F1C-A374-F86BAC7B1F81}" presName="Accent6" presStyleLbl="node1" presStyleIdx="5" presStyleCnt="15" custLinFactX="-300000" custLinFactY="-213299" custLinFactNeighborX="-326981" custLinFactNeighborY="-300000"/>
      <dgm:spPr/>
    </dgm:pt>
    <dgm:pt modelId="{35227690-41FD-435F-AFFB-542BFA6DD015}" type="pres">
      <dgm:prSet presAssocID="{303C5C82-CEA8-48C6-AEAF-856D8F2394FD}" presName="Child1" presStyleLbl="node1" presStyleIdx="6" presStyleCnt="15" custScaleX="177259" custScaleY="163091" custLinFactX="-5596" custLinFactY="64772" custLinFactNeighborX="-10000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3DC046C-0F28-4658-BDC9-C157DE095FF7}" type="pres">
      <dgm:prSet presAssocID="{303C5C82-CEA8-48C6-AEAF-856D8F2394FD}" presName="Accent7" presStyleCnt="0"/>
      <dgm:spPr/>
    </dgm:pt>
    <dgm:pt modelId="{8278BB2B-4778-4C8E-BD3D-607A4F2B2651}" type="pres">
      <dgm:prSet presAssocID="{303C5C82-CEA8-48C6-AEAF-856D8F2394FD}" presName="AccentHold1" presStyleLbl="node1" presStyleIdx="7" presStyleCnt="15" custLinFactX="51014" custLinFactY="-63892" custLinFactNeighborX="100000" custLinFactNeighborY="-100000"/>
      <dgm:spPr/>
    </dgm:pt>
    <dgm:pt modelId="{523DD847-08D9-4ABB-AF08-E411AA7617C8}" type="pres">
      <dgm:prSet presAssocID="{303C5C82-CEA8-48C6-AEAF-856D8F2394FD}" presName="Accent8" presStyleCnt="0"/>
      <dgm:spPr/>
    </dgm:pt>
    <dgm:pt modelId="{00DC1A0B-0DD6-4DE1-8B8B-7B81D0F1C796}" type="pres">
      <dgm:prSet presAssocID="{303C5C82-CEA8-48C6-AEAF-856D8F2394FD}" presName="AccentHold2" presStyleLbl="node1" presStyleIdx="8" presStyleCnt="15" custLinFactY="-59338" custLinFactNeighborX="6417" custLinFactNeighborY="-100000"/>
      <dgm:spPr/>
    </dgm:pt>
    <dgm:pt modelId="{49C886BA-0448-40EC-89D3-F8E4BFA0B1EE}" type="pres">
      <dgm:prSet presAssocID="{0348C04E-72C4-41DF-B75C-6BCDF889E2B3}" presName="Child2" presStyleLbl="node1" presStyleIdx="9" presStyleCnt="15" custScaleX="169451" custScaleY="146530" custLinFactNeighborX="12242" custLinFactNeighborY="-1302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8B19E00-7267-43CE-A307-AAEBAE20CC9E}" type="pres">
      <dgm:prSet presAssocID="{0348C04E-72C4-41DF-B75C-6BCDF889E2B3}" presName="Accent9" presStyleCnt="0"/>
      <dgm:spPr/>
    </dgm:pt>
    <dgm:pt modelId="{1978127F-046A-495F-8CBB-99BA48A33AFF}" type="pres">
      <dgm:prSet presAssocID="{0348C04E-72C4-41DF-B75C-6BCDF889E2B3}" presName="AccentHold1" presStyleLbl="node1" presStyleIdx="10" presStyleCnt="15" custLinFactX="351568" custLinFactY="38267" custLinFactNeighborX="400000" custLinFactNeighborY="100000"/>
      <dgm:spPr/>
    </dgm:pt>
    <dgm:pt modelId="{FB4E674C-8220-46BD-84D9-8A4600416EDA}" type="pres">
      <dgm:prSet presAssocID="{0348C04E-72C4-41DF-B75C-6BCDF889E2B3}" presName="Accent10" presStyleCnt="0"/>
      <dgm:spPr/>
    </dgm:pt>
    <dgm:pt modelId="{802FA74E-DB82-4BD4-9E00-4E9DC91E10C1}" type="pres">
      <dgm:prSet presAssocID="{0348C04E-72C4-41DF-B75C-6BCDF889E2B3}" presName="AccentHold2" presStyleLbl="node1" presStyleIdx="11" presStyleCnt="15" custLinFactX="200000" custLinFactY="-100000" custLinFactNeighborX="263807" custLinFactNeighborY="-126445"/>
      <dgm:spPr/>
    </dgm:pt>
    <dgm:pt modelId="{623935C0-714B-4F79-A3E0-93B211A29B77}" type="pres">
      <dgm:prSet presAssocID="{0348C04E-72C4-41DF-B75C-6BCDF889E2B3}" presName="Accent11" presStyleCnt="0"/>
      <dgm:spPr/>
    </dgm:pt>
    <dgm:pt modelId="{11BB0F8F-4C3B-41A0-B1BB-8560D14584CE}" type="pres">
      <dgm:prSet presAssocID="{0348C04E-72C4-41DF-B75C-6BCDF889E2B3}" presName="AccentHold3" presStyleLbl="node1" presStyleIdx="12" presStyleCnt="15" custLinFactX="-563775" custLinFactY="-251635" custLinFactNeighborX="-600000" custLinFactNeighborY="-300000"/>
      <dgm:spPr/>
    </dgm:pt>
    <dgm:pt modelId="{4D0EDA75-7DD3-4D07-B313-A2EAFAC5B2CE}" type="pres">
      <dgm:prSet presAssocID="{55BBD331-2905-49F1-B9A8-40C8B4FF18BB}" presName="Child3" presStyleLbl="node1" presStyleIdx="13" presStyleCnt="15" custScaleX="249609" custScaleY="1952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C0A65AA-B0E4-44C9-A721-E9C389B2DCDD}" type="pres">
      <dgm:prSet presAssocID="{55BBD331-2905-49F1-B9A8-40C8B4FF18BB}" presName="Accent12" presStyleCnt="0"/>
      <dgm:spPr/>
    </dgm:pt>
    <dgm:pt modelId="{BBFAA375-FC91-4DB2-8055-57C00A03521F}" type="pres">
      <dgm:prSet presAssocID="{55BBD331-2905-49F1-B9A8-40C8B4FF18BB}" presName="AccentHold1" presStyleLbl="node1" presStyleIdx="14" presStyleCnt="15" custLinFactX="500000" custLinFactY="-295534" custLinFactNeighborX="520296" custLinFactNeighborY="-300000"/>
      <dgm:spPr/>
    </dgm:pt>
  </dgm:ptLst>
  <dgm:cxnLst>
    <dgm:cxn modelId="{41EA581B-C2C2-42F9-B6F5-3750DD5ECDCA}" type="presOf" srcId="{0348C04E-72C4-41DF-B75C-6BCDF889E2B3}" destId="{49C886BA-0448-40EC-89D3-F8E4BFA0B1EE}" srcOrd="0" destOrd="0" presId="urn:microsoft.com/office/officeart/2009/3/layout/CircleRelationship"/>
    <dgm:cxn modelId="{61FBAAA8-BE62-43F7-951B-D0171581C06A}" type="presOf" srcId="{303C5C82-CEA8-48C6-AEAF-856D8F2394FD}" destId="{35227690-41FD-435F-AFFB-542BFA6DD015}" srcOrd="0" destOrd="0" presId="urn:microsoft.com/office/officeart/2009/3/layout/CircleRelationship"/>
    <dgm:cxn modelId="{5D1E58A9-04A3-4B05-80D3-06ECB0F20710}" srcId="{0345A866-C4CC-4F1C-A374-F86BAC7B1F81}" destId="{55BBD331-2905-49F1-B9A8-40C8B4FF18BB}" srcOrd="2" destOrd="0" parTransId="{7240E191-9538-41A8-9992-57704F3FE6FF}" sibTransId="{CDE9AAE0-91A7-4D13-99CA-CD28965D5B93}"/>
    <dgm:cxn modelId="{D9A5DC7E-88A4-48BB-AE08-88EF8CC8EC5D}" type="presOf" srcId="{0345A866-C4CC-4F1C-A374-F86BAC7B1F81}" destId="{1B31C080-971F-4992-9463-31BF782B3154}" srcOrd="0" destOrd="0" presId="urn:microsoft.com/office/officeart/2009/3/layout/CircleRelationship"/>
    <dgm:cxn modelId="{E636BDB6-9AB0-4F5C-A53C-D35ECFF8AC3A}" type="presOf" srcId="{55BBD331-2905-49F1-B9A8-40C8B4FF18BB}" destId="{4D0EDA75-7DD3-4D07-B313-A2EAFAC5B2CE}" srcOrd="0" destOrd="0" presId="urn:microsoft.com/office/officeart/2009/3/layout/CircleRelationship"/>
    <dgm:cxn modelId="{E4563E84-B92C-4FB6-874E-87EBBCD42D9B}" srcId="{3E72A670-605E-433C-925C-E1FF9B256BC3}" destId="{0345A866-C4CC-4F1C-A374-F86BAC7B1F81}" srcOrd="0" destOrd="0" parTransId="{D418C0F3-923B-4FF7-99DA-C87ADC3FB7FD}" sibTransId="{6D14773A-EA50-4020-86E6-AE11DD6467F7}"/>
    <dgm:cxn modelId="{F2E00FCA-D672-4722-B43D-5188E145B51F}" srcId="{0345A866-C4CC-4F1C-A374-F86BAC7B1F81}" destId="{0348C04E-72C4-41DF-B75C-6BCDF889E2B3}" srcOrd="1" destOrd="0" parTransId="{E2986E5C-E436-4336-B2B6-892F8F51BE41}" sibTransId="{0B4BAA59-B13A-4D6C-96CE-3AE85783ACB6}"/>
    <dgm:cxn modelId="{19504D1C-6CF3-4AAF-A134-865DBDF52344}" type="presOf" srcId="{3E72A670-605E-433C-925C-E1FF9B256BC3}" destId="{57AEB9C4-7DFF-48E0-B931-ECF5952202F4}" srcOrd="0" destOrd="0" presId="urn:microsoft.com/office/officeart/2009/3/layout/CircleRelationship"/>
    <dgm:cxn modelId="{22AE5C65-BA2B-4169-A4A2-C401426399EB}" srcId="{0345A866-C4CC-4F1C-A374-F86BAC7B1F81}" destId="{303C5C82-CEA8-48C6-AEAF-856D8F2394FD}" srcOrd="0" destOrd="0" parTransId="{A64D9BB6-FCC6-4235-887C-B516A32F36B3}" sibTransId="{FAFCE25B-A344-48E9-877B-A3CDDC9E2B89}"/>
    <dgm:cxn modelId="{0507A909-9D95-4B77-9D26-FF304AFF85CE}" type="presParOf" srcId="{57AEB9C4-7DFF-48E0-B931-ECF5952202F4}" destId="{1B31C080-971F-4992-9463-31BF782B3154}" srcOrd="0" destOrd="0" presId="urn:microsoft.com/office/officeart/2009/3/layout/CircleRelationship"/>
    <dgm:cxn modelId="{6B63D037-3A16-4A36-B353-E2CD629E8C60}" type="presParOf" srcId="{57AEB9C4-7DFF-48E0-B931-ECF5952202F4}" destId="{B5F3FCF2-F9D6-4D9D-8176-916B4D45C6C5}" srcOrd="1" destOrd="0" presId="urn:microsoft.com/office/officeart/2009/3/layout/CircleRelationship"/>
    <dgm:cxn modelId="{89233934-8B98-43BD-93F0-280FC964001D}" type="presParOf" srcId="{57AEB9C4-7DFF-48E0-B931-ECF5952202F4}" destId="{9F25584E-63F6-482E-9606-02C9437EB584}" srcOrd="2" destOrd="0" presId="urn:microsoft.com/office/officeart/2009/3/layout/CircleRelationship"/>
    <dgm:cxn modelId="{270DC05C-EE14-4CB6-A80E-243593AECF8B}" type="presParOf" srcId="{57AEB9C4-7DFF-48E0-B931-ECF5952202F4}" destId="{EA120501-9516-47BE-9DFD-F1886FC7EFF5}" srcOrd="3" destOrd="0" presId="urn:microsoft.com/office/officeart/2009/3/layout/CircleRelationship"/>
    <dgm:cxn modelId="{75140521-5F5B-4B3A-99F5-0666D80691EA}" type="presParOf" srcId="{57AEB9C4-7DFF-48E0-B931-ECF5952202F4}" destId="{15F921C6-1053-4705-9AE7-B16FB0477ACE}" srcOrd="4" destOrd="0" presId="urn:microsoft.com/office/officeart/2009/3/layout/CircleRelationship"/>
    <dgm:cxn modelId="{FDB43010-DB26-4830-A0AD-3209AFDB6480}" type="presParOf" srcId="{57AEB9C4-7DFF-48E0-B931-ECF5952202F4}" destId="{C001EC32-50F1-4354-BED7-E2AF169ECD15}" srcOrd="5" destOrd="0" presId="urn:microsoft.com/office/officeart/2009/3/layout/CircleRelationship"/>
    <dgm:cxn modelId="{530311A0-FE64-4AF9-AC1A-6F1AA7C480D2}" type="presParOf" srcId="{57AEB9C4-7DFF-48E0-B931-ECF5952202F4}" destId="{2CE0CC06-F096-4859-BEC6-6D7EAD91492C}" srcOrd="6" destOrd="0" presId="urn:microsoft.com/office/officeart/2009/3/layout/CircleRelationship"/>
    <dgm:cxn modelId="{E51BC0AD-2496-4DAA-880B-4541D720277C}" type="presParOf" srcId="{57AEB9C4-7DFF-48E0-B931-ECF5952202F4}" destId="{35227690-41FD-435F-AFFB-542BFA6DD015}" srcOrd="7" destOrd="0" presId="urn:microsoft.com/office/officeart/2009/3/layout/CircleRelationship"/>
    <dgm:cxn modelId="{DB53FB20-0264-4B21-B5BD-3F916A8F3EF6}" type="presParOf" srcId="{57AEB9C4-7DFF-48E0-B931-ECF5952202F4}" destId="{F3DC046C-0F28-4658-BDC9-C157DE095FF7}" srcOrd="8" destOrd="0" presId="urn:microsoft.com/office/officeart/2009/3/layout/CircleRelationship"/>
    <dgm:cxn modelId="{0B73F356-6130-47E9-89AE-C87A88B2A18D}" type="presParOf" srcId="{F3DC046C-0F28-4658-BDC9-C157DE095FF7}" destId="{8278BB2B-4778-4C8E-BD3D-607A4F2B2651}" srcOrd="0" destOrd="0" presId="urn:microsoft.com/office/officeart/2009/3/layout/CircleRelationship"/>
    <dgm:cxn modelId="{AE891B5B-DD13-4FB0-992F-2C4F30C29325}" type="presParOf" srcId="{57AEB9C4-7DFF-48E0-B931-ECF5952202F4}" destId="{523DD847-08D9-4ABB-AF08-E411AA7617C8}" srcOrd="9" destOrd="0" presId="urn:microsoft.com/office/officeart/2009/3/layout/CircleRelationship"/>
    <dgm:cxn modelId="{89C76CEA-C60C-4771-919A-72BE36EB4420}" type="presParOf" srcId="{523DD847-08D9-4ABB-AF08-E411AA7617C8}" destId="{00DC1A0B-0DD6-4DE1-8B8B-7B81D0F1C796}" srcOrd="0" destOrd="0" presId="urn:microsoft.com/office/officeart/2009/3/layout/CircleRelationship"/>
    <dgm:cxn modelId="{016E1362-A421-485F-A1C2-50B498DC4FAD}" type="presParOf" srcId="{57AEB9C4-7DFF-48E0-B931-ECF5952202F4}" destId="{49C886BA-0448-40EC-89D3-F8E4BFA0B1EE}" srcOrd="10" destOrd="0" presId="urn:microsoft.com/office/officeart/2009/3/layout/CircleRelationship"/>
    <dgm:cxn modelId="{5CC89B2C-69B1-40C2-B975-F1E90F5CCB54}" type="presParOf" srcId="{57AEB9C4-7DFF-48E0-B931-ECF5952202F4}" destId="{48B19E00-7267-43CE-A307-AAEBAE20CC9E}" srcOrd="11" destOrd="0" presId="urn:microsoft.com/office/officeart/2009/3/layout/CircleRelationship"/>
    <dgm:cxn modelId="{304A1169-ECD5-4A51-BF88-95034AF06BB7}" type="presParOf" srcId="{48B19E00-7267-43CE-A307-AAEBAE20CC9E}" destId="{1978127F-046A-495F-8CBB-99BA48A33AFF}" srcOrd="0" destOrd="0" presId="urn:microsoft.com/office/officeart/2009/3/layout/CircleRelationship"/>
    <dgm:cxn modelId="{FD335552-4A94-4610-A0B6-DD20EFF3B2E4}" type="presParOf" srcId="{57AEB9C4-7DFF-48E0-B931-ECF5952202F4}" destId="{FB4E674C-8220-46BD-84D9-8A4600416EDA}" srcOrd="12" destOrd="0" presId="urn:microsoft.com/office/officeart/2009/3/layout/CircleRelationship"/>
    <dgm:cxn modelId="{49F8D6B4-086A-4ACA-826A-8C1F05B611BA}" type="presParOf" srcId="{FB4E674C-8220-46BD-84D9-8A4600416EDA}" destId="{802FA74E-DB82-4BD4-9E00-4E9DC91E10C1}" srcOrd="0" destOrd="0" presId="urn:microsoft.com/office/officeart/2009/3/layout/CircleRelationship"/>
    <dgm:cxn modelId="{419D4131-D47D-4BFC-BC67-F96A4C6A31D9}" type="presParOf" srcId="{57AEB9C4-7DFF-48E0-B931-ECF5952202F4}" destId="{623935C0-714B-4F79-A3E0-93B211A29B77}" srcOrd="13" destOrd="0" presId="urn:microsoft.com/office/officeart/2009/3/layout/CircleRelationship"/>
    <dgm:cxn modelId="{AE68156B-0EC7-4C89-89CC-18D79B161135}" type="presParOf" srcId="{623935C0-714B-4F79-A3E0-93B211A29B77}" destId="{11BB0F8F-4C3B-41A0-B1BB-8560D14584CE}" srcOrd="0" destOrd="0" presId="urn:microsoft.com/office/officeart/2009/3/layout/CircleRelationship"/>
    <dgm:cxn modelId="{E3CBCE43-4EBA-46A9-81F8-481E2BB793AF}" type="presParOf" srcId="{57AEB9C4-7DFF-48E0-B931-ECF5952202F4}" destId="{4D0EDA75-7DD3-4D07-B313-A2EAFAC5B2CE}" srcOrd="14" destOrd="0" presId="urn:microsoft.com/office/officeart/2009/3/layout/CircleRelationship"/>
    <dgm:cxn modelId="{37A5B5EE-4BF0-424C-A0EA-D93D2EA33929}" type="presParOf" srcId="{57AEB9C4-7DFF-48E0-B931-ECF5952202F4}" destId="{6C0A65AA-B0E4-44C9-A721-E9C389B2DCDD}" srcOrd="15" destOrd="0" presId="urn:microsoft.com/office/officeart/2009/3/layout/CircleRelationship"/>
    <dgm:cxn modelId="{70CE8E51-603A-47C7-B824-2A62E0EA5F41}" type="presParOf" srcId="{6C0A65AA-B0E4-44C9-A721-E9C389B2DCDD}" destId="{BBFAA375-FC91-4DB2-8055-57C00A03521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6156B6-56E6-4B62-9193-32DD36746396}" type="doc">
      <dgm:prSet loTypeId="urn:microsoft.com/office/officeart/2008/layout/PictureGrid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2539D4-9F7C-4290-8BD5-3D5D96D7A568}">
      <dgm:prSet custT="1"/>
      <dgm:spPr/>
      <dgm:t>
        <a:bodyPr/>
        <a:lstStyle/>
        <a:p>
          <a:pPr algn="ctr"/>
          <a:r>
            <a:rPr lang="en-US" sz="22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endParaRPr lang="en-US" sz="2200" b="1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AC5E8F-806B-4D99-9F0F-E43DB51DCE28}" type="parTrans" cxnId="{CCF1C512-E8E0-4CCB-95AB-D02B1720DC5E}">
      <dgm:prSet/>
      <dgm:spPr/>
      <dgm:t>
        <a:bodyPr/>
        <a:lstStyle/>
        <a:p>
          <a:endParaRPr lang="en-US"/>
        </a:p>
      </dgm:t>
    </dgm:pt>
    <dgm:pt modelId="{635CE186-5A21-402D-9F49-5DC93C9A6E85}" type="sibTrans" cxnId="{CCF1C512-E8E0-4CCB-95AB-D02B1720DC5E}">
      <dgm:prSet/>
      <dgm:spPr/>
      <dgm:t>
        <a:bodyPr/>
        <a:lstStyle/>
        <a:p>
          <a:endParaRPr lang="en-US"/>
        </a:p>
      </dgm:t>
    </dgm:pt>
    <dgm:pt modelId="{4EBB201D-B9AC-49A6-9C5E-A83373606BF0}">
      <dgm:prSet custT="1"/>
      <dgm:spPr/>
      <dgm:t>
        <a:bodyPr/>
        <a:lstStyle/>
        <a:p>
          <a:pPr algn="ctr"/>
          <a:r>
            <a:rPr lang="en-US" sz="22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oilaviy</a:t>
          </a:r>
          <a:endParaRPr lang="en-US" sz="2200" b="1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D5846C-1A9C-46CB-8E4C-D2AF1EAA952A}" type="parTrans" cxnId="{C78DE1AC-4032-4201-B1A9-9A59513CB6C6}">
      <dgm:prSet/>
      <dgm:spPr/>
      <dgm:t>
        <a:bodyPr/>
        <a:lstStyle/>
        <a:p>
          <a:endParaRPr lang="en-US"/>
        </a:p>
      </dgm:t>
    </dgm:pt>
    <dgm:pt modelId="{9B6541AE-A7BC-40AA-9082-6DED1BFEC2CE}" type="sibTrans" cxnId="{C78DE1AC-4032-4201-B1A9-9A59513CB6C6}">
      <dgm:prSet/>
      <dgm:spPr/>
      <dgm:t>
        <a:bodyPr/>
        <a:lstStyle/>
        <a:p>
          <a:endParaRPr lang="en-US"/>
        </a:p>
      </dgm:t>
    </dgm:pt>
    <dgm:pt modelId="{3FF02C16-7A64-4E4B-8117-8156973C423B}">
      <dgm:prSet custT="1"/>
      <dgm:spPr/>
      <dgm:t>
        <a:bodyPr/>
        <a:lstStyle/>
        <a:p>
          <a:pPr algn="ctr"/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ekologik</a:t>
          </a:r>
          <a:endParaRPr lang="en-US" sz="2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5D052-1993-41FE-BF14-BFBF169234D5}" type="parTrans" cxnId="{10C688CB-AE4A-4D31-932A-3BE41B29E341}">
      <dgm:prSet/>
      <dgm:spPr/>
      <dgm:t>
        <a:bodyPr/>
        <a:lstStyle/>
        <a:p>
          <a:endParaRPr lang="en-US"/>
        </a:p>
      </dgm:t>
    </dgm:pt>
    <dgm:pt modelId="{39043237-C895-4742-BC2B-2AEE9D801F9A}" type="sibTrans" cxnId="{10C688CB-AE4A-4D31-932A-3BE41B29E341}">
      <dgm:prSet/>
      <dgm:spPr/>
      <dgm:t>
        <a:bodyPr/>
        <a:lstStyle/>
        <a:p>
          <a:endParaRPr lang="en-US"/>
        </a:p>
      </dgm:t>
    </dgm:pt>
    <dgm:pt modelId="{995E29FD-8A8D-454D-8FAE-2CE5D8432B43}">
      <dgm:prSet custT="1"/>
      <dgm:spPr/>
      <dgm:t>
        <a:bodyPr/>
        <a:lstStyle/>
        <a:p>
          <a:pPr algn="ctr"/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diniy</a:t>
          </a:r>
          <a:endParaRPr lang="en-US" sz="2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704AEC-3F4D-424D-ABD3-F833DCBF7AC1}" type="parTrans" cxnId="{104669A5-090A-4B83-8BD4-A912B5998375}">
      <dgm:prSet/>
      <dgm:spPr/>
      <dgm:t>
        <a:bodyPr/>
        <a:lstStyle/>
        <a:p>
          <a:endParaRPr lang="en-US"/>
        </a:p>
      </dgm:t>
    </dgm:pt>
    <dgm:pt modelId="{59F41FEB-1532-4FED-93B9-8D0ABFA80E5A}" type="sibTrans" cxnId="{104669A5-090A-4B83-8BD4-A912B5998375}">
      <dgm:prSet/>
      <dgm:spPr/>
      <dgm:t>
        <a:bodyPr/>
        <a:lstStyle/>
        <a:p>
          <a:endParaRPr lang="en-US"/>
        </a:p>
      </dgm:t>
    </dgm:pt>
    <dgm:pt modelId="{D1783B21-01B4-46C0-99C0-8DD932948DDA}">
      <dgm:prSet custT="1"/>
      <dgm:spPr/>
      <dgm:t>
        <a:bodyPr/>
        <a:lstStyle/>
        <a:p>
          <a:pPr algn="ctr"/>
          <a:r>
            <a:rPr lang="en-US" sz="2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etnik</a:t>
          </a:r>
          <a:endParaRPr lang="en-US" sz="22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5B6C6-F44A-4C0C-B824-1BF71BE0D07D}" type="parTrans" cxnId="{4C2BFB2F-2A68-49A6-80CF-8FFD9204E37A}">
      <dgm:prSet/>
      <dgm:spPr/>
      <dgm:t>
        <a:bodyPr/>
        <a:lstStyle/>
        <a:p>
          <a:endParaRPr lang="en-US"/>
        </a:p>
      </dgm:t>
    </dgm:pt>
    <dgm:pt modelId="{6F6B15B9-4472-49B3-A9DE-DE43C1FA88B4}" type="sibTrans" cxnId="{4C2BFB2F-2A68-49A6-80CF-8FFD9204E37A}">
      <dgm:prSet/>
      <dgm:spPr/>
      <dgm:t>
        <a:bodyPr/>
        <a:lstStyle/>
        <a:p>
          <a:endParaRPr lang="en-US"/>
        </a:p>
      </dgm:t>
    </dgm:pt>
    <dgm:pt modelId="{69428D3C-6902-4A86-94F8-69061CE80BF5}">
      <dgm:prSet custT="1"/>
      <dgm:spPr/>
      <dgm:t>
        <a:bodyPr/>
        <a:lstStyle/>
        <a:p>
          <a:pPr algn="ctr"/>
          <a:r>
            <a:rPr lang="en-U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siyosiy</a:t>
          </a:r>
        </a:p>
      </dgm:t>
    </dgm:pt>
    <dgm:pt modelId="{BBCF1CFF-BFD7-4256-B24D-52DC2F5DD404}" type="parTrans" cxnId="{E835AFF5-DA39-406E-9931-31DBFA865208}">
      <dgm:prSet/>
      <dgm:spPr/>
      <dgm:t>
        <a:bodyPr/>
        <a:lstStyle/>
        <a:p>
          <a:endParaRPr lang="en-US"/>
        </a:p>
      </dgm:t>
    </dgm:pt>
    <dgm:pt modelId="{EA9E47D1-B44E-4634-B01C-7444D503537B}" type="sibTrans" cxnId="{E835AFF5-DA39-406E-9931-31DBFA865208}">
      <dgm:prSet/>
      <dgm:spPr/>
      <dgm:t>
        <a:bodyPr/>
        <a:lstStyle/>
        <a:p>
          <a:endParaRPr lang="en-US"/>
        </a:p>
      </dgm:t>
    </dgm:pt>
    <dgm:pt modelId="{EB748A42-1BDA-41C8-8848-0A3F7381E87A}" type="pres">
      <dgm:prSet presAssocID="{316156B6-56E6-4B62-9193-32DD36746396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8200D64A-BCD1-4769-B090-A6D380702B88}" type="pres">
      <dgm:prSet presAssocID="{932539D4-9F7C-4290-8BD5-3D5D96D7A568}" presName="composite" presStyleCnt="0"/>
      <dgm:spPr/>
    </dgm:pt>
    <dgm:pt modelId="{190F04C7-A1F8-4037-B0BB-1C2437D91D7A}" type="pres">
      <dgm:prSet presAssocID="{932539D4-9F7C-4290-8BD5-3D5D96D7A568}" presName="rect2" presStyleLbl="revTx" presStyleIdx="0" presStyleCnt="6" custLinFactNeighborX="-28777" custLinFactNeighborY="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97DBA-6959-4AD2-9EB6-E2E9194CF59D}" type="pres">
      <dgm:prSet presAssocID="{932539D4-9F7C-4290-8BD5-3D5D96D7A568}" presName="rect1" presStyleLbl="alignImgPlace1" presStyleIdx="0" presStyleCnt="6" custScaleX="107105" custScaleY="98924" custLinFactNeighborX="-29127" custLinFactNeighborY="-1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F849128A-06D9-4BFF-B480-C95608C2CA85}" type="pres">
      <dgm:prSet presAssocID="{635CE186-5A21-402D-9F49-5DC93C9A6E85}" presName="sibTrans" presStyleCnt="0"/>
      <dgm:spPr/>
    </dgm:pt>
    <dgm:pt modelId="{953E89EF-1136-41D0-B1AD-514244761EC0}" type="pres">
      <dgm:prSet presAssocID="{4EBB201D-B9AC-49A6-9C5E-A83373606BF0}" presName="composite" presStyleCnt="0"/>
      <dgm:spPr/>
    </dgm:pt>
    <dgm:pt modelId="{C954397E-7574-48A2-91AE-C0D5A8E8A760}" type="pres">
      <dgm:prSet presAssocID="{4EBB201D-B9AC-49A6-9C5E-A83373606BF0}" presName="rect2" presStyleLbl="revTx" presStyleIdx="1" presStyleCnt="6" custScaleX="94543" custScaleY="83447" custLinFactNeighborX="-14440" custLinFactNeighborY="17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578C4-9941-4FE4-8FDB-EEA6F5E705BA}" type="pres">
      <dgm:prSet presAssocID="{4EBB201D-B9AC-49A6-9C5E-A83373606BF0}" presName="rect1" presStyleLbl="alignImgPlace1" presStyleIdx="1" presStyleCnt="6" custScaleY="97860" custLinFactNeighborX="-18923" custLinFactNeighborY="46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F755C98E-AD14-4988-AF53-086AAED8C66A}" type="pres">
      <dgm:prSet presAssocID="{9B6541AE-A7BC-40AA-9082-6DED1BFEC2CE}" presName="sibTrans" presStyleCnt="0"/>
      <dgm:spPr/>
    </dgm:pt>
    <dgm:pt modelId="{9C8D6A06-3132-4B88-9609-5FDA493BD198}" type="pres">
      <dgm:prSet presAssocID="{D1783B21-01B4-46C0-99C0-8DD932948DDA}" presName="composite" presStyleCnt="0"/>
      <dgm:spPr/>
    </dgm:pt>
    <dgm:pt modelId="{9C20E855-2230-4868-A60E-218E5304227C}" type="pres">
      <dgm:prSet presAssocID="{D1783B21-01B4-46C0-99C0-8DD932948DDA}" presName="rect2" presStyleLbl="revTx" presStyleIdx="2" presStyleCnt="6" custScaleX="81239" custScaleY="83447" custLinFactNeighborX="3214" custLinFactNeighborY="9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254AF-4E4D-49B7-A330-8273320F983B}" type="pres">
      <dgm:prSet presAssocID="{D1783B21-01B4-46C0-99C0-8DD932948DDA}" presName="rect1" presStyleLbl="alignImgPlace1" presStyleIdx="2" presStyleCnt="6" custScaleY="98924" custLinFactNeighborX="5490" custLinFactNeighborY="64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D31DABF3-90C5-45E4-92AE-799C0460440F}" type="pres">
      <dgm:prSet presAssocID="{6F6B15B9-4472-49B3-A9DE-DE43C1FA88B4}" presName="sibTrans" presStyleCnt="0"/>
      <dgm:spPr/>
    </dgm:pt>
    <dgm:pt modelId="{477C387D-E3B1-42AF-BE97-A41820DFE43C}" type="pres">
      <dgm:prSet presAssocID="{995E29FD-8A8D-454D-8FAE-2CE5D8432B43}" presName="composite" presStyleCnt="0"/>
      <dgm:spPr/>
    </dgm:pt>
    <dgm:pt modelId="{3FA7192C-F5F3-4160-B7A9-21481D5D78F3}" type="pres">
      <dgm:prSet presAssocID="{995E29FD-8A8D-454D-8FAE-2CE5D8432B43}" presName="rect2" presStyleLbl="revTx" presStyleIdx="3" presStyleCnt="6" custLinFactNeighborX="-20135" custLinFactNeighborY="7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F5CEB-4F7B-4873-9193-8CB4CDA8E8AB}" type="pres">
      <dgm:prSet presAssocID="{995E29FD-8A8D-454D-8FAE-2CE5D8432B43}" presName="rect1" presStyleLbl="alignImgPlace1" presStyleIdx="3" presStyleCnt="6" custScaleX="113452" custLinFactNeighborX="-16583" custLinFactNeighborY="-261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D529F0FC-F694-4435-AE22-FE1D417E640C}" type="pres">
      <dgm:prSet presAssocID="{59F41FEB-1532-4FED-93B9-8D0ABFA80E5A}" presName="sibTrans" presStyleCnt="0"/>
      <dgm:spPr/>
    </dgm:pt>
    <dgm:pt modelId="{34B48488-D0A4-4D7F-9EA5-3C73A3346CEC}" type="pres">
      <dgm:prSet presAssocID="{3FF02C16-7A64-4E4B-8117-8156973C423B}" presName="composite" presStyleCnt="0"/>
      <dgm:spPr/>
    </dgm:pt>
    <dgm:pt modelId="{B44DB796-1589-4C93-805C-313DD425DDA3}" type="pres">
      <dgm:prSet presAssocID="{3FF02C16-7A64-4E4B-8117-8156973C423B}" presName="rect2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27D5-46CB-4F5E-BBB7-0821010367DD}" type="pres">
      <dgm:prSet presAssocID="{3FF02C16-7A64-4E4B-8117-8156973C423B}" presName="rect1" presStyleLbl="alignImgPlace1" presStyleIdx="4" presStyleCnt="6" custScaleX="112585" custLinFactNeighborX="-13483" custLinFactNeighborY="-261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6FF4756B-A9A1-4E8A-B380-CFFEAB4E8AAE}" type="pres">
      <dgm:prSet presAssocID="{39043237-C895-4742-BC2B-2AEE9D801F9A}" presName="sibTrans" presStyleCnt="0"/>
      <dgm:spPr/>
    </dgm:pt>
    <dgm:pt modelId="{CF6241B3-B2D2-4E10-A54A-37BA66180658}" type="pres">
      <dgm:prSet presAssocID="{69428D3C-6902-4A86-94F8-69061CE80BF5}" presName="composite" presStyleCnt="0"/>
      <dgm:spPr/>
    </dgm:pt>
    <dgm:pt modelId="{F5DF6408-6C53-4FDF-AAF2-4F24E75CD30A}" type="pres">
      <dgm:prSet presAssocID="{69428D3C-6902-4A86-94F8-69061CE80BF5}" presName="rect2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AB945-2D8A-4206-B4FC-C64C87D2004F}" type="pres">
      <dgm:prSet presAssocID="{69428D3C-6902-4A86-94F8-69061CE80BF5}" presName="rect1" presStyleLbl="alignImgPlace1" presStyleIdx="5" presStyleCnt="6" custScaleX="11258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</dgm:ptLst>
  <dgm:cxnLst>
    <dgm:cxn modelId="{911AC7A7-0E94-4FFE-BA5D-B1FE7575C9BA}" type="presOf" srcId="{932539D4-9F7C-4290-8BD5-3D5D96D7A568}" destId="{190F04C7-A1F8-4037-B0BB-1C2437D91D7A}" srcOrd="0" destOrd="0" presId="urn:microsoft.com/office/officeart/2008/layout/PictureGrid"/>
    <dgm:cxn modelId="{0C11C04E-9428-4809-BCD9-1C49FE1F6E97}" type="presOf" srcId="{69428D3C-6902-4A86-94F8-69061CE80BF5}" destId="{F5DF6408-6C53-4FDF-AAF2-4F24E75CD30A}" srcOrd="0" destOrd="0" presId="urn:microsoft.com/office/officeart/2008/layout/PictureGrid"/>
    <dgm:cxn modelId="{4C2BFB2F-2A68-49A6-80CF-8FFD9204E37A}" srcId="{316156B6-56E6-4B62-9193-32DD36746396}" destId="{D1783B21-01B4-46C0-99C0-8DD932948DDA}" srcOrd="2" destOrd="0" parTransId="{1315B6C6-F44A-4C0C-B824-1BF71BE0D07D}" sibTransId="{6F6B15B9-4472-49B3-A9DE-DE43C1FA88B4}"/>
    <dgm:cxn modelId="{4AC35729-2412-4756-AA60-BBC2B215C142}" type="presOf" srcId="{3FF02C16-7A64-4E4B-8117-8156973C423B}" destId="{B44DB796-1589-4C93-805C-313DD425DDA3}" srcOrd="0" destOrd="0" presId="urn:microsoft.com/office/officeart/2008/layout/PictureGrid"/>
    <dgm:cxn modelId="{E835AFF5-DA39-406E-9931-31DBFA865208}" srcId="{316156B6-56E6-4B62-9193-32DD36746396}" destId="{69428D3C-6902-4A86-94F8-69061CE80BF5}" srcOrd="5" destOrd="0" parTransId="{BBCF1CFF-BFD7-4256-B24D-52DC2F5DD404}" sibTransId="{EA9E47D1-B44E-4634-B01C-7444D503537B}"/>
    <dgm:cxn modelId="{104669A5-090A-4B83-8BD4-A912B5998375}" srcId="{316156B6-56E6-4B62-9193-32DD36746396}" destId="{995E29FD-8A8D-454D-8FAE-2CE5D8432B43}" srcOrd="3" destOrd="0" parTransId="{CA704AEC-3F4D-424D-ABD3-F833DCBF7AC1}" sibTransId="{59F41FEB-1532-4FED-93B9-8D0ABFA80E5A}"/>
    <dgm:cxn modelId="{E00F3F4D-DEFD-4E8C-A799-92DEC580275A}" type="presOf" srcId="{D1783B21-01B4-46C0-99C0-8DD932948DDA}" destId="{9C20E855-2230-4868-A60E-218E5304227C}" srcOrd="0" destOrd="0" presId="urn:microsoft.com/office/officeart/2008/layout/PictureGrid"/>
    <dgm:cxn modelId="{C78DE1AC-4032-4201-B1A9-9A59513CB6C6}" srcId="{316156B6-56E6-4B62-9193-32DD36746396}" destId="{4EBB201D-B9AC-49A6-9C5E-A83373606BF0}" srcOrd="1" destOrd="0" parTransId="{5FD5846C-1A9C-46CB-8E4C-D2AF1EAA952A}" sibTransId="{9B6541AE-A7BC-40AA-9082-6DED1BFEC2CE}"/>
    <dgm:cxn modelId="{CCF1C512-E8E0-4CCB-95AB-D02B1720DC5E}" srcId="{316156B6-56E6-4B62-9193-32DD36746396}" destId="{932539D4-9F7C-4290-8BD5-3D5D96D7A568}" srcOrd="0" destOrd="0" parTransId="{E7AC5E8F-806B-4D99-9F0F-E43DB51DCE28}" sibTransId="{635CE186-5A21-402D-9F49-5DC93C9A6E85}"/>
    <dgm:cxn modelId="{C53824A6-F0A3-49A7-8A74-816FAC5EEAAC}" type="presOf" srcId="{4EBB201D-B9AC-49A6-9C5E-A83373606BF0}" destId="{C954397E-7574-48A2-91AE-C0D5A8E8A760}" srcOrd="0" destOrd="0" presId="urn:microsoft.com/office/officeart/2008/layout/PictureGrid"/>
    <dgm:cxn modelId="{10C688CB-AE4A-4D31-932A-3BE41B29E341}" srcId="{316156B6-56E6-4B62-9193-32DD36746396}" destId="{3FF02C16-7A64-4E4B-8117-8156973C423B}" srcOrd="4" destOrd="0" parTransId="{BEF5D052-1993-41FE-BF14-BFBF169234D5}" sibTransId="{39043237-C895-4742-BC2B-2AEE9D801F9A}"/>
    <dgm:cxn modelId="{93674A30-0B18-490E-BAF9-1307F33A2301}" type="presOf" srcId="{316156B6-56E6-4B62-9193-32DD36746396}" destId="{EB748A42-1BDA-41C8-8848-0A3F7381E87A}" srcOrd="0" destOrd="0" presId="urn:microsoft.com/office/officeart/2008/layout/PictureGrid"/>
    <dgm:cxn modelId="{337EC44F-BADF-4311-A711-8618A95F1734}" type="presOf" srcId="{995E29FD-8A8D-454D-8FAE-2CE5D8432B43}" destId="{3FA7192C-F5F3-4160-B7A9-21481D5D78F3}" srcOrd="0" destOrd="0" presId="urn:microsoft.com/office/officeart/2008/layout/PictureGrid"/>
    <dgm:cxn modelId="{B90DA88F-0E58-4A96-8C75-6959C7A57EF8}" type="presParOf" srcId="{EB748A42-1BDA-41C8-8848-0A3F7381E87A}" destId="{8200D64A-BCD1-4769-B090-A6D380702B88}" srcOrd="0" destOrd="0" presId="urn:microsoft.com/office/officeart/2008/layout/PictureGrid"/>
    <dgm:cxn modelId="{4DC987B4-588E-48D2-95A6-877740B17EA9}" type="presParOf" srcId="{8200D64A-BCD1-4769-B090-A6D380702B88}" destId="{190F04C7-A1F8-4037-B0BB-1C2437D91D7A}" srcOrd="0" destOrd="0" presId="urn:microsoft.com/office/officeart/2008/layout/PictureGrid"/>
    <dgm:cxn modelId="{366DE60C-8B6D-4765-B745-7B976261073E}" type="presParOf" srcId="{8200D64A-BCD1-4769-B090-A6D380702B88}" destId="{E1C97DBA-6959-4AD2-9EB6-E2E9194CF59D}" srcOrd="1" destOrd="0" presId="urn:microsoft.com/office/officeart/2008/layout/PictureGrid"/>
    <dgm:cxn modelId="{4BE5E072-70AA-44C1-A831-5258F6359E65}" type="presParOf" srcId="{EB748A42-1BDA-41C8-8848-0A3F7381E87A}" destId="{F849128A-06D9-4BFF-B480-C95608C2CA85}" srcOrd="1" destOrd="0" presId="urn:microsoft.com/office/officeart/2008/layout/PictureGrid"/>
    <dgm:cxn modelId="{8FB0F015-5D90-4D7B-A946-BFE46CACD8E1}" type="presParOf" srcId="{EB748A42-1BDA-41C8-8848-0A3F7381E87A}" destId="{953E89EF-1136-41D0-B1AD-514244761EC0}" srcOrd="2" destOrd="0" presId="urn:microsoft.com/office/officeart/2008/layout/PictureGrid"/>
    <dgm:cxn modelId="{282AC530-11F3-480F-A238-A5B161B52303}" type="presParOf" srcId="{953E89EF-1136-41D0-B1AD-514244761EC0}" destId="{C954397E-7574-48A2-91AE-C0D5A8E8A760}" srcOrd="0" destOrd="0" presId="urn:microsoft.com/office/officeart/2008/layout/PictureGrid"/>
    <dgm:cxn modelId="{9071E0C5-064B-4E1B-8C67-9CBD3A5BABAB}" type="presParOf" srcId="{953E89EF-1136-41D0-B1AD-514244761EC0}" destId="{B57578C4-9941-4FE4-8FDB-EEA6F5E705BA}" srcOrd="1" destOrd="0" presId="urn:microsoft.com/office/officeart/2008/layout/PictureGrid"/>
    <dgm:cxn modelId="{1A036DE5-C537-46F2-8F67-85E3355B91C7}" type="presParOf" srcId="{EB748A42-1BDA-41C8-8848-0A3F7381E87A}" destId="{F755C98E-AD14-4988-AF53-086AAED8C66A}" srcOrd="3" destOrd="0" presId="urn:microsoft.com/office/officeart/2008/layout/PictureGrid"/>
    <dgm:cxn modelId="{3151DAD6-071D-4505-9A78-F67B89EBC725}" type="presParOf" srcId="{EB748A42-1BDA-41C8-8848-0A3F7381E87A}" destId="{9C8D6A06-3132-4B88-9609-5FDA493BD198}" srcOrd="4" destOrd="0" presId="urn:microsoft.com/office/officeart/2008/layout/PictureGrid"/>
    <dgm:cxn modelId="{EA6A1872-719A-45A5-8F8C-4923B3C84F10}" type="presParOf" srcId="{9C8D6A06-3132-4B88-9609-5FDA493BD198}" destId="{9C20E855-2230-4868-A60E-218E5304227C}" srcOrd="0" destOrd="0" presId="urn:microsoft.com/office/officeart/2008/layout/PictureGrid"/>
    <dgm:cxn modelId="{63787AA6-07D2-445B-8B2A-7E050D97DC23}" type="presParOf" srcId="{9C8D6A06-3132-4B88-9609-5FDA493BD198}" destId="{956254AF-4E4D-49B7-A330-8273320F983B}" srcOrd="1" destOrd="0" presId="urn:microsoft.com/office/officeart/2008/layout/PictureGrid"/>
    <dgm:cxn modelId="{946F07FE-CEF4-4CB6-9D32-D91C685488DA}" type="presParOf" srcId="{EB748A42-1BDA-41C8-8848-0A3F7381E87A}" destId="{D31DABF3-90C5-45E4-92AE-799C0460440F}" srcOrd="5" destOrd="0" presId="urn:microsoft.com/office/officeart/2008/layout/PictureGrid"/>
    <dgm:cxn modelId="{F77F31A0-72EB-4472-830D-A8F37F2911F1}" type="presParOf" srcId="{EB748A42-1BDA-41C8-8848-0A3F7381E87A}" destId="{477C387D-E3B1-42AF-BE97-A41820DFE43C}" srcOrd="6" destOrd="0" presId="urn:microsoft.com/office/officeart/2008/layout/PictureGrid"/>
    <dgm:cxn modelId="{3721433F-2238-40FD-818A-95915ED4E346}" type="presParOf" srcId="{477C387D-E3B1-42AF-BE97-A41820DFE43C}" destId="{3FA7192C-F5F3-4160-B7A9-21481D5D78F3}" srcOrd="0" destOrd="0" presId="urn:microsoft.com/office/officeart/2008/layout/PictureGrid"/>
    <dgm:cxn modelId="{C13F8EAA-3632-474B-8A88-F4A58E3D73D6}" type="presParOf" srcId="{477C387D-E3B1-42AF-BE97-A41820DFE43C}" destId="{6C9F5CEB-4F7B-4873-9193-8CB4CDA8E8AB}" srcOrd="1" destOrd="0" presId="urn:microsoft.com/office/officeart/2008/layout/PictureGrid"/>
    <dgm:cxn modelId="{6E553258-A40B-46CF-A262-2BDA8C2ACD86}" type="presParOf" srcId="{EB748A42-1BDA-41C8-8848-0A3F7381E87A}" destId="{D529F0FC-F694-4435-AE22-FE1D417E640C}" srcOrd="7" destOrd="0" presId="urn:microsoft.com/office/officeart/2008/layout/PictureGrid"/>
    <dgm:cxn modelId="{6098F5FC-3994-4796-B30B-1DED469BF71F}" type="presParOf" srcId="{EB748A42-1BDA-41C8-8848-0A3F7381E87A}" destId="{34B48488-D0A4-4D7F-9EA5-3C73A3346CEC}" srcOrd="8" destOrd="0" presId="urn:microsoft.com/office/officeart/2008/layout/PictureGrid"/>
    <dgm:cxn modelId="{6EAC936C-659D-4D76-992E-4BA070FBDB5C}" type="presParOf" srcId="{34B48488-D0A4-4D7F-9EA5-3C73A3346CEC}" destId="{B44DB796-1589-4C93-805C-313DD425DDA3}" srcOrd="0" destOrd="0" presId="urn:microsoft.com/office/officeart/2008/layout/PictureGrid"/>
    <dgm:cxn modelId="{BB13C2F3-9E80-467E-9D81-1EBA1A0107FF}" type="presParOf" srcId="{34B48488-D0A4-4D7F-9EA5-3C73A3346CEC}" destId="{B10F27D5-46CB-4F5E-BBB7-0821010367DD}" srcOrd="1" destOrd="0" presId="urn:microsoft.com/office/officeart/2008/layout/PictureGrid"/>
    <dgm:cxn modelId="{6F70FEF3-EBA7-4CEE-97E7-BC8E54E979DC}" type="presParOf" srcId="{EB748A42-1BDA-41C8-8848-0A3F7381E87A}" destId="{6FF4756B-A9A1-4E8A-B380-CFFEAB4E8AAE}" srcOrd="9" destOrd="0" presId="urn:microsoft.com/office/officeart/2008/layout/PictureGrid"/>
    <dgm:cxn modelId="{BD97CD30-01AD-44E4-9C4C-25AEA0CE2E0F}" type="presParOf" srcId="{EB748A42-1BDA-41C8-8848-0A3F7381E87A}" destId="{CF6241B3-B2D2-4E10-A54A-37BA66180658}" srcOrd="10" destOrd="0" presId="urn:microsoft.com/office/officeart/2008/layout/PictureGrid"/>
    <dgm:cxn modelId="{C07E91ED-0A98-4344-B8E6-C587AEECEBEE}" type="presParOf" srcId="{CF6241B3-B2D2-4E10-A54A-37BA66180658}" destId="{F5DF6408-6C53-4FDF-AAF2-4F24E75CD30A}" srcOrd="0" destOrd="0" presId="urn:microsoft.com/office/officeart/2008/layout/PictureGrid"/>
    <dgm:cxn modelId="{5F8A2324-C6DC-4537-AC50-CBAAE3E5594C}" type="presParOf" srcId="{CF6241B3-B2D2-4E10-A54A-37BA66180658}" destId="{E79AB945-2D8A-4206-B4FC-C64C87D2004F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5.xml"/><Relationship Id="rId55" Type="http://schemas.openxmlformats.org/officeDocument/2006/relationships/slideLayout" Target="../slideLayouts/slideLayout60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46.xml"/><Relationship Id="rId54" Type="http://schemas.openxmlformats.org/officeDocument/2006/relationships/slideLayout" Target="../slideLayouts/slideLayout59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8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62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7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56" Type="http://schemas.openxmlformats.org/officeDocument/2006/relationships/slideLayout" Target="../slideLayouts/slideLayout61.xml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19-Feb-21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933" y="0"/>
            <a:ext cx="12175067" cy="21568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195178" y="2390020"/>
            <a:ext cx="10807699" cy="12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 dirty="0" err="1" smtClean="0">
                <a:solidFill>
                  <a:srgbClr val="002060"/>
                </a:solidFill>
              </a:rPr>
              <a:t>Mavzu</a:t>
            </a:r>
            <a:r>
              <a:rPr lang="en-US" altLang="ru-RU" sz="4000" b="1" dirty="0">
                <a:solidFill>
                  <a:srgbClr val="002060"/>
                </a:solidFill>
              </a:rPr>
              <a:t>: </a:t>
            </a:r>
            <a:r>
              <a:rPr lang="en-US" altLang="ru-RU" sz="4000" b="1" dirty="0" err="1" smtClean="0">
                <a:solidFill>
                  <a:srgbClr val="002060"/>
                </a:solidFill>
              </a:rPr>
              <a:t>Xalqaro</a:t>
            </a:r>
            <a:r>
              <a:rPr lang="en-US" altLang="ru-RU" sz="4000" b="1" dirty="0" smtClean="0">
                <a:solidFill>
                  <a:srgbClr val="002060"/>
                </a:solidFill>
              </a:rPr>
              <a:t> </a:t>
            </a:r>
            <a:r>
              <a:rPr lang="en-US" altLang="ru-RU" sz="4000" b="1" dirty="0" err="1" smtClean="0">
                <a:solidFill>
                  <a:srgbClr val="002060"/>
                </a:solidFill>
              </a:rPr>
              <a:t>migratsiya</a:t>
            </a:r>
            <a:r>
              <a:rPr lang="en-US" altLang="ru-RU" sz="4000" b="1" dirty="0" smtClean="0">
                <a:solidFill>
                  <a:srgbClr val="002060"/>
                </a:solidFill>
              </a:rPr>
              <a:t> </a:t>
            </a:r>
            <a:r>
              <a:rPr lang="en-US" altLang="ru-RU" sz="4000" b="1" dirty="0" err="1" smtClean="0">
                <a:solidFill>
                  <a:srgbClr val="002060"/>
                </a:solidFill>
              </a:rPr>
              <a:t>jarayonlari</a:t>
            </a:r>
            <a:r>
              <a:rPr lang="en-US" altLang="ru-RU" sz="4000" b="1" dirty="0" smtClean="0">
                <a:solidFill>
                  <a:srgbClr val="002060"/>
                </a:solidFill>
              </a:rPr>
              <a:t> </a:t>
            </a:r>
            <a:r>
              <a:rPr lang="en-US" altLang="ru-RU" sz="4000" b="1" dirty="0" err="1" smtClean="0">
                <a:solidFill>
                  <a:srgbClr val="002060"/>
                </a:solidFill>
              </a:rPr>
              <a:t>va</a:t>
            </a:r>
            <a:r>
              <a:rPr lang="en-US" altLang="ru-RU" sz="4000" b="1" dirty="0" smtClean="0">
                <a:solidFill>
                  <a:srgbClr val="002060"/>
                </a:solidFill>
              </a:rPr>
              <a:t> </a:t>
            </a:r>
            <a:r>
              <a:rPr lang="en-US" altLang="ru-RU" sz="4000" b="1" dirty="0" err="1" smtClean="0">
                <a:solidFill>
                  <a:srgbClr val="002060"/>
                </a:solidFill>
              </a:rPr>
              <a:t>muammolari</a:t>
            </a:r>
            <a:endParaRPr lang="ru-RU" altLang="ru-RU" sz="4000" b="1" dirty="0">
              <a:solidFill>
                <a:srgbClr val="002060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02845" y="2485052"/>
            <a:ext cx="728133" cy="178154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126517" y="360938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126517" y="351276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206029" y="584412"/>
            <a:ext cx="2071571" cy="710988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4400" b="1" spc="21" dirty="0" smtClean="0">
                <a:solidFill>
                  <a:srgbClr val="FEFEFE"/>
                </a:solidFill>
                <a:latin typeface="Arial"/>
                <a:cs typeface="Arial"/>
              </a:rPr>
              <a:t>10-sinf 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696384" y="533400"/>
            <a:ext cx="709083" cy="984251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7BBBEFBB-2F62-43EB-AF31-953972EFBEBF}"/>
              </a:ext>
            </a:extLst>
          </p:cNvPr>
          <p:cNvSpPr/>
          <p:nvPr/>
        </p:nvSpPr>
        <p:spPr>
          <a:xfrm>
            <a:off x="1166285" y="893234"/>
            <a:ext cx="131233" cy="230717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7C7E4273-A19E-497A-9D8A-A9B8181CAFDB}"/>
              </a:ext>
            </a:extLst>
          </p:cNvPr>
          <p:cNvSpPr/>
          <p:nvPr/>
        </p:nvSpPr>
        <p:spPr>
          <a:xfrm>
            <a:off x="302845" y="4572000"/>
            <a:ext cx="728133" cy="178154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36" y="3733800"/>
            <a:ext cx="9739842" cy="2155204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2611080" y="5889004"/>
            <a:ext cx="7975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Shayxontohur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tumani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276-maktabning 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geografiya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fani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o’qituvchisi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Shodiyeva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Nafosat 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smtClean="0"/>
              <a:t>ПРВ</a:t>
            </a:r>
            <a:endParaRPr lang="ru-RU" dirty="0"/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0" y="-16281"/>
            <a:ext cx="12175435" cy="135421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migratsiyasining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muammoli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jihatlari</a:t>
            </a: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xmlns="" id="{FACD4F61-4AD4-4C84-81BF-30CBF77D3C53}"/>
              </a:ext>
            </a:extLst>
          </p:cNvPr>
          <p:cNvSpPr/>
          <p:nvPr/>
        </p:nvSpPr>
        <p:spPr>
          <a:xfrm>
            <a:off x="228600" y="1410506"/>
            <a:ext cx="11652186" cy="2167264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358775" algn="just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migratsiya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iqtisodiyotidagi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ko‘payishida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o‘ynaydigan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8775" algn="just"/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Ba’zida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kelgindilar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to‘qnashuv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mojarolar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86" y="3698408"/>
            <a:ext cx="4038600" cy="2921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4866"/>
            <a:ext cx="4532293" cy="3022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82" y="3654866"/>
            <a:ext cx="3276054" cy="30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0" y="-16281"/>
            <a:ext cx="12175435" cy="135421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migratsiyasining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muammoli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jihatlari</a:t>
            </a: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xmlns="" id="{16EFFAFC-2827-45E4-BD8B-B1F28B77DCF8}"/>
              </a:ext>
            </a:extLst>
          </p:cNvPr>
          <p:cNvSpPr/>
          <p:nvPr/>
        </p:nvSpPr>
        <p:spPr>
          <a:xfrm>
            <a:off x="228600" y="1425020"/>
            <a:ext cx="11718234" cy="213460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358775" algn="just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yillarda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majburiy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migratsiyalari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kuchayib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migratsion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to‘lqinlarning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o‘choqlari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Suriya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Iroq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Falastin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Liviya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Afg‘oniston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harbiy-siyosiy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vaziyati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qatlamlari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xavfli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954031"/>
            <a:ext cx="3962400" cy="2838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84" y="3624942"/>
            <a:ext cx="4185830" cy="2787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5" y="3929742"/>
            <a:ext cx="3833785" cy="2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0" y="-16281"/>
            <a:ext cx="12175435" cy="1354217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migratsiyasining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muammoli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jihatlari</a:t>
            </a: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xmlns="" id="{16EFFAFC-2827-45E4-BD8B-B1F28B77DCF8}"/>
              </a:ext>
            </a:extLst>
          </p:cNvPr>
          <p:cNvSpPr/>
          <p:nvPr/>
        </p:nvSpPr>
        <p:spPr>
          <a:xfrm>
            <a:off x="228600" y="1524000"/>
            <a:ext cx="11718234" cy="1143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358775" algn="just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migratsiyaning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iboratki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migrantlarning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o‘zgarib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78877" y="3892866"/>
            <a:ext cx="3048000" cy="284730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immigratsiya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markazlari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0800000" flipV="1">
            <a:off x="2209800" y="2819401"/>
            <a:ext cx="7620000" cy="1707213"/>
          </a:xfrm>
          <a:prstGeom prst="curvedDown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077200" y="3854766"/>
            <a:ext cx="3048000" cy="2923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emigratsiya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o‘choqlari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2007577" y="5762223"/>
            <a:ext cx="990600" cy="990600"/>
          </a:xfrm>
          <a:prstGeom prst="mathPlus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Минус 11"/>
          <p:cNvSpPr/>
          <p:nvPr/>
        </p:nvSpPr>
        <p:spPr>
          <a:xfrm>
            <a:off x="9105900" y="5759766"/>
            <a:ext cx="1066800" cy="980404"/>
          </a:xfrm>
          <a:prstGeom prst="mathMinus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48000"/>
            <a:ext cx="3352800" cy="3448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97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462" r="11869"/>
          <a:stretch/>
        </p:blipFill>
        <p:spPr>
          <a:xfrm>
            <a:off x="228599" y="750470"/>
            <a:ext cx="5312361" cy="33421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46" y="1524000"/>
            <a:ext cx="6572787" cy="426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092604"/>
            <a:ext cx="5293179" cy="27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-13531" y="22077"/>
            <a:ext cx="12192000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ru-R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alt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en-US" altLang="ru-RU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19" y="2438400"/>
            <a:ext cx="5905500" cy="3933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07635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805969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MIGRATSIYA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9011" y="400640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65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EMMIGRATSIYA</a:t>
            </a:r>
            <a:endParaRPr lang="en-US" sz="2800" b="1" dirty="0">
              <a:solidFill>
                <a:srgbClr val="065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40" y="4006403"/>
            <a:ext cx="282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C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IMMIGRATSIYA</a:t>
            </a:r>
            <a:endParaRPr lang="en-US" sz="2800" b="1" dirty="0">
              <a:solidFill>
                <a:srgbClr val="007C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>
            <a:extLst>
              <a:ext uri="{FF2B5EF4-FFF2-40B4-BE49-F238E27FC236}">
                <a16:creationId xmlns:a16="http://schemas.microsoft.com/office/drawing/2014/main" xmlns="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-13531" y="22077"/>
            <a:ext cx="12192000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ru-R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alt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en-US" altLang="ru-RU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01074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migratsiya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hududdan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hududga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ko‘chmoqda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Aytingchi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hududlarning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emigratsiya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o‘chog‘i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immigratsiya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229600" y="1828800"/>
            <a:ext cx="3048000" cy="284730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immigratsiya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r="7812"/>
          <a:stretch/>
        </p:blipFill>
        <p:spPr>
          <a:xfrm>
            <a:off x="3755265" y="3342559"/>
            <a:ext cx="4495800" cy="266708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066800" y="3733800"/>
            <a:ext cx="3048000" cy="2923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emigratsiya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o‘chog’i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1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381000" y="1085254"/>
            <a:ext cx="11582400" cy="10483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Darslikning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79-82-sahifalaridagi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mavzuni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o‘qish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yakunidagi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yozish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63415" y="2400355"/>
            <a:ext cx="11582400" cy="1333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Internet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tarmog’idan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foydalanib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igratsiya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jarayoning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salbiy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ijobiy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tomonlariga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keltiring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8555" r="4688" b="11515"/>
          <a:stretch/>
        </p:blipFill>
        <p:spPr>
          <a:xfrm>
            <a:off x="2514600" y="3975456"/>
            <a:ext cx="2743200" cy="26452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5" t="33929" b="17856"/>
          <a:stretch/>
        </p:blipFill>
        <p:spPr>
          <a:xfrm>
            <a:off x="7315200" y="3974696"/>
            <a:ext cx="3219060" cy="2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Migratsiya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DB1E071E-A552-4D57-82BA-3DB249252413}"/>
              </a:ext>
            </a:extLst>
          </p:cNvPr>
          <p:cNvSpPr/>
          <p:nvPr/>
        </p:nvSpPr>
        <p:spPr>
          <a:xfrm>
            <a:off x="152400" y="1051043"/>
            <a:ext cx="11901913" cy="1082557"/>
          </a:xfrm>
          <a:prstGeom prst="roundRect">
            <a:avLst/>
          </a:prstGeom>
          <a:solidFill>
            <a:srgbClr val="66FF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Migratsiya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lotincha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ko‘chish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hududdan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hududga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vaqtincha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muddatga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ko‘chishi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15396"/>
            <a:ext cx="6096000" cy="4313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2847975"/>
            <a:ext cx="5344478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685" y="1"/>
            <a:ext cx="12192000" cy="1066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Muddatiga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migratsiya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23295018"/>
              </p:ext>
            </p:extLst>
          </p:nvPr>
        </p:nvGraphicFramePr>
        <p:xfrm>
          <a:off x="261870" y="1216914"/>
          <a:ext cx="11887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261318"/>
            <a:ext cx="3276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5" y="4134637"/>
            <a:ext cx="2773127" cy="2310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174605"/>
            <a:ext cx="3505200" cy="2402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78" y="1371600"/>
            <a:ext cx="3414244" cy="24964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60" y="3610422"/>
            <a:ext cx="2393878" cy="15080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60" y="5181600"/>
            <a:ext cx="2393878" cy="15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0558"/>
            <a:ext cx="12192000" cy="6771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migratsiya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97406844"/>
              </p:ext>
            </p:extLst>
          </p:nvPr>
        </p:nvGraphicFramePr>
        <p:xfrm>
          <a:off x="685800" y="1371600"/>
          <a:ext cx="11049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6912"/>
            <a:ext cx="12192000" cy="6771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migratsiyasiga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55477594"/>
              </p:ext>
            </p:extLst>
          </p:nvPr>
        </p:nvGraphicFramePr>
        <p:xfrm>
          <a:off x="159654" y="1244604"/>
          <a:ext cx="11934092" cy="537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2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smtClean="0"/>
              <a:t>ПРВ</a:t>
            </a:r>
            <a:endParaRPr lang="ru-RU" dirty="0"/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0" y="0"/>
            <a:ext cx="12175435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Migratsiya</a:t>
            </a:r>
            <a:r>
              <a:rPr lang="en-US" sz="4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to‘lqini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xmlns="" id="{16EFFAFC-2827-45E4-BD8B-B1F28B77DCF8}"/>
              </a:ext>
            </a:extLst>
          </p:cNvPr>
          <p:cNvSpPr/>
          <p:nvPr/>
        </p:nvSpPr>
        <p:spPr>
          <a:xfrm>
            <a:off x="92766" y="895437"/>
            <a:ext cx="11946834" cy="1161963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358775" algn="just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migratsiya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to‘lqini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rivojlanayotgan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mamlakatlardan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mamlakatlarga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yo‘nalgan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4607169"/>
            <a:ext cx="3048000" cy="2286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65986" y="5285196"/>
            <a:ext cx="3632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immigrant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71528" y="2214173"/>
            <a:ext cx="454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7-10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immigrant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84865"/>
            <a:ext cx="2554853" cy="27480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69" y="2860504"/>
            <a:ext cx="2959032" cy="35136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962400"/>
            <a:ext cx="2739376" cy="2739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>
          <a:xfrm>
            <a:off x="1010591" y="2286440"/>
            <a:ext cx="2699763" cy="237073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6"/>
          <p:cNvSpPr>
            <a:spLocks noGrp="1"/>
          </p:cNvSpPr>
          <p:nvPr>
            <p:ph type="title"/>
          </p:nvPr>
        </p:nvSpPr>
        <p:spPr>
          <a:xfrm>
            <a:off x="1073" y="105490"/>
            <a:ext cx="12192000" cy="61555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Yevropaga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immigrantlar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1" y="975575"/>
            <a:ext cx="11658600" cy="5664542"/>
          </a:xfrm>
          <a:prstGeom prst="rect">
            <a:avLst/>
          </a:prstGeom>
          <a:solidFill>
            <a:srgbClr val="FFFF72"/>
          </a:solidFill>
        </p:spPr>
      </p:pic>
      <p:sp>
        <p:nvSpPr>
          <p:cNvPr id="29" name="Прямоугольник 28"/>
          <p:cNvSpPr/>
          <p:nvPr/>
        </p:nvSpPr>
        <p:spPr>
          <a:xfrm>
            <a:off x="7391400" y="2110914"/>
            <a:ext cx="2743199" cy="251286"/>
          </a:xfrm>
          <a:prstGeom prst="rect">
            <a:avLst/>
          </a:prstGeom>
          <a:solidFill>
            <a:srgbClr val="FAD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9201151" y="3173403"/>
            <a:ext cx="933448" cy="205138"/>
          </a:xfrm>
          <a:prstGeom prst="rect">
            <a:avLst/>
          </a:prstGeom>
          <a:solidFill>
            <a:srgbClr val="86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10591800" y="5410200"/>
            <a:ext cx="990600" cy="152400"/>
          </a:xfrm>
          <a:prstGeom prst="rect">
            <a:avLst/>
          </a:prstGeom>
          <a:solidFill>
            <a:srgbClr val="FFF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352800" y="4646362"/>
            <a:ext cx="762000" cy="154238"/>
          </a:xfrm>
          <a:prstGeom prst="rect">
            <a:avLst/>
          </a:prstGeom>
          <a:solidFill>
            <a:srgbClr val="FAD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524001" y="3017790"/>
            <a:ext cx="1276350" cy="258810"/>
          </a:xfrm>
          <a:prstGeom prst="rect">
            <a:avLst/>
          </a:prstGeom>
          <a:solidFill>
            <a:srgbClr val="EF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1962151" y="2362200"/>
            <a:ext cx="838200" cy="144054"/>
          </a:xfrm>
          <a:prstGeom prst="rect">
            <a:avLst/>
          </a:prstGeom>
          <a:solidFill>
            <a:srgbClr val="B1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352801" y="2296080"/>
            <a:ext cx="152399" cy="166480"/>
          </a:xfrm>
          <a:prstGeom prst="rect">
            <a:avLst/>
          </a:prstGeom>
          <a:solidFill>
            <a:srgbClr val="B1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 35"/>
          <p:cNvSpPr/>
          <p:nvPr/>
        </p:nvSpPr>
        <p:spPr>
          <a:xfrm>
            <a:off x="4448908" y="1676400"/>
            <a:ext cx="656491" cy="76200"/>
          </a:xfrm>
          <a:prstGeom prst="rect">
            <a:avLst/>
          </a:prstGeom>
          <a:solidFill>
            <a:srgbClr val="D9F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 36"/>
          <p:cNvSpPr/>
          <p:nvPr/>
        </p:nvSpPr>
        <p:spPr>
          <a:xfrm>
            <a:off x="9324976" y="2785104"/>
            <a:ext cx="552450" cy="68591"/>
          </a:xfrm>
          <a:prstGeom prst="rect">
            <a:avLst/>
          </a:prstGeom>
          <a:solidFill>
            <a:srgbClr val="FBC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7848600" y="2809204"/>
            <a:ext cx="609600" cy="119098"/>
          </a:xfrm>
          <a:prstGeom prst="rect">
            <a:avLst/>
          </a:prstGeom>
          <a:solidFill>
            <a:srgbClr val="EBE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64771" y="2339774"/>
            <a:ext cx="152399" cy="166480"/>
          </a:xfrm>
          <a:prstGeom prst="rect">
            <a:avLst/>
          </a:prstGeom>
          <a:solidFill>
            <a:srgbClr val="76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6477000" y="5281027"/>
            <a:ext cx="609600" cy="281573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10353912" y="4918956"/>
            <a:ext cx="1457088" cy="1177043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7162800" y="3276600"/>
            <a:ext cx="76200" cy="28836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558851" y="1522392"/>
            <a:ext cx="1457088" cy="1177043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Выгнутая вверх стрелка 40"/>
          <p:cNvSpPr/>
          <p:nvPr/>
        </p:nvSpPr>
        <p:spPr>
          <a:xfrm rot="11550342" flipV="1">
            <a:off x="6006906" y="2227046"/>
            <a:ext cx="3087857" cy="1034415"/>
          </a:xfrm>
          <a:prstGeom prst="curvedDownArrow">
            <a:avLst>
              <a:gd name="adj1" fmla="val 0"/>
              <a:gd name="adj2" fmla="val 9221"/>
              <a:gd name="adj3" fmla="val 17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Выгнутая вверх стрелка 43"/>
          <p:cNvSpPr/>
          <p:nvPr/>
        </p:nvSpPr>
        <p:spPr>
          <a:xfrm rot="12644764" flipV="1">
            <a:off x="6101928" y="2510852"/>
            <a:ext cx="1939199" cy="919514"/>
          </a:xfrm>
          <a:prstGeom prst="curvedDownArrow">
            <a:avLst>
              <a:gd name="adj1" fmla="val 0"/>
              <a:gd name="adj2" fmla="val 9221"/>
              <a:gd name="adj3" fmla="val 17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11034301" flipV="1">
            <a:off x="6080376" y="2474527"/>
            <a:ext cx="810058" cy="325760"/>
          </a:xfrm>
          <a:prstGeom prst="curvedDownArrow">
            <a:avLst>
              <a:gd name="adj1" fmla="val 0"/>
              <a:gd name="adj2" fmla="val 9221"/>
              <a:gd name="adj3" fmla="val 17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Выгнутая вверх стрелка 47"/>
          <p:cNvSpPr/>
          <p:nvPr/>
        </p:nvSpPr>
        <p:spPr>
          <a:xfrm rot="16908631">
            <a:off x="5377897" y="2984943"/>
            <a:ext cx="810058" cy="304761"/>
          </a:xfrm>
          <a:prstGeom prst="curvedDownArrow">
            <a:avLst>
              <a:gd name="adj1" fmla="val 0"/>
              <a:gd name="adj2" fmla="val 9221"/>
              <a:gd name="adj3" fmla="val 17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6"/>
          <p:cNvSpPr>
            <a:spLocks noGrp="1"/>
          </p:cNvSpPr>
          <p:nvPr>
            <p:ph type="title"/>
          </p:nvPr>
        </p:nvSpPr>
        <p:spPr>
          <a:xfrm>
            <a:off x="1073" y="26255"/>
            <a:ext cx="12192000" cy="6771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migratsion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oqimlar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1" y="975575"/>
            <a:ext cx="11658600" cy="5664542"/>
          </a:xfrm>
          <a:prstGeom prst="rect">
            <a:avLst/>
          </a:prstGeom>
          <a:solidFill>
            <a:srgbClr val="FFFF72"/>
          </a:solidFill>
        </p:spPr>
      </p:pic>
      <p:sp>
        <p:nvSpPr>
          <p:cNvPr id="29" name="Прямоугольник 28"/>
          <p:cNvSpPr/>
          <p:nvPr/>
        </p:nvSpPr>
        <p:spPr>
          <a:xfrm>
            <a:off x="7391400" y="2110914"/>
            <a:ext cx="2743199" cy="251286"/>
          </a:xfrm>
          <a:prstGeom prst="rect">
            <a:avLst/>
          </a:prstGeom>
          <a:solidFill>
            <a:srgbClr val="FAD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9201151" y="3173403"/>
            <a:ext cx="933448" cy="205138"/>
          </a:xfrm>
          <a:prstGeom prst="rect">
            <a:avLst/>
          </a:prstGeom>
          <a:solidFill>
            <a:srgbClr val="86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10591800" y="5410200"/>
            <a:ext cx="990600" cy="152400"/>
          </a:xfrm>
          <a:prstGeom prst="rect">
            <a:avLst/>
          </a:prstGeom>
          <a:solidFill>
            <a:srgbClr val="FFF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352800" y="4646362"/>
            <a:ext cx="762000" cy="154238"/>
          </a:xfrm>
          <a:prstGeom prst="rect">
            <a:avLst/>
          </a:prstGeom>
          <a:solidFill>
            <a:srgbClr val="FAD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524001" y="3017790"/>
            <a:ext cx="1276350" cy="258810"/>
          </a:xfrm>
          <a:prstGeom prst="rect">
            <a:avLst/>
          </a:prstGeom>
          <a:solidFill>
            <a:srgbClr val="EF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1962151" y="2362200"/>
            <a:ext cx="838200" cy="144054"/>
          </a:xfrm>
          <a:prstGeom prst="rect">
            <a:avLst/>
          </a:prstGeom>
          <a:solidFill>
            <a:srgbClr val="B1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352801" y="2296080"/>
            <a:ext cx="152399" cy="166480"/>
          </a:xfrm>
          <a:prstGeom prst="rect">
            <a:avLst/>
          </a:prstGeom>
          <a:solidFill>
            <a:srgbClr val="B1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 35"/>
          <p:cNvSpPr/>
          <p:nvPr/>
        </p:nvSpPr>
        <p:spPr>
          <a:xfrm>
            <a:off x="4448908" y="1676400"/>
            <a:ext cx="656491" cy="76200"/>
          </a:xfrm>
          <a:prstGeom prst="rect">
            <a:avLst/>
          </a:prstGeom>
          <a:solidFill>
            <a:srgbClr val="D9F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 36"/>
          <p:cNvSpPr/>
          <p:nvPr/>
        </p:nvSpPr>
        <p:spPr>
          <a:xfrm>
            <a:off x="9324976" y="2785104"/>
            <a:ext cx="552450" cy="68591"/>
          </a:xfrm>
          <a:prstGeom prst="rect">
            <a:avLst/>
          </a:prstGeom>
          <a:solidFill>
            <a:srgbClr val="FBC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7848600" y="2809204"/>
            <a:ext cx="609600" cy="119098"/>
          </a:xfrm>
          <a:prstGeom prst="rect">
            <a:avLst/>
          </a:prstGeom>
          <a:solidFill>
            <a:srgbClr val="EBE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64771" y="2339774"/>
            <a:ext cx="152399" cy="166480"/>
          </a:xfrm>
          <a:prstGeom prst="rect">
            <a:avLst/>
          </a:prstGeom>
          <a:solidFill>
            <a:srgbClr val="76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10591800" y="2977545"/>
            <a:ext cx="191038" cy="203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7276832" y="3375306"/>
            <a:ext cx="724168" cy="531617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10042166" y="4343400"/>
            <a:ext cx="92434" cy="7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9922029" y="4142171"/>
            <a:ext cx="669771" cy="201274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6"/>
          <p:cNvSpPr>
            <a:spLocks noGrp="1"/>
          </p:cNvSpPr>
          <p:nvPr>
            <p:ph type="title"/>
          </p:nvPr>
        </p:nvSpPr>
        <p:spPr>
          <a:xfrm>
            <a:off x="1073" y="41644"/>
            <a:ext cx="12192000" cy="61555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migratsion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oqimlar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1" y="975575"/>
            <a:ext cx="11658600" cy="5664542"/>
          </a:xfrm>
          <a:prstGeom prst="rect">
            <a:avLst/>
          </a:prstGeom>
          <a:solidFill>
            <a:srgbClr val="FFFF72"/>
          </a:solidFill>
        </p:spPr>
      </p:pic>
      <p:sp>
        <p:nvSpPr>
          <p:cNvPr id="29" name="Прямоугольник 28"/>
          <p:cNvSpPr/>
          <p:nvPr/>
        </p:nvSpPr>
        <p:spPr>
          <a:xfrm>
            <a:off x="7391400" y="2110914"/>
            <a:ext cx="2743199" cy="251286"/>
          </a:xfrm>
          <a:prstGeom prst="rect">
            <a:avLst/>
          </a:prstGeom>
          <a:solidFill>
            <a:srgbClr val="FAD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9201151" y="3173403"/>
            <a:ext cx="933448" cy="205138"/>
          </a:xfrm>
          <a:prstGeom prst="rect">
            <a:avLst/>
          </a:prstGeom>
          <a:solidFill>
            <a:srgbClr val="86C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10591800" y="5410200"/>
            <a:ext cx="990600" cy="152400"/>
          </a:xfrm>
          <a:prstGeom prst="rect">
            <a:avLst/>
          </a:prstGeom>
          <a:solidFill>
            <a:srgbClr val="FFF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352800" y="4646362"/>
            <a:ext cx="762000" cy="154238"/>
          </a:xfrm>
          <a:prstGeom prst="rect">
            <a:avLst/>
          </a:prstGeom>
          <a:solidFill>
            <a:srgbClr val="FAD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524001" y="3017790"/>
            <a:ext cx="1276350" cy="258810"/>
          </a:xfrm>
          <a:prstGeom prst="rect">
            <a:avLst/>
          </a:prstGeom>
          <a:solidFill>
            <a:srgbClr val="EF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1962151" y="2362200"/>
            <a:ext cx="838200" cy="144054"/>
          </a:xfrm>
          <a:prstGeom prst="rect">
            <a:avLst/>
          </a:prstGeom>
          <a:solidFill>
            <a:srgbClr val="B1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352801" y="2296080"/>
            <a:ext cx="152399" cy="166480"/>
          </a:xfrm>
          <a:prstGeom prst="rect">
            <a:avLst/>
          </a:prstGeom>
          <a:solidFill>
            <a:srgbClr val="B1D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 35"/>
          <p:cNvSpPr/>
          <p:nvPr/>
        </p:nvSpPr>
        <p:spPr>
          <a:xfrm>
            <a:off x="4448908" y="1676400"/>
            <a:ext cx="656491" cy="76200"/>
          </a:xfrm>
          <a:prstGeom prst="rect">
            <a:avLst/>
          </a:prstGeom>
          <a:solidFill>
            <a:srgbClr val="D9F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 36"/>
          <p:cNvSpPr/>
          <p:nvPr/>
        </p:nvSpPr>
        <p:spPr>
          <a:xfrm>
            <a:off x="9324976" y="2785104"/>
            <a:ext cx="552450" cy="68591"/>
          </a:xfrm>
          <a:prstGeom prst="rect">
            <a:avLst/>
          </a:prstGeom>
          <a:solidFill>
            <a:srgbClr val="FBC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7848600" y="2809204"/>
            <a:ext cx="609600" cy="119098"/>
          </a:xfrm>
          <a:prstGeom prst="rect">
            <a:avLst/>
          </a:prstGeom>
          <a:solidFill>
            <a:srgbClr val="EBE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64771" y="2339774"/>
            <a:ext cx="152399" cy="166480"/>
          </a:xfrm>
          <a:prstGeom prst="rect">
            <a:avLst/>
          </a:prstGeom>
          <a:solidFill>
            <a:srgbClr val="76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Выгнутая вверх стрелка 2"/>
          <p:cNvSpPr/>
          <p:nvPr/>
        </p:nvSpPr>
        <p:spPr>
          <a:xfrm rot="12898978" flipV="1">
            <a:off x="7039284" y="3134488"/>
            <a:ext cx="338515" cy="161611"/>
          </a:xfrm>
          <a:prstGeom prst="curvedDownArrow">
            <a:avLst>
              <a:gd name="adj1" fmla="val 0"/>
              <a:gd name="adj2" fmla="val 50000"/>
              <a:gd name="adj3" fmla="val 20770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5765962" flipV="1">
            <a:off x="7995617" y="2505930"/>
            <a:ext cx="689651" cy="289551"/>
          </a:xfrm>
          <a:prstGeom prst="curvedDownArrow">
            <a:avLst>
              <a:gd name="adj1" fmla="val 0"/>
              <a:gd name="adj2" fmla="val 50000"/>
              <a:gd name="adj3" fmla="val 20770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10800000" flipV="1">
            <a:off x="8051891" y="3229635"/>
            <a:ext cx="338515" cy="161611"/>
          </a:xfrm>
          <a:prstGeom prst="curvedDownArrow">
            <a:avLst>
              <a:gd name="adj1" fmla="val 0"/>
              <a:gd name="adj2" fmla="val 50000"/>
              <a:gd name="adj3" fmla="val 20770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0315652">
            <a:off x="6680473" y="2190772"/>
            <a:ext cx="1304808" cy="360351"/>
          </a:xfrm>
          <a:prstGeom prst="curvedDownArrow">
            <a:avLst>
              <a:gd name="adj1" fmla="val 0"/>
              <a:gd name="adj2" fmla="val 50000"/>
              <a:gd name="adj3" fmla="val 16990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Выгнутая вверх стрелка 39"/>
          <p:cNvSpPr/>
          <p:nvPr/>
        </p:nvSpPr>
        <p:spPr>
          <a:xfrm rot="659591">
            <a:off x="7234328" y="4154475"/>
            <a:ext cx="258785" cy="242678"/>
          </a:xfrm>
          <a:prstGeom prst="curvedDownArrow">
            <a:avLst>
              <a:gd name="adj1" fmla="val 0"/>
              <a:gd name="adj2" fmla="val 50000"/>
              <a:gd name="adj3" fmla="val 20770"/>
            </a:avLst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Words>292</Words>
  <Application>Microsoft Office PowerPoint</Application>
  <PresentationFormat>Широкоэкранный</PresentationFormat>
  <Paragraphs>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 Aholi migratsiya</vt:lpstr>
      <vt:lpstr>Aholi migratsiyasiga sabab</vt:lpstr>
      <vt:lpstr>ПРВ</vt:lpstr>
      <vt:lpstr>G‘arbiy Yevropaga immigrantlar oqimi</vt:lpstr>
      <vt:lpstr>Yirik migratsion oqimlar</vt:lpstr>
      <vt:lpstr> Qo‘shni davlatlar orasidagi migratsion oqimlar</vt:lpstr>
      <vt:lpstr>ПРВ</vt:lpstr>
      <vt:lpstr>ПРВ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Nafosat Shodiyeva</cp:lastModifiedBy>
  <cp:revision>294</cp:revision>
  <dcterms:created xsi:type="dcterms:W3CDTF">2020-06-30T15:34:35Z</dcterms:created>
  <dcterms:modified xsi:type="dcterms:W3CDTF">2021-02-19T16:32:13Z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