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8.jpg" ContentType="image/jpeg"/>
  <Override PartName="/ppt/media/image9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1.jpg" ContentType="image/jpeg"/>
  <Override PartName="/ppt/media/image12.jpg" ContentType="image/jpeg"/>
  <Override PartName="/ppt/media/image17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2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32.jpg" ContentType="image/jpe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40.jpg" ContentType="image/jpeg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42.JPG" ContentType="image/jpeg"/>
  <Override PartName="/ppt/media/image4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342" r:id="rId6"/>
    <p:sldId id="337" r:id="rId7"/>
    <p:sldId id="349" r:id="rId8"/>
    <p:sldId id="261" r:id="rId9"/>
    <p:sldId id="336" r:id="rId10"/>
    <p:sldId id="352" r:id="rId11"/>
    <p:sldId id="329" r:id="rId12"/>
    <p:sldId id="353" r:id="rId13"/>
    <p:sldId id="356" r:id="rId14"/>
    <p:sldId id="350" r:id="rId15"/>
    <p:sldId id="351" r:id="rId16"/>
    <p:sldId id="340" r:id="rId17"/>
    <p:sldId id="354" r:id="rId18"/>
    <p:sldId id="345" r:id="rId19"/>
    <p:sldId id="355" r:id="rId20"/>
    <p:sldId id="346" r:id="rId21"/>
    <p:sldId id="347" r:id="rId22"/>
    <p:sldId id="348" r:id="rId23"/>
    <p:sldId id="296" r:id="rId2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DFF"/>
    <a:srgbClr val="D9FDCE"/>
    <a:srgbClr val="76EBFA"/>
    <a:srgbClr val="EBE1E0"/>
    <a:srgbClr val="FBC5E6"/>
    <a:srgbClr val="75EBFD"/>
    <a:srgbClr val="B1DF84"/>
    <a:srgbClr val="EFDFE1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sz="2400" b="1" i="0" u="none" strike="noStrike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521367521367522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shahar aholisi soni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1800-y</c:v>
                </c:pt>
                <c:pt idx="1">
                  <c:v>1900-y</c:v>
                </c:pt>
                <c:pt idx="2">
                  <c:v>1950-y</c:v>
                </c:pt>
                <c:pt idx="3">
                  <c:v>1990-y</c:v>
                </c:pt>
                <c:pt idx="4">
                  <c:v>2001-y</c:v>
                </c:pt>
                <c:pt idx="5">
                  <c:v>2010-y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0.03</c:v>
                </c:pt>
                <c:pt idx="1">
                  <c:v>0.14000000000000001</c:v>
                </c:pt>
                <c:pt idx="2">
                  <c:v>0.28999999999999998</c:v>
                </c:pt>
                <c:pt idx="3">
                  <c:v>0.45</c:v>
                </c:pt>
                <c:pt idx="4">
                  <c:v>0.47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239914056"/>
        <c:axId val="239916408"/>
        <c:axId val="0"/>
      </c:bar3DChart>
      <c:catAx>
        <c:axId val="23991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4CB9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916408"/>
        <c:crosses val="autoZero"/>
        <c:auto val="1"/>
        <c:lblAlgn val="ctr"/>
        <c:lblOffset val="100"/>
        <c:noMultiLvlLbl val="0"/>
      </c:catAx>
      <c:valAx>
        <c:axId val="239916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991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31781-F61A-4A5F-AE1F-D7C55FA010B3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3630045-7F99-4961-B65A-50F8341DB963}">
      <dgm:prSet custT="1"/>
      <dgm:spPr/>
      <dgm:t>
        <a:bodyPr/>
        <a:lstStyle/>
        <a:p>
          <a:r>
            <a:rPr lang="en-US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Savdo-sotiq</a:t>
          </a:r>
          <a:endParaRPr lang="en-US" sz="1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A58F4-1022-4A1A-AA6F-89F84BBA2FE3}" type="parTrans" cxnId="{99A8E885-2375-4DEF-97B3-6702982BCA88}">
      <dgm:prSet/>
      <dgm:spPr/>
      <dgm:t>
        <a:bodyPr/>
        <a:lstStyle/>
        <a:p>
          <a:endParaRPr lang="en-US"/>
        </a:p>
      </dgm:t>
    </dgm:pt>
    <dgm:pt modelId="{1D81E0F1-06B3-4650-90E2-4052CA205FEB}" type="sibTrans" cxnId="{99A8E885-2375-4DEF-97B3-6702982BCA88}">
      <dgm:prSet/>
      <dgm:spPr/>
      <dgm:t>
        <a:bodyPr/>
        <a:lstStyle/>
        <a:p>
          <a:endParaRPr lang="en-US"/>
        </a:p>
      </dgm:t>
    </dgm:pt>
    <dgm:pt modelId="{137A800B-C4FE-40B3-8933-51E9A8CC0761}">
      <dgm:prSet custT="1"/>
      <dgm:spPr/>
      <dgm:t>
        <a:bodyPr/>
        <a:lstStyle/>
        <a:p>
          <a:r>
            <a:rPr lang="en-US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Hunarmand-chilik</a:t>
          </a:r>
          <a:endParaRPr lang="en-US" sz="1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4322F-40AE-436B-8617-6E31237E001F}" type="parTrans" cxnId="{B96C6FAD-681C-4832-B770-7DAED60024B9}">
      <dgm:prSet/>
      <dgm:spPr/>
      <dgm:t>
        <a:bodyPr/>
        <a:lstStyle/>
        <a:p>
          <a:endParaRPr lang="en-US"/>
        </a:p>
      </dgm:t>
    </dgm:pt>
    <dgm:pt modelId="{9AE4612F-22FC-4020-A264-90CEEF93A3D9}" type="sibTrans" cxnId="{B96C6FAD-681C-4832-B770-7DAED60024B9}">
      <dgm:prSet/>
      <dgm:spPr/>
      <dgm:t>
        <a:bodyPr/>
        <a:lstStyle/>
        <a:p>
          <a:endParaRPr lang="en-US"/>
        </a:p>
      </dgm:t>
    </dgm:pt>
    <dgm:pt modelId="{79AC0D1A-9801-4563-924A-B28CBDC8AEE2}">
      <dgm:prSet custT="1"/>
      <dgm:spPr/>
      <dgm:t>
        <a:bodyPr/>
        <a:lstStyle/>
        <a:p>
          <a:r>
            <a:rPr lang="en-US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Ma’muriy</a:t>
          </a:r>
          <a:r>
            <a:rPr lang="en-US" sz="19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boshqaruv</a:t>
          </a:r>
          <a:endParaRPr lang="en-US" sz="1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5874A-22D9-4913-838B-AA90C5F00924}" type="parTrans" cxnId="{7F72D4C2-EA65-47CB-891F-5E722D61C34E}">
      <dgm:prSet/>
      <dgm:spPr/>
      <dgm:t>
        <a:bodyPr/>
        <a:lstStyle/>
        <a:p>
          <a:endParaRPr lang="en-US"/>
        </a:p>
      </dgm:t>
    </dgm:pt>
    <dgm:pt modelId="{214FB225-243D-4441-9828-30D0F339D1B5}" type="sibTrans" cxnId="{7F72D4C2-EA65-47CB-891F-5E722D61C34E}">
      <dgm:prSet/>
      <dgm:spPr/>
      <dgm:t>
        <a:bodyPr/>
        <a:lstStyle/>
        <a:p>
          <a:endParaRPr lang="en-US"/>
        </a:p>
      </dgm:t>
    </dgm:pt>
    <dgm:pt modelId="{457E46D0-B8A3-45B4-B35D-4878C01E1D43}">
      <dgm:prSet custT="1"/>
      <dgm:spPr/>
      <dgm:t>
        <a:bodyPr/>
        <a:lstStyle/>
        <a:p>
          <a:r>
            <a:rPr lang="en-US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Mudofaa</a:t>
          </a:r>
          <a:r>
            <a:rPr lang="en-US" sz="19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ishlari</a:t>
          </a:r>
          <a:endParaRPr lang="en-US" sz="1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39BF8-36D3-4D9B-9F1A-35EE15B7B69C}" type="parTrans" cxnId="{8CA1262F-3924-4699-842F-26677E4D361E}">
      <dgm:prSet/>
      <dgm:spPr/>
      <dgm:t>
        <a:bodyPr/>
        <a:lstStyle/>
        <a:p>
          <a:endParaRPr lang="en-US"/>
        </a:p>
      </dgm:t>
    </dgm:pt>
    <dgm:pt modelId="{91E61066-6CF8-4F0D-81FC-E99D7A2B90CA}" type="sibTrans" cxnId="{8CA1262F-3924-4699-842F-26677E4D361E}">
      <dgm:prSet/>
      <dgm:spPr/>
      <dgm:t>
        <a:bodyPr/>
        <a:lstStyle/>
        <a:p>
          <a:endParaRPr lang="en-US"/>
        </a:p>
      </dgm:t>
    </dgm:pt>
    <dgm:pt modelId="{BD14A391-66B4-4ECA-B7CA-B0A82E37A692}">
      <dgm:prSet custT="1"/>
      <dgm:spPr/>
      <dgm:t>
        <a:bodyPr/>
        <a:lstStyle/>
        <a:p>
          <a:r>
            <a:rPr lang="en-US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Ibodatxona</a:t>
          </a:r>
          <a:r>
            <a:rPr lang="en-US" sz="19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9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ziyoratgohlar</a:t>
          </a:r>
          <a:endParaRPr lang="en-US" sz="1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919726-C4FA-40E7-8848-152373F5B3AD}" type="parTrans" cxnId="{D11FC9FD-FA97-4BBB-8E78-28980AF3C3BB}">
      <dgm:prSet/>
      <dgm:spPr/>
      <dgm:t>
        <a:bodyPr/>
        <a:lstStyle/>
        <a:p>
          <a:endParaRPr lang="en-US"/>
        </a:p>
      </dgm:t>
    </dgm:pt>
    <dgm:pt modelId="{5D1007A5-D69D-4049-A6BF-9F0256F2D802}" type="sibTrans" cxnId="{D11FC9FD-FA97-4BBB-8E78-28980AF3C3BB}">
      <dgm:prSet/>
      <dgm:spPr/>
      <dgm:t>
        <a:bodyPr/>
        <a:lstStyle/>
        <a:p>
          <a:endParaRPr lang="en-US"/>
        </a:p>
      </dgm:t>
    </dgm:pt>
    <dgm:pt modelId="{8D14FB64-C85F-49F2-BA84-7B11FDF44D26}" type="pres">
      <dgm:prSet presAssocID="{5EB31781-F61A-4A5F-AE1F-D7C55FA010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65F6D-D97F-4645-B553-F4DA51038ED3}" type="pres">
      <dgm:prSet presAssocID="{79AC0D1A-9801-4563-924A-B28CBDC8AEE2}" presName="composite" presStyleCnt="0"/>
      <dgm:spPr/>
    </dgm:pt>
    <dgm:pt modelId="{BB17D1B3-551E-46BD-AE59-106F8FB40A05}" type="pres">
      <dgm:prSet presAssocID="{79AC0D1A-9801-4563-924A-B28CBDC8AEE2}" presName="imagSh" presStyleLbl="b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D2D8AF9-023B-411F-9B03-D78BCEFA8554}" type="pres">
      <dgm:prSet presAssocID="{79AC0D1A-9801-4563-924A-B28CBDC8AEE2}" presName="txNode" presStyleLbl="node1" presStyleIdx="0" presStyleCnt="5" custScaleX="110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9C3C5-C72A-492B-8FF6-A82B1BBFD484}" type="pres">
      <dgm:prSet presAssocID="{214FB225-243D-4441-9828-30D0F339D1B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D23825B-139C-4F7C-AFB9-F22BEE0142BD}" type="pres">
      <dgm:prSet presAssocID="{214FB225-243D-4441-9828-30D0F339D1B5}" presName="connTx" presStyleLbl="sibTrans2D1" presStyleIdx="0" presStyleCnt="4"/>
      <dgm:spPr/>
      <dgm:t>
        <a:bodyPr/>
        <a:lstStyle/>
        <a:p>
          <a:endParaRPr lang="en-US"/>
        </a:p>
      </dgm:t>
    </dgm:pt>
    <dgm:pt modelId="{F6F30F11-D42D-449D-9DB1-5B4976A866A5}" type="pres">
      <dgm:prSet presAssocID="{137A800B-C4FE-40B3-8933-51E9A8CC0761}" presName="composite" presStyleCnt="0"/>
      <dgm:spPr/>
    </dgm:pt>
    <dgm:pt modelId="{DC829F74-81D1-40E6-8B21-45220CF108F1}" type="pres">
      <dgm:prSet presAssocID="{137A800B-C4FE-40B3-8933-51E9A8CC0761}" presName="imagSh" presStyleLbl="b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8C6BEB2-C2D9-4B03-B387-2433072ADE85}" type="pres">
      <dgm:prSet presAssocID="{137A800B-C4FE-40B3-8933-51E9A8CC0761}" presName="txNode" presStyleLbl="node1" presStyleIdx="1" presStyleCnt="5" custScaleX="116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1F9B5-A7EB-4029-8F62-0C89FF3CA5C5}" type="pres">
      <dgm:prSet presAssocID="{9AE4612F-22FC-4020-A264-90CEEF93A3D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B0A73B4-C5AA-46BC-B732-9D1711F7B010}" type="pres">
      <dgm:prSet presAssocID="{9AE4612F-22FC-4020-A264-90CEEF93A3D9}" presName="connTx" presStyleLbl="sibTrans2D1" presStyleIdx="1" presStyleCnt="4"/>
      <dgm:spPr/>
      <dgm:t>
        <a:bodyPr/>
        <a:lstStyle/>
        <a:p>
          <a:endParaRPr lang="en-US"/>
        </a:p>
      </dgm:t>
    </dgm:pt>
    <dgm:pt modelId="{85FC2706-3018-4AD6-B6DC-5CA3ABA7B297}" type="pres">
      <dgm:prSet presAssocID="{B3630045-7F99-4961-B65A-50F8341DB963}" presName="composite" presStyleCnt="0"/>
      <dgm:spPr/>
    </dgm:pt>
    <dgm:pt modelId="{A57179D3-0064-40EF-AD62-4F73E8057909}" type="pres">
      <dgm:prSet presAssocID="{B3630045-7F99-4961-B65A-50F8341DB963}" presName="imagSh" presStyleLbl="b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94EC2C91-5FA9-4DBF-869E-8D6C9A05D62A}" type="pres">
      <dgm:prSet presAssocID="{B3630045-7F99-4961-B65A-50F8341DB963}" presName="txNode" presStyleLbl="node1" presStyleIdx="2" presStyleCnt="5" custScaleX="111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A3E95-782A-4E4E-8796-CC4E552B24FE}" type="pres">
      <dgm:prSet presAssocID="{1D81E0F1-06B3-4650-90E2-4052CA205FE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7EF055F-CA2E-4615-9CE4-D4C28B615F36}" type="pres">
      <dgm:prSet presAssocID="{1D81E0F1-06B3-4650-90E2-4052CA205FEB}" presName="connTx" presStyleLbl="sibTrans2D1" presStyleIdx="2" presStyleCnt="4"/>
      <dgm:spPr/>
      <dgm:t>
        <a:bodyPr/>
        <a:lstStyle/>
        <a:p>
          <a:endParaRPr lang="en-US"/>
        </a:p>
      </dgm:t>
    </dgm:pt>
    <dgm:pt modelId="{D95AEAEB-97F2-4F44-86E0-2A2000403EA1}" type="pres">
      <dgm:prSet presAssocID="{457E46D0-B8A3-45B4-B35D-4878C01E1D43}" presName="composite" presStyleCnt="0"/>
      <dgm:spPr/>
    </dgm:pt>
    <dgm:pt modelId="{FF33EDA4-A3DC-4D0F-8B6F-F4ED5C6A8A36}" type="pres">
      <dgm:prSet presAssocID="{457E46D0-B8A3-45B4-B35D-4878C01E1D43}" presName="imagSh" presStyleLbl="b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AFABAD6E-6FAC-4A27-9B0A-4647A96F6706}" type="pres">
      <dgm:prSet presAssocID="{457E46D0-B8A3-45B4-B35D-4878C01E1D43}" presName="txNode" presStyleLbl="node1" presStyleIdx="3" presStyleCnt="5" custScaleX="11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22D50-CBCC-4167-BCE0-1ADD1A46ED36}" type="pres">
      <dgm:prSet presAssocID="{91E61066-6CF8-4F0D-81FC-E99D7A2B90C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39F0E87-5331-4086-B374-2D7A563F9903}" type="pres">
      <dgm:prSet presAssocID="{91E61066-6CF8-4F0D-81FC-E99D7A2B90CA}" presName="connTx" presStyleLbl="sibTrans2D1" presStyleIdx="3" presStyleCnt="4"/>
      <dgm:spPr/>
      <dgm:t>
        <a:bodyPr/>
        <a:lstStyle/>
        <a:p>
          <a:endParaRPr lang="en-US"/>
        </a:p>
      </dgm:t>
    </dgm:pt>
    <dgm:pt modelId="{A033CC24-EA48-4822-8D54-5BAEEBE99D8B}" type="pres">
      <dgm:prSet presAssocID="{BD14A391-66B4-4ECA-B7CA-B0A82E37A692}" presName="composite" presStyleCnt="0"/>
      <dgm:spPr/>
    </dgm:pt>
    <dgm:pt modelId="{76DDC61D-C26A-435C-92E8-A6AA5F38FC5C}" type="pres">
      <dgm:prSet presAssocID="{BD14A391-66B4-4ECA-B7CA-B0A82E37A692}" presName="imagSh" presStyleLbl="b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F00FBFD5-D430-4BF3-A362-DEE2A35D7C23}" type="pres">
      <dgm:prSet presAssocID="{BD14A391-66B4-4ECA-B7CA-B0A82E37A692}" presName="txNode" presStyleLbl="node1" presStyleIdx="4" presStyleCnt="5" custScaleX="120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93F6A-03F8-479B-9C30-8672224F896D}" type="presOf" srcId="{BD14A391-66B4-4ECA-B7CA-B0A82E37A692}" destId="{F00FBFD5-D430-4BF3-A362-DEE2A35D7C23}" srcOrd="0" destOrd="0" presId="urn:microsoft.com/office/officeart/2005/8/layout/hProcess10"/>
    <dgm:cxn modelId="{78D194FA-1213-4959-BA8D-3E072ACAC4AA}" type="presOf" srcId="{B3630045-7F99-4961-B65A-50F8341DB963}" destId="{94EC2C91-5FA9-4DBF-869E-8D6C9A05D62A}" srcOrd="0" destOrd="0" presId="urn:microsoft.com/office/officeart/2005/8/layout/hProcess10"/>
    <dgm:cxn modelId="{C5310FD2-2FE0-4960-B4D1-E91670F4AA54}" type="presOf" srcId="{1D81E0F1-06B3-4650-90E2-4052CA205FEB}" destId="{F7EF055F-CA2E-4615-9CE4-D4C28B615F36}" srcOrd="1" destOrd="0" presId="urn:microsoft.com/office/officeart/2005/8/layout/hProcess10"/>
    <dgm:cxn modelId="{84A94304-49CC-4087-8985-336003826290}" type="presOf" srcId="{9AE4612F-22FC-4020-A264-90CEEF93A3D9}" destId="{AB0A73B4-C5AA-46BC-B732-9D1711F7B010}" srcOrd="1" destOrd="0" presId="urn:microsoft.com/office/officeart/2005/8/layout/hProcess10"/>
    <dgm:cxn modelId="{C661137C-BCCD-4C1E-B42F-A5E1AB25E59E}" type="presOf" srcId="{1D81E0F1-06B3-4650-90E2-4052CA205FEB}" destId="{F24A3E95-782A-4E4E-8796-CC4E552B24FE}" srcOrd="0" destOrd="0" presId="urn:microsoft.com/office/officeart/2005/8/layout/hProcess10"/>
    <dgm:cxn modelId="{8CA1262F-3924-4699-842F-26677E4D361E}" srcId="{5EB31781-F61A-4A5F-AE1F-D7C55FA010B3}" destId="{457E46D0-B8A3-45B4-B35D-4878C01E1D43}" srcOrd="3" destOrd="0" parTransId="{80439BF8-36D3-4D9B-9F1A-35EE15B7B69C}" sibTransId="{91E61066-6CF8-4F0D-81FC-E99D7A2B90CA}"/>
    <dgm:cxn modelId="{168F1D12-9AF5-470A-B403-70EB146D12B2}" type="presOf" srcId="{79AC0D1A-9801-4563-924A-B28CBDC8AEE2}" destId="{1D2D8AF9-023B-411F-9B03-D78BCEFA8554}" srcOrd="0" destOrd="0" presId="urn:microsoft.com/office/officeart/2005/8/layout/hProcess10"/>
    <dgm:cxn modelId="{F19D4E5C-8DD6-49A8-A64E-9AB3D3F53D67}" type="presOf" srcId="{214FB225-243D-4441-9828-30D0F339D1B5}" destId="{3D23825B-139C-4F7C-AFB9-F22BEE0142BD}" srcOrd="1" destOrd="0" presId="urn:microsoft.com/office/officeart/2005/8/layout/hProcess10"/>
    <dgm:cxn modelId="{8D805064-7D69-4B2F-8F1E-5550D6D2E43B}" type="presOf" srcId="{214FB225-243D-4441-9828-30D0F339D1B5}" destId="{70B9C3C5-C72A-492B-8FF6-A82B1BBFD484}" srcOrd="0" destOrd="0" presId="urn:microsoft.com/office/officeart/2005/8/layout/hProcess10"/>
    <dgm:cxn modelId="{4ABBC1F6-4864-4623-AFFE-83BF0822855A}" type="presOf" srcId="{5EB31781-F61A-4A5F-AE1F-D7C55FA010B3}" destId="{8D14FB64-C85F-49F2-BA84-7B11FDF44D26}" srcOrd="0" destOrd="0" presId="urn:microsoft.com/office/officeart/2005/8/layout/hProcess10"/>
    <dgm:cxn modelId="{D2BE6E28-6F2E-4659-8F23-733813E7A497}" type="presOf" srcId="{137A800B-C4FE-40B3-8933-51E9A8CC0761}" destId="{18C6BEB2-C2D9-4B03-B387-2433072ADE85}" srcOrd="0" destOrd="0" presId="urn:microsoft.com/office/officeart/2005/8/layout/hProcess10"/>
    <dgm:cxn modelId="{DE80F6B8-5993-4020-B105-AC0EEDFE5D45}" type="presOf" srcId="{91E61066-6CF8-4F0D-81FC-E99D7A2B90CA}" destId="{E9F22D50-CBCC-4167-BCE0-1ADD1A46ED36}" srcOrd="0" destOrd="0" presId="urn:microsoft.com/office/officeart/2005/8/layout/hProcess10"/>
    <dgm:cxn modelId="{99A8E885-2375-4DEF-97B3-6702982BCA88}" srcId="{5EB31781-F61A-4A5F-AE1F-D7C55FA010B3}" destId="{B3630045-7F99-4961-B65A-50F8341DB963}" srcOrd="2" destOrd="0" parTransId="{FA1A58F4-1022-4A1A-AA6F-89F84BBA2FE3}" sibTransId="{1D81E0F1-06B3-4650-90E2-4052CA205FEB}"/>
    <dgm:cxn modelId="{B96C6FAD-681C-4832-B770-7DAED60024B9}" srcId="{5EB31781-F61A-4A5F-AE1F-D7C55FA010B3}" destId="{137A800B-C4FE-40B3-8933-51E9A8CC0761}" srcOrd="1" destOrd="0" parTransId="{85E4322F-40AE-436B-8617-6E31237E001F}" sibTransId="{9AE4612F-22FC-4020-A264-90CEEF93A3D9}"/>
    <dgm:cxn modelId="{3746B16B-2761-44B0-B34C-636E13850A71}" type="presOf" srcId="{91E61066-6CF8-4F0D-81FC-E99D7A2B90CA}" destId="{339F0E87-5331-4086-B374-2D7A563F9903}" srcOrd="1" destOrd="0" presId="urn:microsoft.com/office/officeart/2005/8/layout/hProcess10"/>
    <dgm:cxn modelId="{D11FC9FD-FA97-4BBB-8E78-28980AF3C3BB}" srcId="{5EB31781-F61A-4A5F-AE1F-D7C55FA010B3}" destId="{BD14A391-66B4-4ECA-B7CA-B0A82E37A692}" srcOrd="4" destOrd="0" parTransId="{F5919726-C4FA-40E7-8848-152373F5B3AD}" sibTransId="{5D1007A5-D69D-4049-A6BF-9F0256F2D802}"/>
    <dgm:cxn modelId="{7F72D4C2-EA65-47CB-891F-5E722D61C34E}" srcId="{5EB31781-F61A-4A5F-AE1F-D7C55FA010B3}" destId="{79AC0D1A-9801-4563-924A-B28CBDC8AEE2}" srcOrd="0" destOrd="0" parTransId="{57E5874A-22D9-4913-838B-AA90C5F00924}" sibTransId="{214FB225-243D-4441-9828-30D0F339D1B5}"/>
    <dgm:cxn modelId="{F6028592-9088-4305-893A-B504E49F4E6F}" type="presOf" srcId="{457E46D0-B8A3-45B4-B35D-4878C01E1D43}" destId="{AFABAD6E-6FAC-4A27-9B0A-4647A96F6706}" srcOrd="0" destOrd="0" presId="urn:microsoft.com/office/officeart/2005/8/layout/hProcess10"/>
    <dgm:cxn modelId="{D64BC64B-4DCB-4BD7-989C-C21705BB1123}" type="presOf" srcId="{9AE4612F-22FC-4020-A264-90CEEF93A3D9}" destId="{8111F9B5-A7EB-4029-8F62-0C89FF3CA5C5}" srcOrd="0" destOrd="0" presId="urn:microsoft.com/office/officeart/2005/8/layout/hProcess10"/>
    <dgm:cxn modelId="{4A279970-7EF3-4DC1-8FF7-D88020CE38B0}" type="presParOf" srcId="{8D14FB64-C85F-49F2-BA84-7B11FDF44D26}" destId="{73465F6D-D97F-4645-B553-F4DA51038ED3}" srcOrd="0" destOrd="0" presId="urn:microsoft.com/office/officeart/2005/8/layout/hProcess10"/>
    <dgm:cxn modelId="{5BCB870D-5746-4F56-837D-EC8160B389F2}" type="presParOf" srcId="{73465F6D-D97F-4645-B553-F4DA51038ED3}" destId="{BB17D1B3-551E-46BD-AE59-106F8FB40A05}" srcOrd="0" destOrd="0" presId="urn:microsoft.com/office/officeart/2005/8/layout/hProcess10"/>
    <dgm:cxn modelId="{03E92E9F-6F0B-4F33-9468-30829D9F087A}" type="presParOf" srcId="{73465F6D-D97F-4645-B553-F4DA51038ED3}" destId="{1D2D8AF9-023B-411F-9B03-D78BCEFA8554}" srcOrd="1" destOrd="0" presId="urn:microsoft.com/office/officeart/2005/8/layout/hProcess10"/>
    <dgm:cxn modelId="{F0A85110-963F-4ACB-9FA2-0E5F90647139}" type="presParOf" srcId="{8D14FB64-C85F-49F2-BA84-7B11FDF44D26}" destId="{70B9C3C5-C72A-492B-8FF6-A82B1BBFD484}" srcOrd="1" destOrd="0" presId="urn:microsoft.com/office/officeart/2005/8/layout/hProcess10"/>
    <dgm:cxn modelId="{63AB340B-4808-4D69-BD2B-D0E545B056BB}" type="presParOf" srcId="{70B9C3C5-C72A-492B-8FF6-A82B1BBFD484}" destId="{3D23825B-139C-4F7C-AFB9-F22BEE0142BD}" srcOrd="0" destOrd="0" presId="urn:microsoft.com/office/officeart/2005/8/layout/hProcess10"/>
    <dgm:cxn modelId="{06BD928B-D737-4721-8C43-AEFF0A6B77A2}" type="presParOf" srcId="{8D14FB64-C85F-49F2-BA84-7B11FDF44D26}" destId="{F6F30F11-D42D-449D-9DB1-5B4976A866A5}" srcOrd="2" destOrd="0" presId="urn:microsoft.com/office/officeart/2005/8/layout/hProcess10"/>
    <dgm:cxn modelId="{D83125CC-E977-4878-902A-B03AE8130AB2}" type="presParOf" srcId="{F6F30F11-D42D-449D-9DB1-5B4976A866A5}" destId="{DC829F74-81D1-40E6-8B21-45220CF108F1}" srcOrd="0" destOrd="0" presId="urn:microsoft.com/office/officeart/2005/8/layout/hProcess10"/>
    <dgm:cxn modelId="{C94284FF-ADF4-4F4B-A3AF-DE086EC34608}" type="presParOf" srcId="{F6F30F11-D42D-449D-9DB1-5B4976A866A5}" destId="{18C6BEB2-C2D9-4B03-B387-2433072ADE85}" srcOrd="1" destOrd="0" presId="urn:microsoft.com/office/officeart/2005/8/layout/hProcess10"/>
    <dgm:cxn modelId="{7545B510-AB13-42A9-BC10-8DA646B255CC}" type="presParOf" srcId="{8D14FB64-C85F-49F2-BA84-7B11FDF44D26}" destId="{8111F9B5-A7EB-4029-8F62-0C89FF3CA5C5}" srcOrd="3" destOrd="0" presId="urn:microsoft.com/office/officeart/2005/8/layout/hProcess10"/>
    <dgm:cxn modelId="{BE11371F-6675-4CD7-87AF-9754E5EE34D4}" type="presParOf" srcId="{8111F9B5-A7EB-4029-8F62-0C89FF3CA5C5}" destId="{AB0A73B4-C5AA-46BC-B732-9D1711F7B010}" srcOrd="0" destOrd="0" presId="urn:microsoft.com/office/officeart/2005/8/layout/hProcess10"/>
    <dgm:cxn modelId="{0E5D8D85-F85C-4154-8003-FC10E42080E5}" type="presParOf" srcId="{8D14FB64-C85F-49F2-BA84-7B11FDF44D26}" destId="{85FC2706-3018-4AD6-B6DC-5CA3ABA7B297}" srcOrd="4" destOrd="0" presId="urn:microsoft.com/office/officeart/2005/8/layout/hProcess10"/>
    <dgm:cxn modelId="{F0866AB1-DC43-47E3-8C38-050A548B1A45}" type="presParOf" srcId="{85FC2706-3018-4AD6-B6DC-5CA3ABA7B297}" destId="{A57179D3-0064-40EF-AD62-4F73E8057909}" srcOrd="0" destOrd="0" presId="urn:microsoft.com/office/officeart/2005/8/layout/hProcess10"/>
    <dgm:cxn modelId="{FC970759-BE11-4893-A5E4-B04C5B526311}" type="presParOf" srcId="{85FC2706-3018-4AD6-B6DC-5CA3ABA7B297}" destId="{94EC2C91-5FA9-4DBF-869E-8D6C9A05D62A}" srcOrd="1" destOrd="0" presId="urn:microsoft.com/office/officeart/2005/8/layout/hProcess10"/>
    <dgm:cxn modelId="{4DCB37B7-198A-4E3A-ABC2-A9F7E14696EB}" type="presParOf" srcId="{8D14FB64-C85F-49F2-BA84-7B11FDF44D26}" destId="{F24A3E95-782A-4E4E-8796-CC4E552B24FE}" srcOrd="5" destOrd="0" presId="urn:microsoft.com/office/officeart/2005/8/layout/hProcess10"/>
    <dgm:cxn modelId="{B57B3050-C7F1-48B1-958C-F3CBFBC1D352}" type="presParOf" srcId="{F24A3E95-782A-4E4E-8796-CC4E552B24FE}" destId="{F7EF055F-CA2E-4615-9CE4-D4C28B615F36}" srcOrd="0" destOrd="0" presId="urn:microsoft.com/office/officeart/2005/8/layout/hProcess10"/>
    <dgm:cxn modelId="{1B516E12-C51C-4552-9D5B-3509CCD2B3E4}" type="presParOf" srcId="{8D14FB64-C85F-49F2-BA84-7B11FDF44D26}" destId="{D95AEAEB-97F2-4F44-86E0-2A2000403EA1}" srcOrd="6" destOrd="0" presId="urn:microsoft.com/office/officeart/2005/8/layout/hProcess10"/>
    <dgm:cxn modelId="{9550D65B-3CDD-4235-B191-3DBE8B564D49}" type="presParOf" srcId="{D95AEAEB-97F2-4F44-86E0-2A2000403EA1}" destId="{FF33EDA4-A3DC-4D0F-8B6F-F4ED5C6A8A36}" srcOrd="0" destOrd="0" presId="urn:microsoft.com/office/officeart/2005/8/layout/hProcess10"/>
    <dgm:cxn modelId="{54034B65-59CC-4E08-86A8-6D70FE4A9B1E}" type="presParOf" srcId="{D95AEAEB-97F2-4F44-86E0-2A2000403EA1}" destId="{AFABAD6E-6FAC-4A27-9B0A-4647A96F6706}" srcOrd="1" destOrd="0" presId="urn:microsoft.com/office/officeart/2005/8/layout/hProcess10"/>
    <dgm:cxn modelId="{C7C02E2B-B286-4046-890B-5CCD10557225}" type="presParOf" srcId="{8D14FB64-C85F-49F2-BA84-7B11FDF44D26}" destId="{E9F22D50-CBCC-4167-BCE0-1ADD1A46ED36}" srcOrd="7" destOrd="0" presId="urn:microsoft.com/office/officeart/2005/8/layout/hProcess10"/>
    <dgm:cxn modelId="{F5D32B39-00A4-4BBB-BC56-2097C575BF7B}" type="presParOf" srcId="{E9F22D50-CBCC-4167-BCE0-1ADD1A46ED36}" destId="{339F0E87-5331-4086-B374-2D7A563F9903}" srcOrd="0" destOrd="0" presId="urn:microsoft.com/office/officeart/2005/8/layout/hProcess10"/>
    <dgm:cxn modelId="{735A4F5D-784C-413E-8B54-FD190FD8C321}" type="presParOf" srcId="{8D14FB64-C85F-49F2-BA84-7B11FDF44D26}" destId="{A033CC24-EA48-4822-8D54-5BAEEBE99D8B}" srcOrd="8" destOrd="0" presId="urn:microsoft.com/office/officeart/2005/8/layout/hProcess10"/>
    <dgm:cxn modelId="{0B6D77DF-E2C4-4E64-852D-6E0594651D5D}" type="presParOf" srcId="{A033CC24-EA48-4822-8D54-5BAEEBE99D8B}" destId="{76DDC61D-C26A-435C-92E8-A6AA5F38FC5C}" srcOrd="0" destOrd="0" presId="urn:microsoft.com/office/officeart/2005/8/layout/hProcess10"/>
    <dgm:cxn modelId="{6A9E29AE-6FE5-4A16-8DAE-B0644C4D36BB}" type="presParOf" srcId="{A033CC24-EA48-4822-8D54-5BAEEBE99D8B}" destId="{F00FBFD5-D430-4BF3-A362-DEE2A35D7C2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FC166-9F32-489E-95A4-815A14B3BF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E713E09-7B91-488A-85E5-7C3360013DDD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Shakllanayotgan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urbanizatsiya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bosqichi</a:t>
          </a:r>
          <a:endParaRPr lang="en-US" sz="28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BFECB-3160-44BE-B28F-D81F01BCDF7E}" type="parTrans" cxnId="{3D86272A-7DE1-42F5-B95B-C3849C127158}">
      <dgm:prSet/>
      <dgm:spPr/>
      <dgm:t>
        <a:bodyPr/>
        <a:lstStyle/>
        <a:p>
          <a:endParaRPr lang="en-US"/>
        </a:p>
      </dgm:t>
    </dgm:pt>
    <dgm:pt modelId="{D3529D6F-9D78-41C7-8F88-5728AAA3F705}" type="sibTrans" cxnId="{3D86272A-7DE1-42F5-B95B-C3849C127158}">
      <dgm:prSet/>
      <dgm:spPr/>
      <dgm:t>
        <a:bodyPr/>
        <a:lstStyle/>
        <a:p>
          <a:endParaRPr lang="en-US"/>
        </a:p>
      </dgm:t>
    </dgm:pt>
    <dgm:pt modelId="{8F132509-76D6-414A-A352-94321DEE6E2E}">
      <dgm:prSet phldrT="[Текст]" custT="1"/>
      <dgm:spPr>
        <a:solidFill>
          <a:srgbClr val="AC75D5">
            <a:alpha val="50000"/>
          </a:srgbClr>
        </a:solidFill>
      </dgm:spPr>
      <dgm:t>
        <a:bodyPr/>
        <a:lstStyle/>
        <a:p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Yetuk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urbanizatsiya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bosqichi</a:t>
          </a:r>
          <a:endParaRPr lang="en-US" sz="28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D8010-012A-4883-B101-6FEA6CCCC83D}" type="parTrans" cxnId="{C0AB1088-4557-4351-812F-2E7FDF190C86}">
      <dgm:prSet/>
      <dgm:spPr/>
      <dgm:t>
        <a:bodyPr/>
        <a:lstStyle/>
        <a:p>
          <a:endParaRPr lang="en-US"/>
        </a:p>
      </dgm:t>
    </dgm:pt>
    <dgm:pt modelId="{530B17D3-D3B9-43B4-9434-F7ED999A29E9}" type="sibTrans" cxnId="{C0AB1088-4557-4351-812F-2E7FDF190C86}">
      <dgm:prSet/>
      <dgm:spPr/>
      <dgm:t>
        <a:bodyPr/>
        <a:lstStyle/>
        <a:p>
          <a:endParaRPr lang="en-US"/>
        </a:p>
      </dgm:t>
    </dgm:pt>
    <dgm:pt modelId="{BE3657E1-CCF6-45D6-9AFE-FB64AF1E0671}">
      <dgm:prSet custT="1"/>
      <dgm:spPr>
        <a:solidFill>
          <a:srgbClr val="B7F381">
            <a:alpha val="57647"/>
          </a:srgbClr>
        </a:solidFill>
      </dgm:spPr>
      <dgm:t>
        <a:bodyPr/>
        <a:lstStyle/>
        <a:p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urbanizatsiya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bosqichi</a:t>
          </a:r>
          <a:endParaRPr lang="en-US" sz="28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51B2B-AD9E-4DA6-9EB3-5112E85F6735}" type="parTrans" cxnId="{127401CC-E1D4-4A96-9B41-763124EFAEE1}">
      <dgm:prSet/>
      <dgm:spPr/>
      <dgm:t>
        <a:bodyPr/>
        <a:lstStyle/>
        <a:p>
          <a:endParaRPr lang="en-US"/>
        </a:p>
      </dgm:t>
    </dgm:pt>
    <dgm:pt modelId="{8EB2C1E5-ADE1-43AE-BCD2-5E38FF6CB4CB}" type="sibTrans" cxnId="{127401CC-E1D4-4A96-9B41-763124EFAEE1}">
      <dgm:prSet/>
      <dgm:spPr/>
      <dgm:t>
        <a:bodyPr/>
        <a:lstStyle/>
        <a:p>
          <a:endParaRPr lang="en-US"/>
        </a:p>
      </dgm:t>
    </dgm:pt>
    <dgm:pt modelId="{125BEE6B-BF7A-4AEF-9B6D-79B3E4895E73}" type="pres">
      <dgm:prSet presAssocID="{8D5FC166-9F32-489E-95A4-815A14B3BF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B104B10-5285-496B-9ABB-DC0C0686E3BD}" type="pres">
      <dgm:prSet presAssocID="{8D5FC166-9F32-489E-95A4-815A14B3BF79}" presName="Name1" presStyleCnt="0"/>
      <dgm:spPr/>
    </dgm:pt>
    <dgm:pt modelId="{5188D851-F4F8-469D-900A-EE645F8A830A}" type="pres">
      <dgm:prSet presAssocID="{8D5FC166-9F32-489E-95A4-815A14B3BF79}" presName="cycle" presStyleCnt="0"/>
      <dgm:spPr/>
    </dgm:pt>
    <dgm:pt modelId="{99ACDD35-9BB1-4DBC-87E9-6549282B54DF}" type="pres">
      <dgm:prSet presAssocID="{8D5FC166-9F32-489E-95A4-815A14B3BF79}" presName="srcNode" presStyleLbl="node1" presStyleIdx="0" presStyleCnt="3"/>
      <dgm:spPr/>
    </dgm:pt>
    <dgm:pt modelId="{5D38C23D-FC59-4B2B-BECF-9F93A91D976F}" type="pres">
      <dgm:prSet presAssocID="{8D5FC166-9F32-489E-95A4-815A14B3BF79}" presName="conn" presStyleLbl="parChTrans1D2" presStyleIdx="0" presStyleCnt="1"/>
      <dgm:spPr/>
      <dgm:t>
        <a:bodyPr/>
        <a:lstStyle/>
        <a:p>
          <a:endParaRPr lang="en-US"/>
        </a:p>
      </dgm:t>
    </dgm:pt>
    <dgm:pt modelId="{F0A80CFB-AB8C-48BE-876C-FCB3FFC665B8}" type="pres">
      <dgm:prSet presAssocID="{8D5FC166-9F32-489E-95A4-815A14B3BF79}" presName="extraNode" presStyleLbl="node1" presStyleIdx="0" presStyleCnt="3"/>
      <dgm:spPr/>
    </dgm:pt>
    <dgm:pt modelId="{4AB896AB-F55E-4328-AD20-CF837284669E}" type="pres">
      <dgm:prSet presAssocID="{8D5FC166-9F32-489E-95A4-815A14B3BF79}" presName="dstNode" presStyleLbl="node1" presStyleIdx="0" presStyleCnt="3"/>
      <dgm:spPr/>
    </dgm:pt>
    <dgm:pt modelId="{324AADBA-6BE8-40E8-9B9F-BFF7E6C7A68E}" type="pres">
      <dgm:prSet presAssocID="{EE713E09-7B91-488A-85E5-7C3360013DD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67520-742E-4495-A117-817CF1BBE152}" type="pres">
      <dgm:prSet presAssocID="{EE713E09-7B91-488A-85E5-7C3360013DDD}" presName="accent_1" presStyleCnt="0"/>
      <dgm:spPr/>
    </dgm:pt>
    <dgm:pt modelId="{9B55E1F3-2D01-44F5-AE3B-4C95C54F262E}" type="pres">
      <dgm:prSet presAssocID="{EE713E09-7B91-488A-85E5-7C3360013DDD}" presName="accentRepeatNode" presStyleLbl="solidFgAcc1" presStyleIdx="0" presStyleCnt="3"/>
      <dgm:spPr/>
    </dgm:pt>
    <dgm:pt modelId="{CE2A3C62-9EAF-4879-B245-7EEE8D07F0B8}" type="pres">
      <dgm:prSet presAssocID="{BE3657E1-CCF6-45D6-9AFE-FB64AF1E067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BEAA-5893-481A-979C-86D8699958B0}" type="pres">
      <dgm:prSet presAssocID="{BE3657E1-CCF6-45D6-9AFE-FB64AF1E0671}" presName="accent_2" presStyleCnt="0"/>
      <dgm:spPr/>
    </dgm:pt>
    <dgm:pt modelId="{6D6504BB-A780-4B30-9DD3-A0158E6116AB}" type="pres">
      <dgm:prSet presAssocID="{BE3657E1-CCF6-45D6-9AFE-FB64AF1E0671}" presName="accentRepeatNode" presStyleLbl="solidFgAcc1" presStyleIdx="1" presStyleCnt="3"/>
      <dgm:spPr/>
    </dgm:pt>
    <dgm:pt modelId="{DE0D38E0-95A9-41C8-9879-AD11EDFDE62B}" type="pres">
      <dgm:prSet presAssocID="{8F132509-76D6-414A-A352-94321DEE6E2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8915C-F8F6-4BE1-8840-6BB61351E6EC}" type="pres">
      <dgm:prSet presAssocID="{8F132509-76D6-414A-A352-94321DEE6E2E}" presName="accent_3" presStyleCnt="0"/>
      <dgm:spPr/>
    </dgm:pt>
    <dgm:pt modelId="{2918BC59-A8F8-42C3-8846-01D61102F634}" type="pres">
      <dgm:prSet presAssocID="{8F132509-76D6-414A-A352-94321DEE6E2E}" presName="accentRepeatNode" presStyleLbl="solidFgAcc1" presStyleIdx="2" presStyleCnt="3"/>
      <dgm:spPr/>
    </dgm:pt>
  </dgm:ptLst>
  <dgm:cxnLst>
    <dgm:cxn modelId="{127401CC-E1D4-4A96-9B41-763124EFAEE1}" srcId="{8D5FC166-9F32-489E-95A4-815A14B3BF79}" destId="{BE3657E1-CCF6-45D6-9AFE-FB64AF1E0671}" srcOrd="1" destOrd="0" parTransId="{DE151B2B-AD9E-4DA6-9EB3-5112E85F6735}" sibTransId="{8EB2C1E5-ADE1-43AE-BCD2-5E38FF6CB4CB}"/>
    <dgm:cxn modelId="{AF89A9FB-4170-41EE-9561-F8A8E9580AA0}" type="presOf" srcId="{8F132509-76D6-414A-A352-94321DEE6E2E}" destId="{DE0D38E0-95A9-41C8-9879-AD11EDFDE62B}" srcOrd="0" destOrd="0" presId="urn:microsoft.com/office/officeart/2008/layout/VerticalCurvedList"/>
    <dgm:cxn modelId="{3D86272A-7DE1-42F5-B95B-C3849C127158}" srcId="{8D5FC166-9F32-489E-95A4-815A14B3BF79}" destId="{EE713E09-7B91-488A-85E5-7C3360013DDD}" srcOrd="0" destOrd="0" parTransId="{691BFECB-3160-44BE-B28F-D81F01BCDF7E}" sibTransId="{D3529D6F-9D78-41C7-8F88-5728AAA3F705}"/>
    <dgm:cxn modelId="{DF4EF70B-A5AC-45C6-B3B1-AFD786A6FF6A}" type="presOf" srcId="{EE713E09-7B91-488A-85E5-7C3360013DDD}" destId="{324AADBA-6BE8-40E8-9B9F-BFF7E6C7A68E}" srcOrd="0" destOrd="0" presId="urn:microsoft.com/office/officeart/2008/layout/VerticalCurvedList"/>
    <dgm:cxn modelId="{2A3620FB-E672-4EEB-A65B-FD12063BF201}" type="presOf" srcId="{8D5FC166-9F32-489E-95A4-815A14B3BF79}" destId="{125BEE6B-BF7A-4AEF-9B6D-79B3E4895E73}" srcOrd="0" destOrd="0" presId="urn:microsoft.com/office/officeart/2008/layout/VerticalCurvedList"/>
    <dgm:cxn modelId="{C0AB1088-4557-4351-812F-2E7FDF190C86}" srcId="{8D5FC166-9F32-489E-95A4-815A14B3BF79}" destId="{8F132509-76D6-414A-A352-94321DEE6E2E}" srcOrd="2" destOrd="0" parTransId="{B5ED8010-012A-4883-B101-6FEA6CCCC83D}" sibTransId="{530B17D3-D3B9-43B4-9434-F7ED999A29E9}"/>
    <dgm:cxn modelId="{96D903F6-E16F-4088-9F63-32F4366A935E}" type="presOf" srcId="{D3529D6F-9D78-41C7-8F88-5728AAA3F705}" destId="{5D38C23D-FC59-4B2B-BECF-9F93A91D976F}" srcOrd="0" destOrd="0" presId="urn:microsoft.com/office/officeart/2008/layout/VerticalCurvedList"/>
    <dgm:cxn modelId="{3B3263D3-13B6-4473-B6E7-87F9105F3666}" type="presOf" srcId="{BE3657E1-CCF6-45D6-9AFE-FB64AF1E0671}" destId="{CE2A3C62-9EAF-4879-B245-7EEE8D07F0B8}" srcOrd="0" destOrd="0" presId="urn:microsoft.com/office/officeart/2008/layout/VerticalCurvedList"/>
    <dgm:cxn modelId="{736CB87C-0421-4B29-93D3-36EFC10F1ED8}" type="presParOf" srcId="{125BEE6B-BF7A-4AEF-9B6D-79B3E4895E73}" destId="{FB104B10-5285-496B-9ABB-DC0C0686E3BD}" srcOrd="0" destOrd="0" presId="urn:microsoft.com/office/officeart/2008/layout/VerticalCurvedList"/>
    <dgm:cxn modelId="{A8CCAFC0-4211-434F-97F8-20EB1BE172D8}" type="presParOf" srcId="{FB104B10-5285-496B-9ABB-DC0C0686E3BD}" destId="{5188D851-F4F8-469D-900A-EE645F8A830A}" srcOrd="0" destOrd="0" presId="urn:microsoft.com/office/officeart/2008/layout/VerticalCurvedList"/>
    <dgm:cxn modelId="{FA0F2C36-6425-4400-A336-6A22E27E8D70}" type="presParOf" srcId="{5188D851-F4F8-469D-900A-EE645F8A830A}" destId="{99ACDD35-9BB1-4DBC-87E9-6549282B54DF}" srcOrd="0" destOrd="0" presId="urn:microsoft.com/office/officeart/2008/layout/VerticalCurvedList"/>
    <dgm:cxn modelId="{7776A084-2A7A-4A84-BD75-015B176C9F5F}" type="presParOf" srcId="{5188D851-F4F8-469D-900A-EE645F8A830A}" destId="{5D38C23D-FC59-4B2B-BECF-9F93A91D976F}" srcOrd="1" destOrd="0" presId="urn:microsoft.com/office/officeart/2008/layout/VerticalCurvedList"/>
    <dgm:cxn modelId="{A15DC3EC-E6FA-4538-B492-46B7444F6085}" type="presParOf" srcId="{5188D851-F4F8-469D-900A-EE645F8A830A}" destId="{F0A80CFB-AB8C-48BE-876C-FCB3FFC665B8}" srcOrd="2" destOrd="0" presId="urn:microsoft.com/office/officeart/2008/layout/VerticalCurvedList"/>
    <dgm:cxn modelId="{0F3254DA-0295-4953-A0A7-3AE1085F7C61}" type="presParOf" srcId="{5188D851-F4F8-469D-900A-EE645F8A830A}" destId="{4AB896AB-F55E-4328-AD20-CF837284669E}" srcOrd="3" destOrd="0" presId="urn:microsoft.com/office/officeart/2008/layout/VerticalCurvedList"/>
    <dgm:cxn modelId="{FF74016D-00EB-4195-AF72-5071ECC07380}" type="presParOf" srcId="{FB104B10-5285-496B-9ABB-DC0C0686E3BD}" destId="{324AADBA-6BE8-40E8-9B9F-BFF7E6C7A68E}" srcOrd="1" destOrd="0" presId="urn:microsoft.com/office/officeart/2008/layout/VerticalCurvedList"/>
    <dgm:cxn modelId="{7A501510-FA42-4FF7-9C86-B95E1994E49F}" type="presParOf" srcId="{FB104B10-5285-496B-9ABB-DC0C0686E3BD}" destId="{DEF67520-742E-4495-A117-817CF1BBE152}" srcOrd="2" destOrd="0" presId="urn:microsoft.com/office/officeart/2008/layout/VerticalCurvedList"/>
    <dgm:cxn modelId="{1B0DBC1F-FB21-4BE7-8627-46C8A4ED8A42}" type="presParOf" srcId="{DEF67520-742E-4495-A117-817CF1BBE152}" destId="{9B55E1F3-2D01-44F5-AE3B-4C95C54F262E}" srcOrd="0" destOrd="0" presId="urn:microsoft.com/office/officeart/2008/layout/VerticalCurvedList"/>
    <dgm:cxn modelId="{2AEC78C5-3FD3-44C6-8453-662C29B62378}" type="presParOf" srcId="{FB104B10-5285-496B-9ABB-DC0C0686E3BD}" destId="{CE2A3C62-9EAF-4879-B245-7EEE8D07F0B8}" srcOrd="3" destOrd="0" presId="urn:microsoft.com/office/officeart/2008/layout/VerticalCurvedList"/>
    <dgm:cxn modelId="{049BD9DC-F10F-43CF-BDDD-94D7EBFE79D9}" type="presParOf" srcId="{FB104B10-5285-496B-9ABB-DC0C0686E3BD}" destId="{EF4DBEAA-5893-481A-979C-86D8699958B0}" srcOrd="4" destOrd="0" presId="urn:microsoft.com/office/officeart/2008/layout/VerticalCurvedList"/>
    <dgm:cxn modelId="{05469C9B-E18D-4619-92B5-3AA00E34DE7D}" type="presParOf" srcId="{EF4DBEAA-5893-481A-979C-86D8699958B0}" destId="{6D6504BB-A780-4B30-9DD3-A0158E6116AB}" srcOrd="0" destOrd="0" presId="urn:microsoft.com/office/officeart/2008/layout/VerticalCurvedList"/>
    <dgm:cxn modelId="{E589693C-E687-4271-AAB4-8C0F5B81FB15}" type="presParOf" srcId="{FB104B10-5285-496B-9ABB-DC0C0686E3BD}" destId="{DE0D38E0-95A9-41C8-9879-AD11EDFDE62B}" srcOrd="5" destOrd="0" presId="urn:microsoft.com/office/officeart/2008/layout/VerticalCurvedList"/>
    <dgm:cxn modelId="{8DB7989A-3EF2-47EE-9344-831FFDE60500}" type="presParOf" srcId="{FB104B10-5285-496B-9ABB-DC0C0686E3BD}" destId="{5A18915C-F8F6-4BE1-8840-6BB61351E6EC}" srcOrd="6" destOrd="0" presId="urn:microsoft.com/office/officeart/2008/layout/VerticalCurvedList"/>
    <dgm:cxn modelId="{53FEAE7F-9C04-4F38-954E-D2D785B2C165}" type="presParOf" srcId="{5A18915C-F8F6-4BE1-8840-6BB61351E6EC}" destId="{2918BC59-A8F8-42C3-8846-01D61102F6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34CB79-EE31-4FC9-81DF-FA21AC9422E8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1572BA-3361-4EFF-AD67-55A6E23B7CBB}">
      <dgm:prSet phldrT="[Текст]"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aholi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yashash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massivlari</a:t>
          </a:r>
          <a:r>
            <a:rPr lang="en-US" dirty="0" smtClean="0">
              <a:latin typeface="Arial" pitchFamily="34" charset="0"/>
              <a:cs typeface="Arial" pitchFamily="34" charset="0"/>
            </a:rPr>
            <a:t>  </a:t>
          </a:r>
        </a:p>
      </dgm:t>
    </dgm:pt>
    <dgm:pt modelId="{3BCAD87D-12CA-4F8C-AF4F-59809C6EFF0F}" type="parTrans" cxnId="{FAF8B129-1392-4B3D-B01F-97BE84A9F936}">
      <dgm:prSet/>
      <dgm:spPr/>
      <dgm:t>
        <a:bodyPr/>
        <a:lstStyle/>
        <a:p>
          <a:endParaRPr lang="en-US"/>
        </a:p>
      </dgm:t>
    </dgm:pt>
    <dgm:pt modelId="{75DFB4A5-65F1-48B8-AC34-BECC2CA9295D}" type="sibTrans" cxnId="{FAF8B129-1392-4B3D-B01F-97BE84A9F936}">
      <dgm:prSet/>
      <dgm:spPr/>
      <dgm:t>
        <a:bodyPr/>
        <a:lstStyle/>
        <a:p>
          <a:endParaRPr lang="en-US"/>
        </a:p>
      </dgm:t>
    </dgm:pt>
    <dgm:pt modelId="{9158D0E0-2EFA-4A60-B017-B220B1587516}">
      <dgm:prSet phldrT="[Текст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bank-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moliya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sektori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F411D05-5458-415C-AAA4-1DA5EC83B486}" type="parTrans" cxnId="{9E5B5F77-BEFF-4752-8563-2704165EDBDC}">
      <dgm:prSet/>
      <dgm:spPr/>
      <dgm:t>
        <a:bodyPr/>
        <a:lstStyle/>
        <a:p>
          <a:endParaRPr lang="en-US"/>
        </a:p>
      </dgm:t>
    </dgm:pt>
    <dgm:pt modelId="{B584031F-B73D-4140-8558-26EC1CADE5B7}" type="sibTrans" cxnId="{9E5B5F77-BEFF-4752-8563-2704165EDBDC}">
      <dgm:prSet/>
      <dgm:spPr/>
      <dgm:t>
        <a:bodyPr/>
        <a:lstStyle/>
        <a:p>
          <a:endParaRPr lang="en-US"/>
        </a:p>
      </dgm:t>
    </dgm:pt>
    <dgm:pt modelId="{D92CDA27-F443-4E60-A984-21D9C23D5DD1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tadbirkorlik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2E78641-F8E1-4900-90EE-4E425B7B9E13}" type="parTrans" cxnId="{81ED868D-5133-4C9E-A383-2B6FBCFC3B49}">
      <dgm:prSet/>
      <dgm:spPr/>
      <dgm:t>
        <a:bodyPr/>
        <a:lstStyle/>
        <a:p>
          <a:endParaRPr lang="en-US"/>
        </a:p>
      </dgm:t>
    </dgm:pt>
    <dgm:pt modelId="{B8EB72BE-B630-4581-AF3E-0711CCC0393C}" type="sibTrans" cxnId="{81ED868D-5133-4C9E-A383-2B6FBCFC3B49}">
      <dgm:prSet/>
      <dgm:spPr/>
      <dgm:t>
        <a:bodyPr/>
        <a:lstStyle/>
        <a:p>
          <a:endParaRPr lang="en-US"/>
        </a:p>
      </dgm:t>
    </dgm:pt>
    <dgm:pt modelId="{D3070BDB-57E0-4A41-B245-A0C3E8EEE10D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boshqaruv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sohalarining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rivojlanish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maskanlari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38294DA-E976-4745-81E1-8B900FF11673}" type="parTrans" cxnId="{5D6CFA23-89A5-4240-B5A9-0A1AA9E29875}">
      <dgm:prSet/>
      <dgm:spPr/>
      <dgm:t>
        <a:bodyPr/>
        <a:lstStyle/>
        <a:p>
          <a:endParaRPr lang="en-US"/>
        </a:p>
      </dgm:t>
    </dgm:pt>
    <dgm:pt modelId="{E1E19371-F149-49FE-8496-251BE8520B67}" type="sibTrans" cxnId="{5D6CFA23-89A5-4240-B5A9-0A1AA9E29875}">
      <dgm:prSet/>
      <dgm:spPr/>
      <dgm:t>
        <a:bodyPr/>
        <a:lstStyle/>
        <a:p>
          <a:endParaRPr lang="en-US"/>
        </a:p>
      </dgm:t>
    </dgm:pt>
    <dgm:pt modelId="{227B7EF5-78D3-4DE7-B6E5-1F888BD6905F}" type="pres">
      <dgm:prSet presAssocID="{FA34CB79-EE31-4FC9-81DF-FA21AC9422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B9F37-F5B5-4B27-93E0-21513B99D41B}" type="pres">
      <dgm:prSet presAssocID="{0F1572BA-3361-4EFF-AD67-55A6E23B7CBB}" presName="circle1" presStyleLbl="node1" presStyleIdx="0" presStyleCnt="4"/>
      <dgm:spPr/>
    </dgm:pt>
    <dgm:pt modelId="{DEACCF30-2711-430B-9D87-17782CF9C75E}" type="pres">
      <dgm:prSet presAssocID="{0F1572BA-3361-4EFF-AD67-55A6E23B7CBB}" presName="space" presStyleCnt="0"/>
      <dgm:spPr/>
    </dgm:pt>
    <dgm:pt modelId="{54E9D3DD-D5AE-494E-968F-CCF2658A780F}" type="pres">
      <dgm:prSet presAssocID="{0F1572BA-3361-4EFF-AD67-55A6E23B7CBB}" presName="rect1" presStyleLbl="alignAcc1" presStyleIdx="0" presStyleCnt="4"/>
      <dgm:spPr/>
      <dgm:t>
        <a:bodyPr/>
        <a:lstStyle/>
        <a:p>
          <a:endParaRPr lang="en-US"/>
        </a:p>
      </dgm:t>
    </dgm:pt>
    <dgm:pt modelId="{183916D6-EC46-4B50-9129-444D4AE71A4B}" type="pres">
      <dgm:prSet presAssocID="{D3070BDB-57E0-4A41-B245-A0C3E8EEE10D}" presName="vertSpace2" presStyleLbl="node1" presStyleIdx="0" presStyleCnt="4"/>
      <dgm:spPr/>
    </dgm:pt>
    <dgm:pt modelId="{C166A5BB-82D9-4D64-8949-28B9C9DF08BC}" type="pres">
      <dgm:prSet presAssocID="{D3070BDB-57E0-4A41-B245-A0C3E8EEE10D}" presName="circle2" presStyleLbl="node1" presStyleIdx="1" presStyleCnt="4"/>
      <dgm:spPr>
        <a:solidFill>
          <a:srgbClr val="FFFF00"/>
        </a:solidFill>
      </dgm:spPr>
    </dgm:pt>
    <dgm:pt modelId="{B690F334-4E30-48AE-B60B-F70E46D0543D}" type="pres">
      <dgm:prSet presAssocID="{D3070BDB-57E0-4A41-B245-A0C3E8EEE10D}" presName="rect2" presStyleLbl="alignAcc1" presStyleIdx="1" presStyleCnt="4"/>
      <dgm:spPr/>
      <dgm:t>
        <a:bodyPr/>
        <a:lstStyle/>
        <a:p>
          <a:endParaRPr lang="en-US"/>
        </a:p>
      </dgm:t>
    </dgm:pt>
    <dgm:pt modelId="{D0973D34-E1FC-4694-AED6-9D7555DAFFFB}" type="pres">
      <dgm:prSet presAssocID="{9158D0E0-2EFA-4A60-B017-B220B1587516}" presName="vertSpace3" presStyleLbl="node1" presStyleIdx="1" presStyleCnt="4"/>
      <dgm:spPr/>
    </dgm:pt>
    <dgm:pt modelId="{CEF4C217-D71A-457F-AEE8-41120CD87517}" type="pres">
      <dgm:prSet presAssocID="{9158D0E0-2EFA-4A60-B017-B220B1587516}" presName="circle3" presStyleLbl="node1" presStyleIdx="2" presStyleCnt="4"/>
      <dgm:spPr/>
    </dgm:pt>
    <dgm:pt modelId="{20A83E3C-9CF9-4F4F-8398-C0B0D48654F0}" type="pres">
      <dgm:prSet presAssocID="{9158D0E0-2EFA-4A60-B017-B220B1587516}" presName="rect3" presStyleLbl="alignAcc1" presStyleIdx="2" presStyleCnt="4"/>
      <dgm:spPr/>
      <dgm:t>
        <a:bodyPr/>
        <a:lstStyle/>
        <a:p>
          <a:endParaRPr lang="en-US"/>
        </a:p>
      </dgm:t>
    </dgm:pt>
    <dgm:pt modelId="{1137C3D8-E5CD-4828-AD52-9577865CFAE1}" type="pres">
      <dgm:prSet presAssocID="{D92CDA27-F443-4E60-A984-21D9C23D5DD1}" presName="vertSpace4" presStyleLbl="node1" presStyleIdx="2" presStyleCnt="4"/>
      <dgm:spPr/>
    </dgm:pt>
    <dgm:pt modelId="{E53FAEF7-7BEE-4E24-B407-15FC03A5B27F}" type="pres">
      <dgm:prSet presAssocID="{D92CDA27-F443-4E60-A984-21D9C23D5DD1}" presName="circle4" presStyleLbl="node1" presStyleIdx="3" presStyleCnt="4"/>
      <dgm:spPr>
        <a:solidFill>
          <a:srgbClr val="FF0000"/>
        </a:solidFill>
      </dgm:spPr>
    </dgm:pt>
    <dgm:pt modelId="{9F4186DC-50C6-467B-9E36-220CD6F9E9BF}" type="pres">
      <dgm:prSet presAssocID="{D92CDA27-F443-4E60-A984-21D9C23D5DD1}" presName="rect4" presStyleLbl="alignAcc1" presStyleIdx="3" presStyleCnt="4"/>
      <dgm:spPr/>
      <dgm:t>
        <a:bodyPr/>
        <a:lstStyle/>
        <a:p>
          <a:endParaRPr lang="en-US"/>
        </a:p>
      </dgm:t>
    </dgm:pt>
    <dgm:pt modelId="{56D638AB-740D-4408-99E2-27107CAE8E76}" type="pres">
      <dgm:prSet presAssocID="{0F1572BA-3361-4EFF-AD67-55A6E23B7CB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E5849-CDCD-41EC-8076-20E48EF335A1}" type="pres">
      <dgm:prSet presAssocID="{D3070BDB-57E0-4A41-B245-A0C3E8EEE10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952FF-05F4-4547-85EE-6324C89DCC9B}" type="pres">
      <dgm:prSet presAssocID="{9158D0E0-2EFA-4A60-B017-B220B158751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B901E-0508-420E-91CC-7C5D18FA767C}" type="pres">
      <dgm:prSet presAssocID="{D92CDA27-F443-4E60-A984-21D9C23D5DD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ED868D-5133-4C9E-A383-2B6FBCFC3B49}" srcId="{FA34CB79-EE31-4FC9-81DF-FA21AC9422E8}" destId="{D92CDA27-F443-4E60-A984-21D9C23D5DD1}" srcOrd="3" destOrd="0" parTransId="{E2E78641-F8E1-4900-90EE-4E425B7B9E13}" sibTransId="{B8EB72BE-B630-4581-AF3E-0711CCC0393C}"/>
    <dgm:cxn modelId="{B6B6B2B9-F543-4B76-8903-9CDC700AA0CD}" type="presOf" srcId="{9158D0E0-2EFA-4A60-B017-B220B1587516}" destId="{9D6952FF-05F4-4547-85EE-6324C89DCC9B}" srcOrd="1" destOrd="0" presId="urn:microsoft.com/office/officeart/2005/8/layout/target3"/>
    <dgm:cxn modelId="{19B864BA-6B90-40D7-89EF-E4637BE20F92}" type="presOf" srcId="{0F1572BA-3361-4EFF-AD67-55A6E23B7CBB}" destId="{56D638AB-740D-4408-99E2-27107CAE8E76}" srcOrd="1" destOrd="0" presId="urn:microsoft.com/office/officeart/2005/8/layout/target3"/>
    <dgm:cxn modelId="{50E485D9-068E-4CAE-A6EC-05BE779DC0EB}" type="presOf" srcId="{FA34CB79-EE31-4FC9-81DF-FA21AC9422E8}" destId="{227B7EF5-78D3-4DE7-B6E5-1F888BD6905F}" srcOrd="0" destOrd="0" presId="urn:microsoft.com/office/officeart/2005/8/layout/target3"/>
    <dgm:cxn modelId="{FAF8B129-1392-4B3D-B01F-97BE84A9F936}" srcId="{FA34CB79-EE31-4FC9-81DF-FA21AC9422E8}" destId="{0F1572BA-3361-4EFF-AD67-55A6E23B7CBB}" srcOrd="0" destOrd="0" parTransId="{3BCAD87D-12CA-4F8C-AF4F-59809C6EFF0F}" sibTransId="{75DFB4A5-65F1-48B8-AC34-BECC2CA9295D}"/>
    <dgm:cxn modelId="{A8C21D25-57B4-4FE8-BC0E-9816E7130A9E}" type="presOf" srcId="{9158D0E0-2EFA-4A60-B017-B220B1587516}" destId="{20A83E3C-9CF9-4F4F-8398-C0B0D48654F0}" srcOrd="0" destOrd="0" presId="urn:microsoft.com/office/officeart/2005/8/layout/target3"/>
    <dgm:cxn modelId="{9E5B5F77-BEFF-4752-8563-2704165EDBDC}" srcId="{FA34CB79-EE31-4FC9-81DF-FA21AC9422E8}" destId="{9158D0E0-2EFA-4A60-B017-B220B1587516}" srcOrd="2" destOrd="0" parTransId="{BF411D05-5458-415C-AAA4-1DA5EC83B486}" sibTransId="{B584031F-B73D-4140-8558-26EC1CADE5B7}"/>
    <dgm:cxn modelId="{3A6B8FD7-CD4D-43B9-936F-B9E8851EFA7B}" type="presOf" srcId="{0F1572BA-3361-4EFF-AD67-55A6E23B7CBB}" destId="{54E9D3DD-D5AE-494E-968F-CCF2658A780F}" srcOrd="0" destOrd="0" presId="urn:microsoft.com/office/officeart/2005/8/layout/target3"/>
    <dgm:cxn modelId="{4EA0C6BC-10DB-4B4B-ADF4-0F8AB29FC73E}" type="presOf" srcId="{D3070BDB-57E0-4A41-B245-A0C3E8EEE10D}" destId="{7F3E5849-CDCD-41EC-8076-20E48EF335A1}" srcOrd="1" destOrd="0" presId="urn:microsoft.com/office/officeart/2005/8/layout/target3"/>
    <dgm:cxn modelId="{17E9611C-AE0F-4EAE-AEDD-70CDADE28029}" type="presOf" srcId="{D92CDA27-F443-4E60-A984-21D9C23D5DD1}" destId="{9F4186DC-50C6-467B-9E36-220CD6F9E9BF}" srcOrd="0" destOrd="0" presId="urn:microsoft.com/office/officeart/2005/8/layout/target3"/>
    <dgm:cxn modelId="{7F395320-F4CB-4E97-A901-19065ABB8095}" type="presOf" srcId="{D3070BDB-57E0-4A41-B245-A0C3E8EEE10D}" destId="{B690F334-4E30-48AE-B60B-F70E46D0543D}" srcOrd="0" destOrd="0" presId="urn:microsoft.com/office/officeart/2005/8/layout/target3"/>
    <dgm:cxn modelId="{2BF28813-EDF3-4302-B1B6-134B359C59F5}" type="presOf" srcId="{D92CDA27-F443-4E60-A984-21D9C23D5DD1}" destId="{B57B901E-0508-420E-91CC-7C5D18FA767C}" srcOrd="1" destOrd="0" presId="urn:microsoft.com/office/officeart/2005/8/layout/target3"/>
    <dgm:cxn modelId="{5D6CFA23-89A5-4240-B5A9-0A1AA9E29875}" srcId="{FA34CB79-EE31-4FC9-81DF-FA21AC9422E8}" destId="{D3070BDB-57E0-4A41-B245-A0C3E8EEE10D}" srcOrd="1" destOrd="0" parTransId="{A38294DA-E976-4745-81E1-8B900FF11673}" sibTransId="{E1E19371-F149-49FE-8496-251BE8520B67}"/>
    <dgm:cxn modelId="{31D5A186-0D78-4D02-A8EA-C5DE9F87FCDD}" type="presParOf" srcId="{227B7EF5-78D3-4DE7-B6E5-1F888BD6905F}" destId="{E90B9F37-F5B5-4B27-93E0-21513B99D41B}" srcOrd="0" destOrd="0" presId="urn:microsoft.com/office/officeart/2005/8/layout/target3"/>
    <dgm:cxn modelId="{16C786C8-9E7F-4F28-8228-C0FE10FB14AC}" type="presParOf" srcId="{227B7EF5-78D3-4DE7-B6E5-1F888BD6905F}" destId="{DEACCF30-2711-430B-9D87-17782CF9C75E}" srcOrd="1" destOrd="0" presId="urn:microsoft.com/office/officeart/2005/8/layout/target3"/>
    <dgm:cxn modelId="{2597BFF0-5497-4B58-AF93-FC6659792470}" type="presParOf" srcId="{227B7EF5-78D3-4DE7-B6E5-1F888BD6905F}" destId="{54E9D3DD-D5AE-494E-968F-CCF2658A780F}" srcOrd="2" destOrd="0" presId="urn:microsoft.com/office/officeart/2005/8/layout/target3"/>
    <dgm:cxn modelId="{EA902E93-3221-425F-AF9D-CCFBFB181678}" type="presParOf" srcId="{227B7EF5-78D3-4DE7-B6E5-1F888BD6905F}" destId="{183916D6-EC46-4B50-9129-444D4AE71A4B}" srcOrd="3" destOrd="0" presId="urn:microsoft.com/office/officeart/2005/8/layout/target3"/>
    <dgm:cxn modelId="{98D7CACF-F230-4E0B-ADC9-637147A84F63}" type="presParOf" srcId="{227B7EF5-78D3-4DE7-B6E5-1F888BD6905F}" destId="{C166A5BB-82D9-4D64-8949-28B9C9DF08BC}" srcOrd="4" destOrd="0" presId="urn:microsoft.com/office/officeart/2005/8/layout/target3"/>
    <dgm:cxn modelId="{9E593113-B2A0-4D34-B251-E8F67CC091DD}" type="presParOf" srcId="{227B7EF5-78D3-4DE7-B6E5-1F888BD6905F}" destId="{B690F334-4E30-48AE-B60B-F70E46D0543D}" srcOrd="5" destOrd="0" presId="urn:microsoft.com/office/officeart/2005/8/layout/target3"/>
    <dgm:cxn modelId="{02DE145D-5FBD-4874-A86C-D4EA3AF772BA}" type="presParOf" srcId="{227B7EF5-78D3-4DE7-B6E5-1F888BD6905F}" destId="{D0973D34-E1FC-4694-AED6-9D7555DAFFFB}" srcOrd="6" destOrd="0" presId="urn:microsoft.com/office/officeart/2005/8/layout/target3"/>
    <dgm:cxn modelId="{B70E4D79-AE01-4817-86EA-5DD3F786408F}" type="presParOf" srcId="{227B7EF5-78D3-4DE7-B6E5-1F888BD6905F}" destId="{CEF4C217-D71A-457F-AEE8-41120CD87517}" srcOrd="7" destOrd="0" presId="urn:microsoft.com/office/officeart/2005/8/layout/target3"/>
    <dgm:cxn modelId="{EB424CCE-725D-468B-A81F-6BBFE36DD4F0}" type="presParOf" srcId="{227B7EF5-78D3-4DE7-B6E5-1F888BD6905F}" destId="{20A83E3C-9CF9-4F4F-8398-C0B0D48654F0}" srcOrd="8" destOrd="0" presId="urn:microsoft.com/office/officeart/2005/8/layout/target3"/>
    <dgm:cxn modelId="{5E235E57-A051-4E43-9C42-9137D75C2F8E}" type="presParOf" srcId="{227B7EF5-78D3-4DE7-B6E5-1F888BD6905F}" destId="{1137C3D8-E5CD-4828-AD52-9577865CFAE1}" srcOrd="9" destOrd="0" presId="urn:microsoft.com/office/officeart/2005/8/layout/target3"/>
    <dgm:cxn modelId="{9D688593-6E89-4E50-AB1A-58EF389C9F68}" type="presParOf" srcId="{227B7EF5-78D3-4DE7-B6E5-1F888BD6905F}" destId="{E53FAEF7-7BEE-4E24-B407-15FC03A5B27F}" srcOrd="10" destOrd="0" presId="urn:microsoft.com/office/officeart/2005/8/layout/target3"/>
    <dgm:cxn modelId="{29BA9BD1-D067-4387-BD08-F5116E0A2DE3}" type="presParOf" srcId="{227B7EF5-78D3-4DE7-B6E5-1F888BD6905F}" destId="{9F4186DC-50C6-467B-9E36-220CD6F9E9BF}" srcOrd="11" destOrd="0" presId="urn:microsoft.com/office/officeart/2005/8/layout/target3"/>
    <dgm:cxn modelId="{9279C51B-5D8B-4F85-97C8-DCB92AC03CF6}" type="presParOf" srcId="{227B7EF5-78D3-4DE7-B6E5-1F888BD6905F}" destId="{56D638AB-740D-4408-99E2-27107CAE8E76}" srcOrd="12" destOrd="0" presId="urn:microsoft.com/office/officeart/2005/8/layout/target3"/>
    <dgm:cxn modelId="{C300E91A-C33E-4B2D-BA6A-42FE1E3D5157}" type="presParOf" srcId="{227B7EF5-78D3-4DE7-B6E5-1F888BD6905F}" destId="{7F3E5849-CDCD-41EC-8076-20E48EF335A1}" srcOrd="13" destOrd="0" presId="urn:microsoft.com/office/officeart/2005/8/layout/target3"/>
    <dgm:cxn modelId="{A5D7FEB0-C34C-4531-8621-598A80DC7A8F}" type="presParOf" srcId="{227B7EF5-78D3-4DE7-B6E5-1F888BD6905F}" destId="{9D6952FF-05F4-4547-85EE-6324C89DCC9B}" srcOrd="14" destOrd="0" presId="urn:microsoft.com/office/officeart/2005/8/layout/target3"/>
    <dgm:cxn modelId="{34CA8D21-0C1C-4AB0-BD69-AF89E5A35402}" type="presParOf" srcId="{227B7EF5-78D3-4DE7-B6E5-1F888BD6905F}" destId="{B57B901E-0508-420E-91CC-7C5D18FA767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D05358-AE3C-4631-AD5B-062AB768E0CD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3EF027-3C2B-434A-9DD4-EA5C21FBC37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urbanizatsiya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ko‘rsatkichi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o‘rtacha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hisobda</a:t>
          </a:r>
          <a:r>
            <a:rPr lang="en-US" dirty="0" smtClean="0">
              <a:latin typeface="Arial" pitchFamily="34" charset="0"/>
              <a:cs typeface="Arial" pitchFamily="34" charset="0"/>
            </a:rPr>
            <a:t> 70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foizdan</a:t>
          </a:r>
          <a:r>
            <a:rPr lang="en-US" dirty="0" smtClean="0">
              <a:latin typeface="Arial" pitchFamily="34" charset="0"/>
              <a:cs typeface="Arial" pitchFamily="34" charset="0"/>
            </a:rPr>
            <a:t> 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oshgan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hududlar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4B574E1-B46F-4886-A30E-3160D5C0B9DC}" type="parTrans" cxnId="{F7DD1CA2-8F54-47BA-9B45-E36D660FC04B}">
      <dgm:prSet/>
      <dgm:spPr/>
      <dgm:t>
        <a:bodyPr/>
        <a:lstStyle/>
        <a:p>
          <a:endParaRPr lang="en-US"/>
        </a:p>
      </dgm:t>
    </dgm:pt>
    <dgm:pt modelId="{F3425313-5B31-4D1B-9923-81B83C2C18F8}" type="sibTrans" cxnId="{F7DD1CA2-8F54-47BA-9B45-E36D660FC04B}">
      <dgm:prSet/>
      <dgm:spPr/>
      <dgm:t>
        <a:bodyPr/>
        <a:lstStyle/>
        <a:p>
          <a:endParaRPr lang="en-US"/>
        </a:p>
      </dgm:t>
    </dgm:pt>
    <dgm:pt modelId="{D7D950F1-EEAD-4337-850E-0F91EC2662A7}" type="pres">
      <dgm:prSet presAssocID="{D9D05358-AE3C-4631-AD5B-062AB768E0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F17FBF-0669-453C-9492-3E96C88CB98D}" type="pres">
      <dgm:prSet presAssocID="{253EF027-3C2B-434A-9DD4-EA5C21FBC376}" presName="vertFlow" presStyleCnt="0"/>
      <dgm:spPr/>
    </dgm:pt>
    <dgm:pt modelId="{2AB4656A-7019-438A-BE21-409D490233DA}" type="pres">
      <dgm:prSet presAssocID="{253EF027-3C2B-434A-9DD4-EA5C21FBC376}" presName="header" presStyleLbl="node1" presStyleIdx="0" presStyleCnt="1" custScaleX="274350"/>
      <dgm:spPr/>
      <dgm:t>
        <a:bodyPr/>
        <a:lstStyle/>
        <a:p>
          <a:endParaRPr lang="en-US"/>
        </a:p>
      </dgm:t>
    </dgm:pt>
  </dgm:ptLst>
  <dgm:cxnLst>
    <dgm:cxn modelId="{C6A8A48E-799A-486B-BAC7-9D736A3A7100}" type="presOf" srcId="{D9D05358-AE3C-4631-AD5B-062AB768E0CD}" destId="{D7D950F1-EEAD-4337-850E-0F91EC2662A7}" srcOrd="0" destOrd="0" presId="urn:microsoft.com/office/officeart/2005/8/layout/lProcess1"/>
    <dgm:cxn modelId="{D6666DC7-0B9F-4463-A029-F6D3272C9EEC}" type="presOf" srcId="{253EF027-3C2B-434A-9DD4-EA5C21FBC376}" destId="{2AB4656A-7019-438A-BE21-409D490233DA}" srcOrd="0" destOrd="0" presId="urn:microsoft.com/office/officeart/2005/8/layout/lProcess1"/>
    <dgm:cxn modelId="{F7DD1CA2-8F54-47BA-9B45-E36D660FC04B}" srcId="{D9D05358-AE3C-4631-AD5B-062AB768E0CD}" destId="{253EF027-3C2B-434A-9DD4-EA5C21FBC376}" srcOrd="0" destOrd="0" parTransId="{44B574E1-B46F-4886-A30E-3160D5C0B9DC}" sibTransId="{F3425313-5B31-4D1B-9923-81B83C2C18F8}"/>
    <dgm:cxn modelId="{01AF07B8-4775-4051-8D3E-685849E57318}" type="presParOf" srcId="{D7D950F1-EEAD-4337-850E-0F91EC2662A7}" destId="{F5F17FBF-0669-453C-9492-3E96C88CB98D}" srcOrd="0" destOrd="0" presId="urn:microsoft.com/office/officeart/2005/8/layout/lProcess1"/>
    <dgm:cxn modelId="{1D1DA056-109B-43F8-BDFB-7AA3E5D36A2B}" type="presParOf" srcId="{F5F17FBF-0669-453C-9492-3E96C88CB98D}" destId="{2AB4656A-7019-438A-BE21-409D490233DA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06BE8-BB15-4CC1-8C87-2F1D695A76E2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150E41-E7A3-452D-AB70-E34FD47D043A}">
      <dgm:prSet phldrT="[Текст]" custT="1"/>
      <dgm:spPr/>
      <dgm:t>
        <a:bodyPr/>
        <a:lstStyle/>
        <a:p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moliyaviy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jamg‘ar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-ma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8CCE5-B302-4403-90F3-8BBC163B0B73}" type="parTrans" cxnId="{03C2CE15-F9A0-44DF-ADDA-01FA5B28184E}">
      <dgm:prSet/>
      <dgm:spPr/>
      <dgm:t>
        <a:bodyPr/>
        <a:lstStyle/>
        <a:p>
          <a:endParaRPr lang="en-US" sz="2200"/>
        </a:p>
      </dgm:t>
    </dgm:pt>
    <dgm:pt modelId="{ABFA10BA-0365-4297-83F8-A1F1A4A41FD2}" type="sibTrans" cxnId="{03C2CE15-F9A0-44DF-ADDA-01FA5B28184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 sz="2200"/>
        </a:p>
      </dgm:t>
    </dgm:pt>
    <dgm:pt modelId="{D62254F0-0D57-4BB9-8BED-44333B534C88}">
      <dgm:prSet phldrT="[Текст]" custT="1"/>
      <dgm:spPr/>
      <dgm:t>
        <a:bodyPr/>
        <a:lstStyle/>
        <a:p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korxona-lari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D1033-9F4E-4F84-A48D-516A85AE246F}" type="parTrans" cxnId="{8B688EAB-F42C-4BEC-B05C-594757C18BFD}">
      <dgm:prSet/>
      <dgm:spPr/>
      <dgm:t>
        <a:bodyPr/>
        <a:lstStyle/>
        <a:p>
          <a:endParaRPr lang="en-US" sz="2200"/>
        </a:p>
      </dgm:t>
    </dgm:pt>
    <dgm:pt modelId="{C877B6CA-EAC7-414F-93D8-74E0807325BB}" type="sibTrans" cxnId="{8B688EAB-F42C-4BEC-B05C-594757C18BF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 sz="2200"/>
        </a:p>
      </dgm:t>
    </dgm:pt>
    <dgm:pt modelId="{CA29E91E-D099-4463-85D5-A0415ECFC813}">
      <dgm:prSet phldrT="[Текст]" custT="1"/>
      <dgm:spPr/>
      <dgm:t>
        <a:bodyPr/>
        <a:lstStyle/>
        <a:p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bank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4F0D4-59AF-4EE6-9BD0-A9504A62C353}" type="parTrans" cxnId="{2FDC9884-D404-4450-B12B-AB62A8A88AFA}">
      <dgm:prSet/>
      <dgm:spPr/>
      <dgm:t>
        <a:bodyPr/>
        <a:lstStyle/>
        <a:p>
          <a:endParaRPr lang="en-US" sz="2200"/>
        </a:p>
      </dgm:t>
    </dgm:pt>
    <dgm:pt modelId="{2F922A0D-55A8-4BEC-89B4-32B4DFBF89DD}" type="sibTrans" cxnId="{2FDC9884-D404-4450-B12B-AB62A8A88AF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 sz="2200"/>
        </a:p>
      </dgm:t>
    </dgm:pt>
    <dgm:pt modelId="{8A6605A0-6EA9-45E3-85D3-61B63ACC1A9F}">
      <dgm:prSet custT="1"/>
      <dgm:spPr/>
      <dgm:t>
        <a:bodyPr/>
        <a:lstStyle/>
        <a:p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 port</a:t>
          </a:r>
        </a:p>
      </dgm:t>
    </dgm:pt>
    <dgm:pt modelId="{366D0BCD-B5AD-4CDD-9B67-E876B6473D48}" type="parTrans" cxnId="{158EBE6D-BAAB-4BDA-A3F1-82835EC8E027}">
      <dgm:prSet/>
      <dgm:spPr/>
      <dgm:t>
        <a:bodyPr/>
        <a:lstStyle/>
        <a:p>
          <a:endParaRPr lang="en-US" sz="2200"/>
        </a:p>
      </dgm:t>
    </dgm:pt>
    <dgm:pt modelId="{3DD6C8C9-3788-4198-AB2A-BA782D83B984}" type="sibTrans" cxnId="{158EBE6D-BAAB-4BDA-A3F1-82835EC8E027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 sz="2200"/>
        </a:p>
      </dgm:t>
    </dgm:pt>
    <dgm:pt modelId="{26E74F7C-383D-4C7E-8313-8C53D9494D11}">
      <dgm:prSet custT="1"/>
      <dgm:spPr/>
      <dgm:t>
        <a:bodyPr/>
        <a:lstStyle/>
        <a:p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tashkilot-lar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qaror-gohlari</a:t>
          </a:r>
          <a:endParaRPr lang="en-US" sz="22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6A5BA-215D-4094-BC50-3572AE40BAD9}" type="parTrans" cxnId="{2A708EA4-577E-470A-B52B-35ED41F32F5D}">
      <dgm:prSet/>
      <dgm:spPr/>
      <dgm:t>
        <a:bodyPr/>
        <a:lstStyle/>
        <a:p>
          <a:endParaRPr lang="en-US" sz="2200"/>
        </a:p>
      </dgm:t>
    </dgm:pt>
    <dgm:pt modelId="{CC82D1B0-382B-4CC0-9D12-11585D01886F}" type="sibTrans" cxnId="{2A708EA4-577E-470A-B52B-35ED41F32F5D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 sz="2200"/>
        </a:p>
      </dgm:t>
    </dgm:pt>
    <dgm:pt modelId="{539AFECB-751E-4D7E-BFF8-9FF18A6DE36B}">
      <dgm:prSet custT="1"/>
      <dgm:spPr/>
      <dgm:t>
        <a:bodyPr/>
        <a:lstStyle/>
        <a:p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birjalar</a:t>
          </a:r>
        </a:p>
      </dgm:t>
    </dgm:pt>
    <dgm:pt modelId="{444DC859-D510-4BD4-82B7-181FB5028B6B}" type="parTrans" cxnId="{B4EFC193-E9D0-4D90-AB66-0F97F3FA407D}">
      <dgm:prSet/>
      <dgm:spPr/>
      <dgm:t>
        <a:bodyPr/>
        <a:lstStyle/>
        <a:p>
          <a:endParaRPr lang="en-US" sz="2200"/>
        </a:p>
      </dgm:t>
    </dgm:pt>
    <dgm:pt modelId="{E1E53FE0-361B-493C-9B69-00E8555B40BA}" type="sibTrans" cxnId="{B4EFC193-E9D0-4D90-AB66-0F97F3FA407D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 sz="2200"/>
        </a:p>
      </dgm:t>
    </dgm:pt>
    <dgm:pt modelId="{DB3FB380-CAB0-4E83-AAA5-8A10F0BE7CF6}">
      <dgm:prSet custT="1"/>
      <dgm:spPr/>
      <dgm:t>
        <a:bodyPr/>
        <a:lstStyle/>
        <a:p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Trans-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korpo-ratsiyalar</a:t>
          </a:r>
          <a:endParaRPr lang="en-US" sz="22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470C9-128C-4AE4-ABBD-E2C2BDC57690}" type="parTrans" cxnId="{6AACFA54-06A3-4821-958C-DD3AC3F6F2E2}">
      <dgm:prSet/>
      <dgm:spPr/>
      <dgm:t>
        <a:bodyPr/>
        <a:lstStyle/>
        <a:p>
          <a:endParaRPr lang="en-US" sz="2200"/>
        </a:p>
      </dgm:t>
    </dgm:pt>
    <dgm:pt modelId="{653C0803-4851-4D22-8CF9-7556270A1527}" type="sibTrans" cxnId="{6AACFA54-06A3-4821-958C-DD3AC3F6F2E2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 sz="2200"/>
        </a:p>
      </dgm:t>
    </dgm:pt>
    <dgm:pt modelId="{C11B3B80-8F68-46BD-A17E-75B326F99618}" type="pres">
      <dgm:prSet presAssocID="{71206BE8-BB15-4CC1-8C87-2F1D695A76E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C8EFB658-8441-4972-8429-3C213ABAF3DC}" type="pres">
      <dgm:prSet presAssocID="{B8150E41-E7A3-452D-AB70-E34FD47D043A}" presName="text1" presStyleCnt="0"/>
      <dgm:spPr/>
    </dgm:pt>
    <dgm:pt modelId="{745E6189-8EB5-44BC-B81E-34835E3BB497}" type="pres">
      <dgm:prSet presAssocID="{B8150E41-E7A3-452D-AB70-E34FD47D043A}" presName="textRepeatNode" presStyleLbl="alignNode1" presStyleIdx="0" presStyleCnt="7" custScaleX="106033" custScaleY="99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DD856-5284-4045-A70C-CC5DCBC82055}" type="pres">
      <dgm:prSet presAssocID="{B8150E41-E7A3-452D-AB70-E34FD47D043A}" presName="textaccent1" presStyleCnt="0"/>
      <dgm:spPr/>
    </dgm:pt>
    <dgm:pt modelId="{048DA991-C0B9-4A98-9F1F-C0455424F023}" type="pres">
      <dgm:prSet presAssocID="{B8150E41-E7A3-452D-AB70-E34FD47D043A}" presName="accentRepeatNode" presStyleLbl="solidAlignAcc1" presStyleIdx="0" presStyleCnt="14" custLinFactNeighborX="-73921" custLinFactNeighborY="-28367"/>
      <dgm:spPr/>
    </dgm:pt>
    <dgm:pt modelId="{0EB8F96A-40A4-4BED-9729-530A97BFBF01}" type="pres">
      <dgm:prSet presAssocID="{ABFA10BA-0365-4297-83F8-A1F1A4A41FD2}" presName="image1" presStyleCnt="0"/>
      <dgm:spPr/>
    </dgm:pt>
    <dgm:pt modelId="{F251789B-3489-432B-B947-8C004A84968F}" type="pres">
      <dgm:prSet presAssocID="{ABFA10BA-0365-4297-83F8-A1F1A4A41FD2}" presName="imageRepeatNode" presStyleLbl="alignAcc1" presStyleIdx="0" presStyleCnt="7"/>
      <dgm:spPr/>
      <dgm:t>
        <a:bodyPr/>
        <a:lstStyle/>
        <a:p>
          <a:endParaRPr lang="en-US"/>
        </a:p>
      </dgm:t>
    </dgm:pt>
    <dgm:pt modelId="{6E4FC8B5-02B5-4D7B-B73A-CB44F93FBB52}" type="pres">
      <dgm:prSet presAssocID="{ABFA10BA-0365-4297-83F8-A1F1A4A41FD2}" presName="imageaccent1" presStyleCnt="0"/>
      <dgm:spPr/>
    </dgm:pt>
    <dgm:pt modelId="{59CAF0D3-C325-4787-B676-0931A8903BB8}" type="pres">
      <dgm:prSet presAssocID="{ABFA10BA-0365-4297-83F8-A1F1A4A41FD2}" presName="accentRepeatNode" presStyleLbl="solidAlignAcc1" presStyleIdx="1" presStyleCnt="14"/>
      <dgm:spPr/>
    </dgm:pt>
    <dgm:pt modelId="{8CB5433C-421C-4B25-A520-9730DE8D9E59}" type="pres">
      <dgm:prSet presAssocID="{539AFECB-751E-4D7E-BFF8-9FF18A6DE36B}" presName="text2" presStyleCnt="0"/>
      <dgm:spPr/>
    </dgm:pt>
    <dgm:pt modelId="{B08CCFA6-3792-4E94-8770-AD888320C7C7}" type="pres">
      <dgm:prSet presAssocID="{539AFECB-751E-4D7E-BFF8-9FF18A6DE36B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7265B-9079-471E-9071-26C0CEEBBF8F}" type="pres">
      <dgm:prSet presAssocID="{539AFECB-751E-4D7E-BFF8-9FF18A6DE36B}" presName="textaccent2" presStyleCnt="0"/>
      <dgm:spPr/>
    </dgm:pt>
    <dgm:pt modelId="{4BDCA7AF-2673-4F0B-B4E2-176F877ED349}" type="pres">
      <dgm:prSet presAssocID="{539AFECB-751E-4D7E-BFF8-9FF18A6DE36B}" presName="accentRepeatNode" presStyleLbl="solidAlignAcc1" presStyleIdx="2" presStyleCnt="14"/>
      <dgm:spPr/>
    </dgm:pt>
    <dgm:pt modelId="{651F314D-25F5-4355-B06F-2ECD9430052C}" type="pres">
      <dgm:prSet presAssocID="{E1E53FE0-361B-493C-9B69-00E8555B40BA}" presName="image2" presStyleCnt="0"/>
      <dgm:spPr/>
    </dgm:pt>
    <dgm:pt modelId="{63768046-D5C5-422B-8BE9-BF479F2739CE}" type="pres">
      <dgm:prSet presAssocID="{E1E53FE0-361B-493C-9B69-00E8555B40BA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63CE9FE1-5CA7-43A0-97FB-E015F0FF0C77}" type="pres">
      <dgm:prSet presAssocID="{E1E53FE0-361B-493C-9B69-00E8555B40BA}" presName="imageaccent2" presStyleCnt="0"/>
      <dgm:spPr/>
    </dgm:pt>
    <dgm:pt modelId="{12547D27-7E37-49E9-B12A-01BFAC478C66}" type="pres">
      <dgm:prSet presAssocID="{E1E53FE0-361B-493C-9B69-00E8555B40BA}" presName="accentRepeatNode" presStyleLbl="solidAlignAcc1" presStyleIdx="3" presStyleCnt="14"/>
      <dgm:spPr/>
    </dgm:pt>
    <dgm:pt modelId="{19E4F9E0-0302-4DA2-80B7-5840D0248CFB}" type="pres">
      <dgm:prSet presAssocID="{DB3FB380-CAB0-4E83-AAA5-8A10F0BE7CF6}" presName="text3" presStyleCnt="0"/>
      <dgm:spPr/>
    </dgm:pt>
    <dgm:pt modelId="{5081828F-B655-432A-B4C1-9B4636CB2C73}" type="pres">
      <dgm:prSet presAssocID="{DB3FB380-CAB0-4E83-AAA5-8A10F0BE7CF6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0C032-A151-4EDB-9CD2-CC67DD4E20C3}" type="pres">
      <dgm:prSet presAssocID="{DB3FB380-CAB0-4E83-AAA5-8A10F0BE7CF6}" presName="textaccent3" presStyleCnt="0"/>
      <dgm:spPr/>
    </dgm:pt>
    <dgm:pt modelId="{47EE29DD-5A2A-4213-BDAD-98AAA9180E77}" type="pres">
      <dgm:prSet presAssocID="{DB3FB380-CAB0-4E83-AAA5-8A10F0BE7CF6}" presName="accentRepeatNode" presStyleLbl="solidAlignAcc1" presStyleIdx="4" presStyleCnt="14"/>
      <dgm:spPr/>
    </dgm:pt>
    <dgm:pt modelId="{A1CF3C22-02D9-4F53-9237-7820209B4DE3}" type="pres">
      <dgm:prSet presAssocID="{653C0803-4851-4D22-8CF9-7556270A1527}" presName="image3" presStyleCnt="0"/>
      <dgm:spPr/>
    </dgm:pt>
    <dgm:pt modelId="{D015EDF4-68F3-4C3A-B8BC-7848060FB6E2}" type="pres">
      <dgm:prSet presAssocID="{653C0803-4851-4D22-8CF9-7556270A1527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D94A956E-7D68-4DE1-B0C4-98D0B2F6BE4A}" type="pres">
      <dgm:prSet presAssocID="{653C0803-4851-4D22-8CF9-7556270A1527}" presName="imageaccent3" presStyleCnt="0"/>
      <dgm:spPr/>
    </dgm:pt>
    <dgm:pt modelId="{4937951B-FE75-4547-9C21-0BB491A1C499}" type="pres">
      <dgm:prSet presAssocID="{653C0803-4851-4D22-8CF9-7556270A1527}" presName="accentRepeatNode" presStyleLbl="solidAlignAcc1" presStyleIdx="5" presStyleCnt="14"/>
      <dgm:spPr/>
    </dgm:pt>
    <dgm:pt modelId="{257023BC-4D61-4B94-A186-FC90C297A022}" type="pres">
      <dgm:prSet presAssocID="{D62254F0-0D57-4BB9-8BED-44333B534C88}" presName="text4" presStyleCnt="0"/>
      <dgm:spPr/>
    </dgm:pt>
    <dgm:pt modelId="{75594737-2942-4711-BD36-CDF4D676866A}" type="pres">
      <dgm:prSet presAssocID="{D62254F0-0D57-4BB9-8BED-44333B534C88}" presName="textRepeatNode" presStyleLbl="alignNode1" presStyleIdx="3" presStyleCnt="7" custScaleX="103174" custScaleY="107743" custLinFactNeighborX="2003" custLinFactNeighborY="2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13E8C-BBDC-4AF1-9A50-FCEF87F981A6}" type="pres">
      <dgm:prSet presAssocID="{D62254F0-0D57-4BB9-8BED-44333B534C88}" presName="textaccent4" presStyleCnt="0"/>
      <dgm:spPr/>
    </dgm:pt>
    <dgm:pt modelId="{9F40B497-327A-4014-9686-6B1BF5014B46}" type="pres">
      <dgm:prSet presAssocID="{D62254F0-0D57-4BB9-8BED-44333B534C88}" presName="accentRepeatNode" presStyleLbl="solidAlignAcc1" presStyleIdx="6" presStyleCnt="14" custLinFactNeighborX="-6567" custLinFactNeighborY="-53902"/>
      <dgm:spPr/>
    </dgm:pt>
    <dgm:pt modelId="{6D04D915-6705-4C74-94DF-3A588916C0CF}" type="pres">
      <dgm:prSet presAssocID="{C877B6CA-EAC7-414F-93D8-74E0807325BB}" presName="image4" presStyleCnt="0"/>
      <dgm:spPr/>
    </dgm:pt>
    <dgm:pt modelId="{A31FC185-15A4-465D-A981-35CB947211E8}" type="pres">
      <dgm:prSet presAssocID="{C877B6CA-EAC7-414F-93D8-74E0807325BB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1CC98409-B13D-4298-8670-BED41BC0AB45}" type="pres">
      <dgm:prSet presAssocID="{C877B6CA-EAC7-414F-93D8-74E0807325BB}" presName="imageaccent4" presStyleCnt="0"/>
      <dgm:spPr/>
    </dgm:pt>
    <dgm:pt modelId="{4F2D95B5-DEFA-4529-A3D3-796DEF61F785}" type="pres">
      <dgm:prSet presAssocID="{C877B6CA-EAC7-414F-93D8-74E0807325BB}" presName="accentRepeatNode" presStyleLbl="solidAlignAcc1" presStyleIdx="7" presStyleCnt="14" custLinFactNeighborX="25330" custLinFactNeighborY="37223"/>
      <dgm:spPr/>
    </dgm:pt>
    <dgm:pt modelId="{9C8C8B9B-3E1B-495B-B9E8-9946B2528BA2}" type="pres">
      <dgm:prSet presAssocID="{CA29E91E-D099-4463-85D5-A0415ECFC813}" presName="text5" presStyleCnt="0"/>
      <dgm:spPr/>
    </dgm:pt>
    <dgm:pt modelId="{846DCBCC-7C43-459E-A9B2-B238FC13E2D8}" type="pres">
      <dgm:prSet presAssocID="{CA29E91E-D099-4463-85D5-A0415ECFC813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7EA3D-620D-4247-BC05-C9604FCCFA08}" type="pres">
      <dgm:prSet presAssocID="{CA29E91E-D099-4463-85D5-A0415ECFC813}" presName="textaccent5" presStyleCnt="0"/>
      <dgm:spPr/>
    </dgm:pt>
    <dgm:pt modelId="{B3EB6A96-368C-47B3-BFF0-5E659573D003}" type="pres">
      <dgm:prSet presAssocID="{CA29E91E-D099-4463-85D5-A0415ECFC813}" presName="accentRepeatNode" presStyleLbl="solidAlignAcc1" presStyleIdx="8" presStyleCnt="14"/>
      <dgm:spPr/>
    </dgm:pt>
    <dgm:pt modelId="{5010F123-DF5A-421B-88A3-C82B73EDA39E}" type="pres">
      <dgm:prSet presAssocID="{2F922A0D-55A8-4BEC-89B4-32B4DFBF89DD}" presName="image5" presStyleCnt="0"/>
      <dgm:spPr/>
    </dgm:pt>
    <dgm:pt modelId="{FFF280AC-C55E-4A24-8A17-39E2B765BBEF}" type="pres">
      <dgm:prSet presAssocID="{2F922A0D-55A8-4BEC-89B4-32B4DFBF89DD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C97E925D-C44E-48A2-8397-86A5AF03B954}" type="pres">
      <dgm:prSet presAssocID="{2F922A0D-55A8-4BEC-89B4-32B4DFBF89DD}" presName="imageaccent5" presStyleCnt="0"/>
      <dgm:spPr/>
    </dgm:pt>
    <dgm:pt modelId="{F66DE6C7-89B8-401E-9C4B-D2BD1A31B431}" type="pres">
      <dgm:prSet presAssocID="{2F922A0D-55A8-4BEC-89B4-32B4DFBF89DD}" presName="accentRepeatNode" presStyleLbl="solidAlignAcc1" presStyleIdx="9" presStyleCnt="14"/>
      <dgm:spPr/>
    </dgm:pt>
    <dgm:pt modelId="{11FD4883-5B80-4598-BFB1-9C36FDE93039}" type="pres">
      <dgm:prSet presAssocID="{8A6605A0-6EA9-45E3-85D3-61B63ACC1A9F}" presName="text6" presStyleCnt="0"/>
      <dgm:spPr/>
    </dgm:pt>
    <dgm:pt modelId="{F28F25C7-3087-43BB-A3B0-82AA31E2A189}" type="pres">
      <dgm:prSet presAssocID="{8A6605A0-6EA9-45E3-85D3-61B63ACC1A9F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493E4-96EA-4548-8835-AEB2AA56CE41}" type="pres">
      <dgm:prSet presAssocID="{8A6605A0-6EA9-45E3-85D3-61B63ACC1A9F}" presName="textaccent6" presStyleCnt="0"/>
      <dgm:spPr/>
    </dgm:pt>
    <dgm:pt modelId="{436D1CD4-DC75-4C3A-9362-551DED68EE81}" type="pres">
      <dgm:prSet presAssocID="{8A6605A0-6EA9-45E3-85D3-61B63ACC1A9F}" presName="accentRepeatNode" presStyleLbl="solidAlignAcc1" presStyleIdx="10" presStyleCnt="14"/>
      <dgm:spPr/>
    </dgm:pt>
    <dgm:pt modelId="{505D0A27-AB42-4A84-9DD1-5392D6087EE5}" type="pres">
      <dgm:prSet presAssocID="{3DD6C8C9-3788-4198-AB2A-BA782D83B984}" presName="image6" presStyleCnt="0"/>
      <dgm:spPr/>
    </dgm:pt>
    <dgm:pt modelId="{581F5717-B3BA-4C3E-9B0F-ACE47961C818}" type="pres">
      <dgm:prSet presAssocID="{3DD6C8C9-3788-4198-AB2A-BA782D83B984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A827EB6E-24B1-4743-9EF2-084301471CC1}" type="pres">
      <dgm:prSet presAssocID="{3DD6C8C9-3788-4198-AB2A-BA782D83B984}" presName="imageaccent6" presStyleCnt="0"/>
      <dgm:spPr/>
    </dgm:pt>
    <dgm:pt modelId="{F6A9B093-FAAE-435C-9705-637C97961B62}" type="pres">
      <dgm:prSet presAssocID="{3DD6C8C9-3788-4198-AB2A-BA782D83B984}" presName="accentRepeatNode" presStyleLbl="solidAlignAcc1" presStyleIdx="11" presStyleCnt="14"/>
      <dgm:spPr/>
    </dgm:pt>
    <dgm:pt modelId="{BB479ADD-0515-4980-BD2A-7E463FD6B283}" type="pres">
      <dgm:prSet presAssocID="{26E74F7C-383D-4C7E-8313-8C53D9494D11}" presName="text7" presStyleCnt="0"/>
      <dgm:spPr/>
    </dgm:pt>
    <dgm:pt modelId="{009A92E1-51D7-4334-96BE-50E7DEFBD1A2}" type="pres">
      <dgm:prSet presAssocID="{26E74F7C-383D-4C7E-8313-8C53D9494D11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C53CB-B052-421D-9C23-69DEF3463D3C}" type="pres">
      <dgm:prSet presAssocID="{26E74F7C-383D-4C7E-8313-8C53D9494D11}" presName="textaccent7" presStyleCnt="0"/>
      <dgm:spPr/>
    </dgm:pt>
    <dgm:pt modelId="{5275068D-48C4-406C-85EE-EA40CB344F4A}" type="pres">
      <dgm:prSet presAssocID="{26E74F7C-383D-4C7E-8313-8C53D9494D11}" presName="accentRepeatNode" presStyleLbl="solidAlignAcc1" presStyleIdx="12" presStyleCnt="14"/>
      <dgm:spPr/>
    </dgm:pt>
    <dgm:pt modelId="{6CC27C96-2F61-4E90-9D5A-CBCDCAE26886}" type="pres">
      <dgm:prSet presAssocID="{CC82D1B0-382B-4CC0-9D12-11585D01886F}" presName="image7" presStyleCnt="0"/>
      <dgm:spPr/>
    </dgm:pt>
    <dgm:pt modelId="{A3DE38B3-D154-4A5B-A386-1C5B5B512077}" type="pres">
      <dgm:prSet presAssocID="{CC82D1B0-382B-4CC0-9D12-11585D01886F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E0A7866E-50A6-4B60-90BC-8A7E3D74377D}" type="pres">
      <dgm:prSet presAssocID="{CC82D1B0-382B-4CC0-9D12-11585D01886F}" presName="imageaccent7" presStyleCnt="0"/>
      <dgm:spPr/>
    </dgm:pt>
    <dgm:pt modelId="{38269494-097F-438A-B1BF-CFD84315EE05}" type="pres">
      <dgm:prSet presAssocID="{CC82D1B0-382B-4CC0-9D12-11585D01886F}" presName="accentRepeatNode" presStyleLbl="solidAlignAcc1" presStyleIdx="13" presStyleCnt="14"/>
      <dgm:spPr/>
    </dgm:pt>
  </dgm:ptLst>
  <dgm:cxnLst>
    <dgm:cxn modelId="{6CB774E5-AA58-4CFE-B3E6-E0865ED75FDA}" type="presOf" srcId="{3DD6C8C9-3788-4198-AB2A-BA782D83B984}" destId="{581F5717-B3BA-4C3E-9B0F-ACE47961C818}" srcOrd="0" destOrd="0" presId="urn:microsoft.com/office/officeart/2008/layout/HexagonCluster"/>
    <dgm:cxn modelId="{A32A950C-C6FA-4ADB-BA95-A296B1C2C233}" type="presOf" srcId="{D62254F0-0D57-4BB9-8BED-44333B534C88}" destId="{75594737-2942-4711-BD36-CDF4D676866A}" srcOrd="0" destOrd="0" presId="urn:microsoft.com/office/officeart/2008/layout/HexagonCluster"/>
    <dgm:cxn modelId="{8B688EAB-F42C-4BEC-B05C-594757C18BFD}" srcId="{71206BE8-BB15-4CC1-8C87-2F1D695A76E2}" destId="{D62254F0-0D57-4BB9-8BED-44333B534C88}" srcOrd="3" destOrd="0" parTransId="{39BD1033-9F4E-4F84-A48D-516A85AE246F}" sibTransId="{C877B6CA-EAC7-414F-93D8-74E0807325BB}"/>
    <dgm:cxn modelId="{6AACFA54-06A3-4821-958C-DD3AC3F6F2E2}" srcId="{71206BE8-BB15-4CC1-8C87-2F1D695A76E2}" destId="{DB3FB380-CAB0-4E83-AAA5-8A10F0BE7CF6}" srcOrd="2" destOrd="0" parTransId="{28D470C9-128C-4AE4-ABBD-E2C2BDC57690}" sibTransId="{653C0803-4851-4D22-8CF9-7556270A1527}"/>
    <dgm:cxn modelId="{2FDC9884-D404-4450-B12B-AB62A8A88AFA}" srcId="{71206BE8-BB15-4CC1-8C87-2F1D695A76E2}" destId="{CA29E91E-D099-4463-85D5-A0415ECFC813}" srcOrd="4" destOrd="0" parTransId="{7404F0D4-59AF-4EE6-9BD0-A9504A62C353}" sibTransId="{2F922A0D-55A8-4BEC-89B4-32B4DFBF89DD}"/>
    <dgm:cxn modelId="{0CB498DE-FBB7-4969-8AA6-C4DBF213359A}" type="presOf" srcId="{B8150E41-E7A3-452D-AB70-E34FD47D043A}" destId="{745E6189-8EB5-44BC-B81E-34835E3BB497}" srcOrd="0" destOrd="0" presId="urn:microsoft.com/office/officeart/2008/layout/HexagonCluster"/>
    <dgm:cxn modelId="{061792EB-45C3-4490-BD8F-6C1B3CA0CFEB}" type="presOf" srcId="{2F922A0D-55A8-4BEC-89B4-32B4DFBF89DD}" destId="{FFF280AC-C55E-4A24-8A17-39E2B765BBEF}" srcOrd="0" destOrd="0" presId="urn:microsoft.com/office/officeart/2008/layout/HexagonCluster"/>
    <dgm:cxn modelId="{158EBE6D-BAAB-4BDA-A3F1-82835EC8E027}" srcId="{71206BE8-BB15-4CC1-8C87-2F1D695A76E2}" destId="{8A6605A0-6EA9-45E3-85D3-61B63ACC1A9F}" srcOrd="5" destOrd="0" parTransId="{366D0BCD-B5AD-4CDD-9B67-E876B6473D48}" sibTransId="{3DD6C8C9-3788-4198-AB2A-BA782D83B984}"/>
    <dgm:cxn modelId="{B4EFC193-E9D0-4D90-AB66-0F97F3FA407D}" srcId="{71206BE8-BB15-4CC1-8C87-2F1D695A76E2}" destId="{539AFECB-751E-4D7E-BFF8-9FF18A6DE36B}" srcOrd="1" destOrd="0" parTransId="{444DC859-D510-4BD4-82B7-181FB5028B6B}" sibTransId="{E1E53FE0-361B-493C-9B69-00E8555B40BA}"/>
    <dgm:cxn modelId="{9BADB02B-B124-4553-A2D3-B58765F71A49}" type="presOf" srcId="{DB3FB380-CAB0-4E83-AAA5-8A10F0BE7CF6}" destId="{5081828F-B655-432A-B4C1-9B4636CB2C73}" srcOrd="0" destOrd="0" presId="urn:microsoft.com/office/officeart/2008/layout/HexagonCluster"/>
    <dgm:cxn modelId="{5184DE54-805D-4D04-9A1B-746AAA4B9743}" type="presOf" srcId="{653C0803-4851-4D22-8CF9-7556270A1527}" destId="{D015EDF4-68F3-4C3A-B8BC-7848060FB6E2}" srcOrd="0" destOrd="0" presId="urn:microsoft.com/office/officeart/2008/layout/HexagonCluster"/>
    <dgm:cxn modelId="{C62B5125-92B3-4127-BFBB-DBC1FC2D3485}" type="presOf" srcId="{CC82D1B0-382B-4CC0-9D12-11585D01886F}" destId="{A3DE38B3-D154-4A5B-A386-1C5B5B512077}" srcOrd="0" destOrd="0" presId="urn:microsoft.com/office/officeart/2008/layout/HexagonCluster"/>
    <dgm:cxn modelId="{431AD476-E335-41D5-963A-217E62DD2DE8}" type="presOf" srcId="{ABFA10BA-0365-4297-83F8-A1F1A4A41FD2}" destId="{F251789B-3489-432B-B947-8C004A84968F}" srcOrd="0" destOrd="0" presId="urn:microsoft.com/office/officeart/2008/layout/HexagonCluster"/>
    <dgm:cxn modelId="{93D6D88A-5313-4E42-B909-3488B029B195}" type="presOf" srcId="{71206BE8-BB15-4CC1-8C87-2F1D695A76E2}" destId="{C11B3B80-8F68-46BD-A17E-75B326F99618}" srcOrd="0" destOrd="0" presId="urn:microsoft.com/office/officeart/2008/layout/HexagonCluster"/>
    <dgm:cxn modelId="{BBCA738F-50B7-4045-BF93-2BC9571AF26E}" type="presOf" srcId="{E1E53FE0-361B-493C-9B69-00E8555B40BA}" destId="{63768046-D5C5-422B-8BE9-BF479F2739CE}" srcOrd="0" destOrd="0" presId="urn:microsoft.com/office/officeart/2008/layout/HexagonCluster"/>
    <dgm:cxn modelId="{03C2CE15-F9A0-44DF-ADDA-01FA5B28184E}" srcId="{71206BE8-BB15-4CC1-8C87-2F1D695A76E2}" destId="{B8150E41-E7A3-452D-AB70-E34FD47D043A}" srcOrd="0" destOrd="0" parTransId="{1998CCE5-B302-4403-90F3-8BBC163B0B73}" sibTransId="{ABFA10BA-0365-4297-83F8-A1F1A4A41FD2}"/>
    <dgm:cxn modelId="{A9663E7D-1138-43CD-85E6-026BB9C6A979}" type="presOf" srcId="{CA29E91E-D099-4463-85D5-A0415ECFC813}" destId="{846DCBCC-7C43-459E-A9B2-B238FC13E2D8}" srcOrd="0" destOrd="0" presId="urn:microsoft.com/office/officeart/2008/layout/HexagonCluster"/>
    <dgm:cxn modelId="{15C0B32A-66C0-4E63-9345-AF7568358938}" type="presOf" srcId="{8A6605A0-6EA9-45E3-85D3-61B63ACC1A9F}" destId="{F28F25C7-3087-43BB-A3B0-82AA31E2A189}" srcOrd="0" destOrd="0" presId="urn:microsoft.com/office/officeart/2008/layout/HexagonCluster"/>
    <dgm:cxn modelId="{40DEAE84-162D-46DC-902F-D6F68F6CA301}" type="presOf" srcId="{539AFECB-751E-4D7E-BFF8-9FF18A6DE36B}" destId="{B08CCFA6-3792-4E94-8770-AD888320C7C7}" srcOrd="0" destOrd="0" presId="urn:microsoft.com/office/officeart/2008/layout/HexagonCluster"/>
    <dgm:cxn modelId="{3E00A966-B55F-493E-A7F0-CE0F06DE3F97}" type="presOf" srcId="{26E74F7C-383D-4C7E-8313-8C53D9494D11}" destId="{009A92E1-51D7-4334-96BE-50E7DEFBD1A2}" srcOrd="0" destOrd="0" presId="urn:microsoft.com/office/officeart/2008/layout/HexagonCluster"/>
    <dgm:cxn modelId="{A260EA4F-38EC-40B7-9FE5-A81F846C2D6D}" type="presOf" srcId="{C877B6CA-EAC7-414F-93D8-74E0807325BB}" destId="{A31FC185-15A4-465D-A981-35CB947211E8}" srcOrd="0" destOrd="0" presId="urn:microsoft.com/office/officeart/2008/layout/HexagonCluster"/>
    <dgm:cxn modelId="{2A708EA4-577E-470A-B52B-35ED41F32F5D}" srcId="{71206BE8-BB15-4CC1-8C87-2F1D695A76E2}" destId="{26E74F7C-383D-4C7E-8313-8C53D9494D11}" srcOrd="6" destOrd="0" parTransId="{5AA6A5BA-215D-4094-BC50-3572AE40BAD9}" sibTransId="{CC82D1B0-382B-4CC0-9D12-11585D01886F}"/>
    <dgm:cxn modelId="{6D3B2F6A-850C-4C18-B22A-9D95E644A244}" type="presParOf" srcId="{C11B3B80-8F68-46BD-A17E-75B326F99618}" destId="{C8EFB658-8441-4972-8429-3C213ABAF3DC}" srcOrd="0" destOrd="0" presId="urn:microsoft.com/office/officeart/2008/layout/HexagonCluster"/>
    <dgm:cxn modelId="{3F810ABC-325A-4EE7-BD66-BA779438F600}" type="presParOf" srcId="{C8EFB658-8441-4972-8429-3C213ABAF3DC}" destId="{745E6189-8EB5-44BC-B81E-34835E3BB497}" srcOrd="0" destOrd="0" presId="urn:microsoft.com/office/officeart/2008/layout/HexagonCluster"/>
    <dgm:cxn modelId="{B51C2430-FE7E-4507-9866-8BB48A68727F}" type="presParOf" srcId="{C11B3B80-8F68-46BD-A17E-75B326F99618}" destId="{9B3DD856-5284-4045-A70C-CC5DCBC82055}" srcOrd="1" destOrd="0" presId="urn:microsoft.com/office/officeart/2008/layout/HexagonCluster"/>
    <dgm:cxn modelId="{D6C19023-9938-4CEE-947B-AEBBC63D278F}" type="presParOf" srcId="{9B3DD856-5284-4045-A70C-CC5DCBC82055}" destId="{048DA991-C0B9-4A98-9F1F-C0455424F023}" srcOrd="0" destOrd="0" presId="urn:microsoft.com/office/officeart/2008/layout/HexagonCluster"/>
    <dgm:cxn modelId="{A9DC89AA-199A-42A4-B369-66E738093070}" type="presParOf" srcId="{C11B3B80-8F68-46BD-A17E-75B326F99618}" destId="{0EB8F96A-40A4-4BED-9729-530A97BFBF01}" srcOrd="2" destOrd="0" presId="urn:microsoft.com/office/officeart/2008/layout/HexagonCluster"/>
    <dgm:cxn modelId="{C261248D-6CF3-42BA-97E4-AD0818522B71}" type="presParOf" srcId="{0EB8F96A-40A4-4BED-9729-530A97BFBF01}" destId="{F251789B-3489-432B-B947-8C004A84968F}" srcOrd="0" destOrd="0" presId="urn:microsoft.com/office/officeart/2008/layout/HexagonCluster"/>
    <dgm:cxn modelId="{67A72989-062B-4C6A-B74F-8074D11033B5}" type="presParOf" srcId="{C11B3B80-8F68-46BD-A17E-75B326F99618}" destId="{6E4FC8B5-02B5-4D7B-B73A-CB44F93FBB52}" srcOrd="3" destOrd="0" presId="urn:microsoft.com/office/officeart/2008/layout/HexagonCluster"/>
    <dgm:cxn modelId="{7341934C-336A-480A-864C-E1FA9FA94180}" type="presParOf" srcId="{6E4FC8B5-02B5-4D7B-B73A-CB44F93FBB52}" destId="{59CAF0D3-C325-4787-B676-0931A8903BB8}" srcOrd="0" destOrd="0" presId="urn:microsoft.com/office/officeart/2008/layout/HexagonCluster"/>
    <dgm:cxn modelId="{8C20E5A1-68E7-43A7-B2F3-B0B8ED9BCACA}" type="presParOf" srcId="{C11B3B80-8F68-46BD-A17E-75B326F99618}" destId="{8CB5433C-421C-4B25-A520-9730DE8D9E59}" srcOrd="4" destOrd="0" presId="urn:microsoft.com/office/officeart/2008/layout/HexagonCluster"/>
    <dgm:cxn modelId="{88254A42-DE77-466F-A073-7CF3CEB48A12}" type="presParOf" srcId="{8CB5433C-421C-4B25-A520-9730DE8D9E59}" destId="{B08CCFA6-3792-4E94-8770-AD888320C7C7}" srcOrd="0" destOrd="0" presId="urn:microsoft.com/office/officeart/2008/layout/HexagonCluster"/>
    <dgm:cxn modelId="{F1012D63-18D9-4137-92CF-7EC211C85E39}" type="presParOf" srcId="{C11B3B80-8F68-46BD-A17E-75B326F99618}" destId="{7037265B-9079-471E-9071-26C0CEEBBF8F}" srcOrd="5" destOrd="0" presId="urn:microsoft.com/office/officeart/2008/layout/HexagonCluster"/>
    <dgm:cxn modelId="{D0F7C995-0D99-4C11-845E-D87B77FB31F6}" type="presParOf" srcId="{7037265B-9079-471E-9071-26C0CEEBBF8F}" destId="{4BDCA7AF-2673-4F0B-B4E2-176F877ED349}" srcOrd="0" destOrd="0" presId="urn:microsoft.com/office/officeart/2008/layout/HexagonCluster"/>
    <dgm:cxn modelId="{ECEA4D6F-3672-4826-9C08-D340092486BC}" type="presParOf" srcId="{C11B3B80-8F68-46BD-A17E-75B326F99618}" destId="{651F314D-25F5-4355-B06F-2ECD9430052C}" srcOrd="6" destOrd="0" presId="urn:microsoft.com/office/officeart/2008/layout/HexagonCluster"/>
    <dgm:cxn modelId="{EEB7ABC6-B52D-4E5C-8052-A9885DF9866A}" type="presParOf" srcId="{651F314D-25F5-4355-B06F-2ECD9430052C}" destId="{63768046-D5C5-422B-8BE9-BF479F2739CE}" srcOrd="0" destOrd="0" presId="urn:microsoft.com/office/officeart/2008/layout/HexagonCluster"/>
    <dgm:cxn modelId="{83A765CA-03B0-40CD-B022-490FC82309BD}" type="presParOf" srcId="{C11B3B80-8F68-46BD-A17E-75B326F99618}" destId="{63CE9FE1-5CA7-43A0-97FB-E015F0FF0C77}" srcOrd="7" destOrd="0" presId="urn:microsoft.com/office/officeart/2008/layout/HexagonCluster"/>
    <dgm:cxn modelId="{F571EFB1-F333-4871-B20E-13F23DC1198E}" type="presParOf" srcId="{63CE9FE1-5CA7-43A0-97FB-E015F0FF0C77}" destId="{12547D27-7E37-49E9-B12A-01BFAC478C66}" srcOrd="0" destOrd="0" presId="urn:microsoft.com/office/officeart/2008/layout/HexagonCluster"/>
    <dgm:cxn modelId="{6CBB474F-1400-4D94-B156-64A379A545CC}" type="presParOf" srcId="{C11B3B80-8F68-46BD-A17E-75B326F99618}" destId="{19E4F9E0-0302-4DA2-80B7-5840D0248CFB}" srcOrd="8" destOrd="0" presId="urn:microsoft.com/office/officeart/2008/layout/HexagonCluster"/>
    <dgm:cxn modelId="{CB7510A5-3801-4EC1-9D83-5F0E4C926946}" type="presParOf" srcId="{19E4F9E0-0302-4DA2-80B7-5840D0248CFB}" destId="{5081828F-B655-432A-B4C1-9B4636CB2C73}" srcOrd="0" destOrd="0" presId="urn:microsoft.com/office/officeart/2008/layout/HexagonCluster"/>
    <dgm:cxn modelId="{8CD0259B-17F8-437A-9559-F13E9F1AB62D}" type="presParOf" srcId="{C11B3B80-8F68-46BD-A17E-75B326F99618}" destId="{6810C032-A151-4EDB-9CD2-CC67DD4E20C3}" srcOrd="9" destOrd="0" presId="urn:microsoft.com/office/officeart/2008/layout/HexagonCluster"/>
    <dgm:cxn modelId="{2B356661-330A-4B77-9465-BD2E6FDF07A5}" type="presParOf" srcId="{6810C032-A151-4EDB-9CD2-CC67DD4E20C3}" destId="{47EE29DD-5A2A-4213-BDAD-98AAA9180E77}" srcOrd="0" destOrd="0" presId="urn:microsoft.com/office/officeart/2008/layout/HexagonCluster"/>
    <dgm:cxn modelId="{AB8485A8-607B-4A7A-BDE3-10E3DB3F9AF8}" type="presParOf" srcId="{C11B3B80-8F68-46BD-A17E-75B326F99618}" destId="{A1CF3C22-02D9-4F53-9237-7820209B4DE3}" srcOrd="10" destOrd="0" presId="urn:microsoft.com/office/officeart/2008/layout/HexagonCluster"/>
    <dgm:cxn modelId="{94695C99-09CD-46DC-81AF-DC87F3679EA3}" type="presParOf" srcId="{A1CF3C22-02D9-4F53-9237-7820209B4DE3}" destId="{D015EDF4-68F3-4C3A-B8BC-7848060FB6E2}" srcOrd="0" destOrd="0" presId="urn:microsoft.com/office/officeart/2008/layout/HexagonCluster"/>
    <dgm:cxn modelId="{8D6A84DE-30F9-45DC-B3AF-D3E7545DFAC4}" type="presParOf" srcId="{C11B3B80-8F68-46BD-A17E-75B326F99618}" destId="{D94A956E-7D68-4DE1-B0C4-98D0B2F6BE4A}" srcOrd="11" destOrd="0" presId="urn:microsoft.com/office/officeart/2008/layout/HexagonCluster"/>
    <dgm:cxn modelId="{06D1A19D-0D3D-4522-986E-819B08EC00DA}" type="presParOf" srcId="{D94A956E-7D68-4DE1-B0C4-98D0B2F6BE4A}" destId="{4937951B-FE75-4547-9C21-0BB491A1C499}" srcOrd="0" destOrd="0" presId="urn:microsoft.com/office/officeart/2008/layout/HexagonCluster"/>
    <dgm:cxn modelId="{3B829840-EA3C-4872-A233-E28B72FF7A88}" type="presParOf" srcId="{C11B3B80-8F68-46BD-A17E-75B326F99618}" destId="{257023BC-4D61-4B94-A186-FC90C297A022}" srcOrd="12" destOrd="0" presId="urn:microsoft.com/office/officeart/2008/layout/HexagonCluster"/>
    <dgm:cxn modelId="{B9975DCB-8CBA-4DFC-9F6C-E527D4CBAD9E}" type="presParOf" srcId="{257023BC-4D61-4B94-A186-FC90C297A022}" destId="{75594737-2942-4711-BD36-CDF4D676866A}" srcOrd="0" destOrd="0" presId="urn:microsoft.com/office/officeart/2008/layout/HexagonCluster"/>
    <dgm:cxn modelId="{2EE64CC1-4DEA-47D3-A800-77D3A63CB116}" type="presParOf" srcId="{C11B3B80-8F68-46BD-A17E-75B326F99618}" destId="{2E913E8C-BBDC-4AF1-9A50-FCEF87F981A6}" srcOrd="13" destOrd="0" presId="urn:microsoft.com/office/officeart/2008/layout/HexagonCluster"/>
    <dgm:cxn modelId="{DBFC9925-9782-40D9-8B97-114863FFD67A}" type="presParOf" srcId="{2E913E8C-BBDC-4AF1-9A50-FCEF87F981A6}" destId="{9F40B497-327A-4014-9686-6B1BF5014B46}" srcOrd="0" destOrd="0" presId="urn:microsoft.com/office/officeart/2008/layout/HexagonCluster"/>
    <dgm:cxn modelId="{D4D07832-F442-41A8-881C-F6A12F63510A}" type="presParOf" srcId="{C11B3B80-8F68-46BD-A17E-75B326F99618}" destId="{6D04D915-6705-4C74-94DF-3A588916C0CF}" srcOrd="14" destOrd="0" presId="urn:microsoft.com/office/officeart/2008/layout/HexagonCluster"/>
    <dgm:cxn modelId="{5281E055-CA8F-4D11-8BE9-5A421915B9B8}" type="presParOf" srcId="{6D04D915-6705-4C74-94DF-3A588916C0CF}" destId="{A31FC185-15A4-465D-A981-35CB947211E8}" srcOrd="0" destOrd="0" presId="urn:microsoft.com/office/officeart/2008/layout/HexagonCluster"/>
    <dgm:cxn modelId="{1C429C91-7030-46DF-9A9B-BE3C21AD6E89}" type="presParOf" srcId="{C11B3B80-8F68-46BD-A17E-75B326F99618}" destId="{1CC98409-B13D-4298-8670-BED41BC0AB45}" srcOrd="15" destOrd="0" presId="urn:microsoft.com/office/officeart/2008/layout/HexagonCluster"/>
    <dgm:cxn modelId="{6EB86B20-E11A-4A5E-A3BC-A8E902E5CB74}" type="presParOf" srcId="{1CC98409-B13D-4298-8670-BED41BC0AB45}" destId="{4F2D95B5-DEFA-4529-A3D3-796DEF61F785}" srcOrd="0" destOrd="0" presId="urn:microsoft.com/office/officeart/2008/layout/HexagonCluster"/>
    <dgm:cxn modelId="{4652EEEF-62E7-4159-8CC1-1DC4BD0563E3}" type="presParOf" srcId="{C11B3B80-8F68-46BD-A17E-75B326F99618}" destId="{9C8C8B9B-3E1B-495B-B9E8-9946B2528BA2}" srcOrd="16" destOrd="0" presId="urn:microsoft.com/office/officeart/2008/layout/HexagonCluster"/>
    <dgm:cxn modelId="{7D0F1164-C737-40AD-A4BD-55BF80327B81}" type="presParOf" srcId="{9C8C8B9B-3E1B-495B-B9E8-9946B2528BA2}" destId="{846DCBCC-7C43-459E-A9B2-B238FC13E2D8}" srcOrd="0" destOrd="0" presId="urn:microsoft.com/office/officeart/2008/layout/HexagonCluster"/>
    <dgm:cxn modelId="{481BB5C6-1E8D-4E87-8244-2CCD24D57BF1}" type="presParOf" srcId="{C11B3B80-8F68-46BD-A17E-75B326F99618}" destId="{B507EA3D-620D-4247-BC05-C9604FCCFA08}" srcOrd="17" destOrd="0" presId="urn:microsoft.com/office/officeart/2008/layout/HexagonCluster"/>
    <dgm:cxn modelId="{EC47C22D-E491-4F13-A239-F075B91473AC}" type="presParOf" srcId="{B507EA3D-620D-4247-BC05-C9604FCCFA08}" destId="{B3EB6A96-368C-47B3-BFF0-5E659573D003}" srcOrd="0" destOrd="0" presId="urn:microsoft.com/office/officeart/2008/layout/HexagonCluster"/>
    <dgm:cxn modelId="{1D6AAFE7-9D29-4A2B-A1E9-14FFE347E64C}" type="presParOf" srcId="{C11B3B80-8F68-46BD-A17E-75B326F99618}" destId="{5010F123-DF5A-421B-88A3-C82B73EDA39E}" srcOrd="18" destOrd="0" presId="urn:microsoft.com/office/officeart/2008/layout/HexagonCluster"/>
    <dgm:cxn modelId="{CD293133-6E53-4835-A431-033FCCD1F087}" type="presParOf" srcId="{5010F123-DF5A-421B-88A3-C82B73EDA39E}" destId="{FFF280AC-C55E-4A24-8A17-39E2B765BBEF}" srcOrd="0" destOrd="0" presId="urn:microsoft.com/office/officeart/2008/layout/HexagonCluster"/>
    <dgm:cxn modelId="{DE020411-03BC-46EA-B3B2-57BF5577A565}" type="presParOf" srcId="{C11B3B80-8F68-46BD-A17E-75B326F99618}" destId="{C97E925D-C44E-48A2-8397-86A5AF03B954}" srcOrd="19" destOrd="0" presId="urn:microsoft.com/office/officeart/2008/layout/HexagonCluster"/>
    <dgm:cxn modelId="{CF01047F-8D80-4B03-89CF-5D601246DE52}" type="presParOf" srcId="{C97E925D-C44E-48A2-8397-86A5AF03B954}" destId="{F66DE6C7-89B8-401E-9C4B-D2BD1A31B431}" srcOrd="0" destOrd="0" presId="urn:microsoft.com/office/officeart/2008/layout/HexagonCluster"/>
    <dgm:cxn modelId="{1CBAC773-72CD-4712-92CD-893C36434689}" type="presParOf" srcId="{C11B3B80-8F68-46BD-A17E-75B326F99618}" destId="{11FD4883-5B80-4598-BFB1-9C36FDE93039}" srcOrd="20" destOrd="0" presId="urn:microsoft.com/office/officeart/2008/layout/HexagonCluster"/>
    <dgm:cxn modelId="{A03E2612-CA62-489A-AC29-DB9403F23780}" type="presParOf" srcId="{11FD4883-5B80-4598-BFB1-9C36FDE93039}" destId="{F28F25C7-3087-43BB-A3B0-82AA31E2A189}" srcOrd="0" destOrd="0" presId="urn:microsoft.com/office/officeart/2008/layout/HexagonCluster"/>
    <dgm:cxn modelId="{54F21536-DB72-49E2-890C-E99CE7CD6359}" type="presParOf" srcId="{C11B3B80-8F68-46BD-A17E-75B326F99618}" destId="{68C493E4-96EA-4548-8835-AEB2AA56CE41}" srcOrd="21" destOrd="0" presId="urn:microsoft.com/office/officeart/2008/layout/HexagonCluster"/>
    <dgm:cxn modelId="{E4592A5C-A202-43E1-ACA8-C7129396EE61}" type="presParOf" srcId="{68C493E4-96EA-4548-8835-AEB2AA56CE41}" destId="{436D1CD4-DC75-4C3A-9362-551DED68EE81}" srcOrd="0" destOrd="0" presId="urn:microsoft.com/office/officeart/2008/layout/HexagonCluster"/>
    <dgm:cxn modelId="{80D621D1-FADC-41C8-8F92-E1F1B1416806}" type="presParOf" srcId="{C11B3B80-8F68-46BD-A17E-75B326F99618}" destId="{505D0A27-AB42-4A84-9DD1-5392D6087EE5}" srcOrd="22" destOrd="0" presId="urn:microsoft.com/office/officeart/2008/layout/HexagonCluster"/>
    <dgm:cxn modelId="{7CC6BE17-135A-4F8E-9A2C-A25C6DE79735}" type="presParOf" srcId="{505D0A27-AB42-4A84-9DD1-5392D6087EE5}" destId="{581F5717-B3BA-4C3E-9B0F-ACE47961C818}" srcOrd="0" destOrd="0" presId="urn:microsoft.com/office/officeart/2008/layout/HexagonCluster"/>
    <dgm:cxn modelId="{49FF7E43-15D2-4BCF-A536-072C76AE2ACC}" type="presParOf" srcId="{C11B3B80-8F68-46BD-A17E-75B326F99618}" destId="{A827EB6E-24B1-4743-9EF2-084301471CC1}" srcOrd="23" destOrd="0" presId="urn:microsoft.com/office/officeart/2008/layout/HexagonCluster"/>
    <dgm:cxn modelId="{C9CDB982-6A2F-475A-89D8-EC0853F7846C}" type="presParOf" srcId="{A827EB6E-24B1-4743-9EF2-084301471CC1}" destId="{F6A9B093-FAAE-435C-9705-637C97961B62}" srcOrd="0" destOrd="0" presId="urn:microsoft.com/office/officeart/2008/layout/HexagonCluster"/>
    <dgm:cxn modelId="{787E5BC3-A6DD-48B9-8456-6A5087DB7714}" type="presParOf" srcId="{C11B3B80-8F68-46BD-A17E-75B326F99618}" destId="{BB479ADD-0515-4980-BD2A-7E463FD6B283}" srcOrd="24" destOrd="0" presId="urn:microsoft.com/office/officeart/2008/layout/HexagonCluster"/>
    <dgm:cxn modelId="{A080DF18-0DAC-44D1-A349-ACFB60D0A017}" type="presParOf" srcId="{BB479ADD-0515-4980-BD2A-7E463FD6B283}" destId="{009A92E1-51D7-4334-96BE-50E7DEFBD1A2}" srcOrd="0" destOrd="0" presId="urn:microsoft.com/office/officeart/2008/layout/HexagonCluster"/>
    <dgm:cxn modelId="{2DB08704-D32E-463E-AA01-1BE9AF2283D6}" type="presParOf" srcId="{C11B3B80-8F68-46BD-A17E-75B326F99618}" destId="{160C53CB-B052-421D-9C23-69DEF3463D3C}" srcOrd="25" destOrd="0" presId="urn:microsoft.com/office/officeart/2008/layout/HexagonCluster"/>
    <dgm:cxn modelId="{A77512C1-3CB7-4BA5-9591-DF3588A7BB72}" type="presParOf" srcId="{160C53CB-B052-421D-9C23-69DEF3463D3C}" destId="{5275068D-48C4-406C-85EE-EA40CB344F4A}" srcOrd="0" destOrd="0" presId="urn:microsoft.com/office/officeart/2008/layout/HexagonCluster"/>
    <dgm:cxn modelId="{F9E3D7C4-5005-4B5D-8E30-3FB3F8C6ADBC}" type="presParOf" srcId="{C11B3B80-8F68-46BD-A17E-75B326F99618}" destId="{6CC27C96-2F61-4E90-9D5A-CBCDCAE26886}" srcOrd="26" destOrd="0" presId="urn:microsoft.com/office/officeart/2008/layout/HexagonCluster"/>
    <dgm:cxn modelId="{E6B67FA6-A049-43AC-9404-53C080DFDF74}" type="presParOf" srcId="{6CC27C96-2F61-4E90-9D5A-CBCDCAE26886}" destId="{A3DE38B3-D154-4A5B-A386-1C5B5B512077}" srcOrd="0" destOrd="0" presId="urn:microsoft.com/office/officeart/2008/layout/HexagonCluster"/>
    <dgm:cxn modelId="{8F983198-9D7E-4E35-BDA1-7AED58A4263A}" type="presParOf" srcId="{C11B3B80-8F68-46BD-A17E-75B326F99618}" destId="{E0A7866E-50A6-4B60-90BC-8A7E3D74377D}" srcOrd="27" destOrd="0" presId="urn:microsoft.com/office/officeart/2008/layout/HexagonCluster"/>
    <dgm:cxn modelId="{BADFB5E6-729E-4EF7-81C2-39D2CAD0CA16}" type="presParOf" srcId="{E0A7866E-50A6-4B60-90BC-8A7E3D74377D}" destId="{38269494-097F-438A-B1BF-CFD84315EE0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3C51E9-2F76-441D-A800-286E13E2349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94EBA-8DBB-46BE-801D-B49B78E73876}">
      <dgm:prSet phldrT="[Текст]"/>
      <dgm:spPr>
        <a:solidFill>
          <a:srgbClr val="A6F878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Global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8EF9D1-4EB5-4669-80BA-77F7DCDB07B0}" type="parTrans" cxnId="{462DF66F-6059-4F70-9BE4-01C692DAA5D2}">
      <dgm:prSet/>
      <dgm:spPr/>
      <dgm:t>
        <a:bodyPr/>
        <a:lstStyle/>
        <a:p>
          <a:endParaRPr lang="en-US"/>
        </a:p>
      </dgm:t>
    </dgm:pt>
    <dgm:pt modelId="{170EC7E6-E7DE-418F-A21B-CF8D22663081}" type="sibTrans" cxnId="{462DF66F-6059-4F70-9BE4-01C692DAA5D2}">
      <dgm:prSet/>
      <dgm:spPr/>
      <dgm:t>
        <a:bodyPr/>
        <a:lstStyle/>
        <a:p>
          <a:endParaRPr lang="en-US"/>
        </a:p>
      </dgm:t>
    </dgm:pt>
    <dgm:pt modelId="{AFE4724F-3495-4F83-A233-DA060A41710F}">
      <dgm:prSet phldrT="[Текст]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5B80D42-39CC-4E56-B15A-955EBA4E8C33}" type="parTrans" cxnId="{0C3EA77F-D9FF-4548-9632-1F57BEA569A2}">
      <dgm:prSet/>
      <dgm:spPr/>
      <dgm:t>
        <a:bodyPr/>
        <a:lstStyle/>
        <a:p>
          <a:endParaRPr lang="en-US"/>
        </a:p>
      </dgm:t>
    </dgm:pt>
    <dgm:pt modelId="{B3B1B406-DBBA-4ABD-B0A3-FD85F071AE8C}" type="sibTrans" cxnId="{0C3EA77F-D9FF-4548-9632-1F57BEA569A2}">
      <dgm:prSet/>
      <dgm:spPr/>
      <dgm:t>
        <a:bodyPr/>
        <a:lstStyle/>
        <a:p>
          <a:endParaRPr lang="en-US"/>
        </a:p>
      </dgm:t>
    </dgm:pt>
    <dgm:pt modelId="{3FF4DBE7-85EF-43CB-B34D-117ED8423207}" type="pres">
      <dgm:prSet presAssocID="{213C51E9-2F76-441D-A800-286E13E234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0A26F-DE02-4ED1-B5BE-C692C5AD657C}" type="pres">
      <dgm:prSet presAssocID="{E0394EBA-8DBB-46BE-801D-B49B78E73876}" presName="compNode" presStyleCnt="0"/>
      <dgm:spPr/>
    </dgm:pt>
    <dgm:pt modelId="{DC24BBB0-135E-4E12-BA3E-42250C34C55E}" type="pres">
      <dgm:prSet presAssocID="{E0394EBA-8DBB-46BE-801D-B49B78E73876}" presName="noGeometry" presStyleCnt="0"/>
      <dgm:spPr/>
    </dgm:pt>
    <dgm:pt modelId="{ECC3E1C9-A939-4BF4-B507-AD473AAD27AB}" type="pres">
      <dgm:prSet presAssocID="{E0394EBA-8DBB-46BE-801D-B49B78E73876}" presName="childTextVisible" presStyleLbl="bgAccFollowNode1" presStyleIdx="0" presStyleCnt="1" custScaleX="56838" custScaleY="43535" custLinFactNeighborX="-10857" custLinFactNeighborY="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7D350-C2E3-478E-A1B3-098028F5C5BA}" type="pres">
      <dgm:prSet presAssocID="{E0394EBA-8DBB-46BE-801D-B49B78E73876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92A25433-6227-4994-B10D-9810A469D71E}" type="pres">
      <dgm:prSet presAssocID="{E0394EBA-8DBB-46BE-801D-B49B78E73876}" presName="parentText" presStyleLbl="node1" presStyleIdx="0" presStyleCnt="1" custScaleX="139025" custScaleY="1272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3EA77F-D9FF-4548-9632-1F57BEA569A2}" srcId="{E0394EBA-8DBB-46BE-801D-B49B78E73876}" destId="{AFE4724F-3495-4F83-A233-DA060A41710F}" srcOrd="0" destOrd="0" parTransId="{95B80D42-39CC-4E56-B15A-955EBA4E8C33}" sibTransId="{B3B1B406-DBBA-4ABD-B0A3-FD85F071AE8C}"/>
    <dgm:cxn modelId="{462DF66F-6059-4F70-9BE4-01C692DAA5D2}" srcId="{213C51E9-2F76-441D-A800-286E13E23494}" destId="{E0394EBA-8DBB-46BE-801D-B49B78E73876}" srcOrd="0" destOrd="0" parTransId="{3D8EF9D1-4EB5-4669-80BA-77F7DCDB07B0}" sibTransId="{170EC7E6-E7DE-418F-A21B-CF8D22663081}"/>
    <dgm:cxn modelId="{408A880F-1627-4F68-9EE5-2D774286F75B}" type="presOf" srcId="{AFE4724F-3495-4F83-A233-DA060A41710F}" destId="{ECC3E1C9-A939-4BF4-B507-AD473AAD27AB}" srcOrd="0" destOrd="0" presId="urn:microsoft.com/office/officeart/2005/8/layout/hProcess6"/>
    <dgm:cxn modelId="{1E4BE9F9-515E-4F37-BA27-CF7DD24F2036}" type="presOf" srcId="{E0394EBA-8DBB-46BE-801D-B49B78E73876}" destId="{92A25433-6227-4994-B10D-9810A469D71E}" srcOrd="0" destOrd="0" presId="urn:microsoft.com/office/officeart/2005/8/layout/hProcess6"/>
    <dgm:cxn modelId="{E5348DC1-FA1E-4191-95FC-11F5BEF42FED}" type="presOf" srcId="{213C51E9-2F76-441D-A800-286E13E23494}" destId="{3FF4DBE7-85EF-43CB-B34D-117ED8423207}" srcOrd="0" destOrd="0" presId="urn:microsoft.com/office/officeart/2005/8/layout/hProcess6"/>
    <dgm:cxn modelId="{3EFFD684-5EDA-4CED-AD27-1F08B2A7F3E2}" type="presOf" srcId="{AFE4724F-3495-4F83-A233-DA060A41710F}" destId="{FF47D350-C2E3-478E-A1B3-098028F5C5BA}" srcOrd="1" destOrd="0" presId="urn:microsoft.com/office/officeart/2005/8/layout/hProcess6"/>
    <dgm:cxn modelId="{3D526708-DEAE-489F-91E7-6B874C85FF91}" type="presParOf" srcId="{3FF4DBE7-85EF-43CB-B34D-117ED8423207}" destId="{B890A26F-DE02-4ED1-B5BE-C692C5AD657C}" srcOrd="0" destOrd="0" presId="urn:microsoft.com/office/officeart/2005/8/layout/hProcess6"/>
    <dgm:cxn modelId="{9F9F9383-AA93-4B45-B46C-78F570E251F9}" type="presParOf" srcId="{B890A26F-DE02-4ED1-B5BE-C692C5AD657C}" destId="{DC24BBB0-135E-4E12-BA3E-42250C34C55E}" srcOrd="0" destOrd="0" presId="urn:microsoft.com/office/officeart/2005/8/layout/hProcess6"/>
    <dgm:cxn modelId="{4F70F899-1766-45A2-A6D3-42D6B883AA1F}" type="presParOf" srcId="{B890A26F-DE02-4ED1-B5BE-C692C5AD657C}" destId="{ECC3E1C9-A939-4BF4-B507-AD473AAD27AB}" srcOrd="1" destOrd="0" presId="urn:microsoft.com/office/officeart/2005/8/layout/hProcess6"/>
    <dgm:cxn modelId="{561B1414-4336-4C18-A7AE-D0556F14CF3F}" type="presParOf" srcId="{B890A26F-DE02-4ED1-B5BE-C692C5AD657C}" destId="{FF47D350-C2E3-478E-A1B3-098028F5C5BA}" srcOrd="2" destOrd="0" presId="urn:microsoft.com/office/officeart/2005/8/layout/hProcess6"/>
    <dgm:cxn modelId="{DCDB757F-CF1B-4FD7-8814-BAED4D3E33A0}" type="presParOf" srcId="{B890A26F-DE02-4ED1-B5BE-C692C5AD657C}" destId="{92A25433-6227-4994-B10D-9810A469D71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D07247-FCD5-475F-A2E2-7B89B5A0BDB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722DA512-87D1-4BB4-A68C-E2B4929DB2B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ekologik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F608D-C9E4-42FA-ACA3-B76B5D6E601A}" type="parTrans" cxnId="{AC06CE26-A7FD-4AE3-A48B-55C3BBC6422C}">
      <dgm:prSet/>
      <dgm:spPr/>
      <dgm:t>
        <a:bodyPr/>
        <a:lstStyle/>
        <a:p>
          <a:endParaRPr lang="en-US"/>
        </a:p>
      </dgm:t>
    </dgm:pt>
    <dgm:pt modelId="{CA11AB38-2B22-4805-8D8D-525C4750D3EF}" type="sibTrans" cxnId="{AC06CE26-A7FD-4AE3-A48B-55C3BBC6422C}">
      <dgm:prSet/>
      <dgm:spPr/>
      <dgm:t>
        <a:bodyPr/>
        <a:lstStyle/>
        <a:p>
          <a:endParaRPr lang="en-US"/>
        </a:p>
      </dgm:t>
    </dgm:pt>
    <dgm:pt modelId="{93E0E87D-3557-4172-8218-B7D87DA462C3}">
      <dgm:prSet phldrT="[Текст]" custT="1"/>
      <dgm:spPr/>
      <dgm:t>
        <a:bodyPr/>
        <a:lstStyle/>
        <a:p>
          <a:pPr algn="ctr"/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97A655-52E0-4881-A709-4DFD74BE8FD0}" type="parTrans" cxnId="{396EFD1C-6C68-4C9C-87AC-3682A6302D47}">
      <dgm:prSet/>
      <dgm:spPr/>
      <dgm:t>
        <a:bodyPr/>
        <a:lstStyle/>
        <a:p>
          <a:endParaRPr lang="en-US"/>
        </a:p>
      </dgm:t>
    </dgm:pt>
    <dgm:pt modelId="{9D405809-C45C-4C3C-AEC0-BADA009E929E}" type="sibTrans" cxnId="{396EFD1C-6C68-4C9C-87AC-3682A6302D47}">
      <dgm:prSet/>
      <dgm:spPr/>
      <dgm:t>
        <a:bodyPr/>
        <a:lstStyle/>
        <a:p>
          <a:endParaRPr lang="en-US"/>
        </a:p>
      </dgm:t>
    </dgm:pt>
    <dgm:pt modelId="{23CC3BFD-1A0D-4431-A85F-BD4C7831455F}">
      <dgm:prSet phldrT="[Текст]"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tibbiy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C63AA-5BE6-4538-8A22-A4EBD5403E17}" type="parTrans" cxnId="{600829EB-11EF-4883-B6C9-CE29E5FCA696}">
      <dgm:prSet/>
      <dgm:spPr/>
      <dgm:t>
        <a:bodyPr/>
        <a:lstStyle/>
        <a:p>
          <a:endParaRPr lang="en-US"/>
        </a:p>
      </dgm:t>
    </dgm:pt>
    <dgm:pt modelId="{229F7A3F-08B4-4EC8-BAE4-1E713EC0B783}" type="sibTrans" cxnId="{600829EB-11EF-4883-B6C9-CE29E5FCA696}">
      <dgm:prSet/>
      <dgm:spPr/>
      <dgm:t>
        <a:bodyPr/>
        <a:lstStyle/>
        <a:p>
          <a:endParaRPr lang="en-US"/>
        </a:p>
      </dgm:t>
    </dgm:pt>
    <dgm:pt modelId="{A583550A-7C70-46A8-80D5-EDB26FDF6765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ijtimoiy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6166F-2AE8-41E4-8127-0A5ECFB7DE8C}" type="parTrans" cxnId="{A45756EB-74A1-453D-B3BF-DAE744D4C468}">
      <dgm:prSet/>
      <dgm:spPr/>
      <dgm:t>
        <a:bodyPr/>
        <a:lstStyle/>
        <a:p>
          <a:endParaRPr lang="en-US"/>
        </a:p>
      </dgm:t>
    </dgm:pt>
    <dgm:pt modelId="{41CBA071-D4F6-45BE-8E85-61398042A9AD}" type="sibTrans" cxnId="{A45756EB-74A1-453D-B3BF-DAE744D4C468}">
      <dgm:prSet/>
      <dgm:spPr/>
      <dgm:t>
        <a:bodyPr/>
        <a:lstStyle/>
        <a:p>
          <a:endParaRPr lang="en-US"/>
        </a:p>
      </dgm:t>
    </dgm:pt>
    <dgm:pt modelId="{4861A954-A508-44E1-B378-5F55DEB9A90A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madaniy</a:t>
          </a:r>
        </a:p>
      </dgm:t>
    </dgm:pt>
    <dgm:pt modelId="{103BB7E4-FB48-4ECE-9676-C8A245D5CB1A}" type="parTrans" cxnId="{ADA746C3-E662-4265-A0BE-107192A68278}">
      <dgm:prSet/>
      <dgm:spPr/>
      <dgm:t>
        <a:bodyPr/>
        <a:lstStyle/>
        <a:p>
          <a:endParaRPr lang="en-US"/>
        </a:p>
      </dgm:t>
    </dgm:pt>
    <dgm:pt modelId="{D3838171-B3FD-4A8A-B370-5DCC529CE77D}" type="sibTrans" cxnId="{ADA746C3-E662-4265-A0BE-107192A68278}">
      <dgm:prSet/>
      <dgm:spPr/>
      <dgm:t>
        <a:bodyPr/>
        <a:lstStyle/>
        <a:p>
          <a:endParaRPr lang="en-US"/>
        </a:p>
      </dgm:t>
    </dgm:pt>
    <dgm:pt modelId="{40500ACC-1A38-428E-9414-F05E0C7F617C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ma’naviy-axloqiy</a:t>
          </a:r>
        </a:p>
      </dgm:t>
    </dgm:pt>
    <dgm:pt modelId="{529E67D4-43E6-47D0-9A42-0A68639B0B15}" type="parTrans" cxnId="{D5C80D4C-DA6C-4991-80FB-574DE74CE9E0}">
      <dgm:prSet/>
      <dgm:spPr/>
      <dgm:t>
        <a:bodyPr/>
        <a:lstStyle/>
        <a:p>
          <a:endParaRPr lang="en-US"/>
        </a:p>
      </dgm:t>
    </dgm:pt>
    <dgm:pt modelId="{A6C3A720-01BE-4479-B417-E7107275FC1B}" type="sibTrans" cxnId="{D5C80D4C-DA6C-4991-80FB-574DE74CE9E0}">
      <dgm:prSet/>
      <dgm:spPr/>
      <dgm:t>
        <a:bodyPr/>
        <a:lstStyle/>
        <a:p>
          <a:endParaRPr lang="en-US"/>
        </a:p>
      </dgm:t>
    </dgm:pt>
    <dgm:pt modelId="{6DBC2B58-9057-45B0-A638-4D74C6D45680}" type="pres">
      <dgm:prSet presAssocID="{9DD07247-FCD5-475F-A2E2-7B89B5A0BDB4}" presName="linearFlow" presStyleCnt="0">
        <dgm:presLayoutVars>
          <dgm:dir/>
          <dgm:resizeHandles val="exact"/>
        </dgm:presLayoutVars>
      </dgm:prSet>
      <dgm:spPr/>
    </dgm:pt>
    <dgm:pt modelId="{43E12401-284A-43E1-81A8-655617F0443D}" type="pres">
      <dgm:prSet presAssocID="{722DA512-87D1-4BB4-A68C-E2B4929DB2BE}" presName="composite" presStyleCnt="0"/>
      <dgm:spPr/>
    </dgm:pt>
    <dgm:pt modelId="{A8601E55-5C4F-4DE5-AA05-864156CDF284}" type="pres">
      <dgm:prSet presAssocID="{722DA512-87D1-4BB4-A68C-E2B4929DB2BE}" presName="imgShp" presStyleLbl="fgImgPlace1" presStyleIdx="0" presStyleCnt="6" custLinFactNeighborY="-1902"/>
      <dgm:spPr>
        <a:solidFill>
          <a:schemeClr val="tx2">
            <a:lumMod val="60000"/>
            <a:lumOff val="40000"/>
          </a:schemeClr>
        </a:solidFill>
      </dgm:spPr>
    </dgm:pt>
    <dgm:pt modelId="{F8F608A0-405E-4399-9F2D-6DB7771E8C8E}" type="pres">
      <dgm:prSet presAssocID="{722DA512-87D1-4BB4-A68C-E2B4929DB2B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0C240-6AEC-4C82-BCAA-82178E02F1C1}" type="pres">
      <dgm:prSet presAssocID="{CA11AB38-2B22-4805-8D8D-525C4750D3EF}" presName="spacing" presStyleCnt="0"/>
      <dgm:spPr/>
    </dgm:pt>
    <dgm:pt modelId="{A6BB190A-3F32-45BD-B940-517C0C4E22F6}" type="pres">
      <dgm:prSet presAssocID="{93E0E87D-3557-4172-8218-B7D87DA462C3}" presName="composite" presStyleCnt="0"/>
      <dgm:spPr/>
    </dgm:pt>
    <dgm:pt modelId="{0DB9CF37-FFF2-42DE-9D77-4EBFAF41E3BB}" type="pres">
      <dgm:prSet presAssocID="{93E0E87D-3557-4172-8218-B7D87DA462C3}" presName="imgShp" presStyleLbl="fgImgPlace1" presStyleIdx="1" presStyleCnt="6"/>
      <dgm:spPr>
        <a:solidFill>
          <a:schemeClr val="tx2">
            <a:lumMod val="60000"/>
            <a:lumOff val="40000"/>
          </a:schemeClr>
        </a:solidFill>
      </dgm:spPr>
    </dgm:pt>
    <dgm:pt modelId="{D8B9D3FE-CF2F-4770-B77B-242FBF2CAC89}" type="pres">
      <dgm:prSet presAssocID="{93E0E87D-3557-4172-8218-B7D87DA462C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9BDFE-7D1A-4528-8024-BA4FB7DDFBE0}" type="pres">
      <dgm:prSet presAssocID="{9D405809-C45C-4C3C-AEC0-BADA009E929E}" presName="spacing" presStyleCnt="0"/>
      <dgm:spPr/>
    </dgm:pt>
    <dgm:pt modelId="{AE864602-872C-4DDF-8C2D-8691681B1D07}" type="pres">
      <dgm:prSet presAssocID="{A583550A-7C70-46A8-80D5-EDB26FDF6765}" presName="composite" presStyleCnt="0"/>
      <dgm:spPr/>
    </dgm:pt>
    <dgm:pt modelId="{0A4EE66F-FFCA-40A8-B879-1EB35EDF1385}" type="pres">
      <dgm:prSet presAssocID="{A583550A-7C70-46A8-80D5-EDB26FDF6765}" presName="imgShp" presStyleLbl="fgImgPlace1" presStyleIdx="2" presStyleCnt="6"/>
      <dgm:spPr>
        <a:solidFill>
          <a:schemeClr val="tx2">
            <a:lumMod val="60000"/>
            <a:lumOff val="40000"/>
          </a:schemeClr>
        </a:solidFill>
      </dgm:spPr>
    </dgm:pt>
    <dgm:pt modelId="{C1BA7894-30FE-41D6-8BB9-6C7C7776D03F}" type="pres">
      <dgm:prSet presAssocID="{A583550A-7C70-46A8-80D5-EDB26FDF676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1B361-F4AA-4E4F-87AE-2030AFADA6D0}" type="pres">
      <dgm:prSet presAssocID="{41CBA071-D4F6-45BE-8E85-61398042A9AD}" presName="spacing" presStyleCnt="0"/>
      <dgm:spPr/>
    </dgm:pt>
    <dgm:pt modelId="{80D118A2-92A0-426D-A97D-8E6E00A7D22D}" type="pres">
      <dgm:prSet presAssocID="{23CC3BFD-1A0D-4431-A85F-BD4C7831455F}" presName="composite" presStyleCnt="0"/>
      <dgm:spPr/>
    </dgm:pt>
    <dgm:pt modelId="{01056318-E68A-47A8-8993-AAC51B633FC3}" type="pres">
      <dgm:prSet presAssocID="{23CC3BFD-1A0D-4431-A85F-BD4C7831455F}" presName="imgShp" presStyleLbl="fgImgPlace1" presStyleIdx="3" presStyleCnt="6"/>
      <dgm:spPr>
        <a:solidFill>
          <a:schemeClr val="tx2">
            <a:lumMod val="60000"/>
            <a:lumOff val="40000"/>
          </a:schemeClr>
        </a:solidFill>
      </dgm:spPr>
    </dgm:pt>
    <dgm:pt modelId="{3E1B00D4-AB62-4F7A-9AB4-0000DBF9CFF2}" type="pres">
      <dgm:prSet presAssocID="{23CC3BFD-1A0D-4431-A85F-BD4C7831455F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36258-EB66-4326-993B-B56A0ADD8525}" type="pres">
      <dgm:prSet presAssocID="{229F7A3F-08B4-4EC8-BAE4-1E713EC0B783}" presName="spacing" presStyleCnt="0"/>
      <dgm:spPr/>
    </dgm:pt>
    <dgm:pt modelId="{F351B870-BB15-443D-92D2-D8DAB1F770DC}" type="pres">
      <dgm:prSet presAssocID="{4861A954-A508-44E1-B378-5F55DEB9A90A}" presName="composite" presStyleCnt="0"/>
      <dgm:spPr/>
    </dgm:pt>
    <dgm:pt modelId="{1611B77B-615D-4B51-8F84-45DEB5B4812F}" type="pres">
      <dgm:prSet presAssocID="{4861A954-A508-44E1-B378-5F55DEB9A90A}" presName="imgShp" presStyleLbl="fgImgPlace1" presStyleIdx="4" presStyleCnt="6"/>
      <dgm:spPr>
        <a:solidFill>
          <a:schemeClr val="tx2">
            <a:lumMod val="60000"/>
            <a:lumOff val="40000"/>
          </a:schemeClr>
        </a:solidFill>
      </dgm:spPr>
    </dgm:pt>
    <dgm:pt modelId="{EFFB03CC-DCE2-4440-9160-866046492BB9}" type="pres">
      <dgm:prSet presAssocID="{4861A954-A508-44E1-B378-5F55DEB9A90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E6154-6F99-4382-9546-70A048A5332F}" type="pres">
      <dgm:prSet presAssocID="{D3838171-B3FD-4A8A-B370-5DCC529CE77D}" presName="spacing" presStyleCnt="0"/>
      <dgm:spPr/>
    </dgm:pt>
    <dgm:pt modelId="{9F20F25B-7EC6-4D50-866A-D10A753CCE94}" type="pres">
      <dgm:prSet presAssocID="{40500ACC-1A38-428E-9414-F05E0C7F617C}" presName="composite" presStyleCnt="0"/>
      <dgm:spPr/>
    </dgm:pt>
    <dgm:pt modelId="{3AEE3D50-EA74-4AFD-9EF3-05F1D91B5946}" type="pres">
      <dgm:prSet presAssocID="{40500ACC-1A38-428E-9414-F05E0C7F617C}" presName="imgShp" presStyleLbl="fgImgPlace1" presStyleIdx="5" presStyleCnt="6"/>
      <dgm:spPr>
        <a:solidFill>
          <a:schemeClr val="tx2">
            <a:lumMod val="60000"/>
            <a:lumOff val="40000"/>
          </a:schemeClr>
        </a:solidFill>
      </dgm:spPr>
    </dgm:pt>
    <dgm:pt modelId="{5027BF73-FBB4-47E0-81BA-4AE2DA06CD25}" type="pres">
      <dgm:prSet presAssocID="{40500ACC-1A38-428E-9414-F05E0C7F617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C6427-B096-444D-B914-578579C12141}" type="presOf" srcId="{9DD07247-FCD5-475F-A2E2-7B89B5A0BDB4}" destId="{6DBC2B58-9057-45B0-A638-4D74C6D45680}" srcOrd="0" destOrd="0" presId="urn:microsoft.com/office/officeart/2005/8/layout/vList3"/>
    <dgm:cxn modelId="{127FF4A8-0506-49DA-8965-709CB490AC59}" type="presOf" srcId="{A583550A-7C70-46A8-80D5-EDB26FDF6765}" destId="{C1BA7894-30FE-41D6-8BB9-6C7C7776D03F}" srcOrd="0" destOrd="0" presId="urn:microsoft.com/office/officeart/2005/8/layout/vList3"/>
    <dgm:cxn modelId="{A45756EB-74A1-453D-B3BF-DAE744D4C468}" srcId="{9DD07247-FCD5-475F-A2E2-7B89B5A0BDB4}" destId="{A583550A-7C70-46A8-80D5-EDB26FDF6765}" srcOrd="2" destOrd="0" parTransId="{12F6166F-2AE8-41E4-8127-0A5ECFB7DE8C}" sibTransId="{41CBA071-D4F6-45BE-8E85-61398042A9AD}"/>
    <dgm:cxn modelId="{D5C80D4C-DA6C-4991-80FB-574DE74CE9E0}" srcId="{9DD07247-FCD5-475F-A2E2-7B89B5A0BDB4}" destId="{40500ACC-1A38-428E-9414-F05E0C7F617C}" srcOrd="5" destOrd="0" parTransId="{529E67D4-43E6-47D0-9A42-0A68639B0B15}" sibTransId="{A6C3A720-01BE-4479-B417-E7107275FC1B}"/>
    <dgm:cxn modelId="{91242ACE-F72B-4FCF-94CD-DBA70CFDD1E6}" type="presOf" srcId="{93E0E87D-3557-4172-8218-B7D87DA462C3}" destId="{D8B9D3FE-CF2F-4770-B77B-242FBF2CAC89}" srcOrd="0" destOrd="0" presId="urn:microsoft.com/office/officeart/2005/8/layout/vList3"/>
    <dgm:cxn modelId="{1FC10563-6F53-4B2D-A7E8-9D7FA1661A21}" type="presOf" srcId="{722DA512-87D1-4BB4-A68C-E2B4929DB2BE}" destId="{F8F608A0-405E-4399-9F2D-6DB7771E8C8E}" srcOrd="0" destOrd="0" presId="urn:microsoft.com/office/officeart/2005/8/layout/vList3"/>
    <dgm:cxn modelId="{9F3ADF50-C938-42F1-9DCF-C760369C3056}" type="presOf" srcId="{23CC3BFD-1A0D-4431-A85F-BD4C7831455F}" destId="{3E1B00D4-AB62-4F7A-9AB4-0000DBF9CFF2}" srcOrd="0" destOrd="0" presId="urn:microsoft.com/office/officeart/2005/8/layout/vList3"/>
    <dgm:cxn modelId="{600829EB-11EF-4883-B6C9-CE29E5FCA696}" srcId="{9DD07247-FCD5-475F-A2E2-7B89B5A0BDB4}" destId="{23CC3BFD-1A0D-4431-A85F-BD4C7831455F}" srcOrd="3" destOrd="0" parTransId="{948C63AA-5BE6-4538-8A22-A4EBD5403E17}" sibTransId="{229F7A3F-08B4-4EC8-BAE4-1E713EC0B783}"/>
    <dgm:cxn modelId="{396EFD1C-6C68-4C9C-87AC-3682A6302D47}" srcId="{9DD07247-FCD5-475F-A2E2-7B89B5A0BDB4}" destId="{93E0E87D-3557-4172-8218-B7D87DA462C3}" srcOrd="1" destOrd="0" parTransId="{CB97A655-52E0-4881-A709-4DFD74BE8FD0}" sibTransId="{9D405809-C45C-4C3C-AEC0-BADA009E929E}"/>
    <dgm:cxn modelId="{09594837-7B3E-48B8-BD92-BE377347B974}" type="presOf" srcId="{4861A954-A508-44E1-B378-5F55DEB9A90A}" destId="{EFFB03CC-DCE2-4440-9160-866046492BB9}" srcOrd="0" destOrd="0" presId="urn:microsoft.com/office/officeart/2005/8/layout/vList3"/>
    <dgm:cxn modelId="{ADA746C3-E662-4265-A0BE-107192A68278}" srcId="{9DD07247-FCD5-475F-A2E2-7B89B5A0BDB4}" destId="{4861A954-A508-44E1-B378-5F55DEB9A90A}" srcOrd="4" destOrd="0" parTransId="{103BB7E4-FB48-4ECE-9676-C8A245D5CB1A}" sibTransId="{D3838171-B3FD-4A8A-B370-5DCC529CE77D}"/>
    <dgm:cxn modelId="{AC06CE26-A7FD-4AE3-A48B-55C3BBC6422C}" srcId="{9DD07247-FCD5-475F-A2E2-7B89B5A0BDB4}" destId="{722DA512-87D1-4BB4-A68C-E2B4929DB2BE}" srcOrd="0" destOrd="0" parTransId="{685F608D-C9E4-42FA-ACA3-B76B5D6E601A}" sibTransId="{CA11AB38-2B22-4805-8D8D-525C4750D3EF}"/>
    <dgm:cxn modelId="{1B9FA6A9-3F55-467A-9C8C-13201A84A893}" type="presOf" srcId="{40500ACC-1A38-428E-9414-F05E0C7F617C}" destId="{5027BF73-FBB4-47E0-81BA-4AE2DA06CD25}" srcOrd="0" destOrd="0" presId="urn:microsoft.com/office/officeart/2005/8/layout/vList3"/>
    <dgm:cxn modelId="{FB7E3FA7-7E56-4DAF-8E32-10FE91EAE92C}" type="presParOf" srcId="{6DBC2B58-9057-45B0-A638-4D74C6D45680}" destId="{43E12401-284A-43E1-81A8-655617F0443D}" srcOrd="0" destOrd="0" presId="urn:microsoft.com/office/officeart/2005/8/layout/vList3"/>
    <dgm:cxn modelId="{C9383C3B-CB7E-475C-A05C-318080B25DAD}" type="presParOf" srcId="{43E12401-284A-43E1-81A8-655617F0443D}" destId="{A8601E55-5C4F-4DE5-AA05-864156CDF284}" srcOrd="0" destOrd="0" presId="urn:microsoft.com/office/officeart/2005/8/layout/vList3"/>
    <dgm:cxn modelId="{DFD33AC8-C589-49A6-ACB2-2092A9B9F924}" type="presParOf" srcId="{43E12401-284A-43E1-81A8-655617F0443D}" destId="{F8F608A0-405E-4399-9F2D-6DB7771E8C8E}" srcOrd="1" destOrd="0" presId="urn:microsoft.com/office/officeart/2005/8/layout/vList3"/>
    <dgm:cxn modelId="{80D9AC1E-6261-4419-99A7-11101B5D0DF9}" type="presParOf" srcId="{6DBC2B58-9057-45B0-A638-4D74C6D45680}" destId="{5690C240-6AEC-4C82-BCAA-82178E02F1C1}" srcOrd="1" destOrd="0" presId="urn:microsoft.com/office/officeart/2005/8/layout/vList3"/>
    <dgm:cxn modelId="{388E331F-58BB-46A9-AF01-22E92D101FE3}" type="presParOf" srcId="{6DBC2B58-9057-45B0-A638-4D74C6D45680}" destId="{A6BB190A-3F32-45BD-B940-517C0C4E22F6}" srcOrd="2" destOrd="0" presId="urn:microsoft.com/office/officeart/2005/8/layout/vList3"/>
    <dgm:cxn modelId="{7C8C5D81-8878-4165-974D-B2F98060F8FC}" type="presParOf" srcId="{A6BB190A-3F32-45BD-B940-517C0C4E22F6}" destId="{0DB9CF37-FFF2-42DE-9D77-4EBFAF41E3BB}" srcOrd="0" destOrd="0" presId="urn:microsoft.com/office/officeart/2005/8/layout/vList3"/>
    <dgm:cxn modelId="{10322618-1A4C-486D-BD18-F1CF9BDB29CC}" type="presParOf" srcId="{A6BB190A-3F32-45BD-B940-517C0C4E22F6}" destId="{D8B9D3FE-CF2F-4770-B77B-242FBF2CAC89}" srcOrd="1" destOrd="0" presId="urn:microsoft.com/office/officeart/2005/8/layout/vList3"/>
    <dgm:cxn modelId="{4D4CE58E-9554-496B-9DF7-96834DF55982}" type="presParOf" srcId="{6DBC2B58-9057-45B0-A638-4D74C6D45680}" destId="{1749BDFE-7D1A-4528-8024-BA4FB7DDFBE0}" srcOrd="3" destOrd="0" presId="urn:microsoft.com/office/officeart/2005/8/layout/vList3"/>
    <dgm:cxn modelId="{ED034FA5-3B7D-4BF4-9E41-E0450E57DF27}" type="presParOf" srcId="{6DBC2B58-9057-45B0-A638-4D74C6D45680}" destId="{AE864602-872C-4DDF-8C2D-8691681B1D07}" srcOrd="4" destOrd="0" presId="urn:microsoft.com/office/officeart/2005/8/layout/vList3"/>
    <dgm:cxn modelId="{9F1DA000-2E00-4DB2-A32D-C9915EE7CB66}" type="presParOf" srcId="{AE864602-872C-4DDF-8C2D-8691681B1D07}" destId="{0A4EE66F-FFCA-40A8-B879-1EB35EDF1385}" srcOrd="0" destOrd="0" presId="urn:microsoft.com/office/officeart/2005/8/layout/vList3"/>
    <dgm:cxn modelId="{3A1EF609-AE41-44DF-85AB-A38AD777231F}" type="presParOf" srcId="{AE864602-872C-4DDF-8C2D-8691681B1D07}" destId="{C1BA7894-30FE-41D6-8BB9-6C7C7776D03F}" srcOrd="1" destOrd="0" presId="urn:microsoft.com/office/officeart/2005/8/layout/vList3"/>
    <dgm:cxn modelId="{238CF961-CEDA-4D9B-8436-8DEACCF1BABC}" type="presParOf" srcId="{6DBC2B58-9057-45B0-A638-4D74C6D45680}" destId="{DF91B361-F4AA-4E4F-87AE-2030AFADA6D0}" srcOrd="5" destOrd="0" presId="urn:microsoft.com/office/officeart/2005/8/layout/vList3"/>
    <dgm:cxn modelId="{0CF3A14A-581B-4F61-85BC-B706B7B12E21}" type="presParOf" srcId="{6DBC2B58-9057-45B0-A638-4D74C6D45680}" destId="{80D118A2-92A0-426D-A97D-8E6E00A7D22D}" srcOrd="6" destOrd="0" presId="urn:microsoft.com/office/officeart/2005/8/layout/vList3"/>
    <dgm:cxn modelId="{15F2BA73-6594-4845-A23B-E854565B56EF}" type="presParOf" srcId="{80D118A2-92A0-426D-A97D-8E6E00A7D22D}" destId="{01056318-E68A-47A8-8993-AAC51B633FC3}" srcOrd="0" destOrd="0" presId="urn:microsoft.com/office/officeart/2005/8/layout/vList3"/>
    <dgm:cxn modelId="{B0627E72-AA0D-40EF-850D-CDB76F504560}" type="presParOf" srcId="{80D118A2-92A0-426D-A97D-8E6E00A7D22D}" destId="{3E1B00D4-AB62-4F7A-9AB4-0000DBF9CFF2}" srcOrd="1" destOrd="0" presId="urn:microsoft.com/office/officeart/2005/8/layout/vList3"/>
    <dgm:cxn modelId="{03AFBB32-4A57-45D1-B86B-0198AC606EE9}" type="presParOf" srcId="{6DBC2B58-9057-45B0-A638-4D74C6D45680}" destId="{9C536258-EB66-4326-993B-B56A0ADD8525}" srcOrd="7" destOrd="0" presId="urn:microsoft.com/office/officeart/2005/8/layout/vList3"/>
    <dgm:cxn modelId="{235053CC-7F7D-460D-A757-652573C692AA}" type="presParOf" srcId="{6DBC2B58-9057-45B0-A638-4D74C6D45680}" destId="{F351B870-BB15-443D-92D2-D8DAB1F770DC}" srcOrd="8" destOrd="0" presId="urn:microsoft.com/office/officeart/2005/8/layout/vList3"/>
    <dgm:cxn modelId="{1CDC85AB-B7C1-4BAD-B2DC-9AD08C68E1FA}" type="presParOf" srcId="{F351B870-BB15-443D-92D2-D8DAB1F770DC}" destId="{1611B77B-615D-4B51-8F84-45DEB5B4812F}" srcOrd="0" destOrd="0" presId="urn:microsoft.com/office/officeart/2005/8/layout/vList3"/>
    <dgm:cxn modelId="{8B7785E6-1139-409A-A4D4-DA5A3D561EE3}" type="presParOf" srcId="{F351B870-BB15-443D-92D2-D8DAB1F770DC}" destId="{EFFB03CC-DCE2-4440-9160-866046492BB9}" srcOrd="1" destOrd="0" presId="urn:microsoft.com/office/officeart/2005/8/layout/vList3"/>
    <dgm:cxn modelId="{120725AB-8235-486B-96C3-B59CD91A86EA}" type="presParOf" srcId="{6DBC2B58-9057-45B0-A638-4D74C6D45680}" destId="{577E6154-6F99-4382-9546-70A048A5332F}" srcOrd="9" destOrd="0" presId="urn:microsoft.com/office/officeart/2005/8/layout/vList3"/>
    <dgm:cxn modelId="{11774CBF-81DE-4581-9C63-6C9ED9A9927B}" type="presParOf" srcId="{6DBC2B58-9057-45B0-A638-4D74C6D45680}" destId="{9F20F25B-7EC6-4D50-866A-D10A753CCE94}" srcOrd="10" destOrd="0" presId="urn:microsoft.com/office/officeart/2005/8/layout/vList3"/>
    <dgm:cxn modelId="{41982C2E-7688-4BC9-B695-5936044EF6B6}" type="presParOf" srcId="{9F20F25B-7EC6-4D50-866A-D10A753CCE94}" destId="{3AEE3D50-EA74-4AFD-9EF3-05F1D91B5946}" srcOrd="0" destOrd="0" presId="urn:microsoft.com/office/officeart/2005/8/layout/vList3"/>
    <dgm:cxn modelId="{853E2D2D-8684-4C4F-B4AC-34DE0F9EA210}" type="presParOf" srcId="{9F20F25B-7EC6-4D50-866A-D10A753CCE94}" destId="{5027BF73-FBB4-47E0-81BA-4AE2DA06CD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050925" y="2336340"/>
            <a:ext cx="11025714" cy="138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400" b="1" dirty="0" smtClean="0">
                <a:solidFill>
                  <a:srgbClr val="002060"/>
                </a:solidFill>
              </a:rPr>
              <a:t>MAVZU: </a:t>
            </a:r>
            <a:r>
              <a:rPr lang="en-US" altLang="ru-RU" sz="4400" b="1" dirty="0" err="1" smtClean="0">
                <a:solidFill>
                  <a:srgbClr val="002060"/>
                </a:solidFill>
              </a:rPr>
              <a:t>Urbanizatsiya</a:t>
            </a:r>
            <a:r>
              <a:rPr lang="en-US" altLang="ru-RU" sz="44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4400" b="1" dirty="0" err="1" smtClean="0">
                <a:solidFill>
                  <a:srgbClr val="002060"/>
                </a:solidFill>
              </a:rPr>
              <a:t>jarayonining</a:t>
            </a:r>
            <a:r>
              <a:rPr lang="en-US" altLang="ru-RU" sz="4400" b="1" dirty="0" smtClean="0">
                <a:solidFill>
                  <a:srgbClr val="002060"/>
                </a:solidFill>
              </a:rPr>
              <a:t> global </a:t>
            </a:r>
            <a:r>
              <a:rPr lang="en-US" altLang="ru-RU" sz="4400" b="1" dirty="0" err="1" smtClean="0">
                <a:solidFill>
                  <a:srgbClr val="002060"/>
                </a:solidFill>
              </a:rPr>
              <a:t>va</a:t>
            </a:r>
            <a:r>
              <a:rPr lang="en-US" altLang="ru-RU" sz="4400" b="1" dirty="0" smtClean="0">
                <a:solidFill>
                  <a:srgbClr val="002060"/>
                </a:solidFill>
              </a:rPr>
              <a:t> regional </a:t>
            </a:r>
            <a:r>
              <a:rPr lang="en-US" altLang="ru-RU" sz="4400" b="1" dirty="0" err="1" smtClean="0">
                <a:solidFill>
                  <a:srgbClr val="002060"/>
                </a:solidFill>
              </a:rPr>
              <a:t>jihatlari</a:t>
            </a:r>
            <a:endParaRPr lang="ru-RU" altLang="ru-RU" sz="44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59641" y="2336340"/>
            <a:ext cx="728133" cy="1827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082975" y="377370"/>
            <a:ext cx="2151083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206029" y="584412"/>
            <a:ext cx="2071571" cy="710988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4400" b="1" spc="21" dirty="0" smtClean="0">
                <a:solidFill>
                  <a:srgbClr val="FEFEFE"/>
                </a:solidFill>
                <a:latin typeface="Arial"/>
                <a:cs typeface="Arial"/>
              </a:rPr>
              <a:t>10-sinf 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6000" b="1" dirty="0">
                <a:solidFill>
                  <a:srgbClr val="FFFFFF"/>
                </a:solidFill>
              </a:rPr>
              <a:t>GEOGRAFIYA</a:t>
            </a:r>
            <a:endParaRPr lang="ru-RU" altLang="ru-RU" sz="60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7C7E4273-A19E-497A-9D8A-A9B8181CAFDB}"/>
              </a:ext>
            </a:extLst>
          </p:cNvPr>
          <p:cNvSpPr/>
          <p:nvPr/>
        </p:nvSpPr>
        <p:spPr>
          <a:xfrm>
            <a:off x="270144" y="4343400"/>
            <a:ext cx="707128" cy="1827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267200"/>
            <a:ext cx="3761018" cy="2256611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977271" y="4721790"/>
            <a:ext cx="717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Shayxontohur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tumani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276-maktabning 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geografiya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fani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o’qituvchisi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Shodiyeva Nafosat 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086601" y="2754862"/>
            <a:ext cx="2129844" cy="228600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8439151" y="3670750"/>
            <a:ext cx="800100" cy="175310"/>
          </a:xfrm>
          <a:prstGeom prst="rect">
            <a:avLst/>
          </a:prstGeom>
          <a:solidFill>
            <a:srgbClr val="86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9601201" y="5588342"/>
            <a:ext cx="762000" cy="152400"/>
          </a:xfrm>
          <a:prstGeom prst="rect">
            <a:avLst/>
          </a:prstGeom>
          <a:solidFill>
            <a:srgbClr val="FFF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733801" y="4902542"/>
            <a:ext cx="685800" cy="152400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2362201" y="3530942"/>
            <a:ext cx="876300" cy="240055"/>
          </a:xfrm>
          <a:prstGeom prst="rect">
            <a:avLst/>
          </a:prstGeom>
          <a:solidFill>
            <a:srgbClr val="EF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2514601" y="3005888"/>
            <a:ext cx="838200" cy="144054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10002" y="2983462"/>
            <a:ext cx="152399" cy="166480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3505202" y="2928302"/>
            <a:ext cx="152399" cy="166480"/>
          </a:xfrm>
          <a:prstGeom prst="rect">
            <a:avLst/>
          </a:prstGeom>
          <a:solidFill>
            <a:srgbClr val="75E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1" y="2387942"/>
            <a:ext cx="533400" cy="144054"/>
          </a:xfrm>
          <a:prstGeom prst="rect">
            <a:avLst/>
          </a:prstGeom>
          <a:solidFill>
            <a:srgbClr val="D9F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8515351" y="3378542"/>
            <a:ext cx="552450" cy="68591"/>
          </a:xfrm>
          <a:prstGeom prst="rect">
            <a:avLst/>
          </a:prstGeom>
          <a:solidFill>
            <a:srgbClr val="FB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7391401" y="3378541"/>
            <a:ext cx="552450" cy="68591"/>
          </a:xfrm>
          <a:prstGeom prst="rect">
            <a:avLst/>
          </a:prstGeom>
          <a:solidFill>
            <a:srgbClr val="EB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13789"/>
            <a:ext cx="11658600" cy="5664542"/>
          </a:xfrm>
          <a:prstGeom prst="rect">
            <a:avLst/>
          </a:prstGeom>
          <a:solidFill>
            <a:srgbClr val="FFFF72"/>
          </a:solidFill>
        </p:spPr>
      </p:pic>
      <p:sp>
        <p:nvSpPr>
          <p:cNvPr id="28" name="Прямоугольник 27"/>
          <p:cNvSpPr/>
          <p:nvPr/>
        </p:nvSpPr>
        <p:spPr>
          <a:xfrm>
            <a:off x="7391400" y="2110914"/>
            <a:ext cx="2743199" cy="251286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9201151" y="3173403"/>
            <a:ext cx="933448" cy="205138"/>
          </a:xfrm>
          <a:prstGeom prst="rect">
            <a:avLst/>
          </a:prstGeom>
          <a:solidFill>
            <a:srgbClr val="86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0591800" y="5410200"/>
            <a:ext cx="990600" cy="152400"/>
          </a:xfrm>
          <a:prstGeom prst="rect">
            <a:avLst/>
          </a:prstGeom>
          <a:solidFill>
            <a:srgbClr val="FFF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3352800" y="4646362"/>
            <a:ext cx="762000" cy="154238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524001" y="3017790"/>
            <a:ext cx="1276350" cy="258810"/>
          </a:xfrm>
          <a:prstGeom prst="rect">
            <a:avLst/>
          </a:prstGeom>
          <a:solidFill>
            <a:srgbClr val="EF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962151" y="2362200"/>
            <a:ext cx="838200" cy="144054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3352801" y="2296080"/>
            <a:ext cx="152399" cy="166480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4419602" y="1676400"/>
            <a:ext cx="685798" cy="152400"/>
          </a:xfrm>
          <a:prstGeom prst="rect">
            <a:avLst/>
          </a:prstGeom>
          <a:solidFill>
            <a:srgbClr val="D9F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9324976" y="2785104"/>
            <a:ext cx="552450" cy="68591"/>
          </a:xfrm>
          <a:prstGeom prst="rect">
            <a:avLst/>
          </a:prstGeom>
          <a:solidFill>
            <a:srgbClr val="FB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36"/>
          <p:cNvSpPr/>
          <p:nvPr/>
        </p:nvSpPr>
        <p:spPr>
          <a:xfrm>
            <a:off x="7848600" y="2809204"/>
            <a:ext cx="609600" cy="119098"/>
          </a:xfrm>
          <a:prstGeom prst="rect">
            <a:avLst/>
          </a:prstGeom>
          <a:solidFill>
            <a:srgbClr val="EB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064771" y="2339774"/>
            <a:ext cx="152399" cy="166480"/>
          </a:xfrm>
          <a:prstGeom prst="rect">
            <a:avLst/>
          </a:prstGeom>
          <a:solidFill>
            <a:srgbClr val="76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6866810" y="2780610"/>
            <a:ext cx="7360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Isroil</a:t>
            </a:r>
            <a:endParaRPr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363201" y="5279592"/>
            <a:ext cx="12789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endParaRPr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513143" y="2081319"/>
            <a:ext cx="10182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  <a:endParaRPr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631642" y="2928573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endParaRPr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0507681" y="2531996"/>
            <a:ext cx="1197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Yaponiya</a:t>
            </a:r>
            <a:endParaRPr lang="en-US" dirty="0"/>
          </a:p>
        </p:txBody>
      </p:sp>
      <p:sp>
        <p:nvSpPr>
          <p:cNvPr id="43" name="Овал 42"/>
          <p:cNvSpPr/>
          <p:nvPr/>
        </p:nvSpPr>
        <p:spPr>
          <a:xfrm>
            <a:off x="7058026" y="3328864"/>
            <a:ext cx="266700" cy="20207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Заголовок 6"/>
          <p:cNvSpPr txBox="1">
            <a:spLocks/>
          </p:cNvSpPr>
          <p:nvPr/>
        </p:nvSpPr>
        <p:spPr>
          <a:xfrm>
            <a:off x="0" y="56667"/>
            <a:ext cx="12192000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0" y="43935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5867400"/>
            <a:ext cx="3122971" cy="523220"/>
          </a:xfrm>
          <a:prstGeom prst="rect">
            <a:avLst/>
          </a:prstGeom>
          <a:solidFill>
            <a:srgbClr val="D9FDCE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suburbanizatsiya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1000" y="5887792"/>
            <a:ext cx="2622834" cy="523220"/>
          </a:xfrm>
          <a:prstGeom prst="rect">
            <a:avLst/>
          </a:prstGeom>
          <a:solidFill>
            <a:srgbClr val="D9FDCE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rurbanizatsiya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60938"/>
            <a:ext cx="4648200" cy="4707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08" y="1060938"/>
            <a:ext cx="3522133" cy="1981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/>
          <a:stretch/>
        </p:blipFill>
        <p:spPr>
          <a:xfrm>
            <a:off x="287866" y="3875125"/>
            <a:ext cx="2319867" cy="1905000"/>
          </a:xfrm>
          <a:prstGeom prst="rect">
            <a:avLst/>
          </a:prstGeom>
        </p:spPr>
      </p:pic>
      <p:sp>
        <p:nvSpPr>
          <p:cNvPr id="11" name="Выгнутая вверх стрелка 10"/>
          <p:cNvSpPr/>
          <p:nvPr/>
        </p:nvSpPr>
        <p:spPr>
          <a:xfrm rot="8213672" flipV="1">
            <a:off x="373135" y="1996699"/>
            <a:ext cx="4208827" cy="1179164"/>
          </a:xfrm>
          <a:prstGeom prst="curvedDownArrow">
            <a:avLst>
              <a:gd name="adj1" fmla="val 2617"/>
              <a:gd name="adj2" fmla="val 50000"/>
              <a:gd name="adj3" fmla="val 30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8281" y="17524"/>
            <a:ext cx="12175435" cy="728341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regionlarning</a:t>
            </a:r>
            <a:r>
              <a:rPr lang="en-US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76893"/>
              </p:ext>
            </p:extLst>
          </p:nvPr>
        </p:nvGraphicFramePr>
        <p:xfrm>
          <a:off x="990600" y="1021212"/>
          <a:ext cx="10439400" cy="553198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85800"/>
                <a:gridCol w="6273801"/>
                <a:gridCol w="3479799"/>
              </a:tblGrid>
              <a:tr h="11789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Hududlar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Urbanizatsiya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  <a:tr h="4855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  <a:tr h="4855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Rivojlangan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  <a:tr h="4855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Rivojlanayotgan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  <a:tr h="4855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  <a:tr h="4855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Osiyo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  <a:tr h="4855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Afrika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  <a:tr h="4688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Shimoliy Amerika (AQSH va Kanada)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  <a:tr h="4855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Lotin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Amerikasi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  <a:tr h="4855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Avstraliya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Okeaniya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3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1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0" y="57458"/>
            <a:ext cx="12192000" cy="7546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regionlarning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6971267"/>
              </p:ext>
            </p:extLst>
          </p:nvPr>
        </p:nvGraphicFramePr>
        <p:xfrm>
          <a:off x="266700" y="915748"/>
          <a:ext cx="11658600" cy="102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94095"/>
            <a:ext cx="9395279" cy="4826342"/>
          </a:xfrm>
          <a:prstGeom prst="rect">
            <a:avLst/>
          </a:prstGeom>
          <a:solidFill>
            <a:srgbClr val="FFFF72"/>
          </a:solidFill>
        </p:spPr>
      </p:pic>
      <p:sp>
        <p:nvSpPr>
          <p:cNvPr id="2" name="Прямоугольник 1"/>
          <p:cNvSpPr/>
          <p:nvPr/>
        </p:nvSpPr>
        <p:spPr>
          <a:xfrm>
            <a:off x="5867401" y="2920157"/>
            <a:ext cx="2129844" cy="228600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7219951" y="3836045"/>
            <a:ext cx="800100" cy="175310"/>
          </a:xfrm>
          <a:prstGeom prst="rect">
            <a:avLst/>
          </a:prstGeom>
          <a:solidFill>
            <a:srgbClr val="86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82001" y="5753637"/>
            <a:ext cx="762000" cy="152400"/>
          </a:xfrm>
          <a:prstGeom prst="rect">
            <a:avLst/>
          </a:prstGeom>
          <a:solidFill>
            <a:srgbClr val="FFF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14601" y="5067837"/>
            <a:ext cx="685800" cy="152400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143001" y="3696237"/>
            <a:ext cx="876300" cy="240055"/>
          </a:xfrm>
          <a:prstGeom prst="rect">
            <a:avLst/>
          </a:prstGeom>
          <a:solidFill>
            <a:srgbClr val="EF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1295401" y="3171183"/>
            <a:ext cx="838200" cy="144054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2590802" y="3148757"/>
            <a:ext cx="152399" cy="166480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2" y="3093597"/>
            <a:ext cx="152399" cy="166480"/>
          </a:xfrm>
          <a:prstGeom prst="rect">
            <a:avLst/>
          </a:prstGeom>
          <a:solidFill>
            <a:srgbClr val="75E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3352801" y="2553237"/>
            <a:ext cx="533400" cy="144054"/>
          </a:xfrm>
          <a:prstGeom prst="rect">
            <a:avLst/>
          </a:prstGeom>
          <a:solidFill>
            <a:srgbClr val="D9F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7296151" y="3543837"/>
            <a:ext cx="552450" cy="68591"/>
          </a:xfrm>
          <a:prstGeom prst="rect">
            <a:avLst/>
          </a:prstGeom>
          <a:solidFill>
            <a:srgbClr val="FB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6172201" y="3543836"/>
            <a:ext cx="552450" cy="68591"/>
          </a:xfrm>
          <a:prstGeom prst="rect">
            <a:avLst/>
          </a:prstGeom>
          <a:solidFill>
            <a:srgbClr val="EB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674308" y="2396165"/>
            <a:ext cx="2308680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Islandiya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Niderlandiya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Venesuela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18398" y="2920157"/>
            <a:ext cx="354567" cy="311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8200891" y="5270653"/>
            <a:ext cx="1124219" cy="111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2388634" y="5552577"/>
            <a:ext cx="354567" cy="781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/>
          <p:cNvSpPr/>
          <p:nvPr/>
        </p:nvSpPr>
        <p:spPr>
          <a:xfrm>
            <a:off x="2261117" y="4668813"/>
            <a:ext cx="354567" cy="311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4372039" y="3300587"/>
            <a:ext cx="504761" cy="311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xmlns="" id="{D4D79D0F-849F-43CC-9847-AC6985B479C9}"/>
              </a:ext>
            </a:extLst>
          </p:cNvPr>
          <p:cNvSpPr/>
          <p:nvPr/>
        </p:nvSpPr>
        <p:spPr>
          <a:xfrm>
            <a:off x="228599" y="914973"/>
            <a:ext cx="11734800" cy="20574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536575" algn="just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shaharliklarning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yashaydigan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qit’asida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urbanizatsiyaning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pastroq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etmoqda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6575" algn="just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Afrikada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foizdan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qit’ada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urbanizatsiyalashgan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0" y="84012"/>
            <a:ext cx="12192000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regionlarning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26226"/>
            <a:ext cx="4038600" cy="3491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24200"/>
            <a:ext cx="3581400" cy="3493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239000" y="4872079"/>
            <a:ext cx="1371600" cy="1681121"/>
          </a:xfrm>
          <a:prstGeom prst="rect">
            <a:avLst/>
          </a:prstGeom>
          <a:solidFill>
            <a:srgbClr val="C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6"/>
          <p:cNvSpPr>
            <a:spLocks noGrp="1"/>
          </p:cNvSpPr>
          <p:nvPr>
            <p:ph type="title"/>
          </p:nvPr>
        </p:nvSpPr>
        <p:spPr>
          <a:xfrm>
            <a:off x="0" y="50348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regionlarning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1" y="975575"/>
            <a:ext cx="11658600" cy="5664542"/>
          </a:xfrm>
          <a:prstGeom prst="rect">
            <a:avLst/>
          </a:prstGeom>
          <a:solidFill>
            <a:srgbClr val="FFFF72"/>
          </a:solidFill>
        </p:spPr>
      </p:pic>
      <p:sp>
        <p:nvSpPr>
          <p:cNvPr id="29" name="Прямоугольник 28"/>
          <p:cNvSpPr/>
          <p:nvPr/>
        </p:nvSpPr>
        <p:spPr>
          <a:xfrm>
            <a:off x="7391400" y="2110914"/>
            <a:ext cx="2743199" cy="251286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9201151" y="3173403"/>
            <a:ext cx="933448" cy="205138"/>
          </a:xfrm>
          <a:prstGeom prst="rect">
            <a:avLst/>
          </a:prstGeom>
          <a:solidFill>
            <a:srgbClr val="86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10591800" y="5410200"/>
            <a:ext cx="990600" cy="152400"/>
          </a:xfrm>
          <a:prstGeom prst="rect">
            <a:avLst/>
          </a:prstGeom>
          <a:solidFill>
            <a:srgbClr val="FFF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352800" y="4646362"/>
            <a:ext cx="762000" cy="154238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524001" y="3017790"/>
            <a:ext cx="1276350" cy="258810"/>
          </a:xfrm>
          <a:prstGeom prst="rect">
            <a:avLst/>
          </a:prstGeom>
          <a:solidFill>
            <a:srgbClr val="EF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1962151" y="2362200"/>
            <a:ext cx="838200" cy="144054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352801" y="2296080"/>
            <a:ext cx="152399" cy="166480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4448908" y="1676400"/>
            <a:ext cx="656491" cy="76200"/>
          </a:xfrm>
          <a:prstGeom prst="rect">
            <a:avLst/>
          </a:prstGeom>
          <a:solidFill>
            <a:srgbClr val="D9F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36"/>
          <p:cNvSpPr/>
          <p:nvPr/>
        </p:nvSpPr>
        <p:spPr>
          <a:xfrm>
            <a:off x="9324976" y="2785104"/>
            <a:ext cx="552450" cy="68591"/>
          </a:xfrm>
          <a:prstGeom prst="rect">
            <a:avLst/>
          </a:prstGeom>
          <a:solidFill>
            <a:srgbClr val="FB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7848600" y="2809204"/>
            <a:ext cx="609600" cy="119098"/>
          </a:xfrm>
          <a:prstGeom prst="rect">
            <a:avLst/>
          </a:prstGeom>
          <a:solidFill>
            <a:srgbClr val="EB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64771" y="2339774"/>
            <a:ext cx="152399" cy="166480"/>
          </a:xfrm>
          <a:prstGeom prst="rect">
            <a:avLst/>
          </a:prstGeom>
          <a:solidFill>
            <a:srgbClr val="76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3979840" y="5562600"/>
            <a:ext cx="615475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Butan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Burundi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Malavi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Uganda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Chad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Afg‘oniston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boshqa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mamlakatlarda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urbanizatsiya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darajasi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foizga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yetmaydi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7200" y="1347914"/>
            <a:ext cx="566563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Osiyoda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borada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Yaponiya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Janubiy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Koreya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Isroil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Fors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qo‘ltig‘i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arab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mamlakatlari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Tailand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Afrikada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Liviya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Jazoir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Misr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Marokash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JAR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kabi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davlatlar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ajralib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turibdi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1104540" y="2506254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0668000" y="2640484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53200" y="3128733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877426" y="3444211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772400" y="3200400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239000" y="3017790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62600" y="3062761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027840" y="3231000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943600" y="3128732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781800" y="4983779"/>
            <a:ext cx="0" cy="426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9257762" y="3412473"/>
            <a:ext cx="191038" cy="203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6473781" y="3783021"/>
            <a:ext cx="354567" cy="311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8202632" y="3200400"/>
            <a:ext cx="354567" cy="311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7174069" y="4644680"/>
            <a:ext cx="141132" cy="311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7174069" y="4271048"/>
            <a:ext cx="141132" cy="148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Овал 51"/>
          <p:cNvSpPr/>
          <p:nvPr/>
        </p:nvSpPr>
        <p:spPr>
          <a:xfrm>
            <a:off x="7027840" y="4419600"/>
            <a:ext cx="146229" cy="160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38637"/>
            <a:ext cx="12191998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87805035"/>
              </p:ext>
            </p:extLst>
          </p:nvPr>
        </p:nvGraphicFramePr>
        <p:xfrm>
          <a:off x="2133600" y="709315"/>
          <a:ext cx="9829800" cy="614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80026736"/>
              </p:ext>
            </p:extLst>
          </p:nvPr>
        </p:nvGraphicFramePr>
        <p:xfrm>
          <a:off x="17585" y="533400"/>
          <a:ext cx="4648200" cy="262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73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" y="3059857"/>
            <a:ext cx="113918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-York              London 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Shanxay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Gonkong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Parij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Dubay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Singapur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841367"/>
            <a:ext cx="2286000" cy="22184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41366"/>
            <a:ext cx="2286000" cy="2218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9" y="841366"/>
            <a:ext cx="2476501" cy="2218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8" y="4038600"/>
            <a:ext cx="2476501" cy="198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38600"/>
            <a:ext cx="2286000" cy="1981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25000"/>
          <a:stretch/>
        </p:blipFill>
        <p:spPr>
          <a:xfrm>
            <a:off x="3200400" y="4038600"/>
            <a:ext cx="2286000" cy="1981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b="16541"/>
          <a:stretch/>
        </p:blipFill>
        <p:spPr>
          <a:xfrm>
            <a:off x="266699" y="841367"/>
            <a:ext cx="2247901" cy="22184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2" y="4038600"/>
            <a:ext cx="219221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en-US" sz="4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4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4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r>
              <a:rPr lang="en-US" sz="4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53155"/>
              </p:ext>
            </p:extLst>
          </p:nvPr>
        </p:nvGraphicFramePr>
        <p:xfrm>
          <a:off x="0" y="1383323"/>
          <a:ext cx="6248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D4D79D0F-849F-43CC-9847-AC6985B479C9}"/>
              </a:ext>
            </a:extLst>
          </p:cNvPr>
          <p:cNvSpPr/>
          <p:nvPr/>
        </p:nvSpPr>
        <p:spPr>
          <a:xfrm>
            <a:off x="5791200" y="1447800"/>
            <a:ext cx="6096000" cy="51816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atrof-muhitga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o‘tkazadigan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bosimining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kuchayishi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ta’minotidagi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kamchiliklar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tarmoqlariga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me’yoridan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tushayotgani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kasalliklarning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tarqalishi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jinoyatchilikning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30778"/>
            <a:ext cx="12192000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7344" y="798288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xaritada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urbanizatsiyaning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1744320"/>
            <a:ext cx="8639175" cy="4219575"/>
          </a:xfrm>
          <a:prstGeom prst="rect">
            <a:avLst/>
          </a:prstGeom>
        </p:spPr>
      </p:pic>
      <p:sp>
        <p:nvSpPr>
          <p:cNvPr id="47" name="Заголовок 6"/>
          <p:cNvSpPr txBox="1">
            <a:spLocks/>
          </p:cNvSpPr>
          <p:nvPr/>
        </p:nvSpPr>
        <p:spPr>
          <a:xfrm>
            <a:off x="114299" y="6071577"/>
            <a:ext cx="1196339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sz="4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4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bosqichidagi</a:t>
            </a:r>
            <a:r>
              <a:rPr lang="en-US" sz="4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endParaRPr lang="en-US" sz="4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730AD4C-C75C-462F-8981-E9C12FDE77BA}"/>
              </a:ext>
            </a:extLst>
          </p:cNvPr>
          <p:cNvSpPr/>
          <p:nvPr/>
        </p:nvSpPr>
        <p:spPr>
          <a:xfrm>
            <a:off x="125572" y="1143000"/>
            <a:ext cx="11940855" cy="8856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tarzining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88944908"/>
              </p:ext>
            </p:extLst>
          </p:nvPr>
        </p:nvGraphicFramePr>
        <p:xfrm>
          <a:off x="82645" y="2438400"/>
          <a:ext cx="11963400" cy="336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30778"/>
            <a:ext cx="12192000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Mavzuni mustahkamlash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841830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xaritada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urbanizatsiyaning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hududlar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4" y="1779349"/>
            <a:ext cx="8667750" cy="4229100"/>
          </a:xfrm>
          <a:prstGeom prst="rect">
            <a:avLst/>
          </a:prstGeom>
        </p:spPr>
      </p:pic>
      <p:sp>
        <p:nvSpPr>
          <p:cNvPr id="12" name="Заголовок 6"/>
          <p:cNvSpPr>
            <a:spLocks noGrp="1"/>
          </p:cNvSpPr>
          <p:nvPr>
            <p:ph type="title"/>
          </p:nvPr>
        </p:nvSpPr>
        <p:spPr>
          <a:xfrm>
            <a:off x="99274" y="6082768"/>
            <a:ext cx="11993451" cy="622832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bosqichidagi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81000" y="1085254"/>
            <a:ext cx="11582400" cy="1734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en-US" altLang="ru-RU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jihatlari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o‘qish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63-sahifasidagi </a:t>
            </a: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yozish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81000" y="3002649"/>
            <a:ext cx="11582400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Internet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ma’lumotlaridan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foydalanib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quyidagi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atamalarga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izoh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aglomertasiya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konurbatsiya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ruralizatsiya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3" t="-274" b="46980"/>
          <a:stretch/>
        </p:blipFill>
        <p:spPr bwMode="auto">
          <a:xfrm>
            <a:off x="6629400" y="4971709"/>
            <a:ext cx="3048000" cy="18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8555" r="4688" b="11515"/>
          <a:stretch/>
        </p:blipFill>
        <p:spPr>
          <a:xfrm>
            <a:off x="2514600" y="4876800"/>
            <a:ext cx="2202990" cy="19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smtClean="0"/>
              <a:t>ПРВ</a:t>
            </a:r>
            <a:endParaRPr lang="ru-RU" dirty="0"/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30778"/>
            <a:ext cx="12175435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manzilgohlari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xmlns="" id="{FACD4F61-4AD4-4C84-81BF-30CBF77D3C53}"/>
              </a:ext>
            </a:extLst>
          </p:cNvPr>
          <p:cNvSpPr/>
          <p:nvPr/>
        </p:nvSpPr>
        <p:spPr>
          <a:xfrm>
            <a:off x="457200" y="1258517"/>
            <a:ext cx="4285445" cy="14667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xmlns="" id="{D4D79D0F-849F-43CC-9847-AC6985B479C9}"/>
              </a:ext>
            </a:extLst>
          </p:cNvPr>
          <p:cNvSpPr/>
          <p:nvPr/>
        </p:nvSpPr>
        <p:spPr>
          <a:xfrm>
            <a:off x="7325162" y="1314109"/>
            <a:ext cx="4267200" cy="1466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Qishloqlar</a:t>
            </a:r>
            <a:endParaRPr lang="ru-RU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>
            <a:off x="4829628" y="1255020"/>
            <a:ext cx="2438401" cy="112869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62" y="3335449"/>
            <a:ext cx="4314959" cy="3150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473299" y="3349401"/>
            <a:ext cx="4269346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144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2386219"/>
              </p:ext>
            </p:extLst>
          </p:nvPr>
        </p:nvGraphicFramePr>
        <p:xfrm>
          <a:off x="152400" y="1219200"/>
          <a:ext cx="118872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3841028"/>
              </p:ext>
            </p:extLst>
          </p:nvPr>
        </p:nvGraphicFramePr>
        <p:xfrm>
          <a:off x="152400" y="1295400"/>
          <a:ext cx="119634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144"/>
            <a:ext cx="121920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" y="1"/>
            <a:ext cx="12192000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Shakllanayotgan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xmlns="" id="{163D759A-CC32-4AC5-83D5-F23B08E2DC34}"/>
              </a:ext>
            </a:extLst>
          </p:cNvPr>
          <p:cNvSpPr/>
          <p:nvPr/>
        </p:nvSpPr>
        <p:spPr>
          <a:xfrm flipH="1">
            <a:off x="177084" y="5582139"/>
            <a:ext cx="12014915" cy="1047261"/>
          </a:xfrm>
          <a:prstGeom prst="round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Hozirda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Afrikadagi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urbanizatsiyaning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kechirmoqdalar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674408" y="1536925"/>
            <a:ext cx="1295400" cy="381002"/>
          </a:xfrm>
          <a:prstGeom prst="line">
            <a:avLst/>
          </a:prstGeom>
          <a:ln w="127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2674408" y="1917927"/>
            <a:ext cx="1295400" cy="457200"/>
          </a:xfrm>
          <a:prstGeom prst="line">
            <a:avLst/>
          </a:prstGeom>
          <a:ln w="127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148585" y="1614377"/>
            <a:ext cx="1497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9" y="1115546"/>
            <a:ext cx="2362200" cy="1574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14" y="2773090"/>
            <a:ext cx="3274498" cy="2696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41" y="1138991"/>
            <a:ext cx="5770720" cy="43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56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xmlns="" id="{35D362EC-099B-406C-B4A1-652560A94A2C}"/>
              </a:ext>
            </a:extLst>
          </p:cNvPr>
          <p:cNvSpPr/>
          <p:nvPr/>
        </p:nvSpPr>
        <p:spPr>
          <a:xfrm>
            <a:off x="114300" y="5544530"/>
            <a:ext cx="11963400" cy="11923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MDH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Amerikasi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Okeaniyadagi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mamlakatlarga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5"/>
          <a:stretch/>
        </p:blipFill>
        <p:spPr>
          <a:xfrm>
            <a:off x="1583143" y="991736"/>
            <a:ext cx="1447800" cy="14478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3285392" y="1717340"/>
            <a:ext cx="1295400" cy="381002"/>
          </a:xfrm>
          <a:prstGeom prst="line">
            <a:avLst/>
          </a:prstGeom>
          <a:ln w="127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276600" y="1258230"/>
            <a:ext cx="1295400" cy="457200"/>
          </a:xfrm>
          <a:prstGeom prst="line">
            <a:avLst/>
          </a:prstGeom>
          <a:ln w="1270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72684" y="1361737"/>
            <a:ext cx="1640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50  %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" y="960633"/>
            <a:ext cx="1208004" cy="15100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991736"/>
            <a:ext cx="4935278" cy="3288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2222" r="13704" b="16667"/>
          <a:stretch/>
        </p:blipFill>
        <p:spPr>
          <a:xfrm>
            <a:off x="2302413" y="2561716"/>
            <a:ext cx="4010464" cy="28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90261"/>
            <a:ext cx="11658600" cy="56645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Прямоугольник 15"/>
          <p:cNvSpPr/>
          <p:nvPr/>
        </p:nvSpPr>
        <p:spPr>
          <a:xfrm>
            <a:off x="7391400" y="2110914"/>
            <a:ext cx="2743199" cy="251286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9201151" y="3173403"/>
            <a:ext cx="933448" cy="205138"/>
          </a:xfrm>
          <a:prstGeom prst="rect">
            <a:avLst/>
          </a:prstGeom>
          <a:solidFill>
            <a:srgbClr val="86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0591800" y="5410200"/>
            <a:ext cx="990600" cy="152400"/>
          </a:xfrm>
          <a:prstGeom prst="rect">
            <a:avLst/>
          </a:prstGeom>
          <a:solidFill>
            <a:srgbClr val="FFF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352800" y="4646362"/>
            <a:ext cx="762000" cy="154238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470289" y="3033392"/>
            <a:ext cx="1276350" cy="243208"/>
          </a:xfrm>
          <a:prstGeom prst="rect">
            <a:avLst/>
          </a:prstGeom>
          <a:solidFill>
            <a:srgbClr val="EF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962151" y="2362200"/>
            <a:ext cx="838200" cy="144054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352801" y="2296080"/>
            <a:ext cx="152399" cy="166480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4448908" y="1676400"/>
            <a:ext cx="656491" cy="76200"/>
          </a:xfrm>
          <a:prstGeom prst="rect">
            <a:avLst/>
          </a:prstGeom>
          <a:solidFill>
            <a:srgbClr val="D9F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9324976" y="2785104"/>
            <a:ext cx="552450" cy="68591"/>
          </a:xfrm>
          <a:prstGeom prst="rect">
            <a:avLst/>
          </a:prstGeom>
          <a:solidFill>
            <a:srgbClr val="FB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7848600" y="2809204"/>
            <a:ext cx="609600" cy="119098"/>
          </a:xfrm>
          <a:prstGeom prst="rect">
            <a:avLst/>
          </a:prstGeom>
          <a:solidFill>
            <a:srgbClr val="EB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головок 6"/>
          <p:cNvSpPr>
            <a:spLocks noGrp="1"/>
          </p:cNvSpPr>
          <p:nvPr>
            <p:ph type="title"/>
          </p:nvPr>
        </p:nvSpPr>
        <p:spPr>
          <a:xfrm>
            <a:off x="0" y="13189"/>
            <a:ext cx="12192000" cy="7656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64771" y="2339774"/>
            <a:ext cx="152399" cy="166480"/>
          </a:xfrm>
          <a:prstGeom prst="rect">
            <a:avLst/>
          </a:prstGeom>
          <a:solidFill>
            <a:srgbClr val="76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585352" y="2369506"/>
            <a:ext cx="184473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endParaRPr lang="en-US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86551" y="2067280"/>
            <a:ext cx="166904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MDH 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endParaRPr lang="en-US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655180" y="3236606"/>
            <a:ext cx="171752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Amerikasi</a:t>
            </a:r>
            <a:endParaRPr lang="en-US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88805" y="3067329"/>
            <a:ext cx="16726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</a:t>
            </a:r>
            <a:endParaRPr lang="en-US" sz="1600" dirty="0"/>
          </a:p>
        </p:txBody>
      </p:sp>
      <p:sp>
        <p:nvSpPr>
          <p:cNvPr id="5" name="Овал 4"/>
          <p:cNvSpPr/>
          <p:nvPr/>
        </p:nvSpPr>
        <p:spPr>
          <a:xfrm>
            <a:off x="5747326" y="2731075"/>
            <a:ext cx="533400" cy="333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/>
          <p:cNvSpPr/>
          <p:nvPr/>
        </p:nvSpPr>
        <p:spPr>
          <a:xfrm>
            <a:off x="2114551" y="3640300"/>
            <a:ext cx="1102619" cy="733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5318700" y="3394481"/>
            <a:ext cx="1844099" cy="428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Овал 34"/>
          <p:cNvSpPr/>
          <p:nvPr/>
        </p:nvSpPr>
        <p:spPr>
          <a:xfrm>
            <a:off x="7684066" y="2575539"/>
            <a:ext cx="1078934" cy="70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6444376" y="2654116"/>
            <a:ext cx="533400" cy="333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979947" y="2439545"/>
            <a:ext cx="399336" cy="2685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35" idx="1"/>
          </p:cNvCxnSpPr>
          <p:nvPr/>
        </p:nvCxnSpPr>
        <p:spPr>
          <a:xfrm>
            <a:off x="7548044" y="2422151"/>
            <a:ext cx="294028" cy="256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8153400" y="3822532"/>
            <a:ext cx="184473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endParaRPr lang="en-US" sz="1600" dirty="0"/>
          </a:p>
        </p:txBody>
      </p:sp>
      <p:sp>
        <p:nvSpPr>
          <p:cNvPr id="45" name="Овал 44"/>
          <p:cNvSpPr/>
          <p:nvPr/>
        </p:nvSpPr>
        <p:spPr>
          <a:xfrm rot="1515921">
            <a:off x="7151547" y="3412725"/>
            <a:ext cx="1028492" cy="455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93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36F7D50D-1FA2-42C8-832C-52730AC21871}"/>
              </a:ext>
            </a:extLst>
          </p:cNvPr>
          <p:cNvSpPr/>
          <p:nvPr/>
        </p:nvSpPr>
        <p:spPr>
          <a:xfrm>
            <a:off x="0" y="5486400"/>
            <a:ext cx="11887200" cy="1043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Yaponiya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Isroilda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kuzatilmoqda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2490368"/>
              </p:ext>
            </p:extLst>
          </p:nvPr>
        </p:nvGraphicFramePr>
        <p:xfrm>
          <a:off x="1752600" y="1688759"/>
          <a:ext cx="8231924" cy="317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stana Hub будет развивать корпоративные инновации с GenerationS">
            <a:extLst>
              <a:ext uri="{FF2B5EF4-FFF2-40B4-BE49-F238E27FC236}">
                <a16:creationId xmlns="" xmlns:a16="http://schemas.microsoft.com/office/drawing/2014/main" id="{95519EAE-3BAF-49A7-8D1F-E20C67DA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834045"/>
            <a:ext cx="1957754" cy="13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" y="4191000"/>
            <a:ext cx="1828800" cy="121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3657600"/>
            <a:ext cx="1905000" cy="1715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54" y="838200"/>
            <a:ext cx="1893246" cy="13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3551</TotalTime>
  <Words>523</Words>
  <Application>Microsoft Office PowerPoint</Application>
  <PresentationFormat>Широкоэкранный</PresentationFormat>
  <Paragraphs>131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ПРВ</vt:lpstr>
      <vt:lpstr>Shahar aholisining ulushi </vt:lpstr>
      <vt:lpstr>Презентация PowerPoint</vt:lpstr>
      <vt:lpstr>Презентация PowerPoint</vt:lpstr>
      <vt:lpstr>Rivojlangan urbanizatsiya bosqichi</vt:lpstr>
      <vt:lpstr>Rivojlangan urbanizatsiya bosqichi</vt:lpstr>
      <vt:lpstr>Yetuk urbanizatsiya bosqichi</vt:lpstr>
      <vt:lpstr>Презентация PowerPoint</vt:lpstr>
      <vt:lpstr>Yetuk urbanizatsiya bosqichi</vt:lpstr>
      <vt:lpstr>ПРВ</vt:lpstr>
      <vt:lpstr>Dunyo regionlarning urbanizatsiya darajasi </vt:lpstr>
      <vt:lpstr>ПРВ</vt:lpstr>
      <vt:lpstr>Dunyo regionlarning urbanizatsiya darajasi </vt:lpstr>
      <vt:lpstr>Презентация PowerPoint</vt:lpstr>
      <vt:lpstr>Презентация PowerPoint</vt:lpstr>
      <vt:lpstr>Презентация PowerPoint</vt:lpstr>
      <vt:lpstr>Презентация PowerPoint</vt:lpstr>
      <vt:lpstr>Rivojlangan urbanizatsiya bosqichidagi hududlar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Nafosat Shodiyeva</cp:lastModifiedBy>
  <cp:revision>325</cp:revision>
  <dcterms:created xsi:type="dcterms:W3CDTF">2020-06-30T15:34:35Z</dcterms:created>
  <dcterms:modified xsi:type="dcterms:W3CDTF">2021-02-19T16:29:42Z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