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6.jpg" ContentType="image/jpeg"/>
  <Override PartName="/ppt/media/image8.jpg" ContentType="image/jpe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13.jpg" ContentType="image/jpeg"/>
  <Override PartName="/ppt/media/image15.jpg" ContentType="image/jpeg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23.jpg" ContentType="image/jpeg"/>
  <Override PartName="/ppt/media/image24.jpg" ContentType="image/jpeg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29.jpg" ContentType="image/jpeg"/>
  <Override PartName="/ppt/media/image35.jpg" ContentType="image/jpeg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media/image37.jpg" ContentType="image/jpeg"/>
  <Override PartName="/ppt/media/image40.JPG" ContentType="image/jpeg"/>
  <Override PartName="/ppt/media/image41.JPG" ContentType="image/jpeg"/>
  <Override PartName="/ppt/media/image42.JPG" ContentType="image/jpeg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sldIdLst>
    <p:sldId id="287" r:id="rId4"/>
    <p:sldId id="332" r:id="rId5"/>
    <p:sldId id="261" r:id="rId6"/>
    <p:sldId id="337" r:id="rId7"/>
    <p:sldId id="336" r:id="rId8"/>
    <p:sldId id="329" r:id="rId9"/>
    <p:sldId id="316" r:id="rId10"/>
    <p:sldId id="338" r:id="rId11"/>
    <p:sldId id="339" r:id="rId12"/>
    <p:sldId id="340" r:id="rId13"/>
    <p:sldId id="342" r:id="rId14"/>
    <p:sldId id="347" r:id="rId15"/>
    <p:sldId id="343" r:id="rId16"/>
    <p:sldId id="296" r:id="rId1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99"/>
    <a:srgbClr val="7DF59A"/>
    <a:srgbClr val="FFFF66"/>
    <a:srgbClr val="A6F878"/>
    <a:srgbClr val="AC75D5"/>
    <a:srgbClr val="EDFC2C"/>
    <a:srgbClr val="C8A5E3"/>
    <a:srgbClr val="CC99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1" d="100"/>
          <a:sy n="71" d="100"/>
        </p:scale>
        <p:origin x="59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18.png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18.png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DC810-FDE3-480B-88BF-5314325CC203}" type="doc">
      <dgm:prSet loTypeId="urn:microsoft.com/office/officeart/2005/8/layout/cycle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B931331-8685-472A-9063-D1ED50035530}">
      <dgm:prSet phldrT="[Текст]"/>
      <dgm:spPr>
        <a:ln w="57150">
          <a:solidFill>
            <a:srgbClr val="00B050"/>
          </a:solidFill>
        </a:ln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qisqa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muddatli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prognoz</a:t>
          </a:r>
          <a:endParaRPr lang="en-US" dirty="0"/>
        </a:p>
      </dgm:t>
    </dgm:pt>
    <dgm:pt modelId="{516DA414-EB76-4CF2-A1B1-0763B88C53D3}" type="parTrans" cxnId="{220D151C-6F19-452E-858B-F095AC5213B0}">
      <dgm:prSet/>
      <dgm:spPr/>
      <dgm:t>
        <a:bodyPr/>
        <a:lstStyle/>
        <a:p>
          <a:endParaRPr lang="en-US"/>
        </a:p>
      </dgm:t>
    </dgm:pt>
    <dgm:pt modelId="{CB033A5A-368F-4A9A-A0EB-825502A56F3D}" type="sibTrans" cxnId="{220D151C-6F19-452E-858B-F095AC5213B0}">
      <dgm:prSet/>
      <dgm:spPr/>
      <dgm:t>
        <a:bodyPr/>
        <a:lstStyle/>
        <a:p>
          <a:endParaRPr lang="en-US"/>
        </a:p>
      </dgm:t>
    </dgm:pt>
    <dgm:pt modelId="{6479BFF3-2693-4767-B2E3-6802E880F40E}">
      <dgm:prSet/>
      <dgm:spPr>
        <a:ln w="57150">
          <a:solidFill>
            <a:srgbClr val="FF0000"/>
          </a:solidFill>
        </a:ln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o‘rta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muddatli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prognoz</a:t>
          </a:r>
          <a:endParaRPr lang="en-US" dirty="0"/>
        </a:p>
      </dgm:t>
    </dgm:pt>
    <dgm:pt modelId="{15C451A4-92BE-4933-810E-157A229F45F9}" type="parTrans" cxnId="{72A3D521-24B3-4581-BCD3-CB722A18E3AB}">
      <dgm:prSet/>
      <dgm:spPr/>
      <dgm:t>
        <a:bodyPr/>
        <a:lstStyle/>
        <a:p>
          <a:endParaRPr lang="en-US"/>
        </a:p>
      </dgm:t>
    </dgm:pt>
    <dgm:pt modelId="{5489C76C-7A15-4BE8-8140-44124E8E354C}" type="sibTrans" cxnId="{72A3D521-24B3-4581-BCD3-CB722A18E3AB}">
      <dgm:prSet/>
      <dgm:spPr/>
      <dgm:t>
        <a:bodyPr/>
        <a:lstStyle/>
        <a:p>
          <a:endParaRPr lang="en-US"/>
        </a:p>
      </dgm:t>
    </dgm:pt>
    <dgm:pt modelId="{9E73C728-AD7D-4E85-8325-82969F6C22AF}">
      <dgm:prSet/>
      <dgm:spPr>
        <a:ln w="57150">
          <a:solidFill>
            <a:schemeClr val="accent1"/>
          </a:solidFill>
        </a:ln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uzoq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muddatli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prognoz</a:t>
          </a:r>
          <a:endParaRPr lang="en-US" dirty="0"/>
        </a:p>
      </dgm:t>
    </dgm:pt>
    <dgm:pt modelId="{E29752B2-4CCA-47DF-B6EE-B626599B0158}" type="parTrans" cxnId="{9A65811C-45CC-4732-8D3A-DCA52A23404F}">
      <dgm:prSet/>
      <dgm:spPr/>
      <dgm:t>
        <a:bodyPr/>
        <a:lstStyle/>
        <a:p>
          <a:endParaRPr lang="en-US"/>
        </a:p>
      </dgm:t>
    </dgm:pt>
    <dgm:pt modelId="{1C314FF2-CF9F-4DFD-9B01-206EDA9CDB29}" type="sibTrans" cxnId="{9A65811C-45CC-4732-8D3A-DCA52A23404F}">
      <dgm:prSet/>
      <dgm:spPr/>
      <dgm:t>
        <a:bodyPr/>
        <a:lstStyle/>
        <a:p>
          <a:endParaRPr lang="en-US"/>
        </a:p>
      </dgm:t>
    </dgm:pt>
    <dgm:pt modelId="{6EB46AAF-6E57-40E7-B3E2-E971C5473A84}">
      <dgm:prSet/>
      <dgm:spPr>
        <a:ln w="57150">
          <a:solidFill>
            <a:srgbClr val="AC75D5"/>
          </a:solidFill>
        </a:ln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juda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uzoq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muddatli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prognoz</a:t>
          </a:r>
          <a:endParaRPr lang="en-US" dirty="0"/>
        </a:p>
      </dgm:t>
    </dgm:pt>
    <dgm:pt modelId="{3AE393A6-D07D-40F0-A534-4150FA042E09}" type="parTrans" cxnId="{D356EBC5-00E0-4E6B-B573-3C276CE87BC9}">
      <dgm:prSet/>
      <dgm:spPr/>
      <dgm:t>
        <a:bodyPr/>
        <a:lstStyle/>
        <a:p>
          <a:endParaRPr lang="en-US"/>
        </a:p>
      </dgm:t>
    </dgm:pt>
    <dgm:pt modelId="{14AB2271-D035-4AB6-8FC0-81EDC45442B5}" type="sibTrans" cxnId="{D356EBC5-00E0-4E6B-B573-3C276CE87BC9}">
      <dgm:prSet/>
      <dgm:spPr/>
      <dgm:t>
        <a:bodyPr/>
        <a:lstStyle/>
        <a:p>
          <a:endParaRPr lang="en-US"/>
        </a:p>
      </dgm:t>
    </dgm:pt>
    <dgm:pt modelId="{0E7103D3-8908-4301-BF83-796DF5849ADF}">
      <dgm:prSet/>
      <dgm:spPr>
        <a:ln w="57150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operativ prognoz</a:t>
          </a:r>
        </a:p>
      </dgm:t>
    </dgm:pt>
    <dgm:pt modelId="{9A6E3B46-6045-4B2F-B1F9-8BBD0DFF5FE6}" type="parTrans" cxnId="{FBDF72CA-B69F-40DD-9938-702B3CB00227}">
      <dgm:prSet/>
      <dgm:spPr/>
      <dgm:t>
        <a:bodyPr/>
        <a:lstStyle/>
        <a:p>
          <a:endParaRPr lang="en-US"/>
        </a:p>
      </dgm:t>
    </dgm:pt>
    <dgm:pt modelId="{AB711583-D7D2-422E-B16C-DC4A819C5AB3}" type="sibTrans" cxnId="{FBDF72CA-B69F-40DD-9938-702B3CB00227}">
      <dgm:prSet/>
      <dgm:spPr>
        <a:solidFill>
          <a:srgbClr val="FFFF66"/>
        </a:solidFill>
      </dgm:spPr>
      <dgm:t>
        <a:bodyPr/>
        <a:lstStyle/>
        <a:p>
          <a:endParaRPr lang="en-US"/>
        </a:p>
      </dgm:t>
    </dgm:pt>
    <dgm:pt modelId="{4F90BF66-EA87-44D9-B036-12447216D5F7}" type="pres">
      <dgm:prSet presAssocID="{9C2DC810-FDE3-480B-88BF-5314325CC2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6AA4C2-AAAD-47CC-93AB-99B0AC525D93}" type="pres">
      <dgm:prSet presAssocID="{9C2DC810-FDE3-480B-88BF-5314325CC203}" presName="cycle" presStyleCnt="0"/>
      <dgm:spPr/>
    </dgm:pt>
    <dgm:pt modelId="{D3F041DD-1ABC-42D6-AA9A-98FA9048EB1C}" type="pres">
      <dgm:prSet presAssocID="{0E7103D3-8908-4301-BF83-796DF5849ADF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D26AA-476E-4197-BFF3-764FBF0155ED}" type="pres">
      <dgm:prSet presAssocID="{AB711583-D7D2-422E-B16C-DC4A819C5AB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61297D47-3551-46BD-BE4E-A793F2F09875}" type="pres">
      <dgm:prSet presAssocID="{8B931331-8685-472A-9063-D1ED50035530}" presName="nodeFollowingNodes" presStyleLbl="node1" presStyleIdx="1" presStyleCnt="5" custRadScaleRad="152946" custRadScaleInc="9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756CD-5747-44D1-8464-CBB48BFDBCCF}" type="pres">
      <dgm:prSet presAssocID="{6479BFF3-2693-4767-B2E3-6802E880F40E}" presName="nodeFollowingNodes" presStyleLbl="node1" presStyleIdx="2" presStyleCnt="5" custRadScaleRad="145808" custRadScaleInc="-42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76324-734F-4637-962E-3DB56FDBD100}" type="pres">
      <dgm:prSet presAssocID="{9E73C728-AD7D-4E85-8325-82969F6C22AF}" presName="nodeFollowingNodes" presStyleLbl="node1" presStyleIdx="3" presStyleCnt="5" custRadScaleRad="139843" custRadScaleInc="37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854D5-3658-4A83-A7AA-B33C5742D049}" type="pres">
      <dgm:prSet presAssocID="{6EB46AAF-6E57-40E7-B3E2-E971C5473A84}" presName="nodeFollowingNodes" presStyleLbl="node1" presStyleIdx="4" presStyleCnt="5" custRadScaleRad="150402" custRadScaleInc="-11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5F4C2D-F22D-421B-82DB-9B1C7D72DF26}" type="presOf" srcId="{6479BFF3-2693-4767-B2E3-6802E880F40E}" destId="{9A9756CD-5747-44D1-8464-CBB48BFDBCCF}" srcOrd="0" destOrd="0" presId="urn:microsoft.com/office/officeart/2005/8/layout/cycle3"/>
    <dgm:cxn modelId="{79A90055-2878-4ED6-BBD5-D7F72C8CD334}" type="presOf" srcId="{6EB46AAF-6E57-40E7-B3E2-E971C5473A84}" destId="{AA2854D5-3658-4A83-A7AA-B33C5742D049}" srcOrd="0" destOrd="0" presId="urn:microsoft.com/office/officeart/2005/8/layout/cycle3"/>
    <dgm:cxn modelId="{9A65811C-45CC-4732-8D3A-DCA52A23404F}" srcId="{9C2DC810-FDE3-480B-88BF-5314325CC203}" destId="{9E73C728-AD7D-4E85-8325-82969F6C22AF}" srcOrd="3" destOrd="0" parTransId="{E29752B2-4CCA-47DF-B6EE-B626599B0158}" sibTransId="{1C314FF2-CF9F-4DFD-9B01-206EDA9CDB29}"/>
    <dgm:cxn modelId="{D356EBC5-00E0-4E6B-B573-3C276CE87BC9}" srcId="{9C2DC810-FDE3-480B-88BF-5314325CC203}" destId="{6EB46AAF-6E57-40E7-B3E2-E971C5473A84}" srcOrd="4" destOrd="0" parTransId="{3AE393A6-D07D-40F0-A534-4150FA042E09}" sibTransId="{14AB2271-D035-4AB6-8FC0-81EDC45442B5}"/>
    <dgm:cxn modelId="{FBDF72CA-B69F-40DD-9938-702B3CB00227}" srcId="{9C2DC810-FDE3-480B-88BF-5314325CC203}" destId="{0E7103D3-8908-4301-BF83-796DF5849ADF}" srcOrd="0" destOrd="0" parTransId="{9A6E3B46-6045-4B2F-B1F9-8BBD0DFF5FE6}" sibTransId="{AB711583-D7D2-422E-B16C-DC4A819C5AB3}"/>
    <dgm:cxn modelId="{01BBEBB3-8B23-4D47-87A3-7B8DD1A2D558}" type="presOf" srcId="{8B931331-8685-472A-9063-D1ED50035530}" destId="{61297D47-3551-46BD-BE4E-A793F2F09875}" srcOrd="0" destOrd="0" presId="urn:microsoft.com/office/officeart/2005/8/layout/cycle3"/>
    <dgm:cxn modelId="{D39931F7-BD9C-451B-B313-DAB80E2B4993}" type="presOf" srcId="{AB711583-D7D2-422E-B16C-DC4A819C5AB3}" destId="{5F1D26AA-476E-4197-BFF3-764FBF0155ED}" srcOrd="0" destOrd="0" presId="urn:microsoft.com/office/officeart/2005/8/layout/cycle3"/>
    <dgm:cxn modelId="{220D151C-6F19-452E-858B-F095AC5213B0}" srcId="{9C2DC810-FDE3-480B-88BF-5314325CC203}" destId="{8B931331-8685-472A-9063-D1ED50035530}" srcOrd="1" destOrd="0" parTransId="{516DA414-EB76-4CF2-A1B1-0763B88C53D3}" sibTransId="{CB033A5A-368F-4A9A-A0EB-825502A56F3D}"/>
    <dgm:cxn modelId="{E69148EA-A3EC-4F88-A545-95F5C125802B}" type="presOf" srcId="{0E7103D3-8908-4301-BF83-796DF5849ADF}" destId="{D3F041DD-1ABC-42D6-AA9A-98FA9048EB1C}" srcOrd="0" destOrd="0" presId="urn:microsoft.com/office/officeart/2005/8/layout/cycle3"/>
    <dgm:cxn modelId="{72A3D521-24B3-4581-BCD3-CB722A18E3AB}" srcId="{9C2DC810-FDE3-480B-88BF-5314325CC203}" destId="{6479BFF3-2693-4767-B2E3-6802E880F40E}" srcOrd="2" destOrd="0" parTransId="{15C451A4-92BE-4933-810E-157A229F45F9}" sibTransId="{5489C76C-7A15-4BE8-8140-44124E8E354C}"/>
    <dgm:cxn modelId="{670A178A-98A6-4FB9-9DE8-B38EF1E27932}" type="presOf" srcId="{9E73C728-AD7D-4E85-8325-82969F6C22AF}" destId="{34476324-734F-4637-962E-3DB56FDBD100}" srcOrd="0" destOrd="0" presId="urn:microsoft.com/office/officeart/2005/8/layout/cycle3"/>
    <dgm:cxn modelId="{95B37FD3-9350-4706-8714-1E20C7C4C61B}" type="presOf" srcId="{9C2DC810-FDE3-480B-88BF-5314325CC203}" destId="{4F90BF66-EA87-44D9-B036-12447216D5F7}" srcOrd="0" destOrd="0" presId="urn:microsoft.com/office/officeart/2005/8/layout/cycle3"/>
    <dgm:cxn modelId="{2F838D43-3D55-4CA6-AF9F-3E946B42B431}" type="presParOf" srcId="{4F90BF66-EA87-44D9-B036-12447216D5F7}" destId="{A66AA4C2-AAAD-47CC-93AB-99B0AC525D93}" srcOrd="0" destOrd="0" presId="urn:microsoft.com/office/officeart/2005/8/layout/cycle3"/>
    <dgm:cxn modelId="{D8C2B829-D2A2-4100-86B6-3DC6C332491A}" type="presParOf" srcId="{A66AA4C2-AAAD-47CC-93AB-99B0AC525D93}" destId="{D3F041DD-1ABC-42D6-AA9A-98FA9048EB1C}" srcOrd="0" destOrd="0" presId="urn:microsoft.com/office/officeart/2005/8/layout/cycle3"/>
    <dgm:cxn modelId="{E1EE42B0-8432-447F-BA84-F09FE30E0F37}" type="presParOf" srcId="{A66AA4C2-AAAD-47CC-93AB-99B0AC525D93}" destId="{5F1D26AA-476E-4197-BFF3-764FBF0155ED}" srcOrd="1" destOrd="0" presId="urn:microsoft.com/office/officeart/2005/8/layout/cycle3"/>
    <dgm:cxn modelId="{F8E3A166-AD33-413C-951F-43E9D38A93AE}" type="presParOf" srcId="{A66AA4C2-AAAD-47CC-93AB-99B0AC525D93}" destId="{61297D47-3551-46BD-BE4E-A793F2F09875}" srcOrd="2" destOrd="0" presId="urn:microsoft.com/office/officeart/2005/8/layout/cycle3"/>
    <dgm:cxn modelId="{47498459-E487-4381-A940-C1512CF51BF4}" type="presParOf" srcId="{A66AA4C2-AAAD-47CC-93AB-99B0AC525D93}" destId="{9A9756CD-5747-44D1-8464-CBB48BFDBCCF}" srcOrd="3" destOrd="0" presId="urn:microsoft.com/office/officeart/2005/8/layout/cycle3"/>
    <dgm:cxn modelId="{4154EBDE-04B3-42E5-91FC-E56DFD61276F}" type="presParOf" srcId="{A66AA4C2-AAAD-47CC-93AB-99B0AC525D93}" destId="{34476324-734F-4637-962E-3DB56FDBD100}" srcOrd="4" destOrd="0" presId="urn:microsoft.com/office/officeart/2005/8/layout/cycle3"/>
    <dgm:cxn modelId="{3D66F7DC-5C44-427A-97CD-375D7DF44C42}" type="presParOf" srcId="{A66AA4C2-AAAD-47CC-93AB-99B0AC525D93}" destId="{AA2854D5-3658-4A83-A7AA-B33C5742D04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6156B6-56E6-4B62-9193-32DD36746396}" type="doc">
      <dgm:prSet loTypeId="urn:microsoft.com/office/officeart/2008/layout/PictureGrid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32539D4-9F7C-4290-8BD5-3D5D96D7A568}">
      <dgm:prSet custT="1"/>
      <dgm:spPr/>
      <dgm:t>
        <a:bodyPr/>
        <a:lstStyle/>
        <a:p>
          <a:r>
            <a:rPr lang="en-US" sz="2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Relyef</a:t>
          </a:r>
        </a:p>
      </dgm:t>
    </dgm:pt>
    <dgm:pt modelId="{E7AC5E8F-806B-4D99-9F0F-E43DB51DCE28}" type="parTrans" cxnId="{CCF1C512-E8E0-4CCB-95AB-D02B1720DC5E}">
      <dgm:prSet/>
      <dgm:spPr/>
      <dgm:t>
        <a:bodyPr/>
        <a:lstStyle/>
        <a:p>
          <a:endParaRPr lang="en-US"/>
        </a:p>
      </dgm:t>
    </dgm:pt>
    <dgm:pt modelId="{635CE186-5A21-402D-9F49-5DC93C9A6E85}" type="sibTrans" cxnId="{CCF1C512-E8E0-4CCB-95AB-D02B1720DC5E}">
      <dgm:prSet/>
      <dgm:spPr/>
      <dgm:t>
        <a:bodyPr/>
        <a:lstStyle/>
        <a:p>
          <a:endParaRPr lang="en-US"/>
        </a:p>
      </dgm:t>
    </dgm:pt>
    <dgm:pt modelId="{4EBB201D-B9AC-49A6-9C5E-A83373606BF0}">
      <dgm:prSet custT="1"/>
      <dgm:spPr/>
      <dgm:t>
        <a:bodyPr/>
        <a:lstStyle/>
        <a:p>
          <a:r>
            <a:rPr lang="en-US" sz="2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Tog‘ </a:t>
          </a:r>
          <a:r>
            <a:rPr lang="en-US" sz="22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jinslari</a:t>
          </a:r>
          <a:endParaRPr lang="en-US" sz="2200" b="1" dirty="0" smtClean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D5846C-1A9C-46CB-8E4C-D2AF1EAA952A}" type="parTrans" cxnId="{C78DE1AC-4032-4201-B1A9-9A59513CB6C6}">
      <dgm:prSet/>
      <dgm:spPr/>
      <dgm:t>
        <a:bodyPr/>
        <a:lstStyle/>
        <a:p>
          <a:endParaRPr lang="en-US"/>
        </a:p>
      </dgm:t>
    </dgm:pt>
    <dgm:pt modelId="{9B6541AE-A7BC-40AA-9082-6DED1BFEC2CE}" type="sibTrans" cxnId="{C78DE1AC-4032-4201-B1A9-9A59513CB6C6}">
      <dgm:prSet/>
      <dgm:spPr/>
      <dgm:t>
        <a:bodyPr/>
        <a:lstStyle/>
        <a:p>
          <a:endParaRPr lang="en-US"/>
        </a:p>
      </dgm:t>
    </dgm:pt>
    <dgm:pt modelId="{3FF02C16-7A64-4E4B-8117-8156973C423B}">
      <dgm:prSet custT="1"/>
      <dgm:spPr/>
      <dgm:t>
        <a:bodyPr/>
        <a:lstStyle/>
        <a:p>
          <a:r>
            <a: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Suvlar</a:t>
          </a:r>
        </a:p>
      </dgm:t>
    </dgm:pt>
    <dgm:pt modelId="{BEF5D052-1993-41FE-BF14-BFBF169234D5}" type="parTrans" cxnId="{10C688CB-AE4A-4D31-932A-3BE41B29E341}">
      <dgm:prSet/>
      <dgm:spPr/>
      <dgm:t>
        <a:bodyPr/>
        <a:lstStyle/>
        <a:p>
          <a:endParaRPr lang="en-US"/>
        </a:p>
      </dgm:t>
    </dgm:pt>
    <dgm:pt modelId="{39043237-C895-4742-BC2B-2AEE9D801F9A}" type="sibTrans" cxnId="{10C688CB-AE4A-4D31-932A-3BE41B29E341}">
      <dgm:prSet/>
      <dgm:spPr/>
      <dgm:t>
        <a:bodyPr/>
        <a:lstStyle/>
        <a:p>
          <a:endParaRPr lang="en-US"/>
        </a:p>
      </dgm:t>
    </dgm:pt>
    <dgm:pt modelId="{995E29FD-8A8D-454D-8FAE-2CE5D8432B43}">
      <dgm:prSet custT="1"/>
      <dgm:spPr/>
      <dgm:t>
        <a:bodyPr/>
        <a:lstStyle/>
        <a:p>
          <a:r>
            <a: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Tuproqlar</a:t>
          </a:r>
        </a:p>
      </dgm:t>
    </dgm:pt>
    <dgm:pt modelId="{CA704AEC-3F4D-424D-ABD3-F833DCBF7AC1}" type="parTrans" cxnId="{104669A5-090A-4B83-8BD4-A912B5998375}">
      <dgm:prSet/>
      <dgm:spPr/>
      <dgm:t>
        <a:bodyPr/>
        <a:lstStyle/>
        <a:p>
          <a:endParaRPr lang="en-US"/>
        </a:p>
      </dgm:t>
    </dgm:pt>
    <dgm:pt modelId="{59F41FEB-1532-4FED-93B9-8D0ABFA80E5A}" type="sibTrans" cxnId="{104669A5-090A-4B83-8BD4-A912B5998375}">
      <dgm:prSet/>
      <dgm:spPr/>
      <dgm:t>
        <a:bodyPr/>
        <a:lstStyle/>
        <a:p>
          <a:endParaRPr lang="en-US"/>
        </a:p>
      </dgm:t>
    </dgm:pt>
    <dgm:pt modelId="{D1783B21-01B4-46C0-99C0-8DD932948DDA}">
      <dgm:prSet custT="1"/>
      <dgm:spPr/>
      <dgm:t>
        <a:bodyPr/>
        <a:lstStyle/>
        <a:p>
          <a:r>
            <a: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O‘simliklar</a:t>
          </a:r>
        </a:p>
      </dgm:t>
    </dgm:pt>
    <dgm:pt modelId="{1315B6C6-F44A-4C0C-B824-1BF71BE0D07D}" type="parTrans" cxnId="{4C2BFB2F-2A68-49A6-80CF-8FFD9204E37A}">
      <dgm:prSet/>
      <dgm:spPr/>
      <dgm:t>
        <a:bodyPr/>
        <a:lstStyle/>
        <a:p>
          <a:endParaRPr lang="en-US"/>
        </a:p>
      </dgm:t>
    </dgm:pt>
    <dgm:pt modelId="{6F6B15B9-4472-49B3-A9DE-DE43C1FA88B4}" type="sibTrans" cxnId="{4C2BFB2F-2A68-49A6-80CF-8FFD9204E37A}">
      <dgm:prSet/>
      <dgm:spPr/>
      <dgm:t>
        <a:bodyPr/>
        <a:lstStyle/>
        <a:p>
          <a:endParaRPr lang="en-US"/>
        </a:p>
      </dgm:t>
    </dgm:pt>
    <dgm:pt modelId="{EB748A42-1BDA-41C8-8848-0A3F7381E87A}" type="pres">
      <dgm:prSet presAssocID="{316156B6-56E6-4B62-9193-32DD36746396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8200D64A-BCD1-4769-B090-A6D380702B88}" type="pres">
      <dgm:prSet presAssocID="{932539D4-9F7C-4290-8BD5-3D5D96D7A568}" presName="composite" presStyleCnt="0"/>
      <dgm:spPr/>
    </dgm:pt>
    <dgm:pt modelId="{190F04C7-A1F8-4037-B0BB-1C2437D91D7A}" type="pres">
      <dgm:prSet presAssocID="{932539D4-9F7C-4290-8BD5-3D5D96D7A568}" presName="rect2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97DBA-6959-4AD2-9EB6-E2E9194CF59D}" type="pres">
      <dgm:prSet presAssocID="{932539D4-9F7C-4290-8BD5-3D5D96D7A568}" presName="rect1" presStyleLbl="alignImgPlace1" presStyleIdx="0" presStyleCnt="5" custLinFactNeighborX="-11028" custLinFactNeighborY="-252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</dgm:spPr>
      <dgm:t>
        <a:bodyPr/>
        <a:lstStyle/>
        <a:p>
          <a:endParaRPr lang="en-US"/>
        </a:p>
      </dgm:t>
    </dgm:pt>
    <dgm:pt modelId="{F849128A-06D9-4BFF-B480-C95608C2CA85}" type="pres">
      <dgm:prSet presAssocID="{635CE186-5A21-402D-9F49-5DC93C9A6E85}" presName="sibTrans" presStyleCnt="0"/>
      <dgm:spPr/>
    </dgm:pt>
    <dgm:pt modelId="{953E89EF-1136-41D0-B1AD-514244761EC0}" type="pres">
      <dgm:prSet presAssocID="{4EBB201D-B9AC-49A6-9C5E-A83373606BF0}" presName="composite" presStyleCnt="0"/>
      <dgm:spPr/>
    </dgm:pt>
    <dgm:pt modelId="{C954397E-7574-48A2-91AE-C0D5A8E8A760}" type="pres">
      <dgm:prSet presAssocID="{4EBB201D-B9AC-49A6-9C5E-A83373606BF0}" presName="rect2" presStyleLbl="revTx" presStyleIdx="1" presStyleCnt="5" custScaleX="94543" custScaleY="83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578C4-9941-4FE4-8FDB-EEA6F5E705BA}" type="pres">
      <dgm:prSet presAssocID="{4EBB201D-B9AC-49A6-9C5E-A83373606BF0}" presName="rect1" presStyleLbl="alignImgPlace1" presStyleIdx="1" presStyleCnt="5" custLinFactNeighborX="-11481" custLinFactNeighborY="-190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F755C98E-AD14-4988-AF53-086AAED8C66A}" type="pres">
      <dgm:prSet presAssocID="{9B6541AE-A7BC-40AA-9082-6DED1BFEC2CE}" presName="sibTrans" presStyleCnt="0"/>
      <dgm:spPr/>
    </dgm:pt>
    <dgm:pt modelId="{9C8D6A06-3132-4B88-9609-5FDA493BD198}" type="pres">
      <dgm:prSet presAssocID="{D1783B21-01B4-46C0-99C0-8DD932948DDA}" presName="composite" presStyleCnt="0"/>
      <dgm:spPr/>
    </dgm:pt>
    <dgm:pt modelId="{9C20E855-2230-4868-A60E-218E5304227C}" type="pres">
      <dgm:prSet presAssocID="{D1783B21-01B4-46C0-99C0-8DD932948DDA}" presName="rect2" presStyleLbl="revTx" presStyleIdx="2" presStyleCnt="5" custScaleX="81239" custScaleY="83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254AF-4E4D-49B7-A330-8273320F983B}" type="pres">
      <dgm:prSet presAssocID="{D1783B21-01B4-46C0-99C0-8DD932948DDA}" presName="rect1" presStyleLbl="alignImgPlace1" presStyleIdx="2" presStyleCnt="5" custLinFactNeighborX="-8381" custLinFactNeighborY="-19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D31DABF3-90C5-45E4-92AE-799C0460440F}" type="pres">
      <dgm:prSet presAssocID="{6F6B15B9-4472-49B3-A9DE-DE43C1FA88B4}" presName="sibTrans" presStyleCnt="0"/>
      <dgm:spPr/>
    </dgm:pt>
    <dgm:pt modelId="{477C387D-E3B1-42AF-BE97-A41820DFE43C}" type="pres">
      <dgm:prSet presAssocID="{995E29FD-8A8D-454D-8FAE-2CE5D8432B43}" presName="composite" presStyleCnt="0"/>
      <dgm:spPr/>
    </dgm:pt>
    <dgm:pt modelId="{3FA7192C-F5F3-4160-B7A9-21481D5D78F3}" type="pres">
      <dgm:prSet presAssocID="{995E29FD-8A8D-454D-8FAE-2CE5D8432B43}" presName="rect2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F5CEB-4F7B-4873-9193-8CB4CDA8E8AB}" type="pres">
      <dgm:prSet presAssocID="{995E29FD-8A8D-454D-8FAE-2CE5D8432B43}" presName="rect1" presStyleLbl="alignImgPlace1" presStyleIdx="3" presStyleCnt="5" custLinFactNeighborX="-16583" custLinFactNeighborY="-261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D529F0FC-F694-4435-AE22-FE1D417E640C}" type="pres">
      <dgm:prSet presAssocID="{59F41FEB-1532-4FED-93B9-8D0ABFA80E5A}" presName="sibTrans" presStyleCnt="0"/>
      <dgm:spPr/>
    </dgm:pt>
    <dgm:pt modelId="{34B48488-D0A4-4D7F-9EA5-3C73A3346CEC}" type="pres">
      <dgm:prSet presAssocID="{3FF02C16-7A64-4E4B-8117-8156973C423B}" presName="composite" presStyleCnt="0"/>
      <dgm:spPr/>
    </dgm:pt>
    <dgm:pt modelId="{B44DB796-1589-4C93-805C-313DD425DDA3}" type="pres">
      <dgm:prSet presAssocID="{3FF02C16-7A64-4E4B-8117-8156973C423B}" presName="rect2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27D5-46CB-4F5E-BBB7-0821010367DD}" type="pres">
      <dgm:prSet presAssocID="{3FF02C16-7A64-4E4B-8117-8156973C423B}" presName="rect1" presStyleLbl="alignImgPlace1" presStyleIdx="4" presStyleCnt="5" custLinFactNeighborX="-13483" custLinFactNeighborY="-261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  <dgm:t>
        <a:bodyPr/>
        <a:lstStyle/>
        <a:p>
          <a:endParaRPr lang="en-US"/>
        </a:p>
      </dgm:t>
    </dgm:pt>
  </dgm:ptLst>
  <dgm:cxnLst>
    <dgm:cxn modelId="{911AC7A7-0E94-4FFE-BA5D-B1FE7575C9BA}" type="presOf" srcId="{932539D4-9F7C-4290-8BD5-3D5D96D7A568}" destId="{190F04C7-A1F8-4037-B0BB-1C2437D91D7A}" srcOrd="0" destOrd="0" presId="urn:microsoft.com/office/officeart/2008/layout/PictureGrid"/>
    <dgm:cxn modelId="{4C2BFB2F-2A68-49A6-80CF-8FFD9204E37A}" srcId="{316156B6-56E6-4B62-9193-32DD36746396}" destId="{D1783B21-01B4-46C0-99C0-8DD932948DDA}" srcOrd="2" destOrd="0" parTransId="{1315B6C6-F44A-4C0C-B824-1BF71BE0D07D}" sibTransId="{6F6B15B9-4472-49B3-A9DE-DE43C1FA88B4}"/>
    <dgm:cxn modelId="{4AC35729-2412-4756-AA60-BBC2B215C142}" type="presOf" srcId="{3FF02C16-7A64-4E4B-8117-8156973C423B}" destId="{B44DB796-1589-4C93-805C-313DD425DDA3}" srcOrd="0" destOrd="0" presId="urn:microsoft.com/office/officeart/2008/layout/PictureGrid"/>
    <dgm:cxn modelId="{104669A5-090A-4B83-8BD4-A912B5998375}" srcId="{316156B6-56E6-4B62-9193-32DD36746396}" destId="{995E29FD-8A8D-454D-8FAE-2CE5D8432B43}" srcOrd="3" destOrd="0" parTransId="{CA704AEC-3F4D-424D-ABD3-F833DCBF7AC1}" sibTransId="{59F41FEB-1532-4FED-93B9-8D0ABFA80E5A}"/>
    <dgm:cxn modelId="{E00F3F4D-DEFD-4E8C-A799-92DEC580275A}" type="presOf" srcId="{D1783B21-01B4-46C0-99C0-8DD932948DDA}" destId="{9C20E855-2230-4868-A60E-218E5304227C}" srcOrd="0" destOrd="0" presId="urn:microsoft.com/office/officeart/2008/layout/PictureGrid"/>
    <dgm:cxn modelId="{C78DE1AC-4032-4201-B1A9-9A59513CB6C6}" srcId="{316156B6-56E6-4B62-9193-32DD36746396}" destId="{4EBB201D-B9AC-49A6-9C5E-A83373606BF0}" srcOrd="1" destOrd="0" parTransId="{5FD5846C-1A9C-46CB-8E4C-D2AF1EAA952A}" sibTransId="{9B6541AE-A7BC-40AA-9082-6DED1BFEC2CE}"/>
    <dgm:cxn modelId="{CCF1C512-E8E0-4CCB-95AB-D02B1720DC5E}" srcId="{316156B6-56E6-4B62-9193-32DD36746396}" destId="{932539D4-9F7C-4290-8BD5-3D5D96D7A568}" srcOrd="0" destOrd="0" parTransId="{E7AC5E8F-806B-4D99-9F0F-E43DB51DCE28}" sibTransId="{635CE186-5A21-402D-9F49-5DC93C9A6E85}"/>
    <dgm:cxn modelId="{C53824A6-F0A3-49A7-8A74-816FAC5EEAAC}" type="presOf" srcId="{4EBB201D-B9AC-49A6-9C5E-A83373606BF0}" destId="{C954397E-7574-48A2-91AE-C0D5A8E8A760}" srcOrd="0" destOrd="0" presId="urn:microsoft.com/office/officeart/2008/layout/PictureGrid"/>
    <dgm:cxn modelId="{10C688CB-AE4A-4D31-932A-3BE41B29E341}" srcId="{316156B6-56E6-4B62-9193-32DD36746396}" destId="{3FF02C16-7A64-4E4B-8117-8156973C423B}" srcOrd="4" destOrd="0" parTransId="{BEF5D052-1993-41FE-BF14-BFBF169234D5}" sibTransId="{39043237-C895-4742-BC2B-2AEE9D801F9A}"/>
    <dgm:cxn modelId="{93674A30-0B18-490E-BAF9-1307F33A2301}" type="presOf" srcId="{316156B6-56E6-4B62-9193-32DD36746396}" destId="{EB748A42-1BDA-41C8-8848-0A3F7381E87A}" srcOrd="0" destOrd="0" presId="urn:microsoft.com/office/officeart/2008/layout/PictureGrid"/>
    <dgm:cxn modelId="{337EC44F-BADF-4311-A711-8618A95F1734}" type="presOf" srcId="{995E29FD-8A8D-454D-8FAE-2CE5D8432B43}" destId="{3FA7192C-F5F3-4160-B7A9-21481D5D78F3}" srcOrd="0" destOrd="0" presId="urn:microsoft.com/office/officeart/2008/layout/PictureGrid"/>
    <dgm:cxn modelId="{B90DA88F-0E58-4A96-8C75-6959C7A57EF8}" type="presParOf" srcId="{EB748A42-1BDA-41C8-8848-0A3F7381E87A}" destId="{8200D64A-BCD1-4769-B090-A6D380702B88}" srcOrd="0" destOrd="0" presId="urn:microsoft.com/office/officeart/2008/layout/PictureGrid"/>
    <dgm:cxn modelId="{4DC987B4-588E-48D2-95A6-877740B17EA9}" type="presParOf" srcId="{8200D64A-BCD1-4769-B090-A6D380702B88}" destId="{190F04C7-A1F8-4037-B0BB-1C2437D91D7A}" srcOrd="0" destOrd="0" presId="urn:microsoft.com/office/officeart/2008/layout/PictureGrid"/>
    <dgm:cxn modelId="{366DE60C-8B6D-4765-B745-7B976261073E}" type="presParOf" srcId="{8200D64A-BCD1-4769-B090-A6D380702B88}" destId="{E1C97DBA-6959-4AD2-9EB6-E2E9194CF59D}" srcOrd="1" destOrd="0" presId="urn:microsoft.com/office/officeart/2008/layout/PictureGrid"/>
    <dgm:cxn modelId="{4BE5E072-70AA-44C1-A831-5258F6359E65}" type="presParOf" srcId="{EB748A42-1BDA-41C8-8848-0A3F7381E87A}" destId="{F849128A-06D9-4BFF-B480-C95608C2CA85}" srcOrd="1" destOrd="0" presId="urn:microsoft.com/office/officeart/2008/layout/PictureGrid"/>
    <dgm:cxn modelId="{8FB0F015-5D90-4D7B-A946-BFE46CACD8E1}" type="presParOf" srcId="{EB748A42-1BDA-41C8-8848-0A3F7381E87A}" destId="{953E89EF-1136-41D0-B1AD-514244761EC0}" srcOrd="2" destOrd="0" presId="urn:microsoft.com/office/officeart/2008/layout/PictureGrid"/>
    <dgm:cxn modelId="{282AC530-11F3-480F-A238-A5B161B52303}" type="presParOf" srcId="{953E89EF-1136-41D0-B1AD-514244761EC0}" destId="{C954397E-7574-48A2-91AE-C0D5A8E8A760}" srcOrd="0" destOrd="0" presId="urn:microsoft.com/office/officeart/2008/layout/PictureGrid"/>
    <dgm:cxn modelId="{9071E0C5-064B-4E1B-8C67-9CBD3A5BABAB}" type="presParOf" srcId="{953E89EF-1136-41D0-B1AD-514244761EC0}" destId="{B57578C4-9941-4FE4-8FDB-EEA6F5E705BA}" srcOrd="1" destOrd="0" presId="urn:microsoft.com/office/officeart/2008/layout/PictureGrid"/>
    <dgm:cxn modelId="{1A036DE5-C537-46F2-8F67-85E3355B91C7}" type="presParOf" srcId="{EB748A42-1BDA-41C8-8848-0A3F7381E87A}" destId="{F755C98E-AD14-4988-AF53-086AAED8C66A}" srcOrd="3" destOrd="0" presId="urn:microsoft.com/office/officeart/2008/layout/PictureGrid"/>
    <dgm:cxn modelId="{3151DAD6-071D-4505-9A78-F67B89EBC725}" type="presParOf" srcId="{EB748A42-1BDA-41C8-8848-0A3F7381E87A}" destId="{9C8D6A06-3132-4B88-9609-5FDA493BD198}" srcOrd="4" destOrd="0" presId="urn:microsoft.com/office/officeart/2008/layout/PictureGrid"/>
    <dgm:cxn modelId="{EA6A1872-719A-45A5-8F8C-4923B3C84F10}" type="presParOf" srcId="{9C8D6A06-3132-4B88-9609-5FDA493BD198}" destId="{9C20E855-2230-4868-A60E-218E5304227C}" srcOrd="0" destOrd="0" presId="urn:microsoft.com/office/officeart/2008/layout/PictureGrid"/>
    <dgm:cxn modelId="{63787AA6-07D2-445B-8B2A-7E050D97DC23}" type="presParOf" srcId="{9C8D6A06-3132-4B88-9609-5FDA493BD198}" destId="{956254AF-4E4D-49B7-A330-8273320F983B}" srcOrd="1" destOrd="0" presId="urn:microsoft.com/office/officeart/2008/layout/PictureGrid"/>
    <dgm:cxn modelId="{946F07FE-CEF4-4CB6-9D32-D91C685488DA}" type="presParOf" srcId="{EB748A42-1BDA-41C8-8848-0A3F7381E87A}" destId="{D31DABF3-90C5-45E4-92AE-799C0460440F}" srcOrd="5" destOrd="0" presId="urn:microsoft.com/office/officeart/2008/layout/PictureGrid"/>
    <dgm:cxn modelId="{F77F31A0-72EB-4472-830D-A8F37F2911F1}" type="presParOf" srcId="{EB748A42-1BDA-41C8-8848-0A3F7381E87A}" destId="{477C387D-E3B1-42AF-BE97-A41820DFE43C}" srcOrd="6" destOrd="0" presId="urn:microsoft.com/office/officeart/2008/layout/PictureGrid"/>
    <dgm:cxn modelId="{3721433F-2238-40FD-818A-95915ED4E346}" type="presParOf" srcId="{477C387D-E3B1-42AF-BE97-A41820DFE43C}" destId="{3FA7192C-F5F3-4160-B7A9-21481D5D78F3}" srcOrd="0" destOrd="0" presId="urn:microsoft.com/office/officeart/2008/layout/PictureGrid"/>
    <dgm:cxn modelId="{C13F8EAA-3632-474B-8A88-F4A58E3D73D6}" type="presParOf" srcId="{477C387D-E3B1-42AF-BE97-A41820DFE43C}" destId="{6C9F5CEB-4F7B-4873-9193-8CB4CDA8E8AB}" srcOrd="1" destOrd="0" presId="urn:microsoft.com/office/officeart/2008/layout/PictureGrid"/>
    <dgm:cxn modelId="{6E553258-A40B-46CF-A262-2BDA8C2ACD86}" type="presParOf" srcId="{EB748A42-1BDA-41C8-8848-0A3F7381E87A}" destId="{D529F0FC-F694-4435-AE22-FE1D417E640C}" srcOrd="7" destOrd="0" presId="urn:microsoft.com/office/officeart/2008/layout/PictureGrid"/>
    <dgm:cxn modelId="{6098F5FC-3994-4796-B30B-1DED469BF71F}" type="presParOf" srcId="{EB748A42-1BDA-41C8-8848-0A3F7381E87A}" destId="{34B48488-D0A4-4D7F-9EA5-3C73A3346CEC}" srcOrd="8" destOrd="0" presId="urn:microsoft.com/office/officeart/2008/layout/PictureGrid"/>
    <dgm:cxn modelId="{6EAC936C-659D-4D76-992E-4BA070FBDB5C}" type="presParOf" srcId="{34B48488-D0A4-4D7F-9EA5-3C73A3346CEC}" destId="{B44DB796-1589-4C93-805C-313DD425DDA3}" srcOrd="0" destOrd="0" presId="urn:microsoft.com/office/officeart/2008/layout/PictureGrid"/>
    <dgm:cxn modelId="{BB13C2F3-9E80-467E-9D81-1EBA1A0107FF}" type="presParOf" srcId="{34B48488-D0A4-4D7F-9EA5-3C73A3346CEC}" destId="{B10F27D5-46CB-4F5E-BBB7-0821010367DD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72A670-605E-433C-925C-E1FF9B256BC3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345A866-C4CC-4F1C-A374-F86BAC7B1F81}">
      <dgm:prSet phldrT="[Текст]" custT="1"/>
      <dgm:spPr/>
      <dgm:t>
        <a:bodyPr/>
        <a:lstStyle/>
        <a:p>
          <a:r>
            <a:rPr lang="en-US" sz="4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Sayyoraviy</a:t>
          </a:r>
          <a:endParaRPr lang="en-US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18C0F3-923B-4FF7-99DA-C87ADC3FB7FD}" type="parTrans" cxnId="{E4563E84-B92C-4FB6-874E-87EBBCD42D9B}">
      <dgm:prSet/>
      <dgm:spPr/>
      <dgm:t>
        <a:bodyPr/>
        <a:lstStyle/>
        <a:p>
          <a:endParaRPr lang="en-US"/>
        </a:p>
      </dgm:t>
    </dgm:pt>
    <dgm:pt modelId="{6D14773A-EA50-4020-86E6-AE11DD6467F7}" type="sibTrans" cxnId="{E4563E84-B92C-4FB6-874E-87EBBCD42D9B}">
      <dgm:prSet/>
      <dgm:spPr/>
      <dgm:t>
        <a:bodyPr/>
        <a:lstStyle/>
        <a:p>
          <a:endParaRPr lang="en-US"/>
        </a:p>
      </dgm:t>
    </dgm:pt>
    <dgm:pt modelId="{303C5C82-CEA8-48C6-AEAF-856D8F2394FD}">
      <dgm:prSet phldrT="[Текст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Mahalliy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4D9BB6-FCC6-4235-887C-B516A32F36B3}" type="parTrans" cxnId="{22AE5C65-BA2B-4169-A4A2-C401426399EB}">
      <dgm:prSet/>
      <dgm:spPr/>
      <dgm:t>
        <a:bodyPr/>
        <a:lstStyle/>
        <a:p>
          <a:endParaRPr lang="en-US"/>
        </a:p>
      </dgm:t>
    </dgm:pt>
    <dgm:pt modelId="{FAFCE25B-A344-48E9-877B-A3CDDC9E2B89}" type="sibTrans" cxnId="{22AE5C65-BA2B-4169-A4A2-C401426399EB}">
      <dgm:prSet/>
      <dgm:spPr/>
      <dgm:t>
        <a:bodyPr/>
        <a:lstStyle/>
        <a:p>
          <a:endParaRPr lang="en-US"/>
        </a:p>
      </dgm:t>
    </dgm:pt>
    <dgm:pt modelId="{55BBD331-2905-49F1-B9A8-40C8B4FF18BB}">
      <dgm:prSet phldrT="[Текст]" custT="1"/>
      <dgm:spPr/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Mintaqaviy</a:t>
          </a:r>
          <a:endParaRPr lang="en-US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40E191-9538-41A8-9992-57704F3FE6FF}" type="parTrans" cxnId="{5D1E58A9-04A3-4B05-80D3-06ECB0F20710}">
      <dgm:prSet/>
      <dgm:spPr/>
      <dgm:t>
        <a:bodyPr/>
        <a:lstStyle/>
        <a:p>
          <a:endParaRPr lang="en-US"/>
        </a:p>
      </dgm:t>
    </dgm:pt>
    <dgm:pt modelId="{CDE9AAE0-91A7-4D13-99CA-CD28965D5B93}" type="sibTrans" cxnId="{5D1E58A9-04A3-4B05-80D3-06ECB0F20710}">
      <dgm:prSet/>
      <dgm:spPr/>
      <dgm:t>
        <a:bodyPr/>
        <a:lstStyle/>
        <a:p>
          <a:endParaRPr lang="en-US"/>
        </a:p>
      </dgm:t>
    </dgm:pt>
    <dgm:pt modelId="{57AEB9C4-7DFF-48E0-B931-ECF5952202F4}" type="pres">
      <dgm:prSet presAssocID="{3E72A670-605E-433C-925C-E1FF9B256BC3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B31C080-971F-4992-9463-31BF782B3154}" type="pres">
      <dgm:prSet presAssocID="{0345A866-C4CC-4F1C-A374-F86BAC7B1F81}" presName="Parent" presStyleLbl="node0" presStyleIdx="0" presStyleCnt="1" custScaleX="105323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B5F3FCF2-F9D6-4D9D-8176-916B4D45C6C5}" type="pres">
      <dgm:prSet presAssocID="{0345A866-C4CC-4F1C-A374-F86BAC7B1F81}" presName="Accent1" presStyleLbl="node1" presStyleIdx="0" presStyleCnt="13"/>
      <dgm:spPr/>
    </dgm:pt>
    <dgm:pt modelId="{9F25584E-63F6-482E-9606-02C9437EB584}" type="pres">
      <dgm:prSet presAssocID="{0345A866-C4CC-4F1C-A374-F86BAC7B1F81}" presName="Accent2" presStyleLbl="node1" presStyleIdx="1" presStyleCnt="13"/>
      <dgm:spPr/>
    </dgm:pt>
    <dgm:pt modelId="{EA120501-9516-47BE-9DFD-F1886FC7EFF5}" type="pres">
      <dgm:prSet presAssocID="{0345A866-C4CC-4F1C-A374-F86BAC7B1F81}" presName="Accent3" presStyleLbl="node1" presStyleIdx="2" presStyleCnt="13" custLinFactNeighborX="-5615" custLinFactNeighborY="-41052"/>
      <dgm:spPr/>
    </dgm:pt>
    <dgm:pt modelId="{15F921C6-1053-4705-9AE7-B16FB0477ACE}" type="pres">
      <dgm:prSet presAssocID="{0345A866-C4CC-4F1C-A374-F86BAC7B1F81}" presName="Accent4" presStyleLbl="node1" presStyleIdx="3" presStyleCnt="13"/>
      <dgm:spPr/>
    </dgm:pt>
    <dgm:pt modelId="{C001EC32-50F1-4354-BED7-E2AF169ECD15}" type="pres">
      <dgm:prSet presAssocID="{0345A866-C4CC-4F1C-A374-F86BAC7B1F81}" presName="Accent5" presStyleLbl="node1" presStyleIdx="4" presStyleCnt="13"/>
      <dgm:spPr/>
    </dgm:pt>
    <dgm:pt modelId="{2CE0CC06-F096-4859-BEC6-6D7EAD91492C}" type="pres">
      <dgm:prSet presAssocID="{0345A866-C4CC-4F1C-A374-F86BAC7B1F81}" presName="Accent6" presStyleLbl="node1" presStyleIdx="5" presStyleCnt="13"/>
      <dgm:spPr/>
    </dgm:pt>
    <dgm:pt modelId="{35227690-41FD-435F-AFFB-542BFA6DD015}" type="pres">
      <dgm:prSet presAssocID="{303C5C82-CEA8-48C6-AEAF-856D8F2394FD}" presName="Child1" presStyleLbl="node1" presStyleIdx="6" presStyleCnt="13" custScaleX="121638" custScaleY="12434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3DC046C-0F28-4658-BDC9-C157DE095FF7}" type="pres">
      <dgm:prSet presAssocID="{303C5C82-CEA8-48C6-AEAF-856D8F2394FD}" presName="Accent7" presStyleCnt="0"/>
      <dgm:spPr/>
    </dgm:pt>
    <dgm:pt modelId="{8278BB2B-4778-4C8E-BD3D-607A4F2B2651}" type="pres">
      <dgm:prSet presAssocID="{303C5C82-CEA8-48C6-AEAF-856D8F2394FD}" presName="AccentHold1" presStyleLbl="node1" presStyleIdx="7" presStyleCnt="13"/>
      <dgm:spPr/>
    </dgm:pt>
    <dgm:pt modelId="{523DD847-08D9-4ABB-AF08-E411AA7617C8}" type="pres">
      <dgm:prSet presAssocID="{303C5C82-CEA8-48C6-AEAF-856D8F2394FD}" presName="Accent8" presStyleCnt="0"/>
      <dgm:spPr/>
    </dgm:pt>
    <dgm:pt modelId="{00DC1A0B-0DD6-4DE1-8B8B-7B81D0F1C796}" type="pres">
      <dgm:prSet presAssocID="{303C5C82-CEA8-48C6-AEAF-856D8F2394FD}" presName="AccentHold2" presStyleLbl="node1" presStyleIdx="8" presStyleCnt="13"/>
      <dgm:spPr/>
    </dgm:pt>
    <dgm:pt modelId="{FEAF76A2-8ADE-4083-9CBD-CC92513CAB8F}" type="pres">
      <dgm:prSet presAssocID="{55BBD331-2905-49F1-B9A8-40C8B4FF18BB}" presName="Child2" presStyleLbl="node1" presStyleIdx="9" presStyleCnt="13" custScaleX="183961" custScaleY="160549" custLinFactY="44082" custLinFactNeighborX="-5431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48B57E1-D136-438F-8235-7DCBF8298D19}" type="pres">
      <dgm:prSet presAssocID="{55BBD331-2905-49F1-B9A8-40C8B4FF18BB}" presName="Accent9" presStyleCnt="0"/>
      <dgm:spPr/>
    </dgm:pt>
    <dgm:pt modelId="{BBFAA375-FC91-4DB2-8055-57C00A03521F}" type="pres">
      <dgm:prSet presAssocID="{55BBD331-2905-49F1-B9A8-40C8B4FF18BB}" presName="AccentHold1" presStyleLbl="node1" presStyleIdx="10" presStyleCnt="13"/>
      <dgm:spPr/>
    </dgm:pt>
    <dgm:pt modelId="{DB3F88F0-AE45-47E9-B389-1B2642B27BD2}" type="pres">
      <dgm:prSet presAssocID="{55BBD331-2905-49F1-B9A8-40C8B4FF18BB}" presName="Accent10" presStyleCnt="0"/>
      <dgm:spPr/>
    </dgm:pt>
    <dgm:pt modelId="{57EC2275-F495-44EE-8990-5D643E3287F8}" type="pres">
      <dgm:prSet presAssocID="{55BBD331-2905-49F1-B9A8-40C8B4FF18BB}" presName="AccentHold2" presStyleLbl="node1" presStyleIdx="11" presStyleCnt="13"/>
      <dgm:spPr/>
    </dgm:pt>
    <dgm:pt modelId="{BCF09884-F0FC-4A56-9C91-0CFC3691D284}" type="pres">
      <dgm:prSet presAssocID="{55BBD331-2905-49F1-B9A8-40C8B4FF18BB}" presName="Accent11" presStyleCnt="0"/>
      <dgm:spPr/>
    </dgm:pt>
    <dgm:pt modelId="{256D6475-C179-4802-BD49-3FC1212163E8}" type="pres">
      <dgm:prSet presAssocID="{55BBD331-2905-49F1-B9A8-40C8B4FF18BB}" presName="AccentHold3" presStyleLbl="node1" presStyleIdx="12" presStyleCnt="13"/>
      <dgm:spPr/>
    </dgm:pt>
  </dgm:ptLst>
  <dgm:cxnLst>
    <dgm:cxn modelId="{CEA38E29-396C-4FB0-88D0-DDA9A1CFE302}" type="presOf" srcId="{55BBD331-2905-49F1-B9A8-40C8B4FF18BB}" destId="{FEAF76A2-8ADE-4083-9CBD-CC92513CAB8F}" srcOrd="0" destOrd="0" presId="urn:microsoft.com/office/officeart/2009/3/layout/CircleRelationship"/>
    <dgm:cxn modelId="{61FBAAA8-BE62-43F7-951B-D0171581C06A}" type="presOf" srcId="{303C5C82-CEA8-48C6-AEAF-856D8F2394FD}" destId="{35227690-41FD-435F-AFFB-542BFA6DD015}" srcOrd="0" destOrd="0" presId="urn:microsoft.com/office/officeart/2009/3/layout/CircleRelationship"/>
    <dgm:cxn modelId="{5D1E58A9-04A3-4B05-80D3-06ECB0F20710}" srcId="{0345A866-C4CC-4F1C-A374-F86BAC7B1F81}" destId="{55BBD331-2905-49F1-B9A8-40C8B4FF18BB}" srcOrd="1" destOrd="0" parTransId="{7240E191-9538-41A8-9992-57704F3FE6FF}" sibTransId="{CDE9AAE0-91A7-4D13-99CA-CD28965D5B93}"/>
    <dgm:cxn modelId="{D9A5DC7E-88A4-48BB-AE08-88EF8CC8EC5D}" type="presOf" srcId="{0345A866-C4CC-4F1C-A374-F86BAC7B1F81}" destId="{1B31C080-971F-4992-9463-31BF782B3154}" srcOrd="0" destOrd="0" presId="urn:microsoft.com/office/officeart/2009/3/layout/CircleRelationship"/>
    <dgm:cxn modelId="{E4563E84-B92C-4FB6-874E-87EBBCD42D9B}" srcId="{3E72A670-605E-433C-925C-E1FF9B256BC3}" destId="{0345A866-C4CC-4F1C-A374-F86BAC7B1F81}" srcOrd="0" destOrd="0" parTransId="{D418C0F3-923B-4FF7-99DA-C87ADC3FB7FD}" sibTransId="{6D14773A-EA50-4020-86E6-AE11DD6467F7}"/>
    <dgm:cxn modelId="{19504D1C-6CF3-4AAF-A134-865DBDF52344}" type="presOf" srcId="{3E72A670-605E-433C-925C-E1FF9B256BC3}" destId="{57AEB9C4-7DFF-48E0-B931-ECF5952202F4}" srcOrd="0" destOrd="0" presId="urn:microsoft.com/office/officeart/2009/3/layout/CircleRelationship"/>
    <dgm:cxn modelId="{22AE5C65-BA2B-4169-A4A2-C401426399EB}" srcId="{0345A866-C4CC-4F1C-A374-F86BAC7B1F81}" destId="{303C5C82-CEA8-48C6-AEAF-856D8F2394FD}" srcOrd="0" destOrd="0" parTransId="{A64D9BB6-FCC6-4235-887C-B516A32F36B3}" sibTransId="{FAFCE25B-A344-48E9-877B-A3CDDC9E2B89}"/>
    <dgm:cxn modelId="{0507A909-9D95-4B77-9D26-FF304AFF85CE}" type="presParOf" srcId="{57AEB9C4-7DFF-48E0-B931-ECF5952202F4}" destId="{1B31C080-971F-4992-9463-31BF782B3154}" srcOrd="0" destOrd="0" presId="urn:microsoft.com/office/officeart/2009/3/layout/CircleRelationship"/>
    <dgm:cxn modelId="{6B63D037-3A16-4A36-B353-E2CD629E8C60}" type="presParOf" srcId="{57AEB9C4-7DFF-48E0-B931-ECF5952202F4}" destId="{B5F3FCF2-F9D6-4D9D-8176-916B4D45C6C5}" srcOrd="1" destOrd="0" presId="urn:microsoft.com/office/officeart/2009/3/layout/CircleRelationship"/>
    <dgm:cxn modelId="{89233934-8B98-43BD-93F0-280FC964001D}" type="presParOf" srcId="{57AEB9C4-7DFF-48E0-B931-ECF5952202F4}" destId="{9F25584E-63F6-482E-9606-02C9437EB584}" srcOrd="2" destOrd="0" presId="urn:microsoft.com/office/officeart/2009/3/layout/CircleRelationship"/>
    <dgm:cxn modelId="{270DC05C-EE14-4CB6-A80E-243593AECF8B}" type="presParOf" srcId="{57AEB9C4-7DFF-48E0-B931-ECF5952202F4}" destId="{EA120501-9516-47BE-9DFD-F1886FC7EFF5}" srcOrd="3" destOrd="0" presId="urn:microsoft.com/office/officeart/2009/3/layout/CircleRelationship"/>
    <dgm:cxn modelId="{75140521-5F5B-4B3A-99F5-0666D80691EA}" type="presParOf" srcId="{57AEB9C4-7DFF-48E0-B931-ECF5952202F4}" destId="{15F921C6-1053-4705-9AE7-B16FB0477ACE}" srcOrd="4" destOrd="0" presId="urn:microsoft.com/office/officeart/2009/3/layout/CircleRelationship"/>
    <dgm:cxn modelId="{FDB43010-DB26-4830-A0AD-3209AFDB6480}" type="presParOf" srcId="{57AEB9C4-7DFF-48E0-B931-ECF5952202F4}" destId="{C001EC32-50F1-4354-BED7-E2AF169ECD15}" srcOrd="5" destOrd="0" presId="urn:microsoft.com/office/officeart/2009/3/layout/CircleRelationship"/>
    <dgm:cxn modelId="{530311A0-FE64-4AF9-AC1A-6F1AA7C480D2}" type="presParOf" srcId="{57AEB9C4-7DFF-48E0-B931-ECF5952202F4}" destId="{2CE0CC06-F096-4859-BEC6-6D7EAD91492C}" srcOrd="6" destOrd="0" presId="urn:microsoft.com/office/officeart/2009/3/layout/CircleRelationship"/>
    <dgm:cxn modelId="{E51BC0AD-2496-4DAA-880B-4541D720277C}" type="presParOf" srcId="{57AEB9C4-7DFF-48E0-B931-ECF5952202F4}" destId="{35227690-41FD-435F-AFFB-542BFA6DD015}" srcOrd="7" destOrd="0" presId="urn:microsoft.com/office/officeart/2009/3/layout/CircleRelationship"/>
    <dgm:cxn modelId="{DB53FB20-0264-4B21-B5BD-3F916A8F3EF6}" type="presParOf" srcId="{57AEB9C4-7DFF-48E0-B931-ECF5952202F4}" destId="{F3DC046C-0F28-4658-BDC9-C157DE095FF7}" srcOrd="8" destOrd="0" presId="urn:microsoft.com/office/officeart/2009/3/layout/CircleRelationship"/>
    <dgm:cxn modelId="{0B73F356-6130-47E9-89AE-C87A88B2A18D}" type="presParOf" srcId="{F3DC046C-0F28-4658-BDC9-C157DE095FF7}" destId="{8278BB2B-4778-4C8E-BD3D-607A4F2B2651}" srcOrd="0" destOrd="0" presId="urn:microsoft.com/office/officeart/2009/3/layout/CircleRelationship"/>
    <dgm:cxn modelId="{AE891B5B-DD13-4FB0-992F-2C4F30C29325}" type="presParOf" srcId="{57AEB9C4-7DFF-48E0-B931-ECF5952202F4}" destId="{523DD847-08D9-4ABB-AF08-E411AA7617C8}" srcOrd="9" destOrd="0" presId="urn:microsoft.com/office/officeart/2009/3/layout/CircleRelationship"/>
    <dgm:cxn modelId="{89C76CEA-C60C-4771-919A-72BE36EB4420}" type="presParOf" srcId="{523DD847-08D9-4ABB-AF08-E411AA7617C8}" destId="{00DC1A0B-0DD6-4DE1-8B8B-7B81D0F1C796}" srcOrd="0" destOrd="0" presId="urn:microsoft.com/office/officeart/2009/3/layout/CircleRelationship"/>
    <dgm:cxn modelId="{D26D4A55-92DA-408E-9989-A4385189C7C4}" type="presParOf" srcId="{57AEB9C4-7DFF-48E0-B931-ECF5952202F4}" destId="{FEAF76A2-8ADE-4083-9CBD-CC92513CAB8F}" srcOrd="10" destOrd="0" presId="urn:microsoft.com/office/officeart/2009/3/layout/CircleRelationship"/>
    <dgm:cxn modelId="{20F004A0-7E2E-4A31-80EA-BB0CF8521F0E}" type="presParOf" srcId="{57AEB9C4-7DFF-48E0-B931-ECF5952202F4}" destId="{E48B57E1-D136-438F-8235-7DCBF8298D19}" srcOrd="11" destOrd="0" presId="urn:microsoft.com/office/officeart/2009/3/layout/CircleRelationship"/>
    <dgm:cxn modelId="{DCFAEFCD-AAB8-42B7-8D24-7BBCB551E25B}" type="presParOf" srcId="{E48B57E1-D136-438F-8235-7DCBF8298D19}" destId="{BBFAA375-FC91-4DB2-8055-57C00A03521F}" srcOrd="0" destOrd="0" presId="urn:microsoft.com/office/officeart/2009/3/layout/CircleRelationship"/>
    <dgm:cxn modelId="{7C6FDF4C-A5D9-4C54-9B59-CE18F0B72194}" type="presParOf" srcId="{57AEB9C4-7DFF-48E0-B931-ECF5952202F4}" destId="{DB3F88F0-AE45-47E9-B389-1B2642B27BD2}" srcOrd="12" destOrd="0" presId="urn:microsoft.com/office/officeart/2009/3/layout/CircleRelationship"/>
    <dgm:cxn modelId="{B9695BB8-8F1B-4709-A108-DAC0216BB648}" type="presParOf" srcId="{DB3F88F0-AE45-47E9-B389-1B2642B27BD2}" destId="{57EC2275-F495-44EE-8990-5D643E3287F8}" srcOrd="0" destOrd="0" presId="urn:microsoft.com/office/officeart/2009/3/layout/CircleRelationship"/>
    <dgm:cxn modelId="{D5169451-E605-4724-A949-3D747D37186C}" type="presParOf" srcId="{57AEB9C4-7DFF-48E0-B931-ECF5952202F4}" destId="{BCF09884-F0FC-4A56-9C91-0CFC3691D284}" srcOrd="13" destOrd="0" presId="urn:microsoft.com/office/officeart/2009/3/layout/CircleRelationship"/>
    <dgm:cxn modelId="{905A4F5B-0358-4219-A8E9-0D04E6C74EB8}" type="presParOf" srcId="{BCF09884-F0FC-4A56-9C91-0CFC3691D284}" destId="{256D6475-C179-4802-BD49-3FC1212163E8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E24E1E-9D6B-4132-B5DC-7924EFC956D9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49DF69-6AAB-4C5C-8957-9D16B9A06899}">
      <dgm:prSet phldrT="[Текст]"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ozon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qatlamining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yupqalanishi</a:t>
          </a:r>
          <a:endParaRPr lang="en-US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0306B4-9969-482F-9FEF-1110BF2D69BE}" type="parTrans" cxnId="{97E93D5F-7A39-4C2D-9184-EBCF40D0221F}">
      <dgm:prSet/>
      <dgm:spPr/>
      <dgm:t>
        <a:bodyPr/>
        <a:lstStyle/>
        <a:p>
          <a:endParaRPr lang="en-US"/>
        </a:p>
      </dgm:t>
    </dgm:pt>
    <dgm:pt modelId="{A35D310D-D9C5-4F7A-8C08-5E45B9DC8918}" type="sibTrans" cxnId="{97E93D5F-7A39-4C2D-9184-EBCF40D0221F}">
      <dgm:prSet/>
      <dgm:spPr/>
      <dgm:t>
        <a:bodyPr/>
        <a:lstStyle/>
        <a:p>
          <a:endParaRPr lang="en-US"/>
        </a:p>
      </dgm:t>
    </dgm:pt>
    <dgm:pt modelId="{A8BEDCF3-5F9D-4DDA-8AFD-6F2FDF81CEDD}">
      <dgm:prSet phldrT="[Текст]"/>
      <dgm:spPr/>
      <dgm:t>
        <a:bodyPr/>
        <a:lstStyle/>
        <a:p>
          <a:r>
            <a:rPr 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atmosfera  havosining  ifloslanishi</a:t>
          </a:r>
          <a:endParaRPr lang="en-US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96AAF0-72F5-4CD5-A4DA-EF9694AD5C88}" type="parTrans" cxnId="{FAA03A6A-D60A-4D62-B0E5-6131C8C850E5}">
      <dgm:prSet/>
      <dgm:spPr/>
      <dgm:t>
        <a:bodyPr/>
        <a:lstStyle/>
        <a:p>
          <a:endParaRPr lang="en-US"/>
        </a:p>
      </dgm:t>
    </dgm:pt>
    <dgm:pt modelId="{23E9F5BF-7426-4549-87B8-9687EAC156D2}" type="sibTrans" cxnId="{FAA03A6A-D60A-4D62-B0E5-6131C8C850E5}">
      <dgm:prSet/>
      <dgm:spPr/>
      <dgm:t>
        <a:bodyPr/>
        <a:lstStyle/>
        <a:p>
          <a:endParaRPr lang="en-US"/>
        </a:p>
      </dgm:t>
    </dgm:pt>
    <dgm:pt modelId="{5BB61C6B-EB5F-4BCF-BDAB-1E107B626424}">
      <dgm:prSet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gidrosferaning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ifloslanishi</a:t>
          </a:r>
          <a:endParaRPr lang="en-US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F9867F-FA64-4ABF-8D85-277390038FD3}" type="parTrans" cxnId="{03BC9DD0-D97B-4DBF-BFED-027DDEC35341}">
      <dgm:prSet/>
      <dgm:spPr/>
      <dgm:t>
        <a:bodyPr/>
        <a:lstStyle/>
        <a:p>
          <a:endParaRPr lang="en-US"/>
        </a:p>
      </dgm:t>
    </dgm:pt>
    <dgm:pt modelId="{9F5AFF40-A098-4009-A9DD-D825EFEA0DDD}" type="sibTrans" cxnId="{03BC9DD0-D97B-4DBF-BFED-027DDEC35341}">
      <dgm:prSet/>
      <dgm:spPr/>
      <dgm:t>
        <a:bodyPr/>
        <a:lstStyle/>
        <a:p>
          <a:endParaRPr lang="en-US"/>
        </a:p>
      </dgm:t>
    </dgm:pt>
    <dgm:pt modelId="{90155740-F7D4-4357-903A-6E0CE5659B76}">
      <dgm:prSet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issiqxona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samarasi</a:t>
          </a:r>
          <a:endParaRPr lang="en-US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21D09F-EEF3-409B-B28F-80A8D35864E7}" type="parTrans" cxnId="{FB8E804B-B58E-4DC6-B69E-19539D81C483}">
      <dgm:prSet/>
      <dgm:spPr/>
      <dgm:t>
        <a:bodyPr/>
        <a:lstStyle/>
        <a:p>
          <a:endParaRPr lang="en-US"/>
        </a:p>
      </dgm:t>
    </dgm:pt>
    <dgm:pt modelId="{EE6A6717-B823-4ABB-9D46-080AE6B64460}" type="sibTrans" cxnId="{FB8E804B-B58E-4DC6-B69E-19539D81C483}">
      <dgm:prSet/>
      <dgm:spPr/>
      <dgm:t>
        <a:bodyPr/>
        <a:lstStyle/>
        <a:p>
          <a:endParaRPr lang="en-US"/>
        </a:p>
      </dgm:t>
    </dgm:pt>
    <dgm:pt modelId="{76D8907A-914E-4CEB-AFFE-2B80FAC63BEA}">
      <dgm:prSet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cho‘llashish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jarayoni</a:t>
          </a:r>
          <a:endParaRPr lang="en-US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CCAF2B-8471-4B68-B329-EFB207ECA9E9}" type="parTrans" cxnId="{BCAF4270-AA00-491F-AF1F-B7838DF373F9}">
      <dgm:prSet/>
      <dgm:spPr/>
      <dgm:t>
        <a:bodyPr/>
        <a:lstStyle/>
        <a:p>
          <a:endParaRPr lang="en-US"/>
        </a:p>
      </dgm:t>
    </dgm:pt>
    <dgm:pt modelId="{D25C15E8-BF38-42CB-94A7-F962A1D8E317}" type="sibTrans" cxnId="{BCAF4270-AA00-491F-AF1F-B7838DF373F9}">
      <dgm:prSet/>
      <dgm:spPr/>
      <dgm:t>
        <a:bodyPr/>
        <a:lstStyle/>
        <a:p>
          <a:endParaRPr lang="en-US"/>
        </a:p>
      </dgm:t>
    </dgm:pt>
    <dgm:pt modelId="{6B5A1774-804A-4611-8889-A4426271D18A}">
      <dgm:prSet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toza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ichimlik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suvi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muammosi</a:t>
          </a:r>
          <a:endParaRPr lang="en-US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694B28-A044-4A8C-AD45-CE6D5F9D1964}" type="parTrans" cxnId="{1E94649D-3607-4E3A-8A23-26DCCC02479B}">
      <dgm:prSet/>
      <dgm:spPr/>
      <dgm:t>
        <a:bodyPr/>
        <a:lstStyle/>
        <a:p>
          <a:endParaRPr lang="en-US"/>
        </a:p>
      </dgm:t>
    </dgm:pt>
    <dgm:pt modelId="{C9704542-5A1E-4E9E-82F4-7DC111E3742E}" type="sibTrans" cxnId="{1E94649D-3607-4E3A-8A23-26DCCC02479B}">
      <dgm:prSet/>
      <dgm:spPr/>
      <dgm:t>
        <a:bodyPr/>
        <a:lstStyle/>
        <a:p>
          <a:endParaRPr lang="en-US"/>
        </a:p>
      </dgm:t>
    </dgm:pt>
    <dgm:pt modelId="{62F72BA3-0C70-4481-AA7A-98CC6DC4CEAC}" type="pres">
      <dgm:prSet presAssocID="{E5E24E1E-9D6B-4132-B5DC-7924EFC956D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A6C274-3B90-48FA-B2D3-5DFE4A1FB3E9}" type="pres">
      <dgm:prSet presAssocID="{0249DF69-6AAB-4C5C-8957-9D16B9A06899}" presName="composite" presStyleCnt="0"/>
      <dgm:spPr/>
    </dgm:pt>
    <dgm:pt modelId="{A8741137-C12A-4DC0-90EA-814E1A005A9F}" type="pres">
      <dgm:prSet presAssocID="{0249DF69-6AAB-4C5C-8957-9D16B9A06899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  <dgm:t>
        <a:bodyPr/>
        <a:lstStyle/>
        <a:p>
          <a:endParaRPr lang="en-US"/>
        </a:p>
      </dgm:t>
    </dgm:pt>
    <dgm:pt modelId="{631A58A6-8649-4815-91E6-59797B9209A3}" type="pres">
      <dgm:prSet presAssocID="{0249DF69-6AAB-4C5C-8957-9D16B9A06899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413CD-5124-44A4-A78F-34E47222DB52}" type="pres">
      <dgm:prSet presAssocID="{A35D310D-D9C5-4F7A-8C08-5E45B9DC8918}" presName="spacing" presStyleCnt="0"/>
      <dgm:spPr/>
    </dgm:pt>
    <dgm:pt modelId="{EFA47A5F-008C-4971-8E5E-F908C64A575B}" type="pres">
      <dgm:prSet presAssocID="{5BB61C6B-EB5F-4BCF-BDAB-1E107B626424}" presName="composite" presStyleCnt="0"/>
      <dgm:spPr/>
    </dgm:pt>
    <dgm:pt modelId="{A2287941-95D9-48DE-A7C7-8BCE71EE952B}" type="pres">
      <dgm:prSet presAssocID="{5BB61C6B-EB5F-4BCF-BDAB-1E107B626424}" presName="imgShp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C5071C45-0CDE-4F9A-ABF3-B600ABE2969A}" type="pres">
      <dgm:prSet presAssocID="{5BB61C6B-EB5F-4BCF-BDAB-1E107B626424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189EF-918A-4F75-95F3-237133735EDE}" type="pres">
      <dgm:prSet presAssocID="{9F5AFF40-A098-4009-A9DD-D825EFEA0DDD}" presName="spacing" presStyleCnt="0"/>
      <dgm:spPr/>
    </dgm:pt>
    <dgm:pt modelId="{1EA1CD01-9B48-41CE-8710-FF64A28C0CDC}" type="pres">
      <dgm:prSet presAssocID="{6B5A1774-804A-4611-8889-A4426271D18A}" presName="composite" presStyleCnt="0"/>
      <dgm:spPr/>
    </dgm:pt>
    <dgm:pt modelId="{10683B02-780C-46A8-8FB4-A37DDA9A8BE4}" type="pres">
      <dgm:prSet presAssocID="{6B5A1774-804A-4611-8889-A4426271D18A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en-US"/>
        </a:p>
      </dgm:t>
    </dgm:pt>
    <dgm:pt modelId="{4E5223F3-B3EA-4746-9C3D-4A002C06DBEF}" type="pres">
      <dgm:prSet presAssocID="{6B5A1774-804A-4611-8889-A4426271D18A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E017F-F7B2-446E-981E-5620FB679E23}" type="pres">
      <dgm:prSet presAssocID="{C9704542-5A1E-4E9E-82F4-7DC111E3742E}" presName="spacing" presStyleCnt="0"/>
      <dgm:spPr/>
    </dgm:pt>
    <dgm:pt modelId="{CB833A78-2773-4606-9E4F-62A8AE575B31}" type="pres">
      <dgm:prSet presAssocID="{76D8907A-914E-4CEB-AFFE-2B80FAC63BEA}" presName="composite" presStyleCnt="0"/>
      <dgm:spPr/>
    </dgm:pt>
    <dgm:pt modelId="{28F50F13-ADCC-4F51-B7A9-100B24B010C0}" type="pres">
      <dgm:prSet presAssocID="{76D8907A-914E-4CEB-AFFE-2B80FAC63BEA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8493BC-283C-4401-8138-E0507EF3921F}" type="pres">
      <dgm:prSet presAssocID="{76D8907A-914E-4CEB-AFFE-2B80FAC63BEA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F8702-8B0B-46E7-86E9-0BA59B79F306}" type="pres">
      <dgm:prSet presAssocID="{D25C15E8-BF38-42CB-94A7-F962A1D8E317}" presName="spacing" presStyleCnt="0"/>
      <dgm:spPr/>
    </dgm:pt>
    <dgm:pt modelId="{D6597E3C-61F7-4FBD-9853-897855F54602}" type="pres">
      <dgm:prSet presAssocID="{90155740-F7D4-4357-903A-6E0CE5659B76}" presName="composite" presStyleCnt="0"/>
      <dgm:spPr/>
    </dgm:pt>
    <dgm:pt modelId="{4553B90E-3062-4B6F-BCD2-A028D8F9899B}" type="pres">
      <dgm:prSet presAssocID="{90155740-F7D4-4357-903A-6E0CE5659B76}" presName="imgShp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B6259027-C37B-4BB7-B097-32845AD0F16D}" type="pres">
      <dgm:prSet presAssocID="{90155740-F7D4-4357-903A-6E0CE5659B7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481A7-6097-4685-9664-A12E9443360F}" type="pres">
      <dgm:prSet presAssocID="{EE6A6717-B823-4ABB-9D46-080AE6B64460}" presName="spacing" presStyleCnt="0"/>
      <dgm:spPr/>
    </dgm:pt>
    <dgm:pt modelId="{A66AB11A-9914-4832-983A-C7860189B554}" type="pres">
      <dgm:prSet presAssocID="{A8BEDCF3-5F9D-4DDA-8AFD-6F2FDF81CEDD}" presName="composite" presStyleCnt="0"/>
      <dgm:spPr/>
    </dgm:pt>
    <dgm:pt modelId="{7D48D005-E302-468C-9B80-A0BC0711A37E}" type="pres">
      <dgm:prSet presAssocID="{A8BEDCF3-5F9D-4DDA-8AFD-6F2FDF81CEDD}" presName="imgShp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286ECF0F-1BE9-4D2F-9C11-F6B896CE24E2}" type="pres">
      <dgm:prSet presAssocID="{A8BEDCF3-5F9D-4DDA-8AFD-6F2FDF81CEDD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A03A6A-D60A-4D62-B0E5-6131C8C850E5}" srcId="{E5E24E1E-9D6B-4132-B5DC-7924EFC956D9}" destId="{A8BEDCF3-5F9D-4DDA-8AFD-6F2FDF81CEDD}" srcOrd="5" destOrd="0" parTransId="{CD96AAF0-72F5-4CD5-A4DA-EF9694AD5C88}" sibTransId="{23E9F5BF-7426-4549-87B8-9687EAC156D2}"/>
    <dgm:cxn modelId="{9DA8F68B-7B35-43B2-A30D-39BF9E8BF912}" type="presOf" srcId="{6B5A1774-804A-4611-8889-A4426271D18A}" destId="{4E5223F3-B3EA-4746-9C3D-4A002C06DBEF}" srcOrd="0" destOrd="0" presId="urn:microsoft.com/office/officeart/2005/8/layout/vList3"/>
    <dgm:cxn modelId="{2F352742-9E9E-491D-97AF-470760FEB065}" type="presOf" srcId="{5BB61C6B-EB5F-4BCF-BDAB-1E107B626424}" destId="{C5071C45-0CDE-4F9A-ABF3-B600ABE2969A}" srcOrd="0" destOrd="0" presId="urn:microsoft.com/office/officeart/2005/8/layout/vList3"/>
    <dgm:cxn modelId="{B618C6BA-CFA3-4502-BE5A-2DD55CB01E53}" type="presOf" srcId="{E5E24E1E-9D6B-4132-B5DC-7924EFC956D9}" destId="{62F72BA3-0C70-4481-AA7A-98CC6DC4CEAC}" srcOrd="0" destOrd="0" presId="urn:microsoft.com/office/officeart/2005/8/layout/vList3"/>
    <dgm:cxn modelId="{FB8E804B-B58E-4DC6-B69E-19539D81C483}" srcId="{E5E24E1E-9D6B-4132-B5DC-7924EFC956D9}" destId="{90155740-F7D4-4357-903A-6E0CE5659B76}" srcOrd="4" destOrd="0" parTransId="{4321D09F-EEF3-409B-B28F-80A8D35864E7}" sibTransId="{EE6A6717-B823-4ABB-9D46-080AE6B64460}"/>
    <dgm:cxn modelId="{03BC9DD0-D97B-4DBF-BFED-027DDEC35341}" srcId="{E5E24E1E-9D6B-4132-B5DC-7924EFC956D9}" destId="{5BB61C6B-EB5F-4BCF-BDAB-1E107B626424}" srcOrd="1" destOrd="0" parTransId="{61F9867F-FA64-4ABF-8D85-277390038FD3}" sibTransId="{9F5AFF40-A098-4009-A9DD-D825EFEA0DDD}"/>
    <dgm:cxn modelId="{351DA822-0DA8-4400-80A1-DAE88105D266}" type="presOf" srcId="{0249DF69-6AAB-4C5C-8957-9D16B9A06899}" destId="{631A58A6-8649-4815-91E6-59797B9209A3}" srcOrd="0" destOrd="0" presId="urn:microsoft.com/office/officeart/2005/8/layout/vList3"/>
    <dgm:cxn modelId="{BCAF4270-AA00-491F-AF1F-B7838DF373F9}" srcId="{E5E24E1E-9D6B-4132-B5DC-7924EFC956D9}" destId="{76D8907A-914E-4CEB-AFFE-2B80FAC63BEA}" srcOrd="3" destOrd="0" parTransId="{FDCCAF2B-8471-4B68-B329-EFB207ECA9E9}" sibTransId="{D25C15E8-BF38-42CB-94A7-F962A1D8E317}"/>
    <dgm:cxn modelId="{1E94649D-3607-4E3A-8A23-26DCCC02479B}" srcId="{E5E24E1E-9D6B-4132-B5DC-7924EFC956D9}" destId="{6B5A1774-804A-4611-8889-A4426271D18A}" srcOrd="2" destOrd="0" parTransId="{92694B28-A044-4A8C-AD45-CE6D5F9D1964}" sibTransId="{C9704542-5A1E-4E9E-82F4-7DC111E3742E}"/>
    <dgm:cxn modelId="{638F8332-3AEB-43F7-BB0D-4E4E2A59DBC5}" type="presOf" srcId="{76D8907A-914E-4CEB-AFFE-2B80FAC63BEA}" destId="{7B8493BC-283C-4401-8138-E0507EF3921F}" srcOrd="0" destOrd="0" presId="urn:microsoft.com/office/officeart/2005/8/layout/vList3"/>
    <dgm:cxn modelId="{97E93D5F-7A39-4C2D-9184-EBCF40D0221F}" srcId="{E5E24E1E-9D6B-4132-B5DC-7924EFC956D9}" destId="{0249DF69-6AAB-4C5C-8957-9D16B9A06899}" srcOrd="0" destOrd="0" parTransId="{FB0306B4-9969-482F-9FEF-1110BF2D69BE}" sibTransId="{A35D310D-D9C5-4F7A-8C08-5E45B9DC8918}"/>
    <dgm:cxn modelId="{0756054A-DF63-4830-9102-29790343FA2B}" type="presOf" srcId="{90155740-F7D4-4357-903A-6E0CE5659B76}" destId="{B6259027-C37B-4BB7-B097-32845AD0F16D}" srcOrd="0" destOrd="0" presId="urn:microsoft.com/office/officeart/2005/8/layout/vList3"/>
    <dgm:cxn modelId="{7AA85550-B5C6-4436-8D1E-78CB4F3D205C}" type="presOf" srcId="{A8BEDCF3-5F9D-4DDA-8AFD-6F2FDF81CEDD}" destId="{286ECF0F-1BE9-4D2F-9C11-F6B896CE24E2}" srcOrd="0" destOrd="0" presId="urn:microsoft.com/office/officeart/2005/8/layout/vList3"/>
    <dgm:cxn modelId="{DDFD8F53-A790-4F33-9E0C-9010AE7F92EA}" type="presParOf" srcId="{62F72BA3-0C70-4481-AA7A-98CC6DC4CEAC}" destId="{7FA6C274-3B90-48FA-B2D3-5DFE4A1FB3E9}" srcOrd="0" destOrd="0" presId="urn:microsoft.com/office/officeart/2005/8/layout/vList3"/>
    <dgm:cxn modelId="{C669C5C3-ECD0-42DC-B169-99F9BF0CC85D}" type="presParOf" srcId="{7FA6C274-3B90-48FA-B2D3-5DFE4A1FB3E9}" destId="{A8741137-C12A-4DC0-90EA-814E1A005A9F}" srcOrd="0" destOrd="0" presId="urn:microsoft.com/office/officeart/2005/8/layout/vList3"/>
    <dgm:cxn modelId="{20816D3E-6079-4FE2-B326-AAF65BA2E8F1}" type="presParOf" srcId="{7FA6C274-3B90-48FA-B2D3-5DFE4A1FB3E9}" destId="{631A58A6-8649-4815-91E6-59797B9209A3}" srcOrd="1" destOrd="0" presId="urn:microsoft.com/office/officeart/2005/8/layout/vList3"/>
    <dgm:cxn modelId="{6B1ED446-B1CF-4F89-BDCA-21ADA4442D18}" type="presParOf" srcId="{62F72BA3-0C70-4481-AA7A-98CC6DC4CEAC}" destId="{FBF413CD-5124-44A4-A78F-34E47222DB52}" srcOrd="1" destOrd="0" presId="urn:microsoft.com/office/officeart/2005/8/layout/vList3"/>
    <dgm:cxn modelId="{B807D189-028C-4071-9867-71FF7D9F3A42}" type="presParOf" srcId="{62F72BA3-0C70-4481-AA7A-98CC6DC4CEAC}" destId="{EFA47A5F-008C-4971-8E5E-F908C64A575B}" srcOrd="2" destOrd="0" presId="urn:microsoft.com/office/officeart/2005/8/layout/vList3"/>
    <dgm:cxn modelId="{3FD9E182-32AC-49FF-A1B6-1C5CEB801A90}" type="presParOf" srcId="{EFA47A5F-008C-4971-8E5E-F908C64A575B}" destId="{A2287941-95D9-48DE-A7C7-8BCE71EE952B}" srcOrd="0" destOrd="0" presId="urn:microsoft.com/office/officeart/2005/8/layout/vList3"/>
    <dgm:cxn modelId="{68CF047B-ACE3-4A09-AC70-2931285A8B1F}" type="presParOf" srcId="{EFA47A5F-008C-4971-8E5E-F908C64A575B}" destId="{C5071C45-0CDE-4F9A-ABF3-B600ABE2969A}" srcOrd="1" destOrd="0" presId="urn:microsoft.com/office/officeart/2005/8/layout/vList3"/>
    <dgm:cxn modelId="{66D6B7FE-65BD-498F-B2B8-1649FA209C13}" type="presParOf" srcId="{62F72BA3-0C70-4481-AA7A-98CC6DC4CEAC}" destId="{A10189EF-918A-4F75-95F3-237133735EDE}" srcOrd="3" destOrd="0" presId="urn:microsoft.com/office/officeart/2005/8/layout/vList3"/>
    <dgm:cxn modelId="{A9455B9F-79A4-4C1F-96A0-FE30D9BA002E}" type="presParOf" srcId="{62F72BA3-0C70-4481-AA7A-98CC6DC4CEAC}" destId="{1EA1CD01-9B48-41CE-8710-FF64A28C0CDC}" srcOrd="4" destOrd="0" presId="urn:microsoft.com/office/officeart/2005/8/layout/vList3"/>
    <dgm:cxn modelId="{65E29623-32B9-4586-9599-A761D31D7B83}" type="presParOf" srcId="{1EA1CD01-9B48-41CE-8710-FF64A28C0CDC}" destId="{10683B02-780C-46A8-8FB4-A37DDA9A8BE4}" srcOrd="0" destOrd="0" presId="urn:microsoft.com/office/officeart/2005/8/layout/vList3"/>
    <dgm:cxn modelId="{D1D8276D-7959-4437-936B-A65E8AEF9C7E}" type="presParOf" srcId="{1EA1CD01-9B48-41CE-8710-FF64A28C0CDC}" destId="{4E5223F3-B3EA-4746-9C3D-4A002C06DBEF}" srcOrd="1" destOrd="0" presId="urn:microsoft.com/office/officeart/2005/8/layout/vList3"/>
    <dgm:cxn modelId="{957AC02C-6613-45D4-9E2C-AB24DED6E7CE}" type="presParOf" srcId="{62F72BA3-0C70-4481-AA7A-98CC6DC4CEAC}" destId="{1F9E017F-F7B2-446E-981E-5620FB679E23}" srcOrd="5" destOrd="0" presId="urn:microsoft.com/office/officeart/2005/8/layout/vList3"/>
    <dgm:cxn modelId="{46105E89-01DE-4109-841F-FBAFC8D46A54}" type="presParOf" srcId="{62F72BA3-0C70-4481-AA7A-98CC6DC4CEAC}" destId="{CB833A78-2773-4606-9E4F-62A8AE575B31}" srcOrd="6" destOrd="0" presId="urn:microsoft.com/office/officeart/2005/8/layout/vList3"/>
    <dgm:cxn modelId="{444F0D78-01AF-4E6A-8B09-D207D31925E3}" type="presParOf" srcId="{CB833A78-2773-4606-9E4F-62A8AE575B31}" destId="{28F50F13-ADCC-4F51-B7A9-100B24B010C0}" srcOrd="0" destOrd="0" presId="urn:microsoft.com/office/officeart/2005/8/layout/vList3"/>
    <dgm:cxn modelId="{B3E4807E-8BE7-4EA4-97ED-C30AB1215FF8}" type="presParOf" srcId="{CB833A78-2773-4606-9E4F-62A8AE575B31}" destId="{7B8493BC-283C-4401-8138-E0507EF3921F}" srcOrd="1" destOrd="0" presId="urn:microsoft.com/office/officeart/2005/8/layout/vList3"/>
    <dgm:cxn modelId="{34BEA899-FB7C-41F9-A4EC-7DA931C89721}" type="presParOf" srcId="{62F72BA3-0C70-4481-AA7A-98CC6DC4CEAC}" destId="{9B8F8702-8B0B-46E7-86E9-0BA59B79F306}" srcOrd="7" destOrd="0" presId="urn:microsoft.com/office/officeart/2005/8/layout/vList3"/>
    <dgm:cxn modelId="{5001CB35-0112-44AC-A02D-02FBA9E11F15}" type="presParOf" srcId="{62F72BA3-0C70-4481-AA7A-98CC6DC4CEAC}" destId="{D6597E3C-61F7-4FBD-9853-897855F54602}" srcOrd="8" destOrd="0" presId="urn:microsoft.com/office/officeart/2005/8/layout/vList3"/>
    <dgm:cxn modelId="{CCCA1F2E-49B6-4E8F-9071-4CD051DCCB73}" type="presParOf" srcId="{D6597E3C-61F7-4FBD-9853-897855F54602}" destId="{4553B90E-3062-4B6F-BCD2-A028D8F9899B}" srcOrd="0" destOrd="0" presId="urn:microsoft.com/office/officeart/2005/8/layout/vList3"/>
    <dgm:cxn modelId="{735E3264-CC2B-495C-9588-3438EB8BB998}" type="presParOf" srcId="{D6597E3C-61F7-4FBD-9853-897855F54602}" destId="{B6259027-C37B-4BB7-B097-32845AD0F16D}" srcOrd="1" destOrd="0" presId="urn:microsoft.com/office/officeart/2005/8/layout/vList3"/>
    <dgm:cxn modelId="{8DF67A0A-C2D2-444F-93FE-371202E20497}" type="presParOf" srcId="{62F72BA3-0C70-4481-AA7A-98CC6DC4CEAC}" destId="{D3B481A7-6097-4685-9664-A12E9443360F}" srcOrd="9" destOrd="0" presId="urn:microsoft.com/office/officeart/2005/8/layout/vList3"/>
    <dgm:cxn modelId="{CCB101A9-6CCE-4DEA-A5E7-D3F57B2EC023}" type="presParOf" srcId="{62F72BA3-0C70-4481-AA7A-98CC6DC4CEAC}" destId="{A66AB11A-9914-4832-983A-C7860189B554}" srcOrd="10" destOrd="0" presId="urn:microsoft.com/office/officeart/2005/8/layout/vList3"/>
    <dgm:cxn modelId="{1043F795-1F49-4555-8A67-B8F32453E16B}" type="presParOf" srcId="{A66AB11A-9914-4832-983A-C7860189B554}" destId="{7D48D005-E302-468C-9B80-A0BC0711A37E}" srcOrd="0" destOrd="0" presId="urn:microsoft.com/office/officeart/2005/8/layout/vList3"/>
    <dgm:cxn modelId="{94912AC1-A286-4685-AE2C-42C19FB676FF}" type="presParOf" srcId="{A66AB11A-9914-4832-983A-C7860189B554}" destId="{286ECF0F-1BE9-4D2F-9C11-F6B896CE24E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67A6FB-407F-4929-BDAA-8979A818568C}" type="doc">
      <dgm:prSet loTypeId="urn:microsoft.com/office/officeart/2005/8/layout/arrow1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3EBEE7-F1B3-4F3B-9D88-5A6DCF329B35}">
      <dgm:prSet phldrT="[Текст]"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tekislik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DFD444-DDC7-45DA-B8C1-51D55564A0FE}" type="parTrans" cxnId="{01D73BB0-5502-4998-84DB-8982C0A5FC46}">
      <dgm:prSet/>
      <dgm:spPr/>
      <dgm:t>
        <a:bodyPr/>
        <a:lstStyle/>
        <a:p>
          <a:endParaRPr lang="en-US"/>
        </a:p>
      </dgm:t>
    </dgm:pt>
    <dgm:pt modelId="{D6824194-6DC3-4D08-A7BC-CDE3FCC6CB79}" type="sibTrans" cxnId="{01D73BB0-5502-4998-84DB-8982C0A5FC46}">
      <dgm:prSet/>
      <dgm:spPr/>
      <dgm:t>
        <a:bodyPr/>
        <a:lstStyle/>
        <a:p>
          <a:endParaRPr lang="en-US"/>
        </a:p>
      </dgm:t>
    </dgm:pt>
    <dgm:pt modelId="{670C7302-D628-4D85-905E-7CC22D6E2989}">
      <dgm:prSet phldrT="[Текст]"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tog‘oldi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 tog‘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20A8A8-E9E6-4638-A4CA-50EC481BF686}" type="parTrans" cxnId="{581CB652-4752-4E7C-8FF1-A2473B8CBC70}">
      <dgm:prSet/>
      <dgm:spPr/>
      <dgm:t>
        <a:bodyPr/>
        <a:lstStyle/>
        <a:p>
          <a:endParaRPr lang="en-US"/>
        </a:p>
      </dgm:t>
    </dgm:pt>
    <dgm:pt modelId="{E1DFFA5B-437D-43BB-A4D2-07CF755F0B37}" type="sibTrans" cxnId="{581CB652-4752-4E7C-8FF1-A2473B8CBC70}">
      <dgm:prSet/>
      <dgm:spPr/>
      <dgm:t>
        <a:bodyPr/>
        <a:lstStyle/>
        <a:p>
          <a:endParaRPr lang="en-US"/>
        </a:p>
      </dgm:t>
    </dgm:pt>
    <dgm:pt modelId="{6990F16F-3E4A-4947-A4A0-CFB1E342ADC8}" type="pres">
      <dgm:prSet presAssocID="{A967A6FB-407F-4929-BDAA-8979A81856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49268-79E4-4148-B232-DE10B7AB0431}" type="pres">
      <dgm:prSet presAssocID="{623EBEE7-F1B3-4F3B-9D88-5A6DCF329B3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CEC35-F3BB-4CB4-B0F8-52438DB0C1D1}" type="pres">
      <dgm:prSet presAssocID="{670C7302-D628-4D85-905E-7CC22D6E298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C3A191-6489-4407-B31A-C5CE9E208D21}" type="presOf" srcId="{A967A6FB-407F-4929-BDAA-8979A818568C}" destId="{6990F16F-3E4A-4947-A4A0-CFB1E342ADC8}" srcOrd="0" destOrd="0" presId="urn:microsoft.com/office/officeart/2005/8/layout/arrow1"/>
    <dgm:cxn modelId="{4F188221-EC28-435B-BBD9-5E03A854CD3B}" type="presOf" srcId="{623EBEE7-F1B3-4F3B-9D88-5A6DCF329B35}" destId="{9B649268-79E4-4148-B232-DE10B7AB0431}" srcOrd="0" destOrd="0" presId="urn:microsoft.com/office/officeart/2005/8/layout/arrow1"/>
    <dgm:cxn modelId="{208FF84D-4705-48CF-9F77-5C768C1E1F09}" type="presOf" srcId="{670C7302-D628-4D85-905E-7CC22D6E2989}" destId="{587CEC35-F3BB-4CB4-B0F8-52438DB0C1D1}" srcOrd="0" destOrd="0" presId="urn:microsoft.com/office/officeart/2005/8/layout/arrow1"/>
    <dgm:cxn modelId="{581CB652-4752-4E7C-8FF1-A2473B8CBC70}" srcId="{A967A6FB-407F-4929-BDAA-8979A818568C}" destId="{670C7302-D628-4D85-905E-7CC22D6E2989}" srcOrd="1" destOrd="0" parTransId="{0E20A8A8-E9E6-4638-A4CA-50EC481BF686}" sibTransId="{E1DFFA5B-437D-43BB-A4D2-07CF755F0B37}"/>
    <dgm:cxn modelId="{01D73BB0-5502-4998-84DB-8982C0A5FC46}" srcId="{A967A6FB-407F-4929-BDAA-8979A818568C}" destId="{623EBEE7-F1B3-4F3B-9D88-5A6DCF329B35}" srcOrd="0" destOrd="0" parTransId="{38DFD444-DDC7-45DA-B8C1-51D55564A0FE}" sibTransId="{D6824194-6DC3-4D08-A7BC-CDE3FCC6CB79}"/>
    <dgm:cxn modelId="{28680F19-DE57-4568-912F-83269519E5B2}" type="presParOf" srcId="{6990F16F-3E4A-4947-A4A0-CFB1E342ADC8}" destId="{9B649268-79E4-4148-B232-DE10B7AB0431}" srcOrd="0" destOrd="0" presId="urn:microsoft.com/office/officeart/2005/8/layout/arrow1"/>
    <dgm:cxn modelId="{D1515848-DF9D-4E2B-BE21-6C4650C5E869}" type="presParOf" srcId="{6990F16F-3E4A-4947-A4A0-CFB1E342ADC8}" destId="{587CEC35-F3BB-4CB4-B0F8-52438DB0C1D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B31781-F61A-4A5F-AE1F-D7C55FA010B3}" type="doc">
      <dgm:prSet loTypeId="urn:microsoft.com/office/officeart/2005/8/layout/hProcess10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68416E-4550-4BB5-B227-E57F1420643A}">
      <dgm:prSet custT="1"/>
      <dgm:spPr/>
      <dgm:t>
        <a:bodyPr/>
        <a:lstStyle/>
        <a:p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kuchli  o‘zgargan</a:t>
          </a:r>
        </a:p>
      </dgm:t>
    </dgm:pt>
    <dgm:pt modelId="{130EBB76-5852-4313-8431-1CF7A9947CEC}" type="parTrans" cxnId="{97F9CFFF-724D-4745-8A8B-D66272DACA94}">
      <dgm:prSet/>
      <dgm:spPr/>
      <dgm:t>
        <a:bodyPr/>
        <a:lstStyle/>
        <a:p>
          <a:endParaRPr lang="en-US"/>
        </a:p>
      </dgm:t>
    </dgm:pt>
    <dgm:pt modelId="{54D47BAF-92C6-4ADF-AA65-2FA180F56BB7}" type="sibTrans" cxnId="{97F9CFFF-724D-4745-8A8B-D66272DACA94}">
      <dgm:prSet/>
      <dgm:spPr/>
      <dgm:t>
        <a:bodyPr/>
        <a:lstStyle/>
        <a:p>
          <a:endParaRPr lang="en-US"/>
        </a:p>
      </dgm:t>
    </dgm:pt>
    <dgm:pt modelId="{2F7112C1-F6EC-4A9F-B89D-5C4C392F5484}">
      <dgm:prSet custT="1"/>
      <dgm:spPr/>
      <dgm:t>
        <a:bodyPr/>
        <a:lstStyle/>
        <a:p>
          <a:r>
            <a:rPr lang="en-US" sz="3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kamroq  o‘zgargan</a:t>
          </a:r>
        </a:p>
      </dgm:t>
    </dgm:pt>
    <dgm:pt modelId="{A1406DF5-35A3-45CF-B6CA-C8C4B35BE017}" type="parTrans" cxnId="{30E2266D-03B1-4EA9-AD31-E5D980322F91}">
      <dgm:prSet/>
      <dgm:spPr/>
      <dgm:t>
        <a:bodyPr/>
        <a:lstStyle/>
        <a:p>
          <a:endParaRPr lang="en-US"/>
        </a:p>
      </dgm:t>
    </dgm:pt>
    <dgm:pt modelId="{3BC8D863-E8EA-477C-821E-824B06DE73D9}" type="sibTrans" cxnId="{30E2266D-03B1-4EA9-AD31-E5D980322F91}">
      <dgm:prSet/>
      <dgm:spPr/>
      <dgm:t>
        <a:bodyPr/>
        <a:lstStyle/>
        <a:p>
          <a:endParaRPr lang="en-US"/>
        </a:p>
      </dgm:t>
    </dgm:pt>
    <dgm:pt modelId="{ED85ADE4-34E8-422B-9232-2A457846518B}">
      <dgm:prSet custT="1"/>
      <dgm:spPr/>
      <dgm:t>
        <a:bodyPr/>
        <a:lstStyle/>
        <a:p>
          <a:r>
            <a:rPr lang="en-US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kuchsiz  o‘zgargan</a:t>
          </a:r>
        </a:p>
      </dgm:t>
    </dgm:pt>
    <dgm:pt modelId="{A58407AB-5BF0-402C-9AAC-FA820367A257}" type="parTrans" cxnId="{F9B9FF4C-277E-4FDD-81E7-13B20C3E0F1B}">
      <dgm:prSet/>
      <dgm:spPr/>
      <dgm:t>
        <a:bodyPr/>
        <a:lstStyle/>
        <a:p>
          <a:endParaRPr lang="en-US"/>
        </a:p>
      </dgm:t>
    </dgm:pt>
    <dgm:pt modelId="{6FAC15DB-3BC4-4C95-AD64-3FDBE0A6DC62}" type="sibTrans" cxnId="{F9B9FF4C-277E-4FDD-81E7-13B20C3E0F1B}">
      <dgm:prSet/>
      <dgm:spPr/>
      <dgm:t>
        <a:bodyPr/>
        <a:lstStyle/>
        <a:p>
          <a:endParaRPr lang="en-US"/>
        </a:p>
      </dgm:t>
    </dgm:pt>
    <dgm:pt modelId="{8D14FB64-C85F-49F2-BA84-7B11FDF44D26}" type="pres">
      <dgm:prSet presAssocID="{5EB31781-F61A-4A5F-AE1F-D7C55FA010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470F72-27AA-4651-B146-0529E646E039}" type="pres">
      <dgm:prSet presAssocID="{D368416E-4550-4BB5-B227-E57F1420643A}" presName="composite" presStyleCnt="0"/>
      <dgm:spPr/>
      <dgm:t>
        <a:bodyPr/>
        <a:lstStyle/>
        <a:p>
          <a:endParaRPr lang="en-US"/>
        </a:p>
      </dgm:t>
    </dgm:pt>
    <dgm:pt modelId="{9F8F748F-34C1-43DC-ADBF-461277D4C378}" type="pres">
      <dgm:prSet presAssocID="{D368416E-4550-4BB5-B227-E57F1420643A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DA2ED9A1-A937-458D-BECC-48D31E935B31}" type="pres">
      <dgm:prSet presAssocID="{D368416E-4550-4BB5-B227-E57F1420643A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388C6-0BD9-4A10-BAAA-1E21B38C2392}" type="pres">
      <dgm:prSet presAssocID="{54D47BAF-92C6-4ADF-AA65-2FA180F56BB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A4DFB47-CBBA-4D4F-8165-188329E011DD}" type="pres">
      <dgm:prSet presAssocID="{54D47BAF-92C6-4ADF-AA65-2FA180F56BB7}" presName="connTx" presStyleLbl="sibTrans2D1" presStyleIdx="0" presStyleCnt="2"/>
      <dgm:spPr/>
      <dgm:t>
        <a:bodyPr/>
        <a:lstStyle/>
        <a:p>
          <a:endParaRPr lang="en-US"/>
        </a:p>
      </dgm:t>
    </dgm:pt>
    <dgm:pt modelId="{3A96E015-D00F-4885-A77A-3484539E2F61}" type="pres">
      <dgm:prSet presAssocID="{2F7112C1-F6EC-4A9F-B89D-5C4C392F5484}" presName="composite" presStyleCnt="0"/>
      <dgm:spPr/>
      <dgm:t>
        <a:bodyPr/>
        <a:lstStyle/>
        <a:p>
          <a:endParaRPr lang="en-US"/>
        </a:p>
      </dgm:t>
    </dgm:pt>
    <dgm:pt modelId="{59D8FD98-B191-4308-80EC-681209B84608}" type="pres">
      <dgm:prSet presAssocID="{2F7112C1-F6EC-4A9F-B89D-5C4C392F5484}" presName="imagSh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E9421A58-6B56-41F9-986F-C60A31BF909A}" type="pres">
      <dgm:prSet presAssocID="{2F7112C1-F6EC-4A9F-B89D-5C4C392F5484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0C085-7800-4F12-93F9-3EA36841CA37}" type="pres">
      <dgm:prSet presAssocID="{3BC8D863-E8EA-477C-821E-824B06DE73D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E98AF21-9328-469C-A26C-A6C1891246A6}" type="pres">
      <dgm:prSet presAssocID="{3BC8D863-E8EA-477C-821E-824B06DE73D9}" presName="connTx" presStyleLbl="sibTrans2D1" presStyleIdx="1" presStyleCnt="2"/>
      <dgm:spPr/>
      <dgm:t>
        <a:bodyPr/>
        <a:lstStyle/>
        <a:p>
          <a:endParaRPr lang="en-US"/>
        </a:p>
      </dgm:t>
    </dgm:pt>
    <dgm:pt modelId="{48CB7974-57C5-4D21-B03D-8D8A2E54D598}" type="pres">
      <dgm:prSet presAssocID="{ED85ADE4-34E8-422B-9232-2A457846518B}" presName="composite" presStyleCnt="0"/>
      <dgm:spPr/>
      <dgm:t>
        <a:bodyPr/>
        <a:lstStyle/>
        <a:p>
          <a:endParaRPr lang="en-US"/>
        </a:p>
      </dgm:t>
    </dgm:pt>
    <dgm:pt modelId="{EBE9AF99-2414-4B03-9FF5-1B0721787E4B}" type="pres">
      <dgm:prSet presAssocID="{ED85ADE4-34E8-422B-9232-2A457846518B}" presName="imagSh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5E5478B2-C7C9-4B48-8D8C-31B8C15B522E}" type="pres">
      <dgm:prSet presAssocID="{ED85ADE4-34E8-422B-9232-2A457846518B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2EB3B6-6214-4D28-AE94-F1F4541F482A}" type="presOf" srcId="{2F7112C1-F6EC-4A9F-B89D-5C4C392F5484}" destId="{E9421A58-6B56-41F9-986F-C60A31BF909A}" srcOrd="0" destOrd="0" presId="urn:microsoft.com/office/officeart/2005/8/layout/hProcess10"/>
    <dgm:cxn modelId="{06624514-1597-48D5-99F2-775DA8A3E5F1}" type="presOf" srcId="{5EB31781-F61A-4A5F-AE1F-D7C55FA010B3}" destId="{8D14FB64-C85F-49F2-BA84-7B11FDF44D26}" srcOrd="0" destOrd="0" presId="urn:microsoft.com/office/officeart/2005/8/layout/hProcess10"/>
    <dgm:cxn modelId="{C2AE5182-DE86-4F22-B3BC-4345701CCEED}" type="presOf" srcId="{3BC8D863-E8EA-477C-821E-824B06DE73D9}" destId="{6E98AF21-9328-469C-A26C-A6C1891246A6}" srcOrd="1" destOrd="0" presId="urn:microsoft.com/office/officeart/2005/8/layout/hProcess10"/>
    <dgm:cxn modelId="{97F9CFFF-724D-4745-8A8B-D66272DACA94}" srcId="{5EB31781-F61A-4A5F-AE1F-D7C55FA010B3}" destId="{D368416E-4550-4BB5-B227-E57F1420643A}" srcOrd="0" destOrd="0" parTransId="{130EBB76-5852-4313-8431-1CF7A9947CEC}" sibTransId="{54D47BAF-92C6-4ADF-AA65-2FA180F56BB7}"/>
    <dgm:cxn modelId="{8B55EB12-A0F4-4470-B76A-901A9A7934DD}" type="presOf" srcId="{D368416E-4550-4BB5-B227-E57F1420643A}" destId="{DA2ED9A1-A937-458D-BECC-48D31E935B31}" srcOrd="0" destOrd="0" presId="urn:microsoft.com/office/officeart/2005/8/layout/hProcess10"/>
    <dgm:cxn modelId="{7603810C-9691-422D-B009-0406E376C51A}" type="presOf" srcId="{ED85ADE4-34E8-422B-9232-2A457846518B}" destId="{5E5478B2-C7C9-4B48-8D8C-31B8C15B522E}" srcOrd="0" destOrd="0" presId="urn:microsoft.com/office/officeart/2005/8/layout/hProcess10"/>
    <dgm:cxn modelId="{2A1A5EE7-023D-4F0A-8BF0-10F5F38CDDD3}" type="presOf" srcId="{3BC8D863-E8EA-477C-821E-824B06DE73D9}" destId="{1AB0C085-7800-4F12-93F9-3EA36841CA37}" srcOrd="0" destOrd="0" presId="urn:microsoft.com/office/officeart/2005/8/layout/hProcess10"/>
    <dgm:cxn modelId="{EB4BE687-9451-45E3-9FFC-F07C29846665}" type="presOf" srcId="{54D47BAF-92C6-4ADF-AA65-2FA180F56BB7}" destId="{4A4DFB47-CBBA-4D4F-8165-188329E011DD}" srcOrd="1" destOrd="0" presId="urn:microsoft.com/office/officeart/2005/8/layout/hProcess10"/>
    <dgm:cxn modelId="{F9B9FF4C-277E-4FDD-81E7-13B20C3E0F1B}" srcId="{5EB31781-F61A-4A5F-AE1F-D7C55FA010B3}" destId="{ED85ADE4-34E8-422B-9232-2A457846518B}" srcOrd="2" destOrd="0" parTransId="{A58407AB-5BF0-402C-9AAC-FA820367A257}" sibTransId="{6FAC15DB-3BC4-4C95-AD64-3FDBE0A6DC62}"/>
    <dgm:cxn modelId="{30E2266D-03B1-4EA9-AD31-E5D980322F91}" srcId="{5EB31781-F61A-4A5F-AE1F-D7C55FA010B3}" destId="{2F7112C1-F6EC-4A9F-B89D-5C4C392F5484}" srcOrd="1" destOrd="0" parTransId="{A1406DF5-35A3-45CF-B6CA-C8C4B35BE017}" sibTransId="{3BC8D863-E8EA-477C-821E-824B06DE73D9}"/>
    <dgm:cxn modelId="{C8EB6EBA-61C2-49BA-ADF6-5B4C738F8E98}" type="presOf" srcId="{54D47BAF-92C6-4ADF-AA65-2FA180F56BB7}" destId="{905388C6-0BD9-4A10-BAAA-1E21B38C2392}" srcOrd="0" destOrd="0" presId="urn:microsoft.com/office/officeart/2005/8/layout/hProcess10"/>
    <dgm:cxn modelId="{7A46B95D-8246-4A85-A29F-61A835D46C1C}" type="presParOf" srcId="{8D14FB64-C85F-49F2-BA84-7B11FDF44D26}" destId="{11470F72-27AA-4651-B146-0529E646E039}" srcOrd="0" destOrd="0" presId="urn:microsoft.com/office/officeart/2005/8/layout/hProcess10"/>
    <dgm:cxn modelId="{99F500BF-364D-486B-BE4B-4E9CD81F51C8}" type="presParOf" srcId="{11470F72-27AA-4651-B146-0529E646E039}" destId="{9F8F748F-34C1-43DC-ADBF-461277D4C378}" srcOrd="0" destOrd="0" presId="urn:microsoft.com/office/officeart/2005/8/layout/hProcess10"/>
    <dgm:cxn modelId="{04A7D6A6-F2D8-4C0D-997C-5D5FF4237287}" type="presParOf" srcId="{11470F72-27AA-4651-B146-0529E646E039}" destId="{DA2ED9A1-A937-458D-BECC-48D31E935B31}" srcOrd="1" destOrd="0" presId="urn:microsoft.com/office/officeart/2005/8/layout/hProcess10"/>
    <dgm:cxn modelId="{E75BE18C-B7A9-452A-83F4-EB6496BD4FB9}" type="presParOf" srcId="{8D14FB64-C85F-49F2-BA84-7B11FDF44D26}" destId="{905388C6-0BD9-4A10-BAAA-1E21B38C2392}" srcOrd="1" destOrd="0" presId="urn:microsoft.com/office/officeart/2005/8/layout/hProcess10"/>
    <dgm:cxn modelId="{C35A8936-2F9F-4C93-9AD0-5CE6C5FADD47}" type="presParOf" srcId="{905388C6-0BD9-4A10-BAAA-1E21B38C2392}" destId="{4A4DFB47-CBBA-4D4F-8165-188329E011DD}" srcOrd="0" destOrd="0" presId="urn:microsoft.com/office/officeart/2005/8/layout/hProcess10"/>
    <dgm:cxn modelId="{6F4AD1CA-6FCB-4202-8A8E-CB92FF75A024}" type="presParOf" srcId="{8D14FB64-C85F-49F2-BA84-7B11FDF44D26}" destId="{3A96E015-D00F-4885-A77A-3484539E2F61}" srcOrd="2" destOrd="0" presId="urn:microsoft.com/office/officeart/2005/8/layout/hProcess10"/>
    <dgm:cxn modelId="{352588BC-B902-459A-9314-0F97A92E035F}" type="presParOf" srcId="{3A96E015-D00F-4885-A77A-3484539E2F61}" destId="{59D8FD98-B191-4308-80EC-681209B84608}" srcOrd="0" destOrd="0" presId="urn:microsoft.com/office/officeart/2005/8/layout/hProcess10"/>
    <dgm:cxn modelId="{34F61798-0B56-44C1-867A-A4A030EC2624}" type="presParOf" srcId="{3A96E015-D00F-4885-A77A-3484539E2F61}" destId="{E9421A58-6B56-41F9-986F-C60A31BF909A}" srcOrd="1" destOrd="0" presId="urn:microsoft.com/office/officeart/2005/8/layout/hProcess10"/>
    <dgm:cxn modelId="{D19FCE3D-9C46-414E-B100-5F598438ECA4}" type="presParOf" srcId="{8D14FB64-C85F-49F2-BA84-7B11FDF44D26}" destId="{1AB0C085-7800-4F12-93F9-3EA36841CA37}" srcOrd="3" destOrd="0" presId="urn:microsoft.com/office/officeart/2005/8/layout/hProcess10"/>
    <dgm:cxn modelId="{0EC77606-3FE1-4C52-A207-6FC34709D90E}" type="presParOf" srcId="{1AB0C085-7800-4F12-93F9-3EA36841CA37}" destId="{6E98AF21-9328-469C-A26C-A6C1891246A6}" srcOrd="0" destOrd="0" presId="urn:microsoft.com/office/officeart/2005/8/layout/hProcess10"/>
    <dgm:cxn modelId="{90298CE5-94FC-4038-B0E9-BD35023F253B}" type="presParOf" srcId="{8D14FB64-C85F-49F2-BA84-7B11FDF44D26}" destId="{48CB7974-57C5-4D21-B03D-8D8A2E54D598}" srcOrd="4" destOrd="0" presId="urn:microsoft.com/office/officeart/2005/8/layout/hProcess10"/>
    <dgm:cxn modelId="{B7F7592F-892F-4347-A575-4E84F6472A05}" type="presParOf" srcId="{48CB7974-57C5-4D21-B03D-8D8A2E54D598}" destId="{EBE9AF99-2414-4B03-9FF5-1B0721787E4B}" srcOrd="0" destOrd="0" presId="urn:microsoft.com/office/officeart/2005/8/layout/hProcess10"/>
    <dgm:cxn modelId="{17A9FCC9-9112-45F1-8FC7-5267C6176B6C}" type="presParOf" srcId="{48CB7974-57C5-4D21-B03D-8D8A2E54D598}" destId="{5E5478B2-C7C9-4B48-8D8C-31B8C15B522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DD8AAC-C777-4E95-81D5-BAE9031AB154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86D5EDE-BDEB-41E2-AFD1-B916B50FF098}">
      <dgm:prSet phldrT="[Текст]" custT="1"/>
      <dgm:spPr>
        <a:solidFill>
          <a:srgbClr val="A6F878">
            <a:alpha val="90000"/>
          </a:srgbClr>
        </a:solidFill>
      </dgm:spPr>
      <dgm:t>
        <a:bodyPr/>
        <a:lstStyle/>
        <a:p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O‘rta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muddatli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prognoz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575C3-24CF-43AE-9664-FC14F690655E}" type="parTrans" cxnId="{7FE09499-D95D-4AC1-A8CD-66F9FAE28C96}">
      <dgm:prSet/>
      <dgm:spPr/>
      <dgm:t>
        <a:bodyPr/>
        <a:lstStyle/>
        <a:p>
          <a:endParaRPr lang="en-US"/>
        </a:p>
      </dgm:t>
    </dgm:pt>
    <dgm:pt modelId="{F0141DCC-20D1-418E-819C-3121D5F9AE69}" type="sibTrans" cxnId="{7FE09499-D95D-4AC1-A8CD-66F9FAE28C96}">
      <dgm:prSet/>
      <dgm:spPr/>
      <dgm:t>
        <a:bodyPr/>
        <a:lstStyle/>
        <a:p>
          <a:endParaRPr lang="en-US"/>
        </a:p>
      </dgm:t>
    </dgm:pt>
    <dgm:pt modelId="{1C48633D-D0B1-487C-90C6-13A71A8BC1F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Sayyoraviy</a:t>
          </a:r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prognozlar</a:t>
          </a:r>
          <a:endParaRPr lang="en-US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E770E3-9747-4087-978A-C3D80BF784F8}" type="parTrans" cxnId="{E00ADF4F-31C7-4378-A889-7A533A0959A0}">
      <dgm:prSet/>
      <dgm:spPr/>
      <dgm:t>
        <a:bodyPr/>
        <a:lstStyle/>
        <a:p>
          <a:endParaRPr lang="en-US"/>
        </a:p>
      </dgm:t>
    </dgm:pt>
    <dgm:pt modelId="{30373FFF-4340-42B5-92B9-B328D3EF286A}" type="sibTrans" cxnId="{E00ADF4F-31C7-4378-A889-7A533A0959A0}">
      <dgm:prSet/>
      <dgm:spPr/>
      <dgm:t>
        <a:bodyPr/>
        <a:lstStyle/>
        <a:p>
          <a:endParaRPr lang="en-US"/>
        </a:p>
      </dgm:t>
    </dgm:pt>
    <dgm:pt modelId="{4711B117-9020-439A-96A5-79ABC40ACD4F}">
      <dgm:prSet phldrT="[Текст]"/>
      <dgm:spPr>
        <a:solidFill>
          <a:srgbClr val="66FF99">
            <a:alpha val="89804"/>
          </a:srgbClr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Mahalliy</a:t>
          </a:r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geografik</a:t>
          </a:r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prognozlar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77E6CA-45B7-4B06-8F01-3CE6FE7D84BF}" type="parTrans" cxnId="{211114CC-E043-4EA2-A332-9034514CA0B8}">
      <dgm:prSet/>
      <dgm:spPr/>
      <dgm:t>
        <a:bodyPr/>
        <a:lstStyle/>
        <a:p>
          <a:endParaRPr lang="en-US"/>
        </a:p>
      </dgm:t>
    </dgm:pt>
    <dgm:pt modelId="{62A22F1A-5A6A-4F2E-A0F1-166426BBA79B}" type="sibTrans" cxnId="{211114CC-E043-4EA2-A332-9034514CA0B8}">
      <dgm:prSet/>
      <dgm:spPr/>
      <dgm:t>
        <a:bodyPr/>
        <a:lstStyle/>
        <a:p>
          <a:endParaRPr lang="en-US"/>
        </a:p>
      </dgm:t>
    </dgm:pt>
    <dgm:pt modelId="{E2F054ED-CB48-47F2-93AB-29F783BF1949}">
      <dgm:prSet phldrT="[Текст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Mintaqaviy</a:t>
          </a:r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prognozlar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5E3EFE-D15E-41C1-9CC0-9E14725939A3}" type="parTrans" cxnId="{36C21042-81F8-47C1-A361-1F3271A20DED}">
      <dgm:prSet/>
      <dgm:spPr/>
      <dgm:t>
        <a:bodyPr/>
        <a:lstStyle/>
        <a:p>
          <a:endParaRPr lang="en-US"/>
        </a:p>
      </dgm:t>
    </dgm:pt>
    <dgm:pt modelId="{F7F5ACF9-0952-4139-9EAC-7460FF386FF4}" type="sibTrans" cxnId="{36C21042-81F8-47C1-A361-1F3271A20DED}">
      <dgm:prSet/>
      <dgm:spPr/>
      <dgm:t>
        <a:bodyPr/>
        <a:lstStyle/>
        <a:p>
          <a:endParaRPr lang="en-US"/>
        </a:p>
      </dgm:t>
    </dgm:pt>
    <dgm:pt modelId="{49D69B96-5746-4012-8219-7822524771E2}">
      <dgm:prSet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Juda</a:t>
          </a:r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kam</a:t>
          </a:r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muddatli</a:t>
          </a:r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prognoz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2FC012-973B-4305-99BE-2E8B42D65DE5}" type="parTrans" cxnId="{C7199916-D4B6-4CDA-9F63-FB4F44518488}">
      <dgm:prSet/>
      <dgm:spPr/>
      <dgm:t>
        <a:bodyPr/>
        <a:lstStyle/>
        <a:p>
          <a:endParaRPr lang="en-US"/>
        </a:p>
      </dgm:t>
    </dgm:pt>
    <dgm:pt modelId="{160F9857-B3B6-43A7-962F-0B0AD79184DC}" type="sibTrans" cxnId="{C7199916-D4B6-4CDA-9F63-FB4F44518488}">
      <dgm:prSet/>
      <dgm:spPr/>
      <dgm:t>
        <a:bodyPr/>
        <a:lstStyle/>
        <a:p>
          <a:endParaRPr lang="en-US"/>
        </a:p>
      </dgm:t>
    </dgm:pt>
    <dgm:pt modelId="{60679A09-07BE-404D-84EF-8BBFDBA85AFC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Uzoq</a:t>
          </a:r>
          <a:r>
            <a: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muddatli</a:t>
          </a:r>
          <a:r>
            <a: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prognoz</a:t>
          </a:r>
          <a:endParaRPr lang="en-US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FF6DE1-AEEC-47D7-863F-15A72F7EFDE0}" type="parTrans" cxnId="{E5B3FB2F-BA4D-4667-8283-CE6054328D43}">
      <dgm:prSet/>
      <dgm:spPr/>
      <dgm:t>
        <a:bodyPr/>
        <a:lstStyle/>
        <a:p>
          <a:endParaRPr lang="en-US"/>
        </a:p>
      </dgm:t>
    </dgm:pt>
    <dgm:pt modelId="{D243A60C-7048-4C1E-A72A-9B2099B633AA}" type="sibTrans" cxnId="{E5B3FB2F-BA4D-4667-8283-CE6054328D43}">
      <dgm:prSet/>
      <dgm:spPr/>
      <dgm:t>
        <a:bodyPr/>
        <a:lstStyle/>
        <a:p>
          <a:endParaRPr lang="en-US"/>
        </a:p>
      </dgm:t>
    </dgm:pt>
    <dgm:pt modelId="{08164BB9-E915-4CAC-B4DD-60467221EDA2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Operativ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prognoz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E1C175-1914-45B2-937E-326728F35C33}" type="parTrans" cxnId="{8BDC47B7-B7E1-4299-98C6-9326BD7C3AFC}">
      <dgm:prSet/>
      <dgm:spPr/>
      <dgm:t>
        <a:bodyPr/>
        <a:lstStyle/>
        <a:p>
          <a:endParaRPr lang="en-US"/>
        </a:p>
      </dgm:t>
    </dgm:pt>
    <dgm:pt modelId="{95B33564-6221-4744-A9A7-EDFDA82D00CA}" type="sibTrans" cxnId="{8BDC47B7-B7E1-4299-98C6-9326BD7C3AFC}">
      <dgm:prSet/>
      <dgm:spPr/>
      <dgm:t>
        <a:bodyPr/>
        <a:lstStyle/>
        <a:p>
          <a:endParaRPr lang="en-US"/>
        </a:p>
      </dgm:t>
    </dgm:pt>
    <dgm:pt modelId="{08168AC2-5C3D-4292-8A8D-8C928B62EDC6}">
      <dgm:prSet phldrT="[Текст]" custT="1"/>
      <dgm:spPr>
        <a:solidFill>
          <a:srgbClr val="FFFF66"/>
        </a:solidFill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Qisqa</a:t>
          </a:r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muddatli</a:t>
          </a:r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prognoz</a:t>
          </a:r>
          <a:endParaRPr lang="en-US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E5340A-3D5D-4717-99B3-7BD849059DC4}" type="sibTrans" cxnId="{38E5830D-2344-4FAD-9C7F-06A286554F8E}">
      <dgm:prSet/>
      <dgm:spPr/>
      <dgm:t>
        <a:bodyPr/>
        <a:lstStyle/>
        <a:p>
          <a:endParaRPr lang="en-US"/>
        </a:p>
      </dgm:t>
    </dgm:pt>
    <dgm:pt modelId="{8F3FBDC8-5F3F-4C33-B3A3-5BD5236069D0}" type="parTrans" cxnId="{38E5830D-2344-4FAD-9C7F-06A286554F8E}">
      <dgm:prSet/>
      <dgm:spPr/>
      <dgm:t>
        <a:bodyPr/>
        <a:lstStyle/>
        <a:p>
          <a:endParaRPr lang="en-US"/>
        </a:p>
      </dgm:t>
    </dgm:pt>
    <dgm:pt modelId="{A06040D6-D6D2-4B03-AB75-99903098AED4}" type="pres">
      <dgm:prSet presAssocID="{2FDD8AAC-C777-4E95-81D5-BAE9031AB15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13DA83-5E37-40AC-9250-216E64F98CC4}" type="pres">
      <dgm:prSet presAssocID="{08168AC2-5C3D-4292-8A8D-8C928B62EDC6}" presName="horFlow" presStyleCnt="0"/>
      <dgm:spPr/>
    </dgm:pt>
    <dgm:pt modelId="{BA719872-5E73-40F0-8053-41EBDBF87268}" type="pres">
      <dgm:prSet presAssocID="{08168AC2-5C3D-4292-8A8D-8C928B62EDC6}" presName="bigChev" presStyleLbl="node1" presStyleIdx="0" presStyleCnt="2"/>
      <dgm:spPr/>
      <dgm:t>
        <a:bodyPr/>
        <a:lstStyle/>
        <a:p>
          <a:endParaRPr lang="en-US"/>
        </a:p>
      </dgm:t>
    </dgm:pt>
    <dgm:pt modelId="{C0B4A89A-3996-4FE6-93D5-CA5671F7678B}" type="pres">
      <dgm:prSet presAssocID="{F70575C3-24CF-43AE-9664-FC14F690655E}" presName="parTrans" presStyleCnt="0"/>
      <dgm:spPr/>
    </dgm:pt>
    <dgm:pt modelId="{32755441-C708-444E-98E5-634B77235562}" type="pres">
      <dgm:prSet presAssocID="{B86D5EDE-BDEB-41E2-AFD1-B916B50FF098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D9874-5C66-4BE4-B4AF-6347964CA1A4}" type="pres">
      <dgm:prSet presAssocID="{F0141DCC-20D1-418E-819C-3121D5F9AE69}" presName="sibTrans" presStyleCnt="0"/>
      <dgm:spPr/>
    </dgm:pt>
    <dgm:pt modelId="{A9B7CAAD-DDD3-426B-9B4B-5FBEC91CE9EA}" type="pres">
      <dgm:prSet presAssocID="{49D69B96-5746-4012-8219-7822524771E2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5646E-0942-4B6B-98C0-3DC071A18476}" type="pres">
      <dgm:prSet presAssocID="{160F9857-B3B6-43A7-962F-0B0AD79184DC}" presName="sibTrans" presStyleCnt="0"/>
      <dgm:spPr/>
    </dgm:pt>
    <dgm:pt modelId="{D8E8EEE1-1CCB-4BDB-99E3-3E7B459A2F4C}" type="pres">
      <dgm:prSet presAssocID="{60679A09-07BE-404D-84EF-8BBFDBA85AFC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698E8-5937-40B8-A079-27765AD8C87C}" type="pres">
      <dgm:prSet presAssocID="{08168AC2-5C3D-4292-8A8D-8C928B62EDC6}" presName="vSp" presStyleCnt="0"/>
      <dgm:spPr/>
    </dgm:pt>
    <dgm:pt modelId="{499F1F1F-D030-40FE-A746-339CE5326119}" type="pres">
      <dgm:prSet presAssocID="{1C48633D-D0B1-487C-90C6-13A71A8BC1F8}" presName="horFlow" presStyleCnt="0"/>
      <dgm:spPr/>
    </dgm:pt>
    <dgm:pt modelId="{16A53530-DFA2-495B-8C76-4136A0C8F4A3}" type="pres">
      <dgm:prSet presAssocID="{1C48633D-D0B1-487C-90C6-13A71A8BC1F8}" presName="bigChev" presStyleLbl="node1" presStyleIdx="1" presStyleCnt="2"/>
      <dgm:spPr/>
      <dgm:t>
        <a:bodyPr/>
        <a:lstStyle/>
        <a:p>
          <a:endParaRPr lang="en-US"/>
        </a:p>
      </dgm:t>
    </dgm:pt>
    <dgm:pt modelId="{A904E29B-9673-47BF-BC26-423A70A8458D}" type="pres">
      <dgm:prSet presAssocID="{6EE1C175-1914-45B2-937E-326728F35C33}" presName="parTrans" presStyleCnt="0"/>
      <dgm:spPr/>
    </dgm:pt>
    <dgm:pt modelId="{52775891-D180-4FCA-A470-70FAEE3D5517}" type="pres">
      <dgm:prSet presAssocID="{08164BB9-E915-4CAC-B4DD-60467221EDA2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CD0EB-FFD0-407F-8FA2-5411AAD7284B}" type="pres">
      <dgm:prSet presAssocID="{95B33564-6221-4744-A9A7-EDFDA82D00CA}" presName="sibTrans" presStyleCnt="0"/>
      <dgm:spPr/>
    </dgm:pt>
    <dgm:pt modelId="{8A57F31D-ADED-4D2D-A01C-6F2268576F58}" type="pres">
      <dgm:prSet presAssocID="{4711B117-9020-439A-96A5-79ABC40ACD4F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82C89-2F3E-4310-8EDD-761D39BADF7F}" type="pres">
      <dgm:prSet presAssocID="{62A22F1A-5A6A-4F2E-A0F1-166426BBA79B}" presName="sibTrans" presStyleCnt="0"/>
      <dgm:spPr/>
    </dgm:pt>
    <dgm:pt modelId="{BBF009B7-BA95-45A8-B806-479AE8FBC7CB}" type="pres">
      <dgm:prSet presAssocID="{E2F054ED-CB48-47F2-93AB-29F783BF1949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362910-E78F-4C0C-8659-DC122F7F41DF}" type="presOf" srcId="{08168AC2-5C3D-4292-8A8D-8C928B62EDC6}" destId="{BA719872-5E73-40F0-8053-41EBDBF87268}" srcOrd="0" destOrd="0" presId="urn:microsoft.com/office/officeart/2005/8/layout/lProcess3"/>
    <dgm:cxn modelId="{27E0D8EB-47B2-4EBB-9F3A-D79027C360B6}" type="presOf" srcId="{08164BB9-E915-4CAC-B4DD-60467221EDA2}" destId="{52775891-D180-4FCA-A470-70FAEE3D5517}" srcOrd="0" destOrd="0" presId="urn:microsoft.com/office/officeart/2005/8/layout/lProcess3"/>
    <dgm:cxn modelId="{38E5830D-2344-4FAD-9C7F-06A286554F8E}" srcId="{2FDD8AAC-C777-4E95-81D5-BAE9031AB154}" destId="{08168AC2-5C3D-4292-8A8D-8C928B62EDC6}" srcOrd="0" destOrd="0" parTransId="{8F3FBDC8-5F3F-4C33-B3A3-5BD5236069D0}" sibTransId="{75E5340A-3D5D-4717-99B3-7BD849059DC4}"/>
    <dgm:cxn modelId="{3D5A28D5-51AA-4D27-A0DB-A810A38E8D22}" type="presOf" srcId="{60679A09-07BE-404D-84EF-8BBFDBA85AFC}" destId="{D8E8EEE1-1CCB-4BDB-99E3-3E7B459A2F4C}" srcOrd="0" destOrd="0" presId="urn:microsoft.com/office/officeart/2005/8/layout/lProcess3"/>
    <dgm:cxn modelId="{16523ABA-6F09-4B6A-832C-BE342A407BF6}" type="presOf" srcId="{49D69B96-5746-4012-8219-7822524771E2}" destId="{A9B7CAAD-DDD3-426B-9B4B-5FBEC91CE9EA}" srcOrd="0" destOrd="0" presId="urn:microsoft.com/office/officeart/2005/8/layout/lProcess3"/>
    <dgm:cxn modelId="{211114CC-E043-4EA2-A332-9034514CA0B8}" srcId="{1C48633D-D0B1-487C-90C6-13A71A8BC1F8}" destId="{4711B117-9020-439A-96A5-79ABC40ACD4F}" srcOrd="1" destOrd="0" parTransId="{6977E6CA-45B7-4B06-8F01-3CE6FE7D84BF}" sibTransId="{62A22F1A-5A6A-4F2E-A0F1-166426BBA79B}"/>
    <dgm:cxn modelId="{654346DE-3A68-469C-918B-FB0576724B8E}" type="presOf" srcId="{2FDD8AAC-C777-4E95-81D5-BAE9031AB154}" destId="{A06040D6-D6D2-4B03-AB75-99903098AED4}" srcOrd="0" destOrd="0" presId="urn:microsoft.com/office/officeart/2005/8/layout/lProcess3"/>
    <dgm:cxn modelId="{E9E96143-CED5-4EE9-9CBD-A3AC91D099A6}" type="presOf" srcId="{B86D5EDE-BDEB-41E2-AFD1-B916B50FF098}" destId="{32755441-C708-444E-98E5-634B77235562}" srcOrd="0" destOrd="0" presId="urn:microsoft.com/office/officeart/2005/8/layout/lProcess3"/>
    <dgm:cxn modelId="{E5B3FB2F-BA4D-4667-8283-CE6054328D43}" srcId="{08168AC2-5C3D-4292-8A8D-8C928B62EDC6}" destId="{60679A09-07BE-404D-84EF-8BBFDBA85AFC}" srcOrd="2" destOrd="0" parTransId="{1AFF6DE1-AEEC-47D7-863F-15A72F7EFDE0}" sibTransId="{D243A60C-7048-4C1E-A72A-9B2099B633AA}"/>
    <dgm:cxn modelId="{8BDC47B7-B7E1-4299-98C6-9326BD7C3AFC}" srcId="{1C48633D-D0B1-487C-90C6-13A71A8BC1F8}" destId="{08164BB9-E915-4CAC-B4DD-60467221EDA2}" srcOrd="0" destOrd="0" parTransId="{6EE1C175-1914-45B2-937E-326728F35C33}" sibTransId="{95B33564-6221-4744-A9A7-EDFDA82D00CA}"/>
    <dgm:cxn modelId="{CF1AFB93-1DD2-48C4-B9F4-5DFBD0479947}" type="presOf" srcId="{E2F054ED-CB48-47F2-93AB-29F783BF1949}" destId="{BBF009B7-BA95-45A8-B806-479AE8FBC7CB}" srcOrd="0" destOrd="0" presId="urn:microsoft.com/office/officeart/2005/8/layout/lProcess3"/>
    <dgm:cxn modelId="{C7199916-D4B6-4CDA-9F63-FB4F44518488}" srcId="{08168AC2-5C3D-4292-8A8D-8C928B62EDC6}" destId="{49D69B96-5746-4012-8219-7822524771E2}" srcOrd="1" destOrd="0" parTransId="{202FC012-973B-4305-99BE-2E8B42D65DE5}" sibTransId="{160F9857-B3B6-43A7-962F-0B0AD79184DC}"/>
    <dgm:cxn modelId="{E00ADF4F-31C7-4378-A889-7A533A0959A0}" srcId="{2FDD8AAC-C777-4E95-81D5-BAE9031AB154}" destId="{1C48633D-D0B1-487C-90C6-13A71A8BC1F8}" srcOrd="1" destOrd="0" parTransId="{8EE770E3-9747-4087-978A-C3D80BF784F8}" sibTransId="{30373FFF-4340-42B5-92B9-B328D3EF286A}"/>
    <dgm:cxn modelId="{36C21042-81F8-47C1-A361-1F3271A20DED}" srcId="{1C48633D-D0B1-487C-90C6-13A71A8BC1F8}" destId="{E2F054ED-CB48-47F2-93AB-29F783BF1949}" srcOrd="2" destOrd="0" parTransId="{F35E3EFE-D15E-41C1-9CC0-9E14725939A3}" sibTransId="{F7F5ACF9-0952-4139-9EAC-7460FF386FF4}"/>
    <dgm:cxn modelId="{0773A07C-CB54-497A-AD4F-520D72112985}" type="presOf" srcId="{4711B117-9020-439A-96A5-79ABC40ACD4F}" destId="{8A57F31D-ADED-4D2D-A01C-6F2268576F58}" srcOrd="0" destOrd="0" presId="urn:microsoft.com/office/officeart/2005/8/layout/lProcess3"/>
    <dgm:cxn modelId="{7FE09499-D95D-4AC1-A8CD-66F9FAE28C96}" srcId="{08168AC2-5C3D-4292-8A8D-8C928B62EDC6}" destId="{B86D5EDE-BDEB-41E2-AFD1-B916B50FF098}" srcOrd="0" destOrd="0" parTransId="{F70575C3-24CF-43AE-9664-FC14F690655E}" sibTransId="{F0141DCC-20D1-418E-819C-3121D5F9AE69}"/>
    <dgm:cxn modelId="{47EFF208-E358-4022-A5D3-8007F8BD6A23}" type="presOf" srcId="{1C48633D-D0B1-487C-90C6-13A71A8BC1F8}" destId="{16A53530-DFA2-495B-8C76-4136A0C8F4A3}" srcOrd="0" destOrd="0" presId="urn:microsoft.com/office/officeart/2005/8/layout/lProcess3"/>
    <dgm:cxn modelId="{75B06E9E-4939-41C8-8201-9B1AF54FF1D2}" type="presParOf" srcId="{A06040D6-D6D2-4B03-AB75-99903098AED4}" destId="{CE13DA83-5E37-40AC-9250-216E64F98CC4}" srcOrd="0" destOrd="0" presId="urn:microsoft.com/office/officeart/2005/8/layout/lProcess3"/>
    <dgm:cxn modelId="{7325425B-E61E-4E6A-8B2C-C96089EEE831}" type="presParOf" srcId="{CE13DA83-5E37-40AC-9250-216E64F98CC4}" destId="{BA719872-5E73-40F0-8053-41EBDBF87268}" srcOrd="0" destOrd="0" presId="urn:microsoft.com/office/officeart/2005/8/layout/lProcess3"/>
    <dgm:cxn modelId="{F599A308-CBEB-45F3-96C7-D1D1CB1C95B9}" type="presParOf" srcId="{CE13DA83-5E37-40AC-9250-216E64F98CC4}" destId="{C0B4A89A-3996-4FE6-93D5-CA5671F7678B}" srcOrd="1" destOrd="0" presId="urn:microsoft.com/office/officeart/2005/8/layout/lProcess3"/>
    <dgm:cxn modelId="{DDA792F7-98FA-468B-BF80-6894EC90E817}" type="presParOf" srcId="{CE13DA83-5E37-40AC-9250-216E64F98CC4}" destId="{32755441-C708-444E-98E5-634B77235562}" srcOrd="2" destOrd="0" presId="urn:microsoft.com/office/officeart/2005/8/layout/lProcess3"/>
    <dgm:cxn modelId="{95C21714-2485-4768-9ADB-A66E73F18356}" type="presParOf" srcId="{CE13DA83-5E37-40AC-9250-216E64F98CC4}" destId="{DE2D9874-5C66-4BE4-B4AF-6347964CA1A4}" srcOrd="3" destOrd="0" presId="urn:microsoft.com/office/officeart/2005/8/layout/lProcess3"/>
    <dgm:cxn modelId="{80DE73E3-532A-4B00-8876-4BBBFFDB322D}" type="presParOf" srcId="{CE13DA83-5E37-40AC-9250-216E64F98CC4}" destId="{A9B7CAAD-DDD3-426B-9B4B-5FBEC91CE9EA}" srcOrd="4" destOrd="0" presId="urn:microsoft.com/office/officeart/2005/8/layout/lProcess3"/>
    <dgm:cxn modelId="{1C79DF08-CE95-4A85-9C2B-0646F72BADD8}" type="presParOf" srcId="{CE13DA83-5E37-40AC-9250-216E64F98CC4}" destId="{4C35646E-0942-4B6B-98C0-3DC071A18476}" srcOrd="5" destOrd="0" presId="urn:microsoft.com/office/officeart/2005/8/layout/lProcess3"/>
    <dgm:cxn modelId="{30C92A11-7AAB-4467-8A17-A4B3AA13FC1D}" type="presParOf" srcId="{CE13DA83-5E37-40AC-9250-216E64F98CC4}" destId="{D8E8EEE1-1CCB-4BDB-99E3-3E7B459A2F4C}" srcOrd="6" destOrd="0" presId="urn:microsoft.com/office/officeart/2005/8/layout/lProcess3"/>
    <dgm:cxn modelId="{BE800829-D87B-493D-B9AB-3F7D095881C6}" type="presParOf" srcId="{A06040D6-D6D2-4B03-AB75-99903098AED4}" destId="{78C698E8-5937-40B8-A079-27765AD8C87C}" srcOrd="1" destOrd="0" presId="urn:microsoft.com/office/officeart/2005/8/layout/lProcess3"/>
    <dgm:cxn modelId="{0F6CFC47-4FFF-47B1-9CDE-50CA5D4B874A}" type="presParOf" srcId="{A06040D6-D6D2-4B03-AB75-99903098AED4}" destId="{499F1F1F-D030-40FE-A746-339CE5326119}" srcOrd="2" destOrd="0" presId="urn:microsoft.com/office/officeart/2005/8/layout/lProcess3"/>
    <dgm:cxn modelId="{52771DB2-BAD1-4ACA-B8AD-01437CD936E4}" type="presParOf" srcId="{499F1F1F-D030-40FE-A746-339CE5326119}" destId="{16A53530-DFA2-495B-8C76-4136A0C8F4A3}" srcOrd="0" destOrd="0" presId="urn:microsoft.com/office/officeart/2005/8/layout/lProcess3"/>
    <dgm:cxn modelId="{8BDF6B16-F496-43D1-B19A-E190F73F8869}" type="presParOf" srcId="{499F1F1F-D030-40FE-A746-339CE5326119}" destId="{A904E29B-9673-47BF-BC26-423A70A8458D}" srcOrd="1" destOrd="0" presId="urn:microsoft.com/office/officeart/2005/8/layout/lProcess3"/>
    <dgm:cxn modelId="{48093B81-FEB9-4B47-8CF4-5C9856D0554E}" type="presParOf" srcId="{499F1F1F-D030-40FE-A746-339CE5326119}" destId="{52775891-D180-4FCA-A470-70FAEE3D5517}" srcOrd="2" destOrd="0" presId="urn:microsoft.com/office/officeart/2005/8/layout/lProcess3"/>
    <dgm:cxn modelId="{285AEC58-F84B-48EB-BAD5-B4187C56C2A7}" type="presParOf" srcId="{499F1F1F-D030-40FE-A746-339CE5326119}" destId="{CFECD0EB-FFD0-407F-8FA2-5411AAD7284B}" srcOrd="3" destOrd="0" presId="urn:microsoft.com/office/officeart/2005/8/layout/lProcess3"/>
    <dgm:cxn modelId="{EA150080-3822-4206-AAA0-921A71A6002D}" type="presParOf" srcId="{499F1F1F-D030-40FE-A746-339CE5326119}" destId="{8A57F31D-ADED-4D2D-A01C-6F2268576F58}" srcOrd="4" destOrd="0" presId="urn:microsoft.com/office/officeart/2005/8/layout/lProcess3"/>
    <dgm:cxn modelId="{316A75B7-861B-4712-9300-9958027E4E61}" type="presParOf" srcId="{499F1F1F-D030-40FE-A746-339CE5326119}" destId="{C4A82C89-2F3E-4310-8EDD-761D39BADF7F}" srcOrd="5" destOrd="0" presId="urn:microsoft.com/office/officeart/2005/8/layout/lProcess3"/>
    <dgm:cxn modelId="{8B390866-F3A6-413F-A7BB-AF62428229A9}" type="presParOf" srcId="{499F1F1F-D030-40FE-A746-339CE5326119}" destId="{BBF009B7-BA95-45A8-B806-479AE8FBC7CB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D26AA-476E-4197-BFF3-764FBF0155ED}">
      <dsp:nvSpPr>
        <dsp:cNvPr id="0" name=""/>
        <dsp:cNvSpPr/>
      </dsp:nvSpPr>
      <dsp:spPr>
        <a:xfrm>
          <a:off x="2386767" y="-32097"/>
          <a:ext cx="5056264" cy="5056264"/>
        </a:xfrm>
        <a:prstGeom prst="circularArrow">
          <a:avLst>
            <a:gd name="adj1" fmla="val 5544"/>
            <a:gd name="adj2" fmla="val 330680"/>
            <a:gd name="adj3" fmla="val 13741965"/>
            <a:gd name="adj4" fmla="val 17406667"/>
            <a:gd name="adj5" fmla="val 5757"/>
          </a:avLst>
        </a:prstGeom>
        <a:solidFill>
          <a:srgbClr val="FFFF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041DD-1ABC-42D6-AA9A-98FA9048EB1C}">
      <dsp:nvSpPr>
        <dsp:cNvPr id="0" name=""/>
        <dsp:cNvSpPr/>
      </dsp:nvSpPr>
      <dsp:spPr>
        <a:xfrm>
          <a:off x="3713773" y="1845"/>
          <a:ext cx="2402253" cy="12011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operativ prognoz</a:t>
          </a:r>
        </a:p>
      </dsp:txBody>
      <dsp:txXfrm>
        <a:off x="3772407" y="60479"/>
        <a:ext cx="2284985" cy="1083858"/>
      </dsp:txXfrm>
    </dsp:sp>
    <dsp:sp modelId="{61297D47-3551-46BD-BE4E-A793F2F09875}">
      <dsp:nvSpPr>
        <dsp:cNvPr id="0" name=""/>
        <dsp:cNvSpPr/>
      </dsp:nvSpPr>
      <dsp:spPr>
        <a:xfrm>
          <a:off x="6934193" y="1447810"/>
          <a:ext cx="2402253" cy="12011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qisqa</a:t>
          </a: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muddatli</a:t>
          </a: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prognoz</a:t>
          </a:r>
          <a:endParaRPr lang="en-US" sz="2000" kern="1200" dirty="0"/>
        </a:p>
      </dsp:txBody>
      <dsp:txXfrm>
        <a:off x="6992827" y="1506444"/>
        <a:ext cx="2284985" cy="1083858"/>
      </dsp:txXfrm>
    </dsp:sp>
    <dsp:sp modelId="{9A9756CD-5747-44D1-8464-CBB48BFDBCCF}">
      <dsp:nvSpPr>
        <dsp:cNvPr id="0" name=""/>
        <dsp:cNvSpPr/>
      </dsp:nvSpPr>
      <dsp:spPr>
        <a:xfrm>
          <a:off x="6476998" y="3657594"/>
          <a:ext cx="2402253" cy="12011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o‘rta</a:t>
          </a: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muddatli</a:t>
          </a: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prognoz</a:t>
          </a:r>
          <a:endParaRPr lang="en-US" sz="2000" kern="1200" dirty="0"/>
        </a:p>
      </dsp:txBody>
      <dsp:txXfrm>
        <a:off x="6535632" y="3716228"/>
        <a:ext cx="2284985" cy="1083858"/>
      </dsp:txXfrm>
    </dsp:sp>
    <dsp:sp modelId="{34476324-734F-4637-962E-3DB56FDBD100}">
      <dsp:nvSpPr>
        <dsp:cNvPr id="0" name=""/>
        <dsp:cNvSpPr/>
      </dsp:nvSpPr>
      <dsp:spPr>
        <a:xfrm>
          <a:off x="1143005" y="3733810"/>
          <a:ext cx="2402253" cy="12011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uzoq</a:t>
          </a: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muddatli</a:t>
          </a: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prognoz</a:t>
          </a:r>
          <a:endParaRPr lang="en-US" sz="2000" kern="1200" dirty="0"/>
        </a:p>
      </dsp:txBody>
      <dsp:txXfrm>
        <a:off x="1201639" y="3792444"/>
        <a:ext cx="2284985" cy="1083858"/>
      </dsp:txXfrm>
    </dsp:sp>
    <dsp:sp modelId="{AA2854D5-3658-4A83-A7AA-B33C5742D049}">
      <dsp:nvSpPr>
        <dsp:cNvPr id="0" name=""/>
        <dsp:cNvSpPr/>
      </dsp:nvSpPr>
      <dsp:spPr>
        <a:xfrm>
          <a:off x="533405" y="1524000"/>
          <a:ext cx="2402253" cy="12011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AC75D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juda</a:t>
          </a: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uzoq</a:t>
          </a: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muddatli</a:t>
          </a: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prognoz</a:t>
          </a:r>
          <a:endParaRPr lang="en-US" sz="2000" kern="1200" dirty="0"/>
        </a:p>
      </dsp:txBody>
      <dsp:txXfrm>
        <a:off x="592039" y="1582634"/>
        <a:ext cx="2284985" cy="1083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F04C7-A1F8-4037-B0BB-1C2437D91D7A}">
      <dsp:nvSpPr>
        <dsp:cNvPr id="0" name=""/>
        <dsp:cNvSpPr/>
      </dsp:nvSpPr>
      <dsp:spPr>
        <a:xfrm>
          <a:off x="2522574" y="49569"/>
          <a:ext cx="2145141" cy="32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3820" rIns="83820" bIns="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Relyef</a:t>
          </a:r>
        </a:p>
      </dsp:txBody>
      <dsp:txXfrm>
        <a:off x="2522574" y="49569"/>
        <a:ext cx="2145141" cy="321771"/>
      </dsp:txXfrm>
    </dsp:sp>
    <dsp:sp modelId="{E1C97DBA-6959-4AD2-9EB6-E2E9194CF59D}">
      <dsp:nvSpPr>
        <dsp:cNvPr id="0" name=""/>
        <dsp:cNvSpPr/>
      </dsp:nvSpPr>
      <dsp:spPr>
        <a:xfrm>
          <a:off x="2286008" y="380995"/>
          <a:ext cx="2145141" cy="21451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4397E-7574-48A2-91AE-C0D5A8E8A760}">
      <dsp:nvSpPr>
        <dsp:cNvPr id="0" name=""/>
        <dsp:cNvSpPr/>
      </dsp:nvSpPr>
      <dsp:spPr>
        <a:xfrm>
          <a:off x="4953005" y="62885"/>
          <a:ext cx="2028080" cy="26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3820" rIns="83820" bIns="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Tog‘ </a:t>
          </a:r>
          <a:r>
            <a:rPr lang="en-US" sz="22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jinslari</a:t>
          </a:r>
          <a:endParaRPr lang="en-US" sz="2200" b="1" kern="1200" dirty="0" smtClean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53005" y="62885"/>
        <a:ext cx="2028080" cy="268508"/>
      </dsp:txXfrm>
    </dsp:sp>
    <dsp:sp modelId="{B57578C4-9941-4FE4-8FDB-EEA6F5E705BA}">
      <dsp:nvSpPr>
        <dsp:cNvPr id="0" name=""/>
        <dsp:cNvSpPr/>
      </dsp:nvSpPr>
      <dsp:spPr>
        <a:xfrm>
          <a:off x="4648191" y="381000"/>
          <a:ext cx="2145141" cy="214514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0E855-2230-4868-A60E-218E5304227C}">
      <dsp:nvSpPr>
        <dsp:cNvPr id="0" name=""/>
        <dsp:cNvSpPr/>
      </dsp:nvSpPr>
      <dsp:spPr>
        <a:xfrm>
          <a:off x="7467600" y="62885"/>
          <a:ext cx="1742691" cy="26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3820" rIns="83820" bIns="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O‘simliklar</a:t>
          </a:r>
        </a:p>
      </dsp:txBody>
      <dsp:txXfrm>
        <a:off x="7467600" y="62885"/>
        <a:ext cx="1742691" cy="268508"/>
      </dsp:txXfrm>
    </dsp:sp>
    <dsp:sp modelId="{956254AF-4E4D-49B7-A330-8273320F983B}">
      <dsp:nvSpPr>
        <dsp:cNvPr id="0" name=""/>
        <dsp:cNvSpPr/>
      </dsp:nvSpPr>
      <dsp:spPr>
        <a:xfrm>
          <a:off x="7086591" y="381000"/>
          <a:ext cx="2145141" cy="21451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7192C-F5F3-4160-B7A9-21481D5D78F3}">
      <dsp:nvSpPr>
        <dsp:cNvPr id="0" name=""/>
        <dsp:cNvSpPr/>
      </dsp:nvSpPr>
      <dsp:spPr>
        <a:xfrm>
          <a:off x="3708525" y="2794772"/>
          <a:ext cx="2145141" cy="32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3820" rIns="83820" bIns="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Tuproqlar</a:t>
          </a:r>
        </a:p>
      </dsp:txBody>
      <dsp:txXfrm>
        <a:off x="3708525" y="2794772"/>
        <a:ext cx="2145141" cy="321771"/>
      </dsp:txXfrm>
    </dsp:sp>
    <dsp:sp modelId="{6C9F5CEB-4F7B-4873-9193-8CB4CDA8E8AB}">
      <dsp:nvSpPr>
        <dsp:cNvPr id="0" name=""/>
        <dsp:cNvSpPr/>
      </dsp:nvSpPr>
      <dsp:spPr>
        <a:xfrm>
          <a:off x="3352796" y="3124202"/>
          <a:ext cx="2145141" cy="2145141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DB796-1589-4C93-805C-313DD425DDA3}">
      <dsp:nvSpPr>
        <dsp:cNvPr id="0" name=""/>
        <dsp:cNvSpPr/>
      </dsp:nvSpPr>
      <dsp:spPr>
        <a:xfrm>
          <a:off x="6080425" y="2794772"/>
          <a:ext cx="2145141" cy="32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3820" rIns="83820" bIns="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Suvlar</a:t>
          </a:r>
        </a:p>
      </dsp:txBody>
      <dsp:txXfrm>
        <a:off x="6080425" y="2794772"/>
        <a:ext cx="2145141" cy="321771"/>
      </dsp:txXfrm>
    </dsp:sp>
    <dsp:sp modelId="{B10F27D5-46CB-4F5E-BBB7-0821010367DD}">
      <dsp:nvSpPr>
        <dsp:cNvPr id="0" name=""/>
        <dsp:cNvSpPr/>
      </dsp:nvSpPr>
      <dsp:spPr>
        <a:xfrm>
          <a:off x="5791196" y="3124202"/>
          <a:ext cx="2145141" cy="214514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1C080-971F-4992-9463-31BF782B3154}">
      <dsp:nvSpPr>
        <dsp:cNvPr id="0" name=""/>
        <dsp:cNvSpPr/>
      </dsp:nvSpPr>
      <dsp:spPr>
        <a:xfrm>
          <a:off x="1108871" y="474306"/>
          <a:ext cx="4833216" cy="45888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Sayyoraviy</a:t>
          </a:r>
          <a:endParaRPr lang="en-US" sz="4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6679" y="1146327"/>
        <a:ext cx="3417600" cy="3244806"/>
      </dsp:txXfrm>
    </dsp:sp>
    <dsp:sp modelId="{B5F3FCF2-F9D6-4D9D-8176-916B4D45C6C5}">
      <dsp:nvSpPr>
        <dsp:cNvPr id="0" name=""/>
        <dsp:cNvSpPr/>
      </dsp:nvSpPr>
      <dsp:spPr>
        <a:xfrm>
          <a:off x="3849359" y="265235"/>
          <a:ext cx="510357" cy="5103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5584E-63F6-482E-9606-02C9437EB584}">
      <dsp:nvSpPr>
        <dsp:cNvPr id="0" name=""/>
        <dsp:cNvSpPr/>
      </dsp:nvSpPr>
      <dsp:spPr>
        <a:xfrm>
          <a:off x="2640888" y="4722207"/>
          <a:ext cx="369539" cy="369895"/>
        </a:xfrm>
        <a:prstGeom prst="ellipse">
          <a:avLst/>
        </a:prstGeom>
        <a:solidFill>
          <a:schemeClr val="accent5">
            <a:hueOff val="-827823"/>
            <a:satOff val="3318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20501-9516-47BE-9DFD-F1886FC7EFF5}">
      <dsp:nvSpPr>
        <dsp:cNvPr id="0" name=""/>
        <dsp:cNvSpPr/>
      </dsp:nvSpPr>
      <dsp:spPr>
        <a:xfrm>
          <a:off x="6094493" y="2184800"/>
          <a:ext cx="369539" cy="369895"/>
        </a:xfrm>
        <a:prstGeom prst="ellips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921C6-1053-4705-9AE7-B16FB0477ACE}">
      <dsp:nvSpPr>
        <dsp:cNvPr id="0" name=""/>
        <dsp:cNvSpPr/>
      </dsp:nvSpPr>
      <dsp:spPr>
        <a:xfrm>
          <a:off x="4346915" y="5115690"/>
          <a:ext cx="510357" cy="510348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1EC32-50F1-4354-BED7-E2AF169ECD15}">
      <dsp:nvSpPr>
        <dsp:cNvPr id="0" name=""/>
        <dsp:cNvSpPr/>
      </dsp:nvSpPr>
      <dsp:spPr>
        <a:xfrm>
          <a:off x="2745861" y="990552"/>
          <a:ext cx="369539" cy="369895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0CC06-F096-4859-BEC6-6D7EAD91492C}">
      <dsp:nvSpPr>
        <dsp:cNvPr id="0" name=""/>
        <dsp:cNvSpPr/>
      </dsp:nvSpPr>
      <dsp:spPr>
        <a:xfrm>
          <a:off x="1580916" y="3106461"/>
          <a:ext cx="369539" cy="369895"/>
        </a:xfrm>
        <a:prstGeom prst="ellipse">
          <a:avLst/>
        </a:prstGeom>
        <a:solidFill>
          <a:schemeClr val="accent5">
            <a:hueOff val="-4139115"/>
            <a:satOff val="16588"/>
            <a:lumOff val="35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27690-41FD-435F-AFFB-542BFA6DD015}">
      <dsp:nvSpPr>
        <dsp:cNvPr id="0" name=""/>
        <dsp:cNvSpPr/>
      </dsp:nvSpPr>
      <dsp:spPr>
        <a:xfrm>
          <a:off x="-404614" y="1075502"/>
          <a:ext cx="2269302" cy="2319119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Mahalliy</a:t>
          </a:r>
          <a:endParaRPr lang="en-US" sz="2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72282" y="1415129"/>
        <a:ext cx="1604638" cy="1639865"/>
      </dsp:txXfrm>
    </dsp:sp>
    <dsp:sp modelId="{8278BB2B-4778-4C8E-BD3D-607A4F2B2651}">
      <dsp:nvSpPr>
        <dsp:cNvPr id="0" name=""/>
        <dsp:cNvSpPr/>
      </dsp:nvSpPr>
      <dsp:spPr>
        <a:xfrm>
          <a:off x="3333028" y="1006634"/>
          <a:ext cx="510357" cy="510348"/>
        </a:xfrm>
        <a:prstGeom prst="ellipse">
          <a:avLst/>
        </a:prstGeom>
        <a:solidFill>
          <a:schemeClr val="accent5">
            <a:hueOff val="-5794761"/>
            <a:satOff val="23223"/>
            <a:lumOff val="50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C1A0B-0DD6-4DE1-8B8B-7B81D0F1C796}">
      <dsp:nvSpPr>
        <dsp:cNvPr id="0" name=""/>
        <dsp:cNvSpPr/>
      </dsp:nvSpPr>
      <dsp:spPr>
        <a:xfrm>
          <a:off x="-27818" y="3714376"/>
          <a:ext cx="922568" cy="922594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F76A2-8ADE-4083-9CBD-CC92513CAB8F}">
      <dsp:nvSpPr>
        <dsp:cNvPr id="0" name=""/>
        <dsp:cNvSpPr/>
      </dsp:nvSpPr>
      <dsp:spPr>
        <a:xfrm>
          <a:off x="5405679" y="2492123"/>
          <a:ext cx="3432012" cy="2994276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Mintaqaviy</a:t>
          </a:r>
          <a:endParaRPr lang="en-US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08286" y="2930625"/>
        <a:ext cx="2426798" cy="2117272"/>
      </dsp:txXfrm>
    </dsp:sp>
    <dsp:sp modelId="{BBFAA375-FC91-4DB2-8055-57C00A03521F}">
      <dsp:nvSpPr>
        <dsp:cNvPr id="0" name=""/>
        <dsp:cNvSpPr/>
      </dsp:nvSpPr>
      <dsp:spPr>
        <a:xfrm>
          <a:off x="5458094" y="1712652"/>
          <a:ext cx="510357" cy="510348"/>
        </a:xfrm>
        <a:prstGeom prst="ellips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C2275-F495-44EE-8990-5D643E3287F8}">
      <dsp:nvSpPr>
        <dsp:cNvPr id="0" name=""/>
        <dsp:cNvSpPr/>
      </dsp:nvSpPr>
      <dsp:spPr>
        <a:xfrm>
          <a:off x="-378581" y="4812269"/>
          <a:ext cx="369539" cy="369895"/>
        </a:xfrm>
        <a:prstGeom prst="ellipse">
          <a:avLst/>
        </a:prstGeom>
        <a:solidFill>
          <a:schemeClr val="accent5">
            <a:hueOff val="-9106054"/>
            <a:satOff val="36493"/>
            <a:lumOff val="79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D6475-C179-4802-BD49-3FC1212163E8}">
      <dsp:nvSpPr>
        <dsp:cNvPr id="0" name=""/>
        <dsp:cNvSpPr/>
      </dsp:nvSpPr>
      <dsp:spPr>
        <a:xfrm>
          <a:off x="3306572" y="4285838"/>
          <a:ext cx="369539" cy="36989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A58A6-8649-4815-91E6-59797B9209A3}">
      <dsp:nvSpPr>
        <dsp:cNvPr id="0" name=""/>
        <dsp:cNvSpPr/>
      </dsp:nvSpPr>
      <dsp:spPr>
        <a:xfrm rot="10800000">
          <a:off x="1711309" y="271"/>
          <a:ext cx="6030087" cy="76981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65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ozon</a:t>
          </a:r>
          <a:r>
            <a:rPr lang="en-US" sz="25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5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qatlamining</a:t>
          </a:r>
          <a:r>
            <a:rPr lang="en-US" sz="25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yupqalanishi</a:t>
          </a:r>
          <a:endParaRPr lang="en-US" sz="25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03762" y="271"/>
        <a:ext cx="5837634" cy="769811"/>
      </dsp:txXfrm>
    </dsp:sp>
    <dsp:sp modelId="{A8741137-C12A-4DC0-90EA-814E1A005A9F}">
      <dsp:nvSpPr>
        <dsp:cNvPr id="0" name=""/>
        <dsp:cNvSpPr/>
      </dsp:nvSpPr>
      <dsp:spPr>
        <a:xfrm>
          <a:off x="1326403" y="271"/>
          <a:ext cx="769811" cy="7698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71C45-0CDE-4F9A-ABF3-B600ABE2969A}">
      <dsp:nvSpPr>
        <dsp:cNvPr id="0" name=""/>
        <dsp:cNvSpPr/>
      </dsp:nvSpPr>
      <dsp:spPr>
        <a:xfrm rot="10800000">
          <a:off x="1711309" y="999876"/>
          <a:ext cx="6030087" cy="769811"/>
        </a:xfrm>
        <a:prstGeom prst="homePlat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65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gidrosferaning</a:t>
          </a:r>
          <a:r>
            <a:rPr lang="en-US" sz="25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5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ifloslanishi</a:t>
          </a:r>
          <a:endParaRPr lang="en-US" sz="25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03762" y="999876"/>
        <a:ext cx="5837634" cy="769811"/>
      </dsp:txXfrm>
    </dsp:sp>
    <dsp:sp modelId="{A2287941-95D9-48DE-A7C7-8BCE71EE952B}">
      <dsp:nvSpPr>
        <dsp:cNvPr id="0" name=""/>
        <dsp:cNvSpPr/>
      </dsp:nvSpPr>
      <dsp:spPr>
        <a:xfrm>
          <a:off x="1326403" y="999876"/>
          <a:ext cx="769811" cy="76981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223F3-B3EA-4746-9C3D-4A002C06DBEF}">
      <dsp:nvSpPr>
        <dsp:cNvPr id="0" name=""/>
        <dsp:cNvSpPr/>
      </dsp:nvSpPr>
      <dsp:spPr>
        <a:xfrm rot="10800000">
          <a:off x="1711309" y="1999482"/>
          <a:ext cx="6030087" cy="769811"/>
        </a:xfrm>
        <a:prstGeom prst="homePlat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65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toza</a:t>
          </a:r>
          <a:r>
            <a:rPr lang="en-US" sz="25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5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ichimlik</a:t>
          </a:r>
          <a:r>
            <a:rPr lang="en-US" sz="25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5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suvi</a:t>
          </a:r>
          <a:r>
            <a:rPr lang="en-US" sz="25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5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muammosi</a:t>
          </a:r>
          <a:endParaRPr lang="en-US" sz="25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03762" y="1999482"/>
        <a:ext cx="5837634" cy="769811"/>
      </dsp:txXfrm>
    </dsp:sp>
    <dsp:sp modelId="{10683B02-780C-46A8-8FB4-A37DDA9A8BE4}">
      <dsp:nvSpPr>
        <dsp:cNvPr id="0" name=""/>
        <dsp:cNvSpPr/>
      </dsp:nvSpPr>
      <dsp:spPr>
        <a:xfrm>
          <a:off x="1326403" y="1999482"/>
          <a:ext cx="769811" cy="76981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493BC-283C-4401-8138-E0507EF3921F}">
      <dsp:nvSpPr>
        <dsp:cNvPr id="0" name=""/>
        <dsp:cNvSpPr/>
      </dsp:nvSpPr>
      <dsp:spPr>
        <a:xfrm rot="10800000">
          <a:off x="1711309" y="2999087"/>
          <a:ext cx="6030087" cy="769811"/>
        </a:xfrm>
        <a:prstGeom prst="homePlat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65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cho‘llashish</a:t>
          </a:r>
          <a:r>
            <a:rPr lang="en-US" sz="25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5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jarayoni</a:t>
          </a:r>
          <a:endParaRPr lang="en-US" sz="25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03762" y="2999087"/>
        <a:ext cx="5837634" cy="769811"/>
      </dsp:txXfrm>
    </dsp:sp>
    <dsp:sp modelId="{28F50F13-ADCC-4F51-B7A9-100B24B010C0}">
      <dsp:nvSpPr>
        <dsp:cNvPr id="0" name=""/>
        <dsp:cNvSpPr/>
      </dsp:nvSpPr>
      <dsp:spPr>
        <a:xfrm>
          <a:off x="1326403" y="2999087"/>
          <a:ext cx="769811" cy="76981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59027-C37B-4BB7-B097-32845AD0F16D}">
      <dsp:nvSpPr>
        <dsp:cNvPr id="0" name=""/>
        <dsp:cNvSpPr/>
      </dsp:nvSpPr>
      <dsp:spPr>
        <a:xfrm rot="10800000">
          <a:off x="1711309" y="3998693"/>
          <a:ext cx="6030087" cy="769811"/>
        </a:xfrm>
        <a:prstGeom prst="homePlat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65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issiqxona</a:t>
          </a:r>
          <a:r>
            <a:rPr lang="en-US" sz="25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5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samarasi</a:t>
          </a:r>
          <a:endParaRPr lang="en-US" sz="25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03762" y="3998693"/>
        <a:ext cx="5837634" cy="769811"/>
      </dsp:txXfrm>
    </dsp:sp>
    <dsp:sp modelId="{4553B90E-3062-4B6F-BCD2-A028D8F9899B}">
      <dsp:nvSpPr>
        <dsp:cNvPr id="0" name=""/>
        <dsp:cNvSpPr/>
      </dsp:nvSpPr>
      <dsp:spPr>
        <a:xfrm>
          <a:off x="1326403" y="3998693"/>
          <a:ext cx="769811" cy="76981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ECF0F-1BE9-4D2F-9C11-F6B896CE24E2}">
      <dsp:nvSpPr>
        <dsp:cNvPr id="0" name=""/>
        <dsp:cNvSpPr/>
      </dsp:nvSpPr>
      <dsp:spPr>
        <a:xfrm rot="10800000">
          <a:off x="1711309" y="4998298"/>
          <a:ext cx="6030087" cy="769811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65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atmosfera  havosining  ifloslanishi</a:t>
          </a:r>
          <a:endParaRPr lang="en-US" sz="25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03762" y="4998298"/>
        <a:ext cx="5837634" cy="769811"/>
      </dsp:txXfrm>
    </dsp:sp>
    <dsp:sp modelId="{7D48D005-E302-468C-9B80-A0BC0711A37E}">
      <dsp:nvSpPr>
        <dsp:cNvPr id="0" name=""/>
        <dsp:cNvSpPr/>
      </dsp:nvSpPr>
      <dsp:spPr>
        <a:xfrm>
          <a:off x="1326403" y="4998298"/>
          <a:ext cx="769811" cy="769811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49268-79E4-4148-B232-DE10B7AB0431}">
      <dsp:nvSpPr>
        <dsp:cNvPr id="0" name=""/>
        <dsp:cNvSpPr/>
      </dsp:nvSpPr>
      <dsp:spPr>
        <a:xfrm rot="16200000">
          <a:off x="3224" y="1834"/>
          <a:ext cx="2819524" cy="2819524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tekislik</a:t>
          </a:r>
          <a:endParaRPr lang="en-US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96642" y="706714"/>
        <a:ext cx="2326107" cy="1409762"/>
      </dsp:txXfrm>
    </dsp:sp>
    <dsp:sp modelId="{587CEC35-F3BB-4CB4-B0F8-52438DB0C1D1}">
      <dsp:nvSpPr>
        <dsp:cNvPr id="0" name=""/>
        <dsp:cNvSpPr/>
      </dsp:nvSpPr>
      <dsp:spPr>
        <a:xfrm rot="5400000">
          <a:off x="7184851" y="1834"/>
          <a:ext cx="2819524" cy="2819524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tog‘oldi</a:t>
          </a:r>
          <a:r>
            <a:rPr lang="en-US" sz="3400" kern="12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3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400" kern="1200" dirty="0" smtClean="0">
              <a:latin typeface="Arial" panose="020B0604020202020204" pitchFamily="34" charset="0"/>
              <a:cs typeface="Arial" panose="020B0604020202020204" pitchFamily="34" charset="0"/>
            </a:rPr>
            <a:t>  tog‘</a:t>
          </a:r>
          <a:endParaRPr lang="en-US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184852" y="706715"/>
        <a:ext cx="2326107" cy="1409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F748F-34C1-43DC-ADBF-461277D4C378}">
      <dsp:nvSpPr>
        <dsp:cNvPr id="0" name=""/>
        <dsp:cNvSpPr/>
      </dsp:nvSpPr>
      <dsp:spPr>
        <a:xfrm>
          <a:off x="5204" y="0"/>
          <a:ext cx="2452074" cy="21024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2ED9A1-A937-458D-BECC-48D31E935B31}">
      <dsp:nvSpPr>
        <dsp:cNvPr id="0" name=""/>
        <dsp:cNvSpPr/>
      </dsp:nvSpPr>
      <dsp:spPr>
        <a:xfrm>
          <a:off x="404379" y="1261481"/>
          <a:ext cx="2452074" cy="21024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kuchli  o‘zgargan</a:t>
          </a:r>
        </a:p>
      </dsp:txBody>
      <dsp:txXfrm>
        <a:off x="465958" y="1323060"/>
        <a:ext cx="2328916" cy="1979311"/>
      </dsp:txXfrm>
    </dsp:sp>
    <dsp:sp modelId="{905388C6-0BD9-4A10-BAAA-1E21B38C2392}">
      <dsp:nvSpPr>
        <dsp:cNvPr id="0" name=""/>
        <dsp:cNvSpPr/>
      </dsp:nvSpPr>
      <dsp:spPr>
        <a:xfrm>
          <a:off x="2929602" y="756635"/>
          <a:ext cx="472323" cy="589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929602" y="874475"/>
        <a:ext cx="330626" cy="353519"/>
      </dsp:txXfrm>
    </dsp:sp>
    <dsp:sp modelId="{59D8FD98-B191-4308-80EC-681209B84608}">
      <dsp:nvSpPr>
        <dsp:cNvPr id="0" name=""/>
        <dsp:cNvSpPr/>
      </dsp:nvSpPr>
      <dsp:spPr>
        <a:xfrm>
          <a:off x="3806775" y="0"/>
          <a:ext cx="2452074" cy="21024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421A58-6B56-41F9-986F-C60A31BF909A}">
      <dsp:nvSpPr>
        <dsp:cNvPr id="0" name=""/>
        <dsp:cNvSpPr/>
      </dsp:nvSpPr>
      <dsp:spPr>
        <a:xfrm>
          <a:off x="4205950" y="1261481"/>
          <a:ext cx="2452074" cy="210246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kamroq  o‘zgargan</a:t>
          </a:r>
        </a:p>
      </dsp:txBody>
      <dsp:txXfrm>
        <a:off x="4267529" y="1323060"/>
        <a:ext cx="2328916" cy="1979311"/>
      </dsp:txXfrm>
    </dsp:sp>
    <dsp:sp modelId="{1AB0C085-7800-4F12-93F9-3EA36841CA37}">
      <dsp:nvSpPr>
        <dsp:cNvPr id="0" name=""/>
        <dsp:cNvSpPr/>
      </dsp:nvSpPr>
      <dsp:spPr>
        <a:xfrm>
          <a:off x="6731173" y="756635"/>
          <a:ext cx="472323" cy="589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731173" y="874475"/>
        <a:ext cx="330626" cy="353519"/>
      </dsp:txXfrm>
    </dsp:sp>
    <dsp:sp modelId="{EBE9AF99-2414-4B03-9FF5-1B0721787E4B}">
      <dsp:nvSpPr>
        <dsp:cNvPr id="0" name=""/>
        <dsp:cNvSpPr/>
      </dsp:nvSpPr>
      <dsp:spPr>
        <a:xfrm>
          <a:off x="7608345" y="0"/>
          <a:ext cx="2452074" cy="21024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5478B2-C7C9-4B48-8D8C-31B8C15B522E}">
      <dsp:nvSpPr>
        <dsp:cNvPr id="0" name=""/>
        <dsp:cNvSpPr/>
      </dsp:nvSpPr>
      <dsp:spPr>
        <a:xfrm>
          <a:off x="8007520" y="1261481"/>
          <a:ext cx="2452074" cy="210246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kuchsiz  o‘zgargan</a:t>
          </a:r>
        </a:p>
      </dsp:txBody>
      <dsp:txXfrm>
        <a:off x="8069099" y="1323060"/>
        <a:ext cx="2328916" cy="19793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19872-5E73-40F0-8053-41EBDBF87268}">
      <dsp:nvSpPr>
        <dsp:cNvPr id="0" name=""/>
        <dsp:cNvSpPr/>
      </dsp:nvSpPr>
      <dsp:spPr>
        <a:xfrm>
          <a:off x="7162" y="734265"/>
          <a:ext cx="3674343" cy="1469737"/>
        </a:xfrm>
        <a:prstGeom prst="chevron">
          <a:avLst/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Qisqa</a:t>
          </a: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muddatli</a:t>
          </a: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prognoz</a:t>
          </a:r>
          <a:endParaRPr lang="en-US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2031" y="734265"/>
        <a:ext cx="2204606" cy="1469737"/>
      </dsp:txXfrm>
    </dsp:sp>
    <dsp:sp modelId="{32755441-C708-444E-98E5-634B77235562}">
      <dsp:nvSpPr>
        <dsp:cNvPr id="0" name=""/>
        <dsp:cNvSpPr/>
      </dsp:nvSpPr>
      <dsp:spPr>
        <a:xfrm>
          <a:off x="3203840" y="859193"/>
          <a:ext cx="3049704" cy="1219881"/>
        </a:xfrm>
        <a:prstGeom prst="chevron">
          <a:avLst/>
        </a:prstGeom>
        <a:solidFill>
          <a:srgbClr val="A6F878">
            <a:alpha val="90000"/>
          </a:srgb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O‘rta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muddatli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prognoz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3781" y="859193"/>
        <a:ext cx="1829823" cy="1219881"/>
      </dsp:txXfrm>
    </dsp:sp>
    <dsp:sp modelId="{A9B7CAAD-DDD3-426B-9B4B-5FBEC91CE9EA}">
      <dsp:nvSpPr>
        <dsp:cNvPr id="0" name=""/>
        <dsp:cNvSpPr/>
      </dsp:nvSpPr>
      <dsp:spPr>
        <a:xfrm>
          <a:off x="5826586" y="859193"/>
          <a:ext cx="3049704" cy="1219881"/>
        </a:xfrm>
        <a:prstGeom prst="chevron">
          <a:avLst/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2143371"/>
              <a:satOff val="-2759"/>
              <a:lumOff val="-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Juda</a:t>
          </a:r>
          <a:r>
            <a:rPr lang="en-US" sz="2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kam</a:t>
          </a:r>
          <a:r>
            <a:rPr lang="en-US" sz="2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muddatli</a:t>
          </a:r>
          <a:r>
            <a:rPr lang="en-US" sz="2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prognoz</a:t>
          </a:r>
          <a:endParaRPr lang="en-US" sz="27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36527" y="859193"/>
        <a:ext cx="1829823" cy="1219881"/>
      </dsp:txXfrm>
    </dsp:sp>
    <dsp:sp modelId="{D8E8EEE1-1CCB-4BDB-99E3-3E7B459A2F4C}">
      <dsp:nvSpPr>
        <dsp:cNvPr id="0" name=""/>
        <dsp:cNvSpPr/>
      </dsp:nvSpPr>
      <dsp:spPr>
        <a:xfrm>
          <a:off x="8449333" y="859193"/>
          <a:ext cx="3049704" cy="1219881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4286742"/>
              <a:satOff val="-5517"/>
              <a:lumOff val="-4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Uzoq</a:t>
          </a:r>
          <a:r>
            <a:rPr lang="en-US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muddatli</a:t>
          </a:r>
          <a:r>
            <a:rPr lang="en-US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prognoz</a:t>
          </a:r>
          <a:endParaRPr lang="en-US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59274" y="859193"/>
        <a:ext cx="1829823" cy="1219881"/>
      </dsp:txXfrm>
    </dsp:sp>
    <dsp:sp modelId="{16A53530-DFA2-495B-8C76-4136A0C8F4A3}">
      <dsp:nvSpPr>
        <dsp:cNvPr id="0" name=""/>
        <dsp:cNvSpPr/>
      </dsp:nvSpPr>
      <dsp:spPr>
        <a:xfrm>
          <a:off x="7162" y="2409766"/>
          <a:ext cx="3674343" cy="1469737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Sayyoraviy</a:t>
          </a: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prognozlar</a:t>
          </a:r>
          <a:endParaRPr lang="en-US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2031" y="2409766"/>
        <a:ext cx="2204606" cy="1469737"/>
      </dsp:txXfrm>
    </dsp:sp>
    <dsp:sp modelId="{52775891-D180-4FCA-A470-70FAEE3D5517}">
      <dsp:nvSpPr>
        <dsp:cNvPr id="0" name=""/>
        <dsp:cNvSpPr/>
      </dsp:nvSpPr>
      <dsp:spPr>
        <a:xfrm>
          <a:off x="3203840" y="2534693"/>
          <a:ext cx="3049704" cy="1219881"/>
        </a:xfrm>
        <a:prstGeom prst="chevron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6430112"/>
              <a:satOff val="-8276"/>
              <a:lumOff val="-6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Operativ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prognoz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3781" y="2534693"/>
        <a:ext cx="1829823" cy="1219881"/>
      </dsp:txXfrm>
    </dsp:sp>
    <dsp:sp modelId="{8A57F31D-ADED-4D2D-A01C-6F2268576F58}">
      <dsp:nvSpPr>
        <dsp:cNvPr id="0" name=""/>
        <dsp:cNvSpPr/>
      </dsp:nvSpPr>
      <dsp:spPr>
        <a:xfrm>
          <a:off x="5826586" y="2534693"/>
          <a:ext cx="3049704" cy="1219881"/>
        </a:xfrm>
        <a:prstGeom prst="chevron">
          <a:avLst/>
        </a:prstGeom>
        <a:solidFill>
          <a:srgbClr val="66FF99">
            <a:alpha val="89804"/>
          </a:srgbClr>
        </a:solidFill>
        <a:ln w="25400" cap="flat" cmpd="sng" algn="ctr">
          <a:solidFill>
            <a:schemeClr val="accent3">
              <a:tint val="40000"/>
              <a:alpha val="90000"/>
              <a:hueOff val="8573483"/>
              <a:satOff val="-11034"/>
              <a:lumOff val="-8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Mahalliy</a:t>
          </a:r>
          <a:r>
            <a:rPr lang="en-US" sz="2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7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geografik</a:t>
          </a:r>
          <a:r>
            <a:rPr lang="en-US" sz="2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7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prognozlar</a:t>
          </a:r>
          <a:endParaRPr lang="en-US" sz="27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36527" y="2534693"/>
        <a:ext cx="1829823" cy="1219881"/>
      </dsp:txXfrm>
    </dsp:sp>
    <dsp:sp modelId="{BBF009B7-BA95-45A8-B806-479AE8FBC7CB}">
      <dsp:nvSpPr>
        <dsp:cNvPr id="0" name=""/>
        <dsp:cNvSpPr/>
      </dsp:nvSpPr>
      <dsp:spPr>
        <a:xfrm>
          <a:off x="8449333" y="2534693"/>
          <a:ext cx="3049704" cy="1219881"/>
        </a:xfrm>
        <a:prstGeom prst="chevron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Mintaqaviy</a:t>
          </a:r>
          <a:r>
            <a:rPr lang="en-US" sz="2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prognozlar</a:t>
          </a:r>
          <a:endParaRPr lang="en-US" sz="27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59274" y="2534693"/>
        <a:ext cx="1829823" cy="1219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52.xml"/><Relationship Id="rId50" Type="http://schemas.openxmlformats.org/officeDocument/2006/relationships/slideLayout" Target="../slideLayouts/slideLayout55.xml"/><Relationship Id="rId55" Type="http://schemas.openxmlformats.org/officeDocument/2006/relationships/slideLayout" Target="../slideLayouts/slideLayout60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46.xml"/><Relationship Id="rId54" Type="http://schemas.openxmlformats.org/officeDocument/2006/relationships/slideLayout" Target="../slideLayouts/slideLayout59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8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49" Type="http://schemas.openxmlformats.org/officeDocument/2006/relationships/slideLayout" Target="../slideLayouts/slideLayout54.xml"/><Relationship Id="rId57" Type="http://schemas.openxmlformats.org/officeDocument/2006/relationships/slideLayout" Target="../slideLayouts/slideLayout62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7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Relationship Id="rId48" Type="http://schemas.openxmlformats.org/officeDocument/2006/relationships/slideLayout" Target="../slideLayouts/slideLayout53.xml"/><Relationship Id="rId56" Type="http://schemas.openxmlformats.org/officeDocument/2006/relationships/slideLayout" Target="../slideLayouts/slideLayout61.xml"/><Relationship Id="rId8" Type="http://schemas.openxmlformats.org/officeDocument/2006/relationships/slideLayout" Target="../slideLayouts/slideLayout13.xml"/><Relationship Id="rId51" Type="http://schemas.openxmlformats.org/officeDocument/2006/relationships/slideLayout" Target="../slideLayouts/slideLayout56.xml"/><Relationship Id="rId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51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openxmlformats.org/officeDocument/2006/relationships/image" Target="../media/image15.jp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29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933" y="0"/>
            <a:ext cx="12175067" cy="21568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231901" y="2567518"/>
            <a:ext cx="6997435" cy="16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 smtClean="0">
                <a:solidFill>
                  <a:srgbClr val="002060"/>
                </a:solidFill>
              </a:rPr>
              <a:t>Mavzu</a:t>
            </a:r>
            <a:r>
              <a:rPr lang="en-US" altLang="ru-RU" sz="5400" b="1" dirty="0">
                <a:solidFill>
                  <a:srgbClr val="002060"/>
                </a:solidFill>
              </a:rPr>
              <a:t>: </a:t>
            </a:r>
            <a:r>
              <a:rPr lang="en-US" altLang="ru-RU" sz="5400" b="1" dirty="0" err="1" smtClean="0">
                <a:solidFill>
                  <a:srgbClr val="002060"/>
                </a:solidFill>
              </a:rPr>
              <a:t>Geografik</a:t>
            </a:r>
            <a:r>
              <a:rPr lang="en-US" altLang="ru-RU" sz="5400" b="1" dirty="0" smtClean="0">
                <a:solidFill>
                  <a:srgbClr val="002060"/>
                </a:solidFill>
              </a:rPr>
              <a:t> </a:t>
            </a:r>
            <a:r>
              <a:rPr lang="en-US" altLang="ru-RU" sz="5400" b="1" dirty="0" err="1" smtClean="0">
                <a:solidFill>
                  <a:srgbClr val="002060"/>
                </a:solidFill>
              </a:rPr>
              <a:t>prognoz</a:t>
            </a:r>
            <a:endParaRPr lang="ru-RU" altLang="ru-RU" sz="5400" b="1" dirty="0">
              <a:solidFill>
                <a:srgbClr val="002060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02845" y="2591398"/>
            <a:ext cx="728133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126517" y="360938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126517" y="351276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126517" y="533400"/>
            <a:ext cx="1215516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en-US" sz="5400" b="1" spc="21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120429" y="735652"/>
            <a:ext cx="983147" cy="579746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6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696384" y="533400"/>
            <a:ext cx="709083" cy="984251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370">
              <a:defRPr/>
            </a:pPr>
            <a:endParaRPr sz="3811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7BBBEFBB-2F62-43EB-AF31-953972EFBEBF}"/>
              </a:ext>
            </a:extLst>
          </p:cNvPr>
          <p:cNvSpPr/>
          <p:nvPr/>
        </p:nvSpPr>
        <p:spPr>
          <a:xfrm>
            <a:off x="1166285" y="893234"/>
            <a:ext cx="131233" cy="230717"/>
          </a:xfrm>
          <a:custGeom>
            <a:avLst/>
            <a:gdLst/>
            <a:ahLst/>
            <a:cxnLst/>
            <a:rect l="l" t="t" r="r" b="b"/>
            <a:pathLst>
              <a:path w="62229" h="108584">
                <a:moveTo>
                  <a:pt x="46944" y="0"/>
                </a:moveTo>
                <a:lnTo>
                  <a:pt x="44046" y="388"/>
                </a:lnTo>
                <a:lnTo>
                  <a:pt x="41704" y="2223"/>
                </a:lnTo>
                <a:lnTo>
                  <a:pt x="3186" y="33036"/>
                </a:lnTo>
                <a:lnTo>
                  <a:pt x="1061" y="34678"/>
                </a:lnTo>
                <a:lnTo>
                  <a:pt x="0" y="37288"/>
                </a:lnTo>
                <a:lnTo>
                  <a:pt x="288" y="39992"/>
                </a:lnTo>
                <a:lnTo>
                  <a:pt x="8500" y="105677"/>
                </a:lnTo>
                <a:lnTo>
                  <a:pt x="11686" y="108574"/>
                </a:lnTo>
                <a:lnTo>
                  <a:pt x="16517" y="108574"/>
                </a:lnTo>
                <a:lnTo>
                  <a:pt x="17481" y="108380"/>
                </a:lnTo>
                <a:lnTo>
                  <a:pt x="60177" y="91285"/>
                </a:lnTo>
                <a:lnTo>
                  <a:pt x="61001" y="90027"/>
                </a:lnTo>
                <a:lnTo>
                  <a:pt x="22021" y="90027"/>
                </a:lnTo>
                <a:lnTo>
                  <a:pt x="16035" y="42407"/>
                </a:lnTo>
                <a:lnTo>
                  <a:pt x="40184" y="23086"/>
                </a:lnTo>
                <a:lnTo>
                  <a:pt x="55742" y="23086"/>
                </a:lnTo>
                <a:lnTo>
                  <a:pt x="54187" y="7533"/>
                </a:lnTo>
                <a:lnTo>
                  <a:pt x="54090" y="4733"/>
                </a:lnTo>
                <a:lnTo>
                  <a:pt x="52257" y="2223"/>
                </a:lnTo>
                <a:lnTo>
                  <a:pt x="49550" y="1065"/>
                </a:lnTo>
                <a:lnTo>
                  <a:pt x="46944" y="0"/>
                </a:lnTo>
                <a:close/>
              </a:path>
              <a:path w="62229" h="108584">
                <a:moveTo>
                  <a:pt x="55742" y="23086"/>
                </a:moveTo>
                <a:lnTo>
                  <a:pt x="40184" y="23086"/>
                </a:lnTo>
                <a:lnTo>
                  <a:pt x="45882" y="80467"/>
                </a:lnTo>
                <a:lnTo>
                  <a:pt x="22021" y="90027"/>
                </a:lnTo>
                <a:lnTo>
                  <a:pt x="61001" y="90027"/>
                </a:lnTo>
                <a:lnTo>
                  <a:pt x="62204" y="88192"/>
                </a:lnTo>
                <a:lnTo>
                  <a:pt x="61916" y="84811"/>
                </a:lnTo>
                <a:lnTo>
                  <a:pt x="55742" y="23086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370">
              <a:defRPr/>
            </a:pPr>
            <a:endParaRPr sz="3811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7C7E4273-A19E-497A-9D8A-A9B8181CAFDB}"/>
              </a:ext>
            </a:extLst>
          </p:cNvPr>
          <p:cNvSpPr/>
          <p:nvPr/>
        </p:nvSpPr>
        <p:spPr>
          <a:xfrm>
            <a:off x="342820" y="4678346"/>
            <a:ext cx="707128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545045"/>
            <a:ext cx="4195337" cy="426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8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75435" cy="1477328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ekislik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komplekslarining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o‘zgarishini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prognozlash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62A00A0-DFE4-48D0-AA2F-163B2A21F0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8121" y="4080594"/>
            <a:ext cx="4054550" cy="2738226"/>
          </a:xfrm>
          <a:prstGeom prst="rect">
            <a:avLst/>
          </a:prstGeom>
        </p:spPr>
      </p:pic>
      <p:pic>
        <p:nvPicPr>
          <p:cNvPr id="6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86879"/>
            <a:ext cx="4038600" cy="232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A9377DB-4FBD-43F7-8623-85B7BB9BC4F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8121" y="1622624"/>
            <a:ext cx="4061229" cy="2423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45969"/>
            <a:ext cx="4038600" cy="2832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88508"/>
            <a:ext cx="3601497" cy="25920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4045968"/>
            <a:ext cx="3601498" cy="277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8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43850795"/>
              </p:ext>
            </p:extLst>
          </p:nvPr>
        </p:nvGraphicFramePr>
        <p:xfrm>
          <a:off x="685800" y="3065514"/>
          <a:ext cx="10464800" cy="336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75435" cy="1477328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Tog‘oldi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tog‘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komplekslarining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o‘zgarishini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prognozlash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XULOSALAR: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t="13913" r="4486"/>
          <a:stretch/>
        </p:blipFill>
        <p:spPr>
          <a:xfrm>
            <a:off x="6553200" y="990600"/>
            <a:ext cx="5181600" cy="2828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t="23188" r="16728"/>
          <a:stretch/>
        </p:blipFill>
        <p:spPr>
          <a:xfrm>
            <a:off x="304800" y="990600"/>
            <a:ext cx="4572000" cy="3352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4" b="1"/>
          <a:stretch/>
        </p:blipFill>
        <p:spPr>
          <a:xfrm>
            <a:off x="3962400" y="4157066"/>
            <a:ext cx="4869410" cy="270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82385736"/>
              </p:ext>
            </p:extLst>
          </p:nvPr>
        </p:nvGraphicFramePr>
        <p:xfrm>
          <a:off x="228600" y="1905000"/>
          <a:ext cx="11506200" cy="4613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6">
            <a:extLst>
              <a:ext uri="{FF2B5EF4-FFF2-40B4-BE49-F238E27FC236}">
                <a16:creationId xmlns="" xmlns:a16="http://schemas.microsoft.com/office/drawing/2014/main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5862" y="0"/>
            <a:ext cx="12192000" cy="1477328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en-US" altLang="ru-RU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ortiqchasini</a:t>
            </a:r>
            <a:r>
              <a:rPr lang="en-US" alt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top </a:t>
            </a:r>
            <a:r>
              <a:rPr lang="en-US" alt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o‘yini</a:t>
            </a:r>
            <a:r>
              <a:rPr lang="en-US" alt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нак запрета 6"/>
          <p:cNvSpPr/>
          <p:nvPr/>
        </p:nvSpPr>
        <p:spPr>
          <a:xfrm>
            <a:off x="7010400" y="2743200"/>
            <a:ext cx="1295400" cy="1293254"/>
          </a:xfrm>
          <a:prstGeom prst="noSmoking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Знак запрета 7"/>
          <p:cNvSpPr/>
          <p:nvPr/>
        </p:nvSpPr>
        <p:spPr>
          <a:xfrm>
            <a:off x="4419600" y="4495800"/>
            <a:ext cx="1295400" cy="1295400"/>
          </a:xfrm>
          <a:prstGeom prst="noSmoking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381000" y="1085254"/>
            <a:ext cx="11582400" cy="10483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alt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prognoz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o‘qish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81000" y="2382769"/>
            <a:ext cx="11582400" cy="21892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Darslikning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66-sahifasidagi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7-jadvalni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tahlil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jadvalda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aks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etgan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tabiat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komplekslariga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ta’sir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etuvchi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omillar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oqibatida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prognoz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qilinayotgan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o‘zgarishlarning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qaysilarini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ijobiy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salbiy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baholaysiz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Анкетирование в педагогике и его необходимость для контроля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6706"/>
          <a:stretch/>
        </p:blipFill>
        <p:spPr bwMode="auto">
          <a:xfrm>
            <a:off x="7162800" y="4742651"/>
            <a:ext cx="3301998" cy="198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Анкетирование в педагогике и его необходимость для контроля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274" b="46980"/>
          <a:stretch/>
        </p:blipFill>
        <p:spPr bwMode="auto">
          <a:xfrm>
            <a:off x="1981200" y="4742651"/>
            <a:ext cx="3431512" cy="205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prognozlash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DB1E071E-A552-4D57-82BA-3DB249252413}"/>
              </a:ext>
            </a:extLst>
          </p:cNvPr>
          <p:cNvSpPr/>
          <p:nvPr/>
        </p:nvSpPr>
        <p:spPr>
          <a:xfrm>
            <a:off x="152400" y="1051043"/>
            <a:ext cx="11901913" cy="1539757"/>
          </a:xfrm>
          <a:prstGeom prst="roundRect">
            <a:avLst/>
          </a:prstGeom>
          <a:solidFill>
            <a:srgbClr val="66FF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prognoz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deb,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hududiy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majmualarining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o‘zgarishidagi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yo‘nalishlarni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oldindan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asoslab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berishga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27443"/>
            <a:ext cx="4038600" cy="4038600"/>
          </a:xfrm>
          <a:prstGeom prst="rect">
            <a:avLst/>
          </a:prstGeom>
        </p:spPr>
      </p:pic>
      <p:pic>
        <p:nvPicPr>
          <p:cNvPr id="8" name="Picture 4" descr="Astana Hub будет развивать корпоративные инновации с GenerationS">
            <a:extLst>
              <a:ext uri="{FF2B5EF4-FFF2-40B4-BE49-F238E27FC236}">
                <a16:creationId xmlns="" xmlns:a16="http://schemas.microsoft.com/office/drawing/2014/main" id="{95519EAE-3BAF-49A7-8D1F-E20C67DAB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5915610" cy="321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66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685" y="1"/>
            <a:ext cx="12192000" cy="1066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prognozlar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muddatlarga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tuziladi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08088839"/>
              </p:ext>
            </p:extLst>
          </p:nvPr>
        </p:nvGraphicFramePr>
        <p:xfrm>
          <a:off x="914400" y="1600200"/>
          <a:ext cx="9829800" cy="510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37" y="2743200"/>
            <a:ext cx="3398197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52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72506"/>
            <a:ext cx="12192000" cy="135421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Geotizimlar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komponentlarining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ifloslanishini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kamaytirish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90169807"/>
              </p:ext>
            </p:extLst>
          </p:nvPr>
        </p:nvGraphicFramePr>
        <p:xfrm>
          <a:off x="0" y="1447800"/>
          <a:ext cx="11934092" cy="537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42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40558"/>
            <a:ext cx="12192000" cy="6771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prognozlar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89963236"/>
              </p:ext>
            </p:extLst>
          </p:nvPr>
        </p:nvGraphicFramePr>
        <p:xfrm>
          <a:off x="2514600" y="1143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156306" y="914400"/>
            <a:ext cx="2289905" cy="2137506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0" r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8545893"/>
              <a:satOff val="38094"/>
              <a:lumOff val="336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Овал 5"/>
          <p:cNvSpPr/>
          <p:nvPr/>
        </p:nvSpPr>
        <p:spPr>
          <a:xfrm>
            <a:off x="152400" y="4114800"/>
            <a:ext cx="2293811" cy="2133600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6409420"/>
              <a:satOff val="28570"/>
              <a:lumOff val="252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Овал 7"/>
          <p:cNvSpPr/>
          <p:nvPr/>
        </p:nvSpPr>
        <p:spPr>
          <a:xfrm>
            <a:off x="3200400" y="838200"/>
            <a:ext cx="1600200" cy="1483572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000" r="-3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4272946"/>
              <a:satOff val="19047"/>
              <a:lumOff val="168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838200"/>
            <a:ext cx="175260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990600"/>
            <a:ext cx="2707094" cy="27070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59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Sayyoraviy prognozlar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xmlns="" id="{36F7D50D-1FA2-42C8-832C-52730AC21871}"/>
              </a:ext>
            </a:extLst>
          </p:cNvPr>
          <p:cNvSpPr/>
          <p:nvPr/>
        </p:nvSpPr>
        <p:spPr>
          <a:xfrm>
            <a:off x="533400" y="1600200"/>
            <a:ext cx="3276600" cy="4343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Sayyoraviy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prognozlar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bog‘lanmagan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doirasidagi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insoniyatga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daxldor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muammolarga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bag‘ishlanadi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14380078"/>
              </p:ext>
            </p:extLst>
          </p:nvPr>
        </p:nvGraphicFramePr>
        <p:xfrm>
          <a:off x="3048000" y="887709"/>
          <a:ext cx="9067800" cy="576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3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smtClean="0"/>
              <a:t>ПРВ</a:t>
            </a:r>
            <a:endParaRPr lang="ru-RU" dirty="0"/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107721"/>
            <a:ext cx="12175435" cy="73866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Mintaqaviy</a:t>
            </a: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prognozlar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xmlns="" id="{16EFFAFC-2827-45E4-BD8B-B1F28B77DCF8}"/>
              </a:ext>
            </a:extLst>
          </p:cNvPr>
          <p:cNvSpPr/>
          <p:nvPr/>
        </p:nvSpPr>
        <p:spPr>
          <a:xfrm>
            <a:off x="92766" y="809641"/>
            <a:ext cx="11946834" cy="1161963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Mintaqaviy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prognozlar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mintaqa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doirasida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daxldor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muammolarning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kelajakdagi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asoslab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berishga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qaratiladi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32717"/>
            <a:ext cx="2895600" cy="22868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599" y="4580713"/>
            <a:ext cx="3018693" cy="22010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92436"/>
            <a:ext cx="2866292" cy="2159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159232"/>
            <a:ext cx="3013824" cy="22603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" y="2132717"/>
            <a:ext cx="5821527" cy="4618719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2644286" y="2971800"/>
            <a:ext cx="937114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3405553" y="3812178"/>
            <a:ext cx="504093" cy="4702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1295400" y="3657600"/>
            <a:ext cx="888534" cy="7749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smtClean="0"/>
              <a:t>ПРВ</a:t>
            </a:r>
            <a:endParaRPr lang="ru-RU" dirty="0"/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-1" y="-107721"/>
            <a:ext cx="12175435" cy="73866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Mahalliy</a:t>
            </a: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4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prognozlar</a:t>
            </a:r>
            <a:r>
              <a:rPr lang="en-US" sz="4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xmlns="" id="{FACD4F61-4AD4-4C84-81BF-30CBF77D3C53}"/>
              </a:ext>
            </a:extLst>
          </p:cNvPr>
          <p:cNvSpPr/>
          <p:nvPr/>
        </p:nvSpPr>
        <p:spPr>
          <a:xfrm>
            <a:off x="503582" y="772707"/>
            <a:ext cx="11184834" cy="1239729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muhandislik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inshooti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inshootlar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asoslab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deb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49" y="2154200"/>
            <a:ext cx="3666651" cy="23167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741205"/>
            <a:ext cx="3106207" cy="1975231"/>
          </a:xfrm>
          <a:prstGeom prst="rect">
            <a:avLst/>
          </a:prstGeom>
        </p:spPr>
      </p:pic>
      <p:pic>
        <p:nvPicPr>
          <p:cNvPr id="10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8" t="49231"/>
          <a:stretch>
            <a:fillRect/>
          </a:stretch>
        </p:blipFill>
        <p:spPr bwMode="auto">
          <a:xfrm>
            <a:off x="8578850" y="2505266"/>
            <a:ext cx="3155950" cy="200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1" r="49673" b="-2"/>
          <a:stretch>
            <a:fillRect/>
          </a:stretch>
        </p:blipFill>
        <p:spPr bwMode="auto">
          <a:xfrm>
            <a:off x="4742021" y="2470097"/>
            <a:ext cx="3182779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4" y="4582837"/>
            <a:ext cx="3574986" cy="2126658"/>
          </a:xfrm>
          <a:prstGeom prst="rect">
            <a:avLst/>
          </a:prstGeom>
        </p:spPr>
      </p:pic>
      <p:pic>
        <p:nvPicPr>
          <p:cNvPr id="14" name="Picture 3" descr="TransportvTehase-79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021" y="4741206"/>
            <a:ext cx="3182779" cy="1950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smtClean="0"/>
              <a:t>ПРВ</a:t>
            </a:r>
            <a:endParaRPr lang="ru-RU" dirty="0"/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75435" cy="1477328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komplekslarining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o‘zgarishini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prognozlash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57192359"/>
              </p:ext>
            </p:extLst>
          </p:nvPr>
        </p:nvGraphicFramePr>
        <p:xfrm>
          <a:off x="990600" y="1477328"/>
          <a:ext cx="10007600" cy="2823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28600" y="4419600"/>
            <a:ext cx="3657600" cy="2362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0" y="4495800"/>
            <a:ext cx="3581400" cy="228600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1000" r="-7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1ABEF07-AA7E-49E9-8B70-F92C3794C7A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98255" y="1981200"/>
            <a:ext cx="367168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1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2920</TotalTime>
  <Words>255</Words>
  <Application>Microsoft Office PowerPoint</Application>
  <PresentationFormat>Широкоэкранный</PresentationFormat>
  <Paragraphs>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Geotizimlar  komponentlarining  tabiiy  muhit  ifloslanishini  kamaytirish xususiyatlari</vt:lpstr>
      <vt:lpstr>Geografik  prognozlar</vt:lpstr>
      <vt:lpstr>Sayyoraviy prognozlar</vt:lpstr>
      <vt:lpstr>ПРВ</vt:lpstr>
      <vt:lpstr>ПРВ</vt:lpstr>
      <vt:lpstr>ПРВ</vt:lpstr>
      <vt:lpstr>ПРВ</vt:lpstr>
      <vt:lpstr>ПРВ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Учетная запись Майкрософт</cp:lastModifiedBy>
  <cp:revision>263</cp:revision>
  <dcterms:created xsi:type="dcterms:W3CDTF">2020-06-30T15:34:35Z</dcterms:created>
  <dcterms:modified xsi:type="dcterms:W3CDTF">2020-11-27T07:36:28Z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