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9.jpg" ContentType="image/jpeg"/>
  <Override PartName="/ppt/media/image10.jpg" ContentType="image/jpeg"/>
  <Override PartName="/ppt/media/image11.jpg" ContentType="image/jpeg"/>
  <Override PartName="/ppt/media/image13.jpg" ContentType="image/jpe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14.jpg" ContentType="image/jpeg"/>
  <Override PartName="/ppt/media/image20.jpg" ContentType="image/jpeg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media/image25.jpg" ContentType="image/jpeg"/>
  <Override PartName="/ppt/media/image26.jpg" ContentType="image/jpeg"/>
  <Override PartName="/ppt/media/image27.jpg" ContentType="image/jpeg"/>
  <Override PartName="/ppt/media/image28.jpg" ContentType="image/jpeg"/>
  <Override PartName="/ppt/media/image29.jpg" ContentType="image/jpeg"/>
  <Override PartName="/ppt/media/image31.jpg" ContentType="image/jpeg"/>
  <Override PartName="/ppt/media/image32.jpg" ContentType="image/jpeg"/>
  <Override PartName="/ppt/media/image35.jpg" ContentType="image/jpeg"/>
  <Override PartName="/ppt/media/image39.jpg" ContentType="image/jpeg"/>
  <Override PartName="/ppt/media/image40.jpg" ContentType="image/jpeg"/>
  <Override PartName="/ppt/media/image41.jpg" ContentType="image/jpeg"/>
  <Override PartName="/ppt/media/image42.jpg" ContentType="image/jpeg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media/image47.jpg" ContentType="image/jpeg"/>
  <Override PartName="/ppt/media/image51.jpg" ContentType="image/jpeg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media/image57.jpg" ContentType="image/jpeg"/>
  <Override PartName="/ppt/media/image58.jpg" ContentType="image/jpeg"/>
  <Override PartName="/ppt/media/image59.jpg" ContentType="image/jpeg"/>
  <Override PartName="/ppt/media/image60.jpg" ContentType="image/jpeg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media/image63.jpg" ContentType="image/jpeg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media/image70.JPG" ContentType="image/jpeg"/>
  <Override PartName="/ppt/media/image71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sldIdLst>
    <p:sldId id="287" r:id="rId4"/>
    <p:sldId id="332" r:id="rId5"/>
    <p:sldId id="349" r:id="rId6"/>
    <p:sldId id="261" r:id="rId7"/>
    <p:sldId id="337" r:id="rId8"/>
    <p:sldId id="269" r:id="rId9"/>
    <p:sldId id="336" r:id="rId10"/>
    <p:sldId id="329" r:id="rId11"/>
    <p:sldId id="316" r:id="rId12"/>
    <p:sldId id="338" r:id="rId13"/>
    <p:sldId id="339" r:id="rId14"/>
    <p:sldId id="340" r:id="rId15"/>
    <p:sldId id="342" r:id="rId16"/>
    <p:sldId id="343" r:id="rId17"/>
    <p:sldId id="344" r:id="rId18"/>
    <p:sldId id="345" r:id="rId19"/>
    <p:sldId id="346" r:id="rId20"/>
    <p:sldId id="347" r:id="rId21"/>
    <p:sldId id="348" r:id="rId22"/>
    <p:sldId id="296" r:id="rId23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66"/>
    <a:srgbClr val="AC75D5"/>
    <a:srgbClr val="B7F381"/>
    <a:srgbClr val="F9B9F4"/>
    <a:srgbClr val="66FF99"/>
    <a:srgbClr val="A6F878"/>
    <a:srgbClr val="EDFC2C"/>
    <a:srgbClr val="C8A5E3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91" autoAdjust="0"/>
  </p:normalViewPr>
  <p:slideViewPr>
    <p:cSldViewPr>
      <p:cViewPr varScale="1">
        <p:scale>
          <a:sx n="71" d="100"/>
          <a:sy n="71" d="100"/>
        </p:scale>
        <p:origin x="510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Relationship Id="rId4" Type="http://schemas.openxmlformats.org/officeDocument/2006/relationships/image" Target="../media/image6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5FC166-9F32-489E-95A4-815A14B3BF7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EE713E09-7B91-488A-85E5-7C3360013DDD}">
      <dgm:prSet phldrT="[Текст]" custT="1"/>
      <dgm:spPr/>
      <dgm:t>
        <a:bodyPr/>
        <a:lstStyle/>
        <a:p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baholash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ishlarining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maqsad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vazifalarini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aniqlash</a:t>
          </a:r>
          <a:endParaRPr lang="en-US" sz="24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1BFECB-3160-44BE-B28F-D81F01BCDF7E}" type="parTrans" cxnId="{3D86272A-7DE1-42F5-B95B-C3849C127158}">
      <dgm:prSet/>
      <dgm:spPr/>
      <dgm:t>
        <a:bodyPr/>
        <a:lstStyle/>
        <a:p>
          <a:endParaRPr lang="en-US"/>
        </a:p>
      </dgm:t>
    </dgm:pt>
    <dgm:pt modelId="{D3529D6F-9D78-41C7-8F88-5728AAA3F705}" type="sibTrans" cxnId="{3D86272A-7DE1-42F5-B95B-C3849C127158}">
      <dgm:prSet/>
      <dgm:spPr/>
      <dgm:t>
        <a:bodyPr/>
        <a:lstStyle/>
        <a:p>
          <a:endParaRPr lang="en-US"/>
        </a:p>
      </dgm:t>
    </dgm:pt>
    <dgm:pt modelId="{73CD503E-5692-4FB7-96B7-4C975A95CA23}">
      <dgm:prSet phldrT="[Текст]" custT="1"/>
      <dgm:spPr>
        <a:solidFill>
          <a:srgbClr val="FFFF00">
            <a:alpha val="70000"/>
          </a:srgbClr>
        </a:solidFill>
      </dgm:spPr>
      <dgm:t>
        <a:bodyPr/>
        <a:lstStyle/>
        <a:p>
          <a:r>
            <a:rPr lang="en-US" sz="1900" dirty="0" smtClean="0"/>
            <a:t> </a:t>
          </a:r>
          <a:r>
            <a:rPr lang="en-US" sz="2400" b="1" dirty="0" err="1" smtClean="0">
              <a:solidFill>
                <a:srgbClr val="000000"/>
              </a:solidFill>
            </a:rPr>
            <a:t>olingan</a:t>
          </a:r>
          <a:r>
            <a:rPr lang="en-US" sz="2400" b="1" dirty="0" smtClean="0">
              <a:solidFill>
                <a:srgbClr val="000000"/>
              </a:solidFill>
            </a:rPr>
            <a:t>  </a:t>
          </a:r>
          <a:r>
            <a:rPr lang="en-US" sz="2400" b="1" dirty="0" err="1" smtClean="0">
              <a:solidFill>
                <a:srgbClr val="000000"/>
              </a:solidFill>
            </a:rPr>
            <a:t>ma’lumotlar</a:t>
          </a:r>
          <a:r>
            <a:rPr lang="en-US" sz="2400" b="1" dirty="0" smtClean="0">
              <a:solidFill>
                <a:srgbClr val="000000"/>
              </a:solidFill>
            </a:rPr>
            <a:t>  </a:t>
          </a:r>
          <a:r>
            <a:rPr lang="en-US" sz="2400" b="1" dirty="0" err="1" smtClean="0">
              <a:solidFill>
                <a:srgbClr val="000000"/>
              </a:solidFill>
            </a:rPr>
            <a:t>va</a:t>
          </a:r>
          <a:r>
            <a:rPr lang="en-US" sz="2400" b="1" dirty="0" smtClean="0">
              <a:solidFill>
                <a:srgbClr val="000000"/>
              </a:solidFill>
            </a:rPr>
            <a:t>  </a:t>
          </a:r>
          <a:r>
            <a:rPr lang="en-US" sz="2400" b="1" dirty="0" err="1" smtClean="0">
              <a:solidFill>
                <a:srgbClr val="000000"/>
              </a:solidFill>
            </a:rPr>
            <a:t>ko‘rsatkichlarni</a:t>
          </a:r>
          <a:r>
            <a:rPr lang="en-US" sz="2400" b="1" dirty="0" smtClean="0">
              <a:solidFill>
                <a:srgbClr val="000000"/>
              </a:solidFill>
            </a:rPr>
            <a:t>  </a:t>
          </a:r>
          <a:r>
            <a:rPr lang="en-US" sz="2400" b="1" dirty="0" err="1" smtClean="0">
              <a:solidFill>
                <a:srgbClr val="000000"/>
              </a:solidFill>
            </a:rPr>
            <a:t>bir-biriga</a:t>
          </a:r>
          <a:r>
            <a:rPr lang="en-US" sz="2400" b="1" dirty="0" smtClean="0">
              <a:solidFill>
                <a:srgbClr val="000000"/>
              </a:solidFill>
            </a:rPr>
            <a:t>  </a:t>
          </a:r>
          <a:r>
            <a:rPr lang="en-US" sz="2400" b="1" dirty="0" err="1" smtClean="0">
              <a:solidFill>
                <a:srgbClr val="000000"/>
              </a:solidFill>
            </a:rPr>
            <a:t>taqqoslash</a:t>
          </a:r>
          <a:r>
            <a:rPr lang="en-US" sz="2400" b="1" dirty="0" smtClean="0">
              <a:solidFill>
                <a:srgbClr val="000000"/>
              </a:solidFill>
            </a:rPr>
            <a:t>  </a:t>
          </a:r>
          <a:r>
            <a:rPr lang="en-US" sz="2400" b="1" dirty="0" err="1" smtClean="0">
              <a:solidFill>
                <a:srgbClr val="000000"/>
              </a:solidFill>
            </a:rPr>
            <a:t>asosida</a:t>
          </a:r>
          <a:r>
            <a:rPr lang="en-US" sz="2400" b="1" dirty="0" smtClean="0">
              <a:solidFill>
                <a:srgbClr val="000000"/>
              </a:solidFill>
            </a:rPr>
            <a:t> </a:t>
          </a:r>
          <a:r>
            <a:rPr lang="en-US" sz="2400" b="1" dirty="0" err="1" smtClean="0">
              <a:solidFill>
                <a:srgbClr val="000000"/>
              </a:solidFill>
            </a:rPr>
            <a:t>har</a:t>
          </a:r>
          <a:r>
            <a:rPr lang="en-US" sz="2400" b="1" dirty="0" smtClean="0">
              <a:solidFill>
                <a:srgbClr val="000000"/>
              </a:solidFill>
            </a:rPr>
            <a:t> </a:t>
          </a:r>
          <a:r>
            <a:rPr lang="en-US" sz="2400" b="1" dirty="0" err="1" smtClean="0">
              <a:solidFill>
                <a:srgbClr val="000000"/>
              </a:solidFill>
            </a:rPr>
            <a:t>bir</a:t>
          </a:r>
          <a:r>
            <a:rPr lang="en-US" sz="2400" b="1" dirty="0" smtClean="0">
              <a:solidFill>
                <a:srgbClr val="000000"/>
              </a:solidFill>
            </a:rPr>
            <a:t> </a:t>
          </a:r>
          <a:r>
            <a:rPr lang="en-US" sz="2400" b="1" dirty="0" err="1" smtClean="0">
              <a:solidFill>
                <a:srgbClr val="000000"/>
              </a:solidFill>
            </a:rPr>
            <a:t>komponent</a:t>
          </a:r>
          <a:r>
            <a:rPr lang="en-US" sz="2400" b="1" dirty="0" smtClean="0">
              <a:solidFill>
                <a:srgbClr val="000000"/>
              </a:solidFill>
            </a:rPr>
            <a:t> </a:t>
          </a:r>
          <a:r>
            <a:rPr lang="uz-Cyrl-UZ" sz="2400" b="1" dirty="0" smtClean="0">
              <a:solidFill>
                <a:srgbClr val="000000"/>
              </a:solidFill>
            </a:rPr>
            <a:t> </a:t>
          </a:r>
          <a:r>
            <a:rPr lang="en-US" sz="2400" b="1" dirty="0" err="1" smtClean="0">
              <a:solidFill>
                <a:srgbClr val="000000"/>
              </a:solidFill>
            </a:rPr>
            <a:t>bo‘yicha</a:t>
          </a:r>
          <a:r>
            <a:rPr lang="en-US" sz="2400" b="1" dirty="0" smtClean="0">
              <a:solidFill>
                <a:srgbClr val="000000"/>
              </a:solidFill>
            </a:rPr>
            <a:t> </a:t>
          </a:r>
          <a:r>
            <a:rPr lang="en-US" sz="2400" b="1" dirty="0" err="1" smtClean="0">
              <a:solidFill>
                <a:srgbClr val="000000"/>
              </a:solidFill>
            </a:rPr>
            <a:t>alohida</a:t>
          </a:r>
          <a:r>
            <a:rPr lang="en-US" sz="2400" b="1" dirty="0" smtClean="0">
              <a:solidFill>
                <a:srgbClr val="000000"/>
              </a:solidFill>
            </a:rPr>
            <a:t> </a:t>
          </a:r>
          <a:r>
            <a:rPr lang="en-US" sz="2400" b="1" dirty="0" err="1" smtClean="0">
              <a:solidFill>
                <a:srgbClr val="000000"/>
              </a:solidFill>
            </a:rPr>
            <a:t>baholashni</a:t>
          </a:r>
          <a:r>
            <a:rPr lang="en-US" sz="2400" b="1" dirty="0" smtClean="0">
              <a:solidFill>
                <a:srgbClr val="000000"/>
              </a:solidFill>
            </a:rPr>
            <a:t> </a:t>
          </a:r>
          <a:r>
            <a:rPr lang="en-US" sz="2400" b="1" dirty="0" err="1" smtClean="0">
              <a:solidFill>
                <a:srgbClr val="000000"/>
              </a:solidFill>
            </a:rPr>
            <a:t>amalga</a:t>
          </a:r>
          <a:r>
            <a:rPr lang="en-US" sz="2400" b="1" dirty="0" smtClean="0">
              <a:solidFill>
                <a:srgbClr val="000000"/>
              </a:solidFill>
            </a:rPr>
            <a:t> </a:t>
          </a:r>
          <a:r>
            <a:rPr lang="en-US" sz="2400" b="1" dirty="0" err="1" smtClean="0">
              <a:solidFill>
                <a:srgbClr val="000000"/>
              </a:solidFill>
            </a:rPr>
            <a:t>oshirish</a:t>
          </a:r>
          <a:endParaRPr lang="en-US" sz="2400" b="1" dirty="0">
            <a:solidFill>
              <a:srgbClr val="000000"/>
            </a:solidFill>
          </a:endParaRPr>
        </a:p>
      </dgm:t>
    </dgm:pt>
    <dgm:pt modelId="{7784901E-43A4-4EDE-9EEE-815FC38E5B3E}" type="parTrans" cxnId="{EDCBBB97-EC4F-4BE0-801D-E0B8E73300A2}">
      <dgm:prSet/>
      <dgm:spPr/>
      <dgm:t>
        <a:bodyPr/>
        <a:lstStyle/>
        <a:p>
          <a:endParaRPr lang="en-US"/>
        </a:p>
      </dgm:t>
    </dgm:pt>
    <dgm:pt modelId="{1D299A9E-71F0-4109-B3F4-2E747C0AB451}" type="sibTrans" cxnId="{EDCBBB97-EC4F-4BE0-801D-E0B8E73300A2}">
      <dgm:prSet/>
      <dgm:spPr/>
      <dgm:t>
        <a:bodyPr/>
        <a:lstStyle/>
        <a:p>
          <a:endParaRPr lang="en-US"/>
        </a:p>
      </dgm:t>
    </dgm:pt>
    <dgm:pt modelId="{8F132509-76D6-414A-A352-94321DEE6E2E}">
      <dgm:prSet phldrT="[Текст]" custT="1"/>
      <dgm:spPr>
        <a:solidFill>
          <a:srgbClr val="AC75D5">
            <a:alpha val="50000"/>
          </a:srgbClr>
        </a:solidFill>
      </dgm:spPr>
      <dgm:t>
        <a:bodyPr/>
        <a:lstStyle/>
        <a:p>
          <a:r>
            <a:rPr lang="es-E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yakuniy jadval va xaritalar tuzish</a:t>
          </a:r>
          <a:endParaRPr lang="en-US" sz="24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ED8010-012A-4883-B101-6FEA6CCCC83D}" type="parTrans" cxnId="{C0AB1088-4557-4351-812F-2E7FDF190C86}">
      <dgm:prSet/>
      <dgm:spPr/>
      <dgm:t>
        <a:bodyPr/>
        <a:lstStyle/>
        <a:p>
          <a:endParaRPr lang="en-US"/>
        </a:p>
      </dgm:t>
    </dgm:pt>
    <dgm:pt modelId="{530B17D3-D3B9-43B4-9434-F7ED999A29E9}" type="sibTrans" cxnId="{C0AB1088-4557-4351-812F-2E7FDF190C86}">
      <dgm:prSet/>
      <dgm:spPr/>
      <dgm:t>
        <a:bodyPr/>
        <a:lstStyle/>
        <a:p>
          <a:endParaRPr lang="en-US"/>
        </a:p>
      </dgm:t>
    </dgm:pt>
    <dgm:pt modelId="{F05B548A-1E3D-4C4E-8B78-20F2DE553776}">
      <dgm:prSet custT="1"/>
      <dgm:spPr>
        <a:solidFill>
          <a:srgbClr val="66FF99">
            <a:alpha val="76667"/>
          </a:srgbClr>
        </a:solidFill>
      </dgm:spPr>
      <dgm:t>
        <a:bodyPr/>
        <a:lstStyle/>
        <a:p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o‘rganilayotgan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hudud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daryo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vodiysining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hozirgi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kelajakdagi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holatini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belgilaydigan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ko‘rsatkichlar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yoki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xossalarni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o‘rganish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o‘lchash</a:t>
          </a:r>
          <a:endParaRPr lang="en-US" sz="24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D2C9DB-6D01-4084-B7F1-20868EA29449}" type="parTrans" cxnId="{FAF92AE1-8E0B-421A-ABED-07A44756BF6E}">
      <dgm:prSet/>
      <dgm:spPr/>
      <dgm:t>
        <a:bodyPr/>
        <a:lstStyle/>
        <a:p>
          <a:endParaRPr lang="en-US"/>
        </a:p>
      </dgm:t>
    </dgm:pt>
    <dgm:pt modelId="{2D52D31A-02E8-4CF1-938B-48A2E383278B}" type="sibTrans" cxnId="{FAF92AE1-8E0B-421A-ABED-07A44756BF6E}">
      <dgm:prSet/>
      <dgm:spPr/>
      <dgm:t>
        <a:bodyPr/>
        <a:lstStyle/>
        <a:p>
          <a:endParaRPr lang="en-US"/>
        </a:p>
      </dgm:t>
    </dgm:pt>
    <dgm:pt modelId="{887DC2FB-940E-4310-A553-CF44E99C4CB5}">
      <dgm:prSet custT="1"/>
      <dgm:spPr>
        <a:solidFill>
          <a:srgbClr val="F9B9F4">
            <a:alpha val="80000"/>
          </a:srgbClr>
        </a:solidFill>
      </dgm:spPr>
      <dgm:t>
        <a:bodyPr/>
        <a:lstStyle/>
        <a:p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baholash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uchun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zarur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bo‘lgan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ko‘rsatkichlar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yoki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ma’lumotlar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ro‘yxatini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tuzish</a:t>
          </a:r>
          <a:endParaRPr lang="en-US" sz="24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E0F892-1BFB-4B7B-8981-8CD9ECDBF346}" type="parTrans" cxnId="{8232F062-9180-48E5-B52C-DC95AA2C70A0}">
      <dgm:prSet/>
      <dgm:spPr/>
      <dgm:t>
        <a:bodyPr/>
        <a:lstStyle/>
        <a:p>
          <a:endParaRPr lang="en-US"/>
        </a:p>
      </dgm:t>
    </dgm:pt>
    <dgm:pt modelId="{9AFB2DD1-394A-4A43-8E39-526F4340A2B7}" type="sibTrans" cxnId="{8232F062-9180-48E5-B52C-DC95AA2C70A0}">
      <dgm:prSet/>
      <dgm:spPr/>
      <dgm:t>
        <a:bodyPr/>
        <a:lstStyle/>
        <a:p>
          <a:endParaRPr lang="en-US"/>
        </a:p>
      </dgm:t>
    </dgm:pt>
    <dgm:pt modelId="{BE3657E1-CCF6-45D6-9AFE-FB64AF1E0671}">
      <dgm:prSet custT="1"/>
      <dgm:spPr>
        <a:solidFill>
          <a:srgbClr val="B7F381">
            <a:alpha val="57647"/>
          </a:srgbClr>
        </a:solidFill>
      </dgm:spPr>
      <dgm:t>
        <a:bodyPr/>
        <a:lstStyle/>
        <a:p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alohida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baholashlar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asosida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umumiy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baholashni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amalga</a:t>
          </a:r>
          <a:r>
            <a: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oshirish</a:t>
          </a:r>
          <a:endParaRPr lang="en-US" sz="24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151B2B-AD9E-4DA6-9EB3-5112E85F6735}" type="parTrans" cxnId="{127401CC-E1D4-4A96-9B41-763124EFAEE1}">
      <dgm:prSet/>
      <dgm:spPr/>
      <dgm:t>
        <a:bodyPr/>
        <a:lstStyle/>
        <a:p>
          <a:endParaRPr lang="en-US"/>
        </a:p>
      </dgm:t>
    </dgm:pt>
    <dgm:pt modelId="{8EB2C1E5-ADE1-43AE-BCD2-5E38FF6CB4CB}" type="sibTrans" cxnId="{127401CC-E1D4-4A96-9B41-763124EFAEE1}">
      <dgm:prSet/>
      <dgm:spPr/>
      <dgm:t>
        <a:bodyPr/>
        <a:lstStyle/>
        <a:p>
          <a:endParaRPr lang="en-US"/>
        </a:p>
      </dgm:t>
    </dgm:pt>
    <dgm:pt modelId="{125BEE6B-BF7A-4AEF-9B6D-79B3E4895E73}" type="pres">
      <dgm:prSet presAssocID="{8D5FC166-9F32-489E-95A4-815A14B3BF7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B104B10-5285-496B-9ABB-DC0C0686E3BD}" type="pres">
      <dgm:prSet presAssocID="{8D5FC166-9F32-489E-95A4-815A14B3BF79}" presName="Name1" presStyleCnt="0"/>
      <dgm:spPr/>
    </dgm:pt>
    <dgm:pt modelId="{5188D851-F4F8-469D-900A-EE645F8A830A}" type="pres">
      <dgm:prSet presAssocID="{8D5FC166-9F32-489E-95A4-815A14B3BF79}" presName="cycle" presStyleCnt="0"/>
      <dgm:spPr/>
    </dgm:pt>
    <dgm:pt modelId="{99ACDD35-9BB1-4DBC-87E9-6549282B54DF}" type="pres">
      <dgm:prSet presAssocID="{8D5FC166-9F32-489E-95A4-815A14B3BF79}" presName="srcNode" presStyleLbl="node1" presStyleIdx="0" presStyleCnt="6"/>
      <dgm:spPr/>
    </dgm:pt>
    <dgm:pt modelId="{5D38C23D-FC59-4B2B-BECF-9F93A91D976F}" type="pres">
      <dgm:prSet presAssocID="{8D5FC166-9F32-489E-95A4-815A14B3BF79}" presName="conn" presStyleLbl="parChTrans1D2" presStyleIdx="0" presStyleCnt="1"/>
      <dgm:spPr/>
      <dgm:t>
        <a:bodyPr/>
        <a:lstStyle/>
        <a:p>
          <a:endParaRPr lang="en-US"/>
        </a:p>
      </dgm:t>
    </dgm:pt>
    <dgm:pt modelId="{F0A80CFB-AB8C-48BE-876C-FCB3FFC665B8}" type="pres">
      <dgm:prSet presAssocID="{8D5FC166-9F32-489E-95A4-815A14B3BF79}" presName="extraNode" presStyleLbl="node1" presStyleIdx="0" presStyleCnt="6"/>
      <dgm:spPr/>
    </dgm:pt>
    <dgm:pt modelId="{4AB896AB-F55E-4328-AD20-CF837284669E}" type="pres">
      <dgm:prSet presAssocID="{8D5FC166-9F32-489E-95A4-815A14B3BF79}" presName="dstNode" presStyleLbl="node1" presStyleIdx="0" presStyleCnt="6"/>
      <dgm:spPr/>
    </dgm:pt>
    <dgm:pt modelId="{324AADBA-6BE8-40E8-9B9F-BFF7E6C7A68E}" type="pres">
      <dgm:prSet presAssocID="{EE713E09-7B91-488A-85E5-7C3360013DDD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F67520-742E-4495-A117-817CF1BBE152}" type="pres">
      <dgm:prSet presAssocID="{EE713E09-7B91-488A-85E5-7C3360013DDD}" presName="accent_1" presStyleCnt="0"/>
      <dgm:spPr/>
    </dgm:pt>
    <dgm:pt modelId="{9B55E1F3-2D01-44F5-AE3B-4C95C54F262E}" type="pres">
      <dgm:prSet presAssocID="{EE713E09-7B91-488A-85E5-7C3360013DDD}" presName="accentRepeatNode" presStyleLbl="solidFgAcc1" presStyleIdx="0" presStyleCnt="6"/>
      <dgm:spPr/>
    </dgm:pt>
    <dgm:pt modelId="{657A7665-6A76-481E-8002-1967504D5A22}" type="pres">
      <dgm:prSet presAssocID="{887DC2FB-940E-4310-A553-CF44E99C4CB5}" presName="text_2" presStyleLbl="node1" presStyleIdx="1" presStyleCnt="6" custLinFactNeighborX="-80" custLinFactNeighborY="-186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FF65E8-9B1A-42D4-9FA1-51E8DDF4EDE4}" type="pres">
      <dgm:prSet presAssocID="{887DC2FB-940E-4310-A553-CF44E99C4CB5}" presName="accent_2" presStyleCnt="0"/>
      <dgm:spPr/>
    </dgm:pt>
    <dgm:pt modelId="{9426A1AC-2585-4979-89DD-86E0F624114D}" type="pres">
      <dgm:prSet presAssocID="{887DC2FB-940E-4310-A553-CF44E99C4CB5}" presName="accentRepeatNode" presStyleLbl="solidFgAcc1" presStyleIdx="1" presStyleCnt="6"/>
      <dgm:spPr/>
    </dgm:pt>
    <dgm:pt modelId="{4536B700-54E7-4460-A4BA-3DF622AB2B35}" type="pres">
      <dgm:prSet presAssocID="{F05B548A-1E3D-4C4E-8B78-20F2DE553776}" presName="text_3" presStyleLbl="node1" presStyleIdx="2" presStyleCnt="6" custScaleY="167352" custLinFactNeighborX="-182" custLinFactNeighborY="-140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F6B68B-7CD0-4DDB-AA03-EA05FEEED8A5}" type="pres">
      <dgm:prSet presAssocID="{F05B548A-1E3D-4C4E-8B78-20F2DE553776}" presName="accent_3" presStyleCnt="0"/>
      <dgm:spPr/>
    </dgm:pt>
    <dgm:pt modelId="{0CCCA08B-CFCC-4A5A-8B18-0825976D1DC6}" type="pres">
      <dgm:prSet presAssocID="{F05B548A-1E3D-4C4E-8B78-20F2DE553776}" presName="accentRepeatNode" presStyleLbl="solidFgAcc1" presStyleIdx="2" presStyleCnt="6"/>
      <dgm:spPr/>
    </dgm:pt>
    <dgm:pt modelId="{11C01942-CD10-49F6-A0E0-E7BE3FDA2C26}" type="pres">
      <dgm:prSet presAssocID="{73CD503E-5692-4FB7-96B7-4C975A95CA23}" presName="text_4" presStyleLbl="node1" presStyleIdx="3" presStyleCnt="6" custScaleY="156603" custLinFactNeighborX="-182" custLinFactNeighborY="177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47F19B-C5C9-4FAC-B17D-223673B8379A}" type="pres">
      <dgm:prSet presAssocID="{73CD503E-5692-4FB7-96B7-4C975A95CA23}" presName="accent_4" presStyleCnt="0"/>
      <dgm:spPr/>
    </dgm:pt>
    <dgm:pt modelId="{86E34981-03E0-4FD1-8DD2-798957059496}" type="pres">
      <dgm:prSet presAssocID="{73CD503E-5692-4FB7-96B7-4C975A95CA23}" presName="accentRepeatNode" presStyleLbl="solidFgAcc1" presStyleIdx="3" presStyleCnt="6"/>
      <dgm:spPr/>
    </dgm:pt>
    <dgm:pt modelId="{09178452-1F27-40FC-8D21-6B8A86727ADB}" type="pres">
      <dgm:prSet presAssocID="{BE3657E1-CCF6-45D6-9AFE-FB64AF1E0671}" presName="text_5" presStyleLbl="node1" presStyleIdx="4" presStyleCnt="6" custLinFactNeighborY="226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B985C5-56B3-4569-956A-500D897AF5B9}" type="pres">
      <dgm:prSet presAssocID="{BE3657E1-CCF6-45D6-9AFE-FB64AF1E0671}" presName="accent_5" presStyleCnt="0"/>
      <dgm:spPr/>
    </dgm:pt>
    <dgm:pt modelId="{6D6504BB-A780-4B30-9DD3-A0158E6116AB}" type="pres">
      <dgm:prSet presAssocID="{BE3657E1-CCF6-45D6-9AFE-FB64AF1E0671}" presName="accentRepeatNode" presStyleLbl="solidFgAcc1" presStyleIdx="4" presStyleCnt="6"/>
      <dgm:spPr/>
    </dgm:pt>
    <dgm:pt modelId="{C2232C25-0BD9-4C28-B51B-61E9E9E5906F}" type="pres">
      <dgm:prSet presAssocID="{8F132509-76D6-414A-A352-94321DEE6E2E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D103DC-DCB3-46D1-B032-2D1EC3BAB3B3}" type="pres">
      <dgm:prSet presAssocID="{8F132509-76D6-414A-A352-94321DEE6E2E}" presName="accent_6" presStyleCnt="0"/>
      <dgm:spPr/>
    </dgm:pt>
    <dgm:pt modelId="{2918BC59-A8F8-42C3-8846-01D61102F634}" type="pres">
      <dgm:prSet presAssocID="{8F132509-76D6-414A-A352-94321DEE6E2E}" presName="accentRepeatNode" presStyleLbl="solidFgAcc1" presStyleIdx="5" presStyleCnt="6"/>
      <dgm:spPr/>
    </dgm:pt>
  </dgm:ptLst>
  <dgm:cxnLst>
    <dgm:cxn modelId="{127401CC-E1D4-4A96-9B41-763124EFAEE1}" srcId="{8D5FC166-9F32-489E-95A4-815A14B3BF79}" destId="{BE3657E1-CCF6-45D6-9AFE-FB64AF1E0671}" srcOrd="4" destOrd="0" parTransId="{DE151B2B-AD9E-4DA6-9EB3-5112E85F6735}" sibTransId="{8EB2C1E5-ADE1-43AE-BCD2-5E38FF6CB4CB}"/>
    <dgm:cxn modelId="{9E6DCD80-71AB-4026-B671-5D96CC021E1F}" type="presOf" srcId="{73CD503E-5692-4FB7-96B7-4C975A95CA23}" destId="{11C01942-CD10-49F6-A0E0-E7BE3FDA2C26}" srcOrd="0" destOrd="0" presId="urn:microsoft.com/office/officeart/2008/layout/VerticalCurvedList"/>
    <dgm:cxn modelId="{3D86272A-7DE1-42F5-B95B-C3849C127158}" srcId="{8D5FC166-9F32-489E-95A4-815A14B3BF79}" destId="{EE713E09-7B91-488A-85E5-7C3360013DDD}" srcOrd="0" destOrd="0" parTransId="{691BFECB-3160-44BE-B28F-D81F01BCDF7E}" sibTransId="{D3529D6F-9D78-41C7-8F88-5728AAA3F705}"/>
    <dgm:cxn modelId="{09835A86-6152-465D-B51A-6CC1CB595D55}" type="presOf" srcId="{F05B548A-1E3D-4C4E-8B78-20F2DE553776}" destId="{4536B700-54E7-4460-A4BA-3DF622AB2B35}" srcOrd="0" destOrd="0" presId="urn:microsoft.com/office/officeart/2008/layout/VerticalCurvedList"/>
    <dgm:cxn modelId="{DF4EF70B-A5AC-45C6-B3B1-AFD786A6FF6A}" type="presOf" srcId="{EE713E09-7B91-488A-85E5-7C3360013DDD}" destId="{324AADBA-6BE8-40E8-9B9F-BFF7E6C7A68E}" srcOrd="0" destOrd="0" presId="urn:microsoft.com/office/officeart/2008/layout/VerticalCurvedList"/>
    <dgm:cxn modelId="{2A3620FB-E672-4EEB-A65B-FD12063BF201}" type="presOf" srcId="{8D5FC166-9F32-489E-95A4-815A14B3BF79}" destId="{125BEE6B-BF7A-4AEF-9B6D-79B3E4895E73}" srcOrd="0" destOrd="0" presId="urn:microsoft.com/office/officeart/2008/layout/VerticalCurvedList"/>
    <dgm:cxn modelId="{8232F062-9180-48E5-B52C-DC95AA2C70A0}" srcId="{8D5FC166-9F32-489E-95A4-815A14B3BF79}" destId="{887DC2FB-940E-4310-A553-CF44E99C4CB5}" srcOrd="1" destOrd="0" parTransId="{93E0F892-1BFB-4B7B-8981-8CD9ECDBF346}" sibTransId="{9AFB2DD1-394A-4A43-8E39-526F4340A2B7}"/>
    <dgm:cxn modelId="{EDCBBB97-EC4F-4BE0-801D-E0B8E73300A2}" srcId="{8D5FC166-9F32-489E-95A4-815A14B3BF79}" destId="{73CD503E-5692-4FB7-96B7-4C975A95CA23}" srcOrd="3" destOrd="0" parTransId="{7784901E-43A4-4EDE-9EEE-815FC38E5B3E}" sibTransId="{1D299A9E-71F0-4109-B3F4-2E747C0AB451}"/>
    <dgm:cxn modelId="{C0AB1088-4557-4351-812F-2E7FDF190C86}" srcId="{8D5FC166-9F32-489E-95A4-815A14B3BF79}" destId="{8F132509-76D6-414A-A352-94321DEE6E2E}" srcOrd="5" destOrd="0" parTransId="{B5ED8010-012A-4883-B101-6FEA6CCCC83D}" sibTransId="{530B17D3-D3B9-43B4-9434-F7ED999A29E9}"/>
    <dgm:cxn modelId="{7E5E0BD4-7D1E-48F3-9F54-62468489CE84}" type="presOf" srcId="{887DC2FB-940E-4310-A553-CF44E99C4CB5}" destId="{657A7665-6A76-481E-8002-1967504D5A22}" srcOrd="0" destOrd="0" presId="urn:microsoft.com/office/officeart/2008/layout/VerticalCurvedList"/>
    <dgm:cxn modelId="{F57ADF14-152F-44E3-BF7D-6CA150CC4619}" type="presOf" srcId="{8F132509-76D6-414A-A352-94321DEE6E2E}" destId="{C2232C25-0BD9-4C28-B51B-61E9E9E5906F}" srcOrd="0" destOrd="0" presId="urn:microsoft.com/office/officeart/2008/layout/VerticalCurvedList"/>
    <dgm:cxn modelId="{96D903F6-E16F-4088-9F63-32F4366A935E}" type="presOf" srcId="{D3529D6F-9D78-41C7-8F88-5728AAA3F705}" destId="{5D38C23D-FC59-4B2B-BECF-9F93A91D976F}" srcOrd="0" destOrd="0" presId="urn:microsoft.com/office/officeart/2008/layout/VerticalCurvedList"/>
    <dgm:cxn modelId="{791F21AD-E229-45EC-B3F7-3028C8698839}" type="presOf" srcId="{BE3657E1-CCF6-45D6-9AFE-FB64AF1E0671}" destId="{09178452-1F27-40FC-8D21-6B8A86727ADB}" srcOrd="0" destOrd="0" presId="urn:microsoft.com/office/officeart/2008/layout/VerticalCurvedList"/>
    <dgm:cxn modelId="{FAF92AE1-8E0B-421A-ABED-07A44756BF6E}" srcId="{8D5FC166-9F32-489E-95A4-815A14B3BF79}" destId="{F05B548A-1E3D-4C4E-8B78-20F2DE553776}" srcOrd="2" destOrd="0" parTransId="{9CD2C9DB-6D01-4084-B7F1-20868EA29449}" sibTransId="{2D52D31A-02E8-4CF1-938B-48A2E383278B}"/>
    <dgm:cxn modelId="{736CB87C-0421-4B29-93D3-36EFC10F1ED8}" type="presParOf" srcId="{125BEE6B-BF7A-4AEF-9B6D-79B3E4895E73}" destId="{FB104B10-5285-496B-9ABB-DC0C0686E3BD}" srcOrd="0" destOrd="0" presId="urn:microsoft.com/office/officeart/2008/layout/VerticalCurvedList"/>
    <dgm:cxn modelId="{A8CCAFC0-4211-434F-97F8-20EB1BE172D8}" type="presParOf" srcId="{FB104B10-5285-496B-9ABB-DC0C0686E3BD}" destId="{5188D851-F4F8-469D-900A-EE645F8A830A}" srcOrd="0" destOrd="0" presId="urn:microsoft.com/office/officeart/2008/layout/VerticalCurvedList"/>
    <dgm:cxn modelId="{FA0F2C36-6425-4400-A336-6A22E27E8D70}" type="presParOf" srcId="{5188D851-F4F8-469D-900A-EE645F8A830A}" destId="{99ACDD35-9BB1-4DBC-87E9-6549282B54DF}" srcOrd="0" destOrd="0" presId="urn:microsoft.com/office/officeart/2008/layout/VerticalCurvedList"/>
    <dgm:cxn modelId="{7776A084-2A7A-4A84-BD75-015B176C9F5F}" type="presParOf" srcId="{5188D851-F4F8-469D-900A-EE645F8A830A}" destId="{5D38C23D-FC59-4B2B-BECF-9F93A91D976F}" srcOrd="1" destOrd="0" presId="urn:microsoft.com/office/officeart/2008/layout/VerticalCurvedList"/>
    <dgm:cxn modelId="{A15DC3EC-E6FA-4538-B492-46B7444F6085}" type="presParOf" srcId="{5188D851-F4F8-469D-900A-EE645F8A830A}" destId="{F0A80CFB-AB8C-48BE-876C-FCB3FFC665B8}" srcOrd="2" destOrd="0" presId="urn:microsoft.com/office/officeart/2008/layout/VerticalCurvedList"/>
    <dgm:cxn modelId="{0F3254DA-0295-4953-A0A7-3AE1085F7C61}" type="presParOf" srcId="{5188D851-F4F8-469D-900A-EE645F8A830A}" destId="{4AB896AB-F55E-4328-AD20-CF837284669E}" srcOrd="3" destOrd="0" presId="urn:microsoft.com/office/officeart/2008/layout/VerticalCurvedList"/>
    <dgm:cxn modelId="{FF74016D-00EB-4195-AF72-5071ECC07380}" type="presParOf" srcId="{FB104B10-5285-496B-9ABB-DC0C0686E3BD}" destId="{324AADBA-6BE8-40E8-9B9F-BFF7E6C7A68E}" srcOrd="1" destOrd="0" presId="urn:microsoft.com/office/officeart/2008/layout/VerticalCurvedList"/>
    <dgm:cxn modelId="{7A501510-FA42-4FF7-9C86-B95E1994E49F}" type="presParOf" srcId="{FB104B10-5285-496B-9ABB-DC0C0686E3BD}" destId="{DEF67520-742E-4495-A117-817CF1BBE152}" srcOrd="2" destOrd="0" presId="urn:microsoft.com/office/officeart/2008/layout/VerticalCurvedList"/>
    <dgm:cxn modelId="{1B0DBC1F-FB21-4BE7-8627-46C8A4ED8A42}" type="presParOf" srcId="{DEF67520-742E-4495-A117-817CF1BBE152}" destId="{9B55E1F3-2D01-44F5-AE3B-4C95C54F262E}" srcOrd="0" destOrd="0" presId="urn:microsoft.com/office/officeart/2008/layout/VerticalCurvedList"/>
    <dgm:cxn modelId="{B0B70FD6-C5BA-4FBC-B2DD-2905CCF5C836}" type="presParOf" srcId="{FB104B10-5285-496B-9ABB-DC0C0686E3BD}" destId="{657A7665-6A76-481E-8002-1967504D5A22}" srcOrd="3" destOrd="0" presId="urn:microsoft.com/office/officeart/2008/layout/VerticalCurvedList"/>
    <dgm:cxn modelId="{EE4809B1-7847-4819-9266-3233377087D1}" type="presParOf" srcId="{FB104B10-5285-496B-9ABB-DC0C0686E3BD}" destId="{69FF65E8-9B1A-42D4-9FA1-51E8DDF4EDE4}" srcOrd="4" destOrd="0" presId="urn:microsoft.com/office/officeart/2008/layout/VerticalCurvedList"/>
    <dgm:cxn modelId="{4927A8A8-A7EB-41D5-8ADA-0D059810868F}" type="presParOf" srcId="{69FF65E8-9B1A-42D4-9FA1-51E8DDF4EDE4}" destId="{9426A1AC-2585-4979-89DD-86E0F624114D}" srcOrd="0" destOrd="0" presId="urn:microsoft.com/office/officeart/2008/layout/VerticalCurvedList"/>
    <dgm:cxn modelId="{BE11BC5E-B9FE-48C7-AC92-993521B492E4}" type="presParOf" srcId="{FB104B10-5285-496B-9ABB-DC0C0686E3BD}" destId="{4536B700-54E7-4460-A4BA-3DF622AB2B35}" srcOrd="5" destOrd="0" presId="urn:microsoft.com/office/officeart/2008/layout/VerticalCurvedList"/>
    <dgm:cxn modelId="{B0886D0E-800A-429A-9201-9F1D70379BDC}" type="presParOf" srcId="{FB104B10-5285-496B-9ABB-DC0C0686E3BD}" destId="{14F6B68B-7CD0-4DDB-AA03-EA05FEEED8A5}" srcOrd="6" destOrd="0" presId="urn:microsoft.com/office/officeart/2008/layout/VerticalCurvedList"/>
    <dgm:cxn modelId="{A474C7D7-6F31-412B-96A4-59B22C531229}" type="presParOf" srcId="{14F6B68B-7CD0-4DDB-AA03-EA05FEEED8A5}" destId="{0CCCA08B-CFCC-4A5A-8B18-0825976D1DC6}" srcOrd="0" destOrd="0" presId="urn:microsoft.com/office/officeart/2008/layout/VerticalCurvedList"/>
    <dgm:cxn modelId="{7411E733-751E-4C21-84A5-616FBE2394C7}" type="presParOf" srcId="{FB104B10-5285-496B-9ABB-DC0C0686E3BD}" destId="{11C01942-CD10-49F6-A0E0-E7BE3FDA2C26}" srcOrd="7" destOrd="0" presId="urn:microsoft.com/office/officeart/2008/layout/VerticalCurvedList"/>
    <dgm:cxn modelId="{C78FB078-0C86-4FAD-9355-E3E111E4ED11}" type="presParOf" srcId="{FB104B10-5285-496B-9ABB-DC0C0686E3BD}" destId="{E747F19B-C5C9-4FAC-B17D-223673B8379A}" srcOrd="8" destOrd="0" presId="urn:microsoft.com/office/officeart/2008/layout/VerticalCurvedList"/>
    <dgm:cxn modelId="{5EBB934D-F3BA-4018-AE78-E1E528446B3B}" type="presParOf" srcId="{E747F19B-C5C9-4FAC-B17D-223673B8379A}" destId="{86E34981-03E0-4FD1-8DD2-798957059496}" srcOrd="0" destOrd="0" presId="urn:microsoft.com/office/officeart/2008/layout/VerticalCurvedList"/>
    <dgm:cxn modelId="{228647BD-9E63-4AE2-ACD1-08E7DEE8BDA2}" type="presParOf" srcId="{FB104B10-5285-496B-9ABB-DC0C0686E3BD}" destId="{09178452-1F27-40FC-8D21-6B8A86727ADB}" srcOrd="9" destOrd="0" presId="urn:microsoft.com/office/officeart/2008/layout/VerticalCurvedList"/>
    <dgm:cxn modelId="{50E29B9A-343D-404F-A9F9-3007599D1254}" type="presParOf" srcId="{FB104B10-5285-496B-9ABB-DC0C0686E3BD}" destId="{58B985C5-56B3-4569-956A-500D897AF5B9}" srcOrd="10" destOrd="0" presId="urn:microsoft.com/office/officeart/2008/layout/VerticalCurvedList"/>
    <dgm:cxn modelId="{8E4C8608-FD92-4C80-8014-9018F21EB86F}" type="presParOf" srcId="{58B985C5-56B3-4569-956A-500D897AF5B9}" destId="{6D6504BB-A780-4B30-9DD3-A0158E6116AB}" srcOrd="0" destOrd="0" presId="urn:microsoft.com/office/officeart/2008/layout/VerticalCurvedList"/>
    <dgm:cxn modelId="{2A615A69-DB59-4B15-8DB6-5232110BAC8B}" type="presParOf" srcId="{FB104B10-5285-496B-9ABB-DC0C0686E3BD}" destId="{C2232C25-0BD9-4C28-B51B-61E9E9E5906F}" srcOrd="11" destOrd="0" presId="urn:microsoft.com/office/officeart/2008/layout/VerticalCurvedList"/>
    <dgm:cxn modelId="{A8EFA2E8-C21F-49E2-B5A8-BD0B4EDF9C79}" type="presParOf" srcId="{FB104B10-5285-496B-9ABB-DC0C0686E3BD}" destId="{9CD103DC-DCB3-46D1-B032-2D1EC3BAB3B3}" srcOrd="12" destOrd="0" presId="urn:microsoft.com/office/officeart/2008/layout/VerticalCurvedList"/>
    <dgm:cxn modelId="{B83CF2FD-AEB3-4552-B055-991414C5DAC2}" type="presParOf" srcId="{9CD103DC-DCB3-46D1-B032-2D1EC3BAB3B3}" destId="{2918BC59-A8F8-42C3-8846-01D61102F63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DD07247-FCD5-475F-A2E2-7B89B5A0BDB4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722DA512-87D1-4BB4-A68C-E2B4929DB2BE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2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Relyefning</a:t>
          </a:r>
          <a:r>
            <a: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umumiy</a:t>
          </a:r>
          <a:r>
            <a: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ko‘rinishi</a:t>
          </a:r>
          <a:endParaRPr lang="en-US" sz="2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5F608D-C9E4-42FA-ACA3-B76B5D6E601A}" type="parTrans" cxnId="{AC06CE26-A7FD-4AE3-A48B-55C3BBC6422C}">
      <dgm:prSet/>
      <dgm:spPr/>
      <dgm:t>
        <a:bodyPr/>
        <a:lstStyle/>
        <a:p>
          <a:endParaRPr lang="en-US"/>
        </a:p>
      </dgm:t>
    </dgm:pt>
    <dgm:pt modelId="{CA11AB38-2B22-4805-8D8D-525C4750D3EF}" type="sibTrans" cxnId="{AC06CE26-A7FD-4AE3-A48B-55C3BBC6422C}">
      <dgm:prSet/>
      <dgm:spPr/>
      <dgm:t>
        <a:bodyPr/>
        <a:lstStyle/>
        <a:p>
          <a:endParaRPr lang="en-US"/>
        </a:p>
      </dgm:t>
    </dgm:pt>
    <dgm:pt modelId="{93E0E87D-3557-4172-8218-B7D87DA462C3}">
      <dgm:prSet phldrT="[Текст]" custT="1"/>
      <dgm:spPr/>
      <dgm:t>
        <a:bodyPr/>
        <a:lstStyle/>
        <a:p>
          <a:pPr algn="ctr"/>
          <a:r>
            <a:rPr lang="en-US" sz="2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o‘simliklarning</a:t>
          </a:r>
          <a:r>
            <a: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umumiy</a:t>
          </a:r>
          <a:r>
            <a: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ko‘rinishi</a:t>
          </a:r>
          <a:endParaRPr lang="en-US" sz="2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97A655-52E0-4881-A709-4DFD74BE8FD0}" type="parTrans" cxnId="{396EFD1C-6C68-4C9C-87AC-3682A6302D47}">
      <dgm:prSet/>
      <dgm:spPr/>
      <dgm:t>
        <a:bodyPr/>
        <a:lstStyle/>
        <a:p>
          <a:endParaRPr lang="en-US"/>
        </a:p>
      </dgm:t>
    </dgm:pt>
    <dgm:pt modelId="{9D405809-C45C-4C3C-AEC0-BADA009E929E}" type="sibTrans" cxnId="{396EFD1C-6C68-4C9C-87AC-3682A6302D47}">
      <dgm:prSet/>
      <dgm:spPr/>
      <dgm:t>
        <a:bodyPr/>
        <a:lstStyle/>
        <a:p>
          <a:endParaRPr lang="en-US"/>
        </a:p>
      </dgm:t>
    </dgm:pt>
    <dgm:pt modelId="{23CC3BFD-1A0D-4431-A85F-BD4C7831455F}">
      <dgm:prSet phldrT="[Текст]" custT="1"/>
      <dgm:spPr/>
      <dgm:t>
        <a:bodyPr/>
        <a:lstStyle/>
        <a:p>
          <a:pPr algn="ctr"/>
          <a:r>
            <a:rPr lang="en-US" sz="2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landshaft</a:t>
          </a:r>
          <a:r>
            <a: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umumiy</a:t>
          </a:r>
          <a:r>
            <a: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ko‘rinishi</a:t>
          </a:r>
          <a:endParaRPr lang="en-US" sz="2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8C63AA-5BE6-4538-8A22-A4EBD5403E17}" type="parTrans" cxnId="{600829EB-11EF-4883-B6C9-CE29E5FCA696}">
      <dgm:prSet/>
      <dgm:spPr/>
      <dgm:t>
        <a:bodyPr/>
        <a:lstStyle/>
        <a:p>
          <a:endParaRPr lang="en-US"/>
        </a:p>
      </dgm:t>
    </dgm:pt>
    <dgm:pt modelId="{229F7A3F-08B4-4EC8-BAE4-1E713EC0B783}" type="sibTrans" cxnId="{600829EB-11EF-4883-B6C9-CE29E5FCA696}">
      <dgm:prSet/>
      <dgm:spPr/>
      <dgm:t>
        <a:bodyPr/>
        <a:lstStyle/>
        <a:p>
          <a:endParaRPr lang="en-US"/>
        </a:p>
      </dgm:t>
    </dgm:pt>
    <dgm:pt modelId="{A583550A-7C70-46A8-80D5-EDB26FDF6765}">
      <dgm:prSet custT="1"/>
      <dgm:spPr/>
      <dgm:t>
        <a:bodyPr/>
        <a:lstStyle/>
        <a:p>
          <a:pPr algn="ctr"/>
          <a:r>
            <a:rPr lang="en-US" sz="2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tabiiy</a:t>
          </a:r>
          <a:r>
            <a: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sharoitning</a:t>
          </a:r>
          <a:r>
            <a: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umumiy</a:t>
          </a:r>
          <a:r>
            <a: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ko‘rinishi</a:t>
          </a:r>
          <a:endParaRPr lang="en-US" sz="2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F6166F-2AE8-41E4-8127-0A5ECFB7DE8C}" type="parTrans" cxnId="{A45756EB-74A1-453D-B3BF-DAE744D4C468}">
      <dgm:prSet/>
      <dgm:spPr/>
      <dgm:t>
        <a:bodyPr/>
        <a:lstStyle/>
        <a:p>
          <a:endParaRPr lang="en-US"/>
        </a:p>
      </dgm:t>
    </dgm:pt>
    <dgm:pt modelId="{41CBA071-D4F6-45BE-8E85-61398042A9AD}" type="sibTrans" cxnId="{A45756EB-74A1-453D-B3BF-DAE744D4C468}">
      <dgm:prSet/>
      <dgm:spPr/>
      <dgm:t>
        <a:bodyPr/>
        <a:lstStyle/>
        <a:p>
          <a:endParaRPr lang="en-US"/>
        </a:p>
      </dgm:t>
    </dgm:pt>
    <dgm:pt modelId="{6DBC2B58-9057-45B0-A638-4D74C6D45680}" type="pres">
      <dgm:prSet presAssocID="{9DD07247-FCD5-475F-A2E2-7B89B5A0BDB4}" presName="linearFlow" presStyleCnt="0">
        <dgm:presLayoutVars>
          <dgm:dir/>
          <dgm:resizeHandles val="exact"/>
        </dgm:presLayoutVars>
      </dgm:prSet>
      <dgm:spPr/>
    </dgm:pt>
    <dgm:pt modelId="{43E12401-284A-43E1-81A8-655617F0443D}" type="pres">
      <dgm:prSet presAssocID="{722DA512-87D1-4BB4-A68C-E2B4929DB2BE}" presName="composite" presStyleCnt="0"/>
      <dgm:spPr/>
    </dgm:pt>
    <dgm:pt modelId="{A8601E55-5C4F-4DE5-AA05-864156CDF284}" type="pres">
      <dgm:prSet presAssocID="{722DA512-87D1-4BB4-A68C-E2B4929DB2BE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F8F608A0-405E-4399-9F2D-6DB7771E8C8E}" type="pres">
      <dgm:prSet presAssocID="{722DA512-87D1-4BB4-A68C-E2B4929DB2BE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90C240-6AEC-4C82-BCAA-82178E02F1C1}" type="pres">
      <dgm:prSet presAssocID="{CA11AB38-2B22-4805-8D8D-525C4750D3EF}" presName="spacing" presStyleCnt="0"/>
      <dgm:spPr/>
    </dgm:pt>
    <dgm:pt modelId="{A6BB190A-3F32-45BD-B940-517C0C4E22F6}" type="pres">
      <dgm:prSet presAssocID="{93E0E87D-3557-4172-8218-B7D87DA462C3}" presName="composite" presStyleCnt="0"/>
      <dgm:spPr/>
    </dgm:pt>
    <dgm:pt modelId="{0DB9CF37-FFF2-42DE-9D77-4EBFAF41E3BB}" type="pres">
      <dgm:prSet presAssocID="{93E0E87D-3557-4172-8218-B7D87DA462C3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8B9D3FE-CF2F-4770-B77B-242FBF2CAC89}" type="pres">
      <dgm:prSet presAssocID="{93E0E87D-3557-4172-8218-B7D87DA462C3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49BDFE-7D1A-4528-8024-BA4FB7DDFBE0}" type="pres">
      <dgm:prSet presAssocID="{9D405809-C45C-4C3C-AEC0-BADA009E929E}" presName="spacing" presStyleCnt="0"/>
      <dgm:spPr/>
    </dgm:pt>
    <dgm:pt modelId="{AE864602-872C-4DDF-8C2D-8691681B1D07}" type="pres">
      <dgm:prSet presAssocID="{A583550A-7C70-46A8-80D5-EDB26FDF6765}" presName="composite" presStyleCnt="0"/>
      <dgm:spPr/>
    </dgm:pt>
    <dgm:pt modelId="{0A4EE66F-FFCA-40A8-B879-1EB35EDF1385}" type="pres">
      <dgm:prSet presAssocID="{A583550A-7C70-46A8-80D5-EDB26FDF6765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1BA7894-30FE-41D6-8BB9-6C7C7776D03F}" type="pres">
      <dgm:prSet presAssocID="{A583550A-7C70-46A8-80D5-EDB26FDF6765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91B361-F4AA-4E4F-87AE-2030AFADA6D0}" type="pres">
      <dgm:prSet presAssocID="{41CBA071-D4F6-45BE-8E85-61398042A9AD}" presName="spacing" presStyleCnt="0"/>
      <dgm:spPr/>
    </dgm:pt>
    <dgm:pt modelId="{80D118A2-92A0-426D-A97D-8E6E00A7D22D}" type="pres">
      <dgm:prSet presAssocID="{23CC3BFD-1A0D-4431-A85F-BD4C7831455F}" presName="composite" presStyleCnt="0"/>
      <dgm:spPr/>
    </dgm:pt>
    <dgm:pt modelId="{01056318-E68A-47A8-8993-AAC51B633FC3}" type="pres">
      <dgm:prSet presAssocID="{23CC3BFD-1A0D-4431-A85F-BD4C7831455F}" presName="imgShp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E1B00D4-AB62-4F7A-9AB4-0000DBF9CFF2}" type="pres">
      <dgm:prSet presAssocID="{23CC3BFD-1A0D-4431-A85F-BD4C7831455F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0829EB-11EF-4883-B6C9-CE29E5FCA696}" srcId="{9DD07247-FCD5-475F-A2E2-7B89B5A0BDB4}" destId="{23CC3BFD-1A0D-4431-A85F-BD4C7831455F}" srcOrd="3" destOrd="0" parTransId="{948C63AA-5BE6-4538-8A22-A4EBD5403E17}" sibTransId="{229F7A3F-08B4-4EC8-BAE4-1E713EC0B783}"/>
    <dgm:cxn modelId="{1FC10563-6F53-4B2D-A7E8-9D7FA1661A21}" type="presOf" srcId="{722DA512-87D1-4BB4-A68C-E2B4929DB2BE}" destId="{F8F608A0-405E-4399-9F2D-6DB7771E8C8E}" srcOrd="0" destOrd="0" presId="urn:microsoft.com/office/officeart/2005/8/layout/vList3"/>
    <dgm:cxn modelId="{A45756EB-74A1-453D-B3BF-DAE744D4C468}" srcId="{9DD07247-FCD5-475F-A2E2-7B89B5A0BDB4}" destId="{A583550A-7C70-46A8-80D5-EDB26FDF6765}" srcOrd="2" destOrd="0" parTransId="{12F6166F-2AE8-41E4-8127-0A5ECFB7DE8C}" sibTransId="{41CBA071-D4F6-45BE-8E85-61398042A9AD}"/>
    <dgm:cxn modelId="{884C6427-B096-444D-B914-578579C12141}" type="presOf" srcId="{9DD07247-FCD5-475F-A2E2-7B89B5A0BDB4}" destId="{6DBC2B58-9057-45B0-A638-4D74C6D45680}" srcOrd="0" destOrd="0" presId="urn:microsoft.com/office/officeart/2005/8/layout/vList3"/>
    <dgm:cxn modelId="{396EFD1C-6C68-4C9C-87AC-3682A6302D47}" srcId="{9DD07247-FCD5-475F-A2E2-7B89B5A0BDB4}" destId="{93E0E87D-3557-4172-8218-B7D87DA462C3}" srcOrd="1" destOrd="0" parTransId="{CB97A655-52E0-4881-A709-4DFD74BE8FD0}" sibTransId="{9D405809-C45C-4C3C-AEC0-BADA009E929E}"/>
    <dgm:cxn modelId="{AC06CE26-A7FD-4AE3-A48B-55C3BBC6422C}" srcId="{9DD07247-FCD5-475F-A2E2-7B89B5A0BDB4}" destId="{722DA512-87D1-4BB4-A68C-E2B4929DB2BE}" srcOrd="0" destOrd="0" parTransId="{685F608D-C9E4-42FA-ACA3-B76B5D6E601A}" sibTransId="{CA11AB38-2B22-4805-8D8D-525C4750D3EF}"/>
    <dgm:cxn modelId="{127FF4A8-0506-49DA-8965-709CB490AC59}" type="presOf" srcId="{A583550A-7C70-46A8-80D5-EDB26FDF6765}" destId="{C1BA7894-30FE-41D6-8BB9-6C7C7776D03F}" srcOrd="0" destOrd="0" presId="urn:microsoft.com/office/officeart/2005/8/layout/vList3"/>
    <dgm:cxn modelId="{91242ACE-F72B-4FCF-94CD-DBA70CFDD1E6}" type="presOf" srcId="{93E0E87D-3557-4172-8218-B7D87DA462C3}" destId="{D8B9D3FE-CF2F-4770-B77B-242FBF2CAC89}" srcOrd="0" destOrd="0" presId="urn:microsoft.com/office/officeart/2005/8/layout/vList3"/>
    <dgm:cxn modelId="{9F3ADF50-C938-42F1-9DCF-C760369C3056}" type="presOf" srcId="{23CC3BFD-1A0D-4431-A85F-BD4C7831455F}" destId="{3E1B00D4-AB62-4F7A-9AB4-0000DBF9CFF2}" srcOrd="0" destOrd="0" presId="urn:microsoft.com/office/officeart/2005/8/layout/vList3"/>
    <dgm:cxn modelId="{FB7E3FA7-7E56-4DAF-8E32-10FE91EAE92C}" type="presParOf" srcId="{6DBC2B58-9057-45B0-A638-4D74C6D45680}" destId="{43E12401-284A-43E1-81A8-655617F0443D}" srcOrd="0" destOrd="0" presId="urn:microsoft.com/office/officeart/2005/8/layout/vList3"/>
    <dgm:cxn modelId="{C9383C3B-CB7E-475C-A05C-318080B25DAD}" type="presParOf" srcId="{43E12401-284A-43E1-81A8-655617F0443D}" destId="{A8601E55-5C4F-4DE5-AA05-864156CDF284}" srcOrd="0" destOrd="0" presId="urn:microsoft.com/office/officeart/2005/8/layout/vList3"/>
    <dgm:cxn modelId="{DFD33AC8-C589-49A6-ACB2-2092A9B9F924}" type="presParOf" srcId="{43E12401-284A-43E1-81A8-655617F0443D}" destId="{F8F608A0-405E-4399-9F2D-6DB7771E8C8E}" srcOrd="1" destOrd="0" presId="urn:microsoft.com/office/officeart/2005/8/layout/vList3"/>
    <dgm:cxn modelId="{80D9AC1E-6261-4419-99A7-11101B5D0DF9}" type="presParOf" srcId="{6DBC2B58-9057-45B0-A638-4D74C6D45680}" destId="{5690C240-6AEC-4C82-BCAA-82178E02F1C1}" srcOrd="1" destOrd="0" presId="urn:microsoft.com/office/officeart/2005/8/layout/vList3"/>
    <dgm:cxn modelId="{388E331F-58BB-46A9-AF01-22E92D101FE3}" type="presParOf" srcId="{6DBC2B58-9057-45B0-A638-4D74C6D45680}" destId="{A6BB190A-3F32-45BD-B940-517C0C4E22F6}" srcOrd="2" destOrd="0" presId="urn:microsoft.com/office/officeart/2005/8/layout/vList3"/>
    <dgm:cxn modelId="{7C8C5D81-8878-4165-974D-B2F98060F8FC}" type="presParOf" srcId="{A6BB190A-3F32-45BD-B940-517C0C4E22F6}" destId="{0DB9CF37-FFF2-42DE-9D77-4EBFAF41E3BB}" srcOrd="0" destOrd="0" presId="urn:microsoft.com/office/officeart/2005/8/layout/vList3"/>
    <dgm:cxn modelId="{10322618-1A4C-486D-BD18-F1CF9BDB29CC}" type="presParOf" srcId="{A6BB190A-3F32-45BD-B940-517C0C4E22F6}" destId="{D8B9D3FE-CF2F-4770-B77B-242FBF2CAC89}" srcOrd="1" destOrd="0" presId="urn:microsoft.com/office/officeart/2005/8/layout/vList3"/>
    <dgm:cxn modelId="{4D4CE58E-9554-496B-9DF7-96834DF55982}" type="presParOf" srcId="{6DBC2B58-9057-45B0-A638-4D74C6D45680}" destId="{1749BDFE-7D1A-4528-8024-BA4FB7DDFBE0}" srcOrd="3" destOrd="0" presId="urn:microsoft.com/office/officeart/2005/8/layout/vList3"/>
    <dgm:cxn modelId="{ED034FA5-3B7D-4BF4-9E41-E0450E57DF27}" type="presParOf" srcId="{6DBC2B58-9057-45B0-A638-4D74C6D45680}" destId="{AE864602-872C-4DDF-8C2D-8691681B1D07}" srcOrd="4" destOrd="0" presId="urn:microsoft.com/office/officeart/2005/8/layout/vList3"/>
    <dgm:cxn modelId="{9F1DA000-2E00-4DB2-A32D-C9915EE7CB66}" type="presParOf" srcId="{AE864602-872C-4DDF-8C2D-8691681B1D07}" destId="{0A4EE66F-FFCA-40A8-B879-1EB35EDF1385}" srcOrd="0" destOrd="0" presId="urn:microsoft.com/office/officeart/2005/8/layout/vList3"/>
    <dgm:cxn modelId="{3A1EF609-AE41-44DF-85AB-A38AD777231F}" type="presParOf" srcId="{AE864602-872C-4DDF-8C2D-8691681B1D07}" destId="{C1BA7894-30FE-41D6-8BB9-6C7C7776D03F}" srcOrd="1" destOrd="0" presId="urn:microsoft.com/office/officeart/2005/8/layout/vList3"/>
    <dgm:cxn modelId="{238CF961-CEDA-4D9B-8436-8DEACCF1BABC}" type="presParOf" srcId="{6DBC2B58-9057-45B0-A638-4D74C6D45680}" destId="{DF91B361-F4AA-4E4F-87AE-2030AFADA6D0}" srcOrd="5" destOrd="0" presId="urn:microsoft.com/office/officeart/2005/8/layout/vList3"/>
    <dgm:cxn modelId="{0CF3A14A-581B-4F61-85BC-B706B7B12E21}" type="presParOf" srcId="{6DBC2B58-9057-45B0-A638-4D74C6D45680}" destId="{80D118A2-92A0-426D-A97D-8E6E00A7D22D}" srcOrd="6" destOrd="0" presId="urn:microsoft.com/office/officeart/2005/8/layout/vList3"/>
    <dgm:cxn modelId="{15F2BA73-6594-4845-A23B-E854565B56EF}" type="presParOf" srcId="{80D118A2-92A0-426D-A97D-8E6E00A7D22D}" destId="{01056318-E68A-47A8-8993-AAC51B633FC3}" srcOrd="0" destOrd="0" presId="urn:microsoft.com/office/officeart/2005/8/layout/vList3"/>
    <dgm:cxn modelId="{B0627E72-AA0D-40EF-850D-CDB76F504560}" type="presParOf" srcId="{80D118A2-92A0-426D-A97D-8E6E00A7D22D}" destId="{3E1B00D4-AB62-4F7A-9AB4-0000DBF9CFF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2DC810-FDE3-480B-88BF-5314325CC203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B53F90BE-9097-484E-8D1C-AA9C28473A4C}">
      <dgm:prSet phldrT="[Текст]" custT="1"/>
      <dgm:spPr/>
      <dgm:t>
        <a:bodyPr/>
        <a:lstStyle/>
        <a:p>
          <a:r>
            <a:rPr lang="en-US" sz="24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juda</a:t>
          </a:r>
          <a:r>
            <a:rPr lang="en-US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qulay</a:t>
          </a:r>
          <a:endParaRPr lang="en-US" sz="2400" dirty="0"/>
        </a:p>
      </dgm:t>
    </dgm:pt>
    <dgm:pt modelId="{2F5A4425-6436-4CD6-A397-7947D7F86CF4}" type="parTrans" cxnId="{FE0199C0-E54A-4C33-8B80-77B6042C71C2}">
      <dgm:prSet/>
      <dgm:spPr/>
      <dgm:t>
        <a:bodyPr/>
        <a:lstStyle/>
        <a:p>
          <a:endParaRPr lang="en-US"/>
        </a:p>
      </dgm:t>
    </dgm:pt>
    <dgm:pt modelId="{00198BD1-422D-43D0-BB69-D35A32F551E2}" type="sibTrans" cxnId="{FE0199C0-E54A-4C33-8B80-77B6042C71C2}">
      <dgm:prSet/>
      <dgm:spPr/>
      <dgm:t>
        <a:bodyPr/>
        <a:lstStyle/>
        <a:p>
          <a:endParaRPr lang="en-US"/>
        </a:p>
      </dgm:t>
    </dgm:pt>
    <dgm:pt modelId="{8B931331-8685-472A-9063-D1ED50035530}">
      <dgm:prSet phldrT="[Текст]" custT="1"/>
      <dgm:spPr/>
      <dgm:t>
        <a:bodyPr/>
        <a:lstStyle/>
        <a:p>
          <a:r>
            <a:rPr lang="en-US" sz="24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qulay</a:t>
          </a:r>
          <a:endParaRPr lang="en-US" sz="2400" dirty="0"/>
        </a:p>
      </dgm:t>
    </dgm:pt>
    <dgm:pt modelId="{516DA414-EB76-4CF2-A1B1-0763B88C53D3}" type="parTrans" cxnId="{220D151C-6F19-452E-858B-F095AC5213B0}">
      <dgm:prSet/>
      <dgm:spPr/>
      <dgm:t>
        <a:bodyPr/>
        <a:lstStyle/>
        <a:p>
          <a:endParaRPr lang="en-US"/>
        </a:p>
      </dgm:t>
    </dgm:pt>
    <dgm:pt modelId="{CB033A5A-368F-4A9A-A0EB-825502A56F3D}" type="sibTrans" cxnId="{220D151C-6F19-452E-858B-F095AC5213B0}">
      <dgm:prSet/>
      <dgm:spPr/>
      <dgm:t>
        <a:bodyPr/>
        <a:lstStyle/>
        <a:p>
          <a:endParaRPr lang="en-US"/>
        </a:p>
      </dgm:t>
    </dgm:pt>
    <dgm:pt modelId="{6479BFF3-2693-4767-B2E3-6802E880F40E}">
      <dgm:prSet custT="1"/>
      <dgm:spPr/>
      <dgm:t>
        <a:bodyPr/>
        <a:lstStyle/>
        <a:p>
          <a:r>
            <a:rPr lang="en-US" sz="20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o‘rtacha</a:t>
          </a:r>
          <a:r>
            <a:rPr lang="en-US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qulay</a:t>
          </a:r>
          <a:endParaRPr lang="en-US" sz="2000" dirty="0"/>
        </a:p>
      </dgm:t>
    </dgm:pt>
    <dgm:pt modelId="{15C451A4-92BE-4933-810E-157A229F45F9}" type="parTrans" cxnId="{72A3D521-24B3-4581-BCD3-CB722A18E3AB}">
      <dgm:prSet/>
      <dgm:spPr/>
      <dgm:t>
        <a:bodyPr/>
        <a:lstStyle/>
        <a:p>
          <a:endParaRPr lang="en-US"/>
        </a:p>
      </dgm:t>
    </dgm:pt>
    <dgm:pt modelId="{5489C76C-7A15-4BE8-8140-44124E8E354C}" type="sibTrans" cxnId="{72A3D521-24B3-4581-BCD3-CB722A18E3AB}">
      <dgm:prSet/>
      <dgm:spPr/>
      <dgm:t>
        <a:bodyPr/>
        <a:lstStyle/>
        <a:p>
          <a:endParaRPr lang="en-US"/>
        </a:p>
      </dgm:t>
    </dgm:pt>
    <dgm:pt modelId="{9E73C728-AD7D-4E85-8325-82969F6C22AF}">
      <dgm:prSet/>
      <dgm:spPr/>
      <dgm:t>
        <a:bodyPr/>
        <a:lstStyle/>
        <a:p>
          <a:r>
            <a:rPr lang="en-US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kamroq</a:t>
          </a:r>
          <a:r>
            <a:rPr lang="en-US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qulay</a:t>
          </a:r>
          <a:endParaRPr lang="en-US" dirty="0"/>
        </a:p>
      </dgm:t>
    </dgm:pt>
    <dgm:pt modelId="{E29752B2-4CCA-47DF-B6EE-B626599B0158}" type="parTrans" cxnId="{9A65811C-45CC-4732-8D3A-DCA52A23404F}">
      <dgm:prSet/>
      <dgm:spPr/>
      <dgm:t>
        <a:bodyPr/>
        <a:lstStyle/>
        <a:p>
          <a:endParaRPr lang="en-US"/>
        </a:p>
      </dgm:t>
    </dgm:pt>
    <dgm:pt modelId="{1C314FF2-CF9F-4DFD-9B01-206EDA9CDB29}" type="sibTrans" cxnId="{9A65811C-45CC-4732-8D3A-DCA52A23404F}">
      <dgm:prSet/>
      <dgm:spPr/>
      <dgm:t>
        <a:bodyPr/>
        <a:lstStyle/>
        <a:p>
          <a:endParaRPr lang="en-US"/>
        </a:p>
      </dgm:t>
    </dgm:pt>
    <dgm:pt modelId="{6EB46AAF-6E57-40E7-B3E2-E971C5473A84}">
      <dgm:prSet/>
      <dgm:spPr/>
      <dgm:t>
        <a:bodyPr/>
        <a:lstStyle/>
        <a:p>
          <a:r>
            <a:rPr lang="en-US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qulay</a:t>
          </a:r>
          <a:r>
            <a:rPr lang="en-US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emas</a:t>
          </a:r>
          <a:endParaRPr lang="en-US" dirty="0"/>
        </a:p>
      </dgm:t>
    </dgm:pt>
    <dgm:pt modelId="{3AE393A6-D07D-40F0-A534-4150FA042E09}" type="parTrans" cxnId="{D356EBC5-00E0-4E6B-B573-3C276CE87BC9}">
      <dgm:prSet/>
      <dgm:spPr/>
      <dgm:t>
        <a:bodyPr/>
        <a:lstStyle/>
        <a:p>
          <a:endParaRPr lang="en-US"/>
        </a:p>
      </dgm:t>
    </dgm:pt>
    <dgm:pt modelId="{14AB2271-D035-4AB6-8FC0-81EDC45442B5}" type="sibTrans" cxnId="{D356EBC5-00E0-4E6B-B573-3C276CE87BC9}">
      <dgm:prSet/>
      <dgm:spPr/>
      <dgm:t>
        <a:bodyPr/>
        <a:lstStyle/>
        <a:p>
          <a:endParaRPr lang="en-US"/>
        </a:p>
      </dgm:t>
    </dgm:pt>
    <dgm:pt modelId="{C49E1C47-C882-40D7-8BD1-F0CE248C7962}" type="pres">
      <dgm:prSet presAssocID="{9C2DC810-FDE3-480B-88BF-5314325CC203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8D029C87-B79A-4192-8910-08E07E854620}" type="pres">
      <dgm:prSet presAssocID="{B53F90BE-9097-484E-8D1C-AA9C28473A4C}" presName="composite" presStyleCnt="0"/>
      <dgm:spPr/>
    </dgm:pt>
    <dgm:pt modelId="{F94189D0-C345-4748-A5DE-484452BC5267}" type="pres">
      <dgm:prSet presAssocID="{B53F90BE-9097-484E-8D1C-AA9C28473A4C}" presName="rect1" presStyleLbl="b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en-US"/>
        </a:p>
      </dgm:t>
    </dgm:pt>
    <dgm:pt modelId="{0E51078C-8F6D-4E07-8ECA-71F06397782B}" type="pres">
      <dgm:prSet presAssocID="{B53F90BE-9097-484E-8D1C-AA9C28473A4C}" presName="rect2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F7324A-9847-4922-B457-E91F10B64C44}" type="pres">
      <dgm:prSet presAssocID="{00198BD1-422D-43D0-BB69-D35A32F551E2}" presName="sibTrans" presStyleCnt="0"/>
      <dgm:spPr/>
    </dgm:pt>
    <dgm:pt modelId="{F6C30274-9B9F-4C4A-BD6D-190FFD5A1314}" type="pres">
      <dgm:prSet presAssocID="{8B931331-8685-472A-9063-D1ED50035530}" presName="composite" presStyleCnt="0"/>
      <dgm:spPr/>
    </dgm:pt>
    <dgm:pt modelId="{0C38ADD7-CBB9-419F-9FBB-691550F5CE30}" type="pres">
      <dgm:prSet presAssocID="{8B931331-8685-472A-9063-D1ED50035530}" presName="rect1" presStyleLbl="b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166509CD-65F8-4614-A60F-0DB88352A8B5}" type="pres">
      <dgm:prSet presAssocID="{8B931331-8685-472A-9063-D1ED50035530}" presName="rect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E72AD-6B6E-4A2D-B817-E00C1E730BED}" type="pres">
      <dgm:prSet presAssocID="{CB033A5A-368F-4A9A-A0EB-825502A56F3D}" presName="sibTrans" presStyleCnt="0"/>
      <dgm:spPr/>
    </dgm:pt>
    <dgm:pt modelId="{ECC25AD9-B59C-4BE7-A276-7F2CDA109D6F}" type="pres">
      <dgm:prSet presAssocID="{6479BFF3-2693-4767-B2E3-6802E880F40E}" presName="composite" presStyleCnt="0"/>
      <dgm:spPr/>
    </dgm:pt>
    <dgm:pt modelId="{242044A3-3E02-477E-90A5-612354BF370B}" type="pres">
      <dgm:prSet presAssocID="{6479BFF3-2693-4767-B2E3-6802E880F40E}" presName="rect1" presStyleLbl="b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CB6C07D6-F8AC-40A5-9FAA-6E84E1E12E63}" type="pres">
      <dgm:prSet presAssocID="{6479BFF3-2693-4767-B2E3-6802E880F40E}" presName="rect2" presStyleLbl="node1" presStyleIdx="2" presStyleCnt="5" custScaleX="1230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E59EF5-2D88-4108-9CBA-FA1A1075071A}" type="pres">
      <dgm:prSet presAssocID="{5489C76C-7A15-4BE8-8140-44124E8E354C}" presName="sibTrans" presStyleCnt="0"/>
      <dgm:spPr/>
    </dgm:pt>
    <dgm:pt modelId="{85E24652-FFF9-41E9-993E-8F4B30C6C7FE}" type="pres">
      <dgm:prSet presAssocID="{9E73C728-AD7D-4E85-8325-82969F6C22AF}" presName="composite" presStyleCnt="0"/>
      <dgm:spPr/>
    </dgm:pt>
    <dgm:pt modelId="{39CA8ACD-03F2-480B-AA29-B5C62B092741}" type="pres">
      <dgm:prSet presAssocID="{9E73C728-AD7D-4E85-8325-82969F6C22AF}" presName="rect1" presStyleLbl="b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2B940DCC-6DB0-493F-8900-E2E7C08ED4CC}" type="pres">
      <dgm:prSet presAssocID="{9E73C728-AD7D-4E85-8325-82969F6C22AF}" presName="rect2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F1D0B8-7822-4E18-8B58-08FAB9AE42EB}" type="pres">
      <dgm:prSet presAssocID="{1C314FF2-CF9F-4DFD-9B01-206EDA9CDB29}" presName="sibTrans" presStyleCnt="0"/>
      <dgm:spPr/>
    </dgm:pt>
    <dgm:pt modelId="{FD967DE0-24F1-4550-AD63-F92C2353B55A}" type="pres">
      <dgm:prSet presAssocID="{6EB46AAF-6E57-40E7-B3E2-E971C5473A84}" presName="composite" presStyleCnt="0"/>
      <dgm:spPr/>
    </dgm:pt>
    <dgm:pt modelId="{084D58B8-E521-4D82-87A5-485AA1345B4C}" type="pres">
      <dgm:prSet presAssocID="{6EB46AAF-6E57-40E7-B3E2-E971C5473A84}" presName="rect1" presStyleLbl="b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1000" r="-71000"/>
          </a:stretch>
        </a:blipFill>
      </dgm:spPr>
      <dgm:t>
        <a:bodyPr/>
        <a:lstStyle/>
        <a:p>
          <a:endParaRPr lang="en-US"/>
        </a:p>
      </dgm:t>
    </dgm:pt>
    <dgm:pt modelId="{D61AF0FC-ED30-4C0F-AB34-74A56C9E9EF5}" type="pres">
      <dgm:prSet presAssocID="{6EB46AAF-6E57-40E7-B3E2-E971C5473A84}" presName="rect2" presStyleLbl="node1" presStyleIdx="4" presStyleCnt="5" custLinFactNeighborX="-1965" custLinFactNeighborY="-1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324FB4-CF48-4C99-81C2-A2E22DC12F1D}" type="presOf" srcId="{B53F90BE-9097-484E-8D1C-AA9C28473A4C}" destId="{0E51078C-8F6D-4E07-8ECA-71F06397782B}" srcOrd="0" destOrd="0" presId="urn:microsoft.com/office/officeart/2008/layout/BendingPictureBlocks"/>
    <dgm:cxn modelId="{FE0199C0-E54A-4C33-8B80-77B6042C71C2}" srcId="{9C2DC810-FDE3-480B-88BF-5314325CC203}" destId="{B53F90BE-9097-484E-8D1C-AA9C28473A4C}" srcOrd="0" destOrd="0" parTransId="{2F5A4425-6436-4CD6-A397-7947D7F86CF4}" sibTransId="{00198BD1-422D-43D0-BB69-D35A32F551E2}"/>
    <dgm:cxn modelId="{9A65811C-45CC-4732-8D3A-DCA52A23404F}" srcId="{9C2DC810-FDE3-480B-88BF-5314325CC203}" destId="{9E73C728-AD7D-4E85-8325-82969F6C22AF}" srcOrd="3" destOrd="0" parTransId="{E29752B2-4CCA-47DF-B6EE-B626599B0158}" sibTransId="{1C314FF2-CF9F-4DFD-9B01-206EDA9CDB29}"/>
    <dgm:cxn modelId="{D356EBC5-00E0-4E6B-B573-3C276CE87BC9}" srcId="{9C2DC810-FDE3-480B-88BF-5314325CC203}" destId="{6EB46AAF-6E57-40E7-B3E2-E971C5473A84}" srcOrd="4" destOrd="0" parTransId="{3AE393A6-D07D-40F0-A534-4150FA042E09}" sibTransId="{14AB2271-D035-4AB6-8FC0-81EDC45442B5}"/>
    <dgm:cxn modelId="{F6449B85-B5B0-4592-85D5-A4EC3D5323F3}" type="presOf" srcId="{9E73C728-AD7D-4E85-8325-82969F6C22AF}" destId="{2B940DCC-6DB0-493F-8900-E2E7C08ED4CC}" srcOrd="0" destOrd="0" presId="urn:microsoft.com/office/officeart/2008/layout/BendingPictureBlocks"/>
    <dgm:cxn modelId="{220D151C-6F19-452E-858B-F095AC5213B0}" srcId="{9C2DC810-FDE3-480B-88BF-5314325CC203}" destId="{8B931331-8685-472A-9063-D1ED50035530}" srcOrd="1" destOrd="0" parTransId="{516DA414-EB76-4CF2-A1B1-0763B88C53D3}" sibTransId="{CB033A5A-368F-4A9A-A0EB-825502A56F3D}"/>
    <dgm:cxn modelId="{03D11EB8-0CAB-46EA-8BBF-E91CB1DD419B}" type="presOf" srcId="{6EB46AAF-6E57-40E7-B3E2-E971C5473A84}" destId="{D61AF0FC-ED30-4C0F-AB34-74A56C9E9EF5}" srcOrd="0" destOrd="0" presId="urn:microsoft.com/office/officeart/2008/layout/BendingPictureBlocks"/>
    <dgm:cxn modelId="{32A48935-A250-4BD4-B830-FE11D4C92192}" type="presOf" srcId="{6479BFF3-2693-4767-B2E3-6802E880F40E}" destId="{CB6C07D6-F8AC-40A5-9FAA-6E84E1E12E63}" srcOrd="0" destOrd="0" presId="urn:microsoft.com/office/officeart/2008/layout/BendingPictureBlocks"/>
    <dgm:cxn modelId="{72A3D521-24B3-4581-BCD3-CB722A18E3AB}" srcId="{9C2DC810-FDE3-480B-88BF-5314325CC203}" destId="{6479BFF3-2693-4767-B2E3-6802E880F40E}" srcOrd="2" destOrd="0" parTransId="{15C451A4-92BE-4933-810E-157A229F45F9}" sibTransId="{5489C76C-7A15-4BE8-8140-44124E8E354C}"/>
    <dgm:cxn modelId="{AA249607-E63F-4FE5-8A02-468AE7409EE5}" type="presOf" srcId="{8B931331-8685-472A-9063-D1ED50035530}" destId="{166509CD-65F8-4614-A60F-0DB88352A8B5}" srcOrd="0" destOrd="0" presId="urn:microsoft.com/office/officeart/2008/layout/BendingPictureBlocks"/>
    <dgm:cxn modelId="{1C019BE4-53DB-4EF8-A14B-B2CB1B432113}" type="presOf" srcId="{9C2DC810-FDE3-480B-88BF-5314325CC203}" destId="{C49E1C47-C882-40D7-8BD1-F0CE248C7962}" srcOrd="0" destOrd="0" presId="urn:microsoft.com/office/officeart/2008/layout/BendingPictureBlocks"/>
    <dgm:cxn modelId="{1584F8A4-22C5-4B27-BEBB-C82ADB367FE2}" type="presParOf" srcId="{C49E1C47-C882-40D7-8BD1-F0CE248C7962}" destId="{8D029C87-B79A-4192-8910-08E07E854620}" srcOrd="0" destOrd="0" presId="urn:microsoft.com/office/officeart/2008/layout/BendingPictureBlocks"/>
    <dgm:cxn modelId="{A313D693-165A-4B0C-BA3D-B6C7F09F238C}" type="presParOf" srcId="{8D029C87-B79A-4192-8910-08E07E854620}" destId="{F94189D0-C345-4748-A5DE-484452BC5267}" srcOrd="0" destOrd="0" presId="urn:microsoft.com/office/officeart/2008/layout/BendingPictureBlocks"/>
    <dgm:cxn modelId="{E4B59FEC-B471-4F0D-8ED2-65D14526144D}" type="presParOf" srcId="{8D029C87-B79A-4192-8910-08E07E854620}" destId="{0E51078C-8F6D-4E07-8ECA-71F06397782B}" srcOrd="1" destOrd="0" presId="urn:microsoft.com/office/officeart/2008/layout/BendingPictureBlocks"/>
    <dgm:cxn modelId="{9A6DE616-0EEF-454F-93B6-2257C53B4F54}" type="presParOf" srcId="{C49E1C47-C882-40D7-8BD1-F0CE248C7962}" destId="{D4F7324A-9847-4922-B457-E91F10B64C44}" srcOrd="1" destOrd="0" presId="urn:microsoft.com/office/officeart/2008/layout/BendingPictureBlocks"/>
    <dgm:cxn modelId="{DCC6BE96-5BBF-4DA0-8E26-2E6860556988}" type="presParOf" srcId="{C49E1C47-C882-40D7-8BD1-F0CE248C7962}" destId="{F6C30274-9B9F-4C4A-BD6D-190FFD5A1314}" srcOrd="2" destOrd="0" presId="urn:microsoft.com/office/officeart/2008/layout/BendingPictureBlocks"/>
    <dgm:cxn modelId="{7C1ACD96-9D0F-4641-9D7C-2A2D64DAEEA6}" type="presParOf" srcId="{F6C30274-9B9F-4C4A-BD6D-190FFD5A1314}" destId="{0C38ADD7-CBB9-419F-9FBB-691550F5CE30}" srcOrd="0" destOrd="0" presId="urn:microsoft.com/office/officeart/2008/layout/BendingPictureBlocks"/>
    <dgm:cxn modelId="{8F85056D-D31D-4A33-93B5-454200297F8C}" type="presParOf" srcId="{F6C30274-9B9F-4C4A-BD6D-190FFD5A1314}" destId="{166509CD-65F8-4614-A60F-0DB88352A8B5}" srcOrd="1" destOrd="0" presId="urn:microsoft.com/office/officeart/2008/layout/BendingPictureBlocks"/>
    <dgm:cxn modelId="{D55EDD77-3DB4-4FC6-B26E-ED8C7F2638D6}" type="presParOf" srcId="{C49E1C47-C882-40D7-8BD1-F0CE248C7962}" destId="{AA7E72AD-6B6E-4A2D-B817-E00C1E730BED}" srcOrd="3" destOrd="0" presId="urn:microsoft.com/office/officeart/2008/layout/BendingPictureBlocks"/>
    <dgm:cxn modelId="{973385C1-94F9-4BC4-BFF5-E06138938E29}" type="presParOf" srcId="{C49E1C47-C882-40D7-8BD1-F0CE248C7962}" destId="{ECC25AD9-B59C-4BE7-A276-7F2CDA109D6F}" srcOrd="4" destOrd="0" presId="urn:microsoft.com/office/officeart/2008/layout/BendingPictureBlocks"/>
    <dgm:cxn modelId="{0EFF34EA-1510-4AB5-8465-BDDED1B3909F}" type="presParOf" srcId="{ECC25AD9-B59C-4BE7-A276-7F2CDA109D6F}" destId="{242044A3-3E02-477E-90A5-612354BF370B}" srcOrd="0" destOrd="0" presId="urn:microsoft.com/office/officeart/2008/layout/BendingPictureBlocks"/>
    <dgm:cxn modelId="{59BBD389-8803-499F-B8B1-A43B665C6D67}" type="presParOf" srcId="{ECC25AD9-B59C-4BE7-A276-7F2CDA109D6F}" destId="{CB6C07D6-F8AC-40A5-9FAA-6E84E1E12E63}" srcOrd="1" destOrd="0" presId="urn:microsoft.com/office/officeart/2008/layout/BendingPictureBlocks"/>
    <dgm:cxn modelId="{6095ABAA-65F2-4550-8223-38842B1E5D2E}" type="presParOf" srcId="{C49E1C47-C882-40D7-8BD1-F0CE248C7962}" destId="{42E59EF5-2D88-4108-9CBA-FA1A1075071A}" srcOrd="5" destOrd="0" presId="urn:microsoft.com/office/officeart/2008/layout/BendingPictureBlocks"/>
    <dgm:cxn modelId="{282CB2F5-2FA0-497C-9354-26208724FF38}" type="presParOf" srcId="{C49E1C47-C882-40D7-8BD1-F0CE248C7962}" destId="{85E24652-FFF9-41E9-993E-8F4B30C6C7FE}" srcOrd="6" destOrd="0" presId="urn:microsoft.com/office/officeart/2008/layout/BendingPictureBlocks"/>
    <dgm:cxn modelId="{720B660D-9E0C-41B9-8BCC-5093A1725C3F}" type="presParOf" srcId="{85E24652-FFF9-41E9-993E-8F4B30C6C7FE}" destId="{39CA8ACD-03F2-480B-AA29-B5C62B092741}" srcOrd="0" destOrd="0" presId="urn:microsoft.com/office/officeart/2008/layout/BendingPictureBlocks"/>
    <dgm:cxn modelId="{90860A15-01AA-455F-A043-D4DEEB329F88}" type="presParOf" srcId="{85E24652-FFF9-41E9-993E-8F4B30C6C7FE}" destId="{2B940DCC-6DB0-493F-8900-E2E7C08ED4CC}" srcOrd="1" destOrd="0" presId="urn:microsoft.com/office/officeart/2008/layout/BendingPictureBlocks"/>
    <dgm:cxn modelId="{14B90C28-CA1C-42B0-A3EE-FA7E2AD57796}" type="presParOf" srcId="{C49E1C47-C882-40D7-8BD1-F0CE248C7962}" destId="{E3F1D0B8-7822-4E18-8B58-08FAB9AE42EB}" srcOrd="7" destOrd="0" presId="urn:microsoft.com/office/officeart/2008/layout/BendingPictureBlocks"/>
    <dgm:cxn modelId="{7B61D862-5FC5-448F-82C8-80EA0E999003}" type="presParOf" srcId="{C49E1C47-C882-40D7-8BD1-F0CE248C7962}" destId="{FD967DE0-24F1-4550-AD63-F92C2353B55A}" srcOrd="8" destOrd="0" presId="urn:microsoft.com/office/officeart/2008/layout/BendingPictureBlocks"/>
    <dgm:cxn modelId="{51B63C72-208F-4782-B251-33447051462C}" type="presParOf" srcId="{FD967DE0-24F1-4550-AD63-F92C2353B55A}" destId="{084D58B8-E521-4D82-87A5-485AA1345B4C}" srcOrd="0" destOrd="0" presId="urn:microsoft.com/office/officeart/2008/layout/BendingPictureBlocks"/>
    <dgm:cxn modelId="{063BE32D-E7AA-4B98-8407-6A0385AC215A}" type="presParOf" srcId="{FD967DE0-24F1-4550-AD63-F92C2353B55A}" destId="{D61AF0FC-ED30-4C0F-AB34-74A56C9E9EF5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6156B6-56E6-4B62-9193-32DD36746396}" type="doc">
      <dgm:prSet loTypeId="urn:microsoft.com/office/officeart/2005/8/layout/radial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2BB1D82-95C3-40B1-950C-495425C73759}">
      <dgm:prSet phldrT="[Текст]" custT="1"/>
      <dgm:spPr/>
      <dgm:t>
        <a:bodyPr/>
        <a:lstStyle/>
        <a:p>
          <a:r>
            <a: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1400–1800° C da </a:t>
          </a:r>
          <a:r>
            <a:rPr lang="en-US" sz="2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esa</a:t>
          </a:r>
          <a:r>
            <a: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o‘rta</a:t>
          </a:r>
          <a:r>
            <a: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pishar</a:t>
          </a:r>
          <a:endParaRPr lang="en-US" sz="2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0EA8D0-7421-4311-89E3-A6B0F276EE17}" type="parTrans" cxnId="{C8E8075C-8EB6-40C2-A919-2CB9CBEC9A9C}">
      <dgm:prSet/>
      <dgm:spPr/>
      <dgm:t>
        <a:bodyPr/>
        <a:lstStyle/>
        <a:p>
          <a:endParaRPr lang="en-US"/>
        </a:p>
      </dgm:t>
    </dgm:pt>
    <dgm:pt modelId="{EC6BD0E5-B039-4ACA-B881-C9B0A374B090}" type="sibTrans" cxnId="{C8E8075C-8EB6-40C2-A919-2CB9CBEC9A9C}">
      <dgm:prSet/>
      <dgm:spPr/>
      <dgm:t>
        <a:bodyPr/>
        <a:lstStyle/>
        <a:p>
          <a:endParaRPr lang="en-US"/>
        </a:p>
      </dgm:t>
    </dgm:pt>
    <dgm:pt modelId="{D0B12372-8A79-4768-98F8-5E7E3BBFE816}">
      <dgm:prSet phldrT="[Текст]" custT="1"/>
      <dgm:spPr/>
      <dgm:t>
        <a:bodyPr/>
        <a:lstStyle/>
        <a:p>
          <a:r>
            <a:rPr lang="es-E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1800°C dan oshganda esa eng kechki navlar </a:t>
          </a:r>
          <a:endParaRPr lang="en-US" sz="2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8B3E2B-7F71-4071-9A41-FC998BE376CA}" type="parTrans" cxnId="{9C067521-5B9A-46B4-B893-E54BAB957950}">
      <dgm:prSet/>
      <dgm:spPr/>
      <dgm:t>
        <a:bodyPr/>
        <a:lstStyle/>
        <a:p>
          <a:endParaRPr lang="en-US"/>
        </a:p>
      </dgm:t>
    </dgm:pt>
    <dgm:pt modelId="{55C4C1E3-5BC6-458F-BEB7-F1D17FD01C7C}" type="sibTrans" cxnId="{9C067521-5B9A-46B4-B893-E54BAB957950}">
      <dgm:prSet/>
      <dgm:spPr/>
      <dgm:t>
        <a:bodyPr/>
        <a:lstStyle/>
        <a:p>
          <a:endParaRPr lang="en-US"/>
        </a:p>
      </dgm:t>
    </dgm:pt>
    <dgm:pt modelId="{31BA17B1-758E-4176-A1A0-1D65AEB4FAF0}">
      <dgm:prSet phldrT="[Текст]" custT="1"/>
      <dgm:spPr/>
      <dgm:t>
        <a:bodyPr/>
        <a:lstStyle/>
        <a:p>
          <a:r>
            <a:rPr lang="en-US" sz="2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tezpishar</a:t>
          </a:r>
          <a:r>
            <a:rPr lang="en-US" sz="2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arpa</a:t>
          </a:r>
          <a:r>
            <a:rPr lang="en-US" sz="2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navi</a:t>
          </a:r>
          <a:r>
            <a:rPr lang="en-US" sz="2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1000–1400° C da </a:t>
          </a:r>
          <a:r>
            <a:rPr lang="en-US" sz="2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pishadi</a:t>
          </a:r>
          <a:endParaRPr lang="en-US" sz="2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091C4A-4514-4730-BEC3-FE004F377A3E}" type="parTrans" cxnId="{574CF805-9C92-46B6-BEC2-46C81960C232}">
      <dgm:prSet/>
      <dgm:spPr/>
      <dgm:t>
        <a:bodyPr/>
        <a:lstStyle/>
        <a:p>
          <a:endParaRPr lang="en-US"/>
        </a:p>
      </dgm:t>
    </dgm:pt>
    <dgm:pt modelId="{AFFCA5E0-68BE-4061-ACBC-CC8A7400AB84}" type="sibTrans" cxnId="{574CF805-9C92-46B6-BEC2-46C81960C232}">
      <dgm:prSet/>
      <dgm:spPr/>
      <dgm:t>
        <a:bodyPr/>
        <a:lstStyle/>
        <a:p>
          <a:endParaRPr lang="en-US"/>
        </a:p>
      </dgm:t>
    </dgm:pt>
    <dgm:pt modelId="{7DB75BB0-F4D0-46A1-B503-73262046E0D0}" type="pres">
      <dgm:prSet presAssocID="{316156B6-56E6-4B62-9193-32DD36746396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F341D1-2DB0-41D0-B023-5EA2CE82AC70}" type="pres">
      <dgm:prSet presAssocID="{316156B6-56E6-4B62-9193-32DD36746396}" presName="cycle" presStyleCnt="0"/>
      <dgm:spPr/>
    </dgm:pt>
    <dgm:pt modelId="{D14C430F-2BED-4BC8-A781-81E643F215F2}" type="pres">
      <dgm:prSet presAssocID="{316156B6-56E6-4B62-9193-32DD36746396}" presName="centerShape" presStyleCnt="0"/>
      <dgm:spPr/>
    </dgm:pt>
    <dgm:pt modelId="{7B1911FB-CDDE-44FE-87A9-CC37BF11409C}" type="pres">
      <dgm:prSet presAssocID="{316156B6-56E6-4B62-9193-32DD36746396}" presName="connSite" presStyleLbl="node1" presStyleIdx="0" presStyleCnt="4"/>
      <dgm:spPr/>
    </dgm:pt>
    <dgm:pt modelId="{3094FB2C-452E-4B5D-B16C-39D4999692D0}" type="pres">
      <dgm:prSet presAssocID="{316156B6-56E6-4B62-9193-32DD36746396}" presName="visibl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8862E270-C33B-43D0-9BC9-12265417B781}" type="pres">
      <dgm:prSet presAssocID="{FE0EA8D0-7421-4311-89E3-A6B0F276EE17}" presName="Name25" presStyleLbl="parChTrans1D1" presStyleIdx="0" presStyleCnt="3"/>
      <dgm:spPr/>
      <dgm:t>
        <a:bodyPr/>
        <a:lstStyle/>
        <a:p>
          <a:endParaRPr lang="en-US"/>
        </a:p>
      </dgm:t>
    </dgm:pt>
    <dgm:pt modelId="{4BE81AA6-B814-4988-9343-211C3E21B25F}" type="pres">
      <dgm:prSet presAssocID="{42BB1D82-95C3-40B1-950C-495425C73759}" presName="node" presStyleCnt="0"/>
      <dgm:spPr/>
    </dgm:pt>
    <dgm:pt modelId="{32EA7906-CB10-46F0-9AC6-605F5A62D82B}" type="pres">
      <dgm:prSet presAssocID="{42BB1D82-95C3-40B1-950C-495425C73759}" presName="parentNode" presStyleLbl="node1" presStyleIdx="1" presStyleCnt="4" custScaleX="178779" custScaleY="123471" custLinFactX="63944" custLinFactY="32769" custLinFactNeighborX="100000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B48045-E4D8-4D86-A5A7-5CEBD3D3F981}" type="pres">
      <dgm:prSet presAssocID="{42BB1D82-95C3-40B1-950C-495425C73759}" presName="childNode" presStyleLbl="revTx" presStyleIdx="0" presStyleCnt="0">
        <dgm:presLayoutVars>
          <dgm:bulletEnabled val="1"/>
        </dgm:presLayoutVars>
      </dgm:prSet>
      <dgm:spPr/>
    </dgm:pt>
    <dgm:pt modelId="{2206E7E3-C250-4E3B-96DA-95A81B686790}" type="pres">
      <dgm:prSet presAssocID="{AF8B3E2B-7F71-4071-9A41-FC998BE376CA}" presName="Name25" presStyleLbl="parChTrans1D1" presStyleIdx="1" presStyleCnt="3"/>
      <dgm:spPr/>
      <dgm:t>
        <a:bodyPr/>
        <a:lstStyle/>
        <a:p>
          <a:endParaRPr lang="en-US"/>
        </a:p>
      </dgm:t>
    </dgm:pt>
    <dgm:pt modelId="{30DD7152-B7B2-46E3-858E-12ABA6533844}" type="pres">
      <dgm:prSet presAssocID="{D0B12372-8A79-4768-98F8-5E7E3BBFE816}" presName="node" presStyleCnt="0"/>
      <dgm:spPr/>
    </dgm:pt>
    <dgm:pt modelId="{5D7B97A7-D0C6-453A-AEDB-4A32BCDEDCC8}" type="pres">
      <dgm:prSet presAssocID="{D0B12372-8A79-4768-98F8-5E7E3BBFE816}" presName="parentNode" presStyleLbl="node1" presStyleIdx="2" presStyleCnt="4" custScaleX="129594" custScaleY="127716" custLinFactY="1701" custLinFactNeighborX="7985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7FBBA8-9607-4B0A-B129-EE81297D2C22}" type="pres">
      <dgm:prSet presAssocID="{D0B12372-8A79-4768-98F8-5E7E3BBFE816}" presName="childNode" presStyleLbl="revTx" presStyleIdx="0" presStyleCnt="0">
        <dgm:presLayoutVars>
          <dgm:bulletEnabled val="1"/>
        </dgm:presLayoutVars>
      </dgm:prSet>
      <dgm:spPr/>
    </dgm:pt>
    <dgm:pt modelId="{D8359301-F239-4BBA-8A31-83C65AE76EE9}" type="pres">
      <dgm:prSet presAssocID="{D8091C4A-4514-4730-BEC3-FE004F377A3E}" presName="Name25" presStyleLbl="parChTrans1D1" presStyleIdx="2" presStyleCnt="3"/>
      <dgm:spPr/>
      <dgm:t>
        <a:bodyPr/>
        <a:lstStyle/>
        <a:p>
          <a:endParaRPr lang="en-US"/>
        </a:p>
      </dgm:t>
    </dgm:pt>
    <dgm:pt modelId="{50DA9F34-6EDC-4E0B-A0FF-B271B03BBF10}" type="pres">
      <dgm:prSet presAssocID="{31BA17B1-758E-4176-A1A0-1D65AEB4FAF0}" presName="node" presStyleCnt="0"/>
      <dgm:spPr/>
    </dgm:pt>
    <dgm:pt modelId="{8858AAE4-0097-41BB-B7EF-CABDF985BAB9}" type="pres">
      <dgm:prSet presAssocID="{31BA17B1-758E-4176-A1A0-1D65AEB4FAF0}" presName="parentNode" presStyleLbl="node1" presStyleIdx="3" presStyleCnt="4" custScaleX="211096" custScaleY="131323" custLinFactY="-100000" custLinFactNeighborX="41501" custLinFactNeighborY="-11897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6DB30E-CEDE-4BE7-976D-9B3A059F6AB1}" type="pres">
      <dgm:prSet presAssocID="{31BA17B1-758E-4176-A1A0-1D65AEB4FAF0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C8E8075C-8EB6-40C2-A919-2CB9CBEC9A9C}" srcId="{316156B6-56E6-4B62-9193-32DD36746396}" destId="{42BB1D82-95C3-40B1-950C-495425C73759}" srcOrd="0" destOrd="0" parTransId="{FE0EA8D0-7421-4311-89E3-A6B0F276EE17}" sibTransId="{EC6BD0E5-B039-4ACA-B881-C9B0A374B090}"/>
    <dgm:cxn modelId="{1552E106-AA67-4296-A7F9-F6EC9DBE365E}" type="presOf" srcId="{31BA17B1-758E-4176-A1A0-1D65AEB4FAF0}" destId="{8858AAE4-0097-41BB-B7EF-CABDF985BAB9}" srcOrd="0" destOrd="0" presId="urn:microsoft.com/office/officeart/2005/8/layout/radial2"/>
    <dgm:cxn modelId="{A684C990-70EA-4CB0-BA26-30C722B0AF16}" type="presOf" srcId="{D8091C4A-4514-4730-BEC3-FE004F377A3E}" destId="{D8359301-F239-4BBA-8A31-83C65AE76EE9}" srcOrd="0" destOrd="0" presId="urn:microsoft.com/office/officeart/2005/8/layout/radial2"/>
    <dgm:cxn modelId="{1DF04C2C-8B8A-43AD-BA9D-7D9FBA89B162}" type="presOf" srcId="{AF8B3E2B-7F71-4071-9A41-FC998BE376CA}" destId="{2206E7E3-C250-4E3B-96DA-95A81B686790}" srcOrd="0" destOrd="0" presId="urn:microsoft.com/office/officeart/2005/8/layout/radial2"/>
    <dgm:cxn modelId="{574CF805-9C92-46B6-BEC2-46C81960C232}" srcId="{316156B6-56E6-4B62-9193-32DD36746396}" destId="{31BA17B1-758E-4176-A1A0-1D65AEB4FAF0}" srcOrd="2" destOrd="0" parTransId="{D8091C4A-4514-4730-BEC3-FE004F377A3E}" sibTransId="{AFFCA5E0-68BE-4061-ACBC-CC8A7400AB84}"/>
    <dgm:cxn modelId="{E742F24A-CCCE-421E-AA3E-4F29723D345E}" type="presOf" srcId="{D0B12372-8A79-4768-98F8-5E7E3BBFE816}" destId="{5D7B97A7-D0C6-453A-AEDB-4A32BCDEDCC8}" srcOrd="0" destOrd="0" presId="urn:microsoft.com/office/officeart/2005/8/layout/radial2"/>
    <dgm:cxn modelId="{A4FAD7D5-AA6F-405B-B4B8-4ABDBDE11DF5}" type="presOf" srcId="{FE0EA8D0-7421-4311-89E3-A6B0F276EE17}" destId="{8862E270-C33B-43D0-9BC9-12265417B781}" srcOrd="0" destOrd="0" presId="urn:microsoft.com/office/officeart/2005/8/layout/radial2"/>
    <dgm:cxn modelId="{DEE1891A-6CE8-4FA3-9D97-22C35801A88B}" type="presOf" srcId="{42BB1D82-95C3-40B1-950C-495425C73759}" destId="{32EA7906-CB10-46F0-9AC6-605F5A62D82B}" srcOrd="0" destOrd="0" presId="urn:microsoft.com/office/officeart/2005/8/layout/radial2"/>
    <dgm:cxn modelId="{9C067521-5B9A-46B4-B893-E54BAB957950}" srcId="{316156B6-56E6-4B62-9193-32DD36746396}" destId="{D0B12372-8A79-4768-98F8-5E7E3BBFE816}" srcOrd="1" destOrd="0" parTransId="{AF8B3E2B-7F71-4071-9A41-FC998BE376CA}" sibTransId="{55C4C1E3-5BC6-458F-BEB7-F1D17FD01C7C}"/>
    <dgm:cxn modelId="{82A6C378-A250-4647-AD15-5B06D01A0586}" type="presOf" srcId="{316156B6-56E6-4B62-9193-32DD36746396}" destId="{7DB75BB0-F4D0-46A1-B503-73262046E0D0}" srcOrd="0" destOrd="0" presId="urn:microsoft.com/office/officeart/2005/8/layout/radial2"/>
    <dgm:cxn modelId="{A9DA22FF-D12F-40DC-922C-348D90802F9B}" type="presParOf" srcId="{7DB75BB0-F4D0-46A1-B503-73262046E0D0}" destId="{B6F341D1-2DB0-41D0-B023-5EA2CE82AC70}" srcOrd="0" destOrd="0" presId="urn:microsoft.com/office/officeart/2005/8/layout/radial2"/>
    <dgm:cxn modelId="{8E03A484-4A14-4A53-A38F-C695ACA6E35B}" type="presParOf" srcId="{B6F341D1-2DB0-41D0-B023-5EA2CE82AC70}" destId="{D14C430F-2BED-4BC8-A781-81E643F215F2}" srcOrd="0" destOrd="0" presId="urn:microsoft.com/office/officeart/2005/8/layout/radial2"/>
    <dgm:cxn modelId="{1639CF7E-7C3A-494D-AD69-C22C42DC7FAD}" type="presParOf" srcId="{D14C430F-2BED-4BC8-A781-81E643F215F2}" destId="{7B1911FB-CDDE-44FE-87A9-CC37BF11409C}" srcOrd="0" destOrd="0" presId="urn:microsoft.com/office/officeart/2005/8/layout/radial2"/>
    <dgm:cxn modelId="{9F6A45B3-7BD9-4BA3-9B35-4FC137F997B8}" type="presParOf" srcId="{D14C430F-2BED-4BC8-A781-81E643F215F2}" destId="{3094FB2C-452E-4B5D-B16C-39D4999692D0}" srcOrd="1" destOrd="0" presId="urn:microsoft.com/office/officeart/2005/8/layout/radial2"/>
    <dgm:cxn modelId="{A90A1FEC-A014-4453-87C1-0A91E80CA06C}" type="presParOf" srcId="{B6F341D1-2DB0-41D0-B023-5EA2CE82AC70}" destId="{8862E270-C33B-43D0-9BC9-12265417B781}" srcOrd="1" destOrd="0" presId="urn:microsoft.com/office/officeart/2005/8/layout/radial2"/>
    <dgm:cxn modelId="{163AB79A-E74A-4972-87B4-95DA680FE063}" type="presParOf" srcId="{B6F341D1-2DB0-41D0-B023-5EA2CE82AC70}" destId="{4BE81AA6-B814-4988-9343-211C3E21B25F}" srcOrd="2" destOrd="0" presId="urn:microsoft.com/office/officeart/2005/8/layout/radial2"/>
    <dgm:cxn modelId="{62CDEDFD-1315-45F4-B825-C50F045D4318}" type="presParOf" srcId="{4BE81AA6-B814-4988-9343-211C3E21B25F}" destId="{32EA7906-CB10-46F0-9AC6-605F5A62D82B}" srcOrd="0" destOrd="0" presId="urn:microsoft.com/office/officeart/2005/8/layout/radial2"/>
    <dgm:cxn modelId="{D7E7B83B-B00D-46B1-B118-4BA7558038DF}" type="presParOf" srcId="{4BE81AA6-B814-4988-9343-211C3E21B25F}" destId="{89B48045-E4D8-4D86-A5A7-5CEBD3D3F981}" srcOrd="1" destOrd="0" presId="urn:microsoft.com/office/officeart/2005/8/layout/radial2"/>
    <dgm:cxn modelId="{74336217-EA20-471D-9B6E-CB5FA34C12F8}" type="presParOf" srcId="{B6F341D1-2DB0-41D0-B023-5EA2CE82AC70}" destId="{2206E7E3-C250-4E3B-96DA-95A81B686790}" srcOrd="3" destOrd="0" presId="urn:microsoft.com/office/officeart/2005/8/layout/radial2"/>
    <dgm:cxn modelId="{A84CD45A-2E5D-4D8C-895E-B7B81C2A56F7}" type="presParOf" srcId="{B6F341D1-2DB0-41D0-B023-5EA2CE82AC70}" destId="{30DD7152-B7B2-46E3-858E-12ABA6533844}" srcOrd="4" destOrd="0" presId="urn:microsoft.com/office/officeart/2005/8/layout/radial2"/>
    <dgm:cxn modelId="{14FB1239-5026-4978-B49A-0BA987C7CFBC}" type="presParOf" srcId="{30DD7152-B7B2-46E3-858E-12ABA6533844}" destId="{5D7B97A7-D0C6-453A-AEDB-4A32BCDEDCC8}" srcOrd="0" destOrd="0" presId="urn:microsoft.com/office/officeart/2005/8/layout/radial2"/>
    <dgm:cxn modelId="{5EA04CFE-3B69-40F4-8F09-B005A3709AB5}" type="presParOf" srcId="{30DD7152-B7B2-46E3-858E-12ABA6533844}" destId="{637FBBA8-9607-4B0A-B129-EE81297D2C22}" srcOrd="1" destOrd="0" presId="urn:microsoft.com/office/officeart/2005/8/layout/radial2"/>
    <dgm:cxn modelId="{AA624264-1748-4EF1-BABB-8C4DC910DAFF}" type="presParOf" srcId="{B6F341D1-2DB0-41D0-B023-5EA2CE82AC70}" destId="{D8359301-F239-4BBA-8A31-83C65AE76EE9}" srcOrd="5" destOrd="0" presId="urn:microsoft.com/office/officeart/2005/8/layout/radial2"/>
    <dgm:cxn modelId="{F2CAC8B7-AEB9-4B7C-9843-0D39C8F0D0C4}" type="presParOf" srcId="{B6F341D1-2DB0-41D0-B023-5EA2CE82AC70}" destId="{50DA9F34-6EDC-4E0B-A0FF-B271B03BBF10}" srcOrd="6" destOrd="0" presId="urn:microsoft.com/office/officeart/2005/8/layout/radial2"/>
    <dgm:cxn modelId="{C09648C0-8B32-402B-8B54-D278F7ACF967}" type="presParOf" srcId="{50DA9F34-6EDC-4E0B-A0FF-B271B03BBF10}" destId="{8858AAE4-0097-41BB-B7EF-CABDF985BAB9}" srcOrd="0" destOrd="0" presId="urn:microsoft.com/office/officeart/2005/8/layout/radial2"/>
    <dgm:cxn modelId="{CD439169-E98D-4B0F-A3AA-9D95174F201B}" type="presParOf" srcId="{50DA9F34-6EDC-4E0B-A0FF-B271B03BBF10}" destId="{E96DB30E-CEDE-4BE7-976D-9B3A059F6AB1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ACDEE4-8E2C-4D58-AEA9-330C1BEA7CCD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1D2982B-9182-49FE-9B12-33DA8BA7A93F}">
      <dgm:prSet phldrT="[Текст]" custT="1"/>
      <dgm:spPr/>
      <dgm:t>
        <a:bodyPr/>
        <a:lstStyle/>
        <a:p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Yer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resurslari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xo‘jalik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jihatdan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juda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ko‘p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maqsadlarda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baholanadi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Ayniqsa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,  </a:t>
          </a:r>
          <a:r>
            <a:rPr lang="en-US" sz="23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dehqonchilik</a:t>
          </a:r>
          <a:r>
            <a:rPr lang="en-US" sz="23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maqsadlarida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baholash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keng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tarqalgan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3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57CEB9-E047-4153-A41B-2CFAAD5C623D}" type="parTrans" cxnId="{D8956409-7692-4635-9110-5E3756EE06EC}">
      <dgm:prSet/>
      <dgm:spPr/>
      <dgm:t>
        <a:bodyPr/>
        <a:lstStyle/>
        <a:p>
          <a:endParaRPr lang="en-US"/>
        </a:p>
      </dgm:t>
    </dgm:pt>
    <dgm:pt modelId="{4B02DCB7-B3E4-46D8-869E-ED9E309F6903}" type="sibTrans" cxnId="{D8956409-7692-4635-9110-5E3756EE06EC}">
      <dgm:prSet/>
      <dgm:spPr/>
      <dgm:t>
        <a:bodyPr/>
        <a:lstStyle/>
        <a:p>
          <a:endParaRPr lang="en-US"/>
        </a:p>
      </dgm:t>
    </dgm:pt>
    <dgm:pt modelId="{12794A21-D0F2-45AB-BD21-C898A82DA32D}">
      <dgm:prSet phldrT="[Текст]" custT="1"/>
      <dgm:spPr/>
      <dgm:t>
        <a:bodyPr/>
        <a:lstStyle/>
        <a:p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Dehqonchilik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uchun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yaroqli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yerlarni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o‘zlashtirish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ulardan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foydalanishning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murakkablik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darajalari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geotizimlarning</a:t>
          </a:r>
          <a:r>
            <a:rPr lang="en-US" sz="23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xususiyatlariga</a:t>
          </a:r>
          <a:r>
            <a:rPr lang="en-US" sz="23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qarab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turlicha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bo‘ladi</a:t>
          </a:r>
          <a:r>
            <a:rPr lang="en-US" sz="2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en-US" sz="23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746604-5B41-44DB-BDF6-4D8AD858FC55}" type="parTrans" cxnId="{7AF126EC-78CC-4F67-BE63-8FDD1BBD994F}">
      <dgm:prSet/>
      <dgm:spPr/>
      <dgm:t>
        <a:bodyPr/>
        <a:lstStyle/>
        <a:p>
          <a:endParaRPr lang="en-US"/>
        </a:p>
      </dgm:t>
    </dgm:pt>
    <dgm:pt modelId="{05A0BC4D-8F39-4F16-8D1F-2A6E81656A63}" type="sibTrans" cxnId="{7AF126EC-78CC-4F67-BE63-8FDD1BBD994F}">
      <dgm:prSet/>
      <dgm:spPr/>
      <dgm:t>
        <a:bodyPr/>
        <a:lstStyle/>
        <a:p>
          <a:endParaRPr lang="en-US"/>
        </a:p>
      </dgm:t>
    </dgm:pt>
    <dgm:pt modelId="{3E8D10E9-248E-41F4-BA00-299B2382815D}">
      <dgm:prSet phldrT="[Текст]" custT="1"/>
      <dgm:spPr/>
      <dgm:t>
        <a:bodyPr/>
        <a:lstStyle/>
        <a:p>
          <a:r>
            <a:rPr lang="en-US" sz="2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Yuqorida</a:t>
          </a:r>
          <a:r>
            <a: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ko‘rsatilgan</a:t>
          </a:r>
          <a:r>
            <a: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omillarning</a:t>
          </a:r>
          <a:r>
            <a: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tahlili</a:t>
          </a:r>
          <a:r>
            <a: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asosida</a:t>
          </a:r>
          <a:r>
            <a: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O‘zbekiston</a:t>
          </a:r>
          <a:r>
            <a: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geotizimlari</a:t>
          </a:r>
          <a:r>
            <a: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murakkablik</a:t>
          </a:r>
          <a:r>
            <a: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darajasiga</a:t>
          </a:r>
          <a:r>
            <a: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ko‘ra</a:t>
          </a:r>
          <a:r>
            <a: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to‘rt</a:t>
          </a:r>
          <a:r>
            <a: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guruhga</a:t>
          </a:r>
          <a:r>
            <a: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bo‘linadi</a:t>
          </a:r>
          <a:r>
            <a: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:  </a:t>
          </a:r>
          <a:r>
            <a:rPr lang="en-US" sz="22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oddiy</a:t>
          </a:r>
          <a:r>
            <a:rPr lang="en-US" sz="2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s-ES" sz="2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o‘rtacha murakkab, murakkab va juda murakkab geotizimlar </a:t>
          </a:r>
          <a:endParaRPr lang="en-US" sz="22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37C4D4-301D-42D3-9BB8-F79C150FA0D0}" type="parTrans" cxnId="{2D949A20-2BF2-4ABD-9877-C3386CE9C242}">
      <dgm:prSet/>
      <dgm:spPr/>
      <dgm:t>
        <a:bodyPr/>
        <a:lstStyle/>
        <a:p>
          <a:endParaRPr lang="en-US"/>
        </a:p>
      </dgm:t>
    </dgm:pt>
    <dgm:pt modelId="{12D0E51E-2ADB-41A0-B99C-E0238934EC11}" type="sibTrans" cxnId="{2D949A20-2BF2-4ABD-9877-C3386CE9C242}">
      <dgm:prSet/>
      <dgm:spPr/>
      <dgm:t>
        <a:bodyPr/>
        <a:lstStyle/>
        <a:p>
          <a:endParaRPr lang="en-US"/>
        </a:p>
      </dgm:t>
    </dgm:pt>
    <dgm:pt modelId="{341170A4-2AA7-4E42-AB61-2E7827E62247}" type="pres">
      <dgm:prSet presAssocID="{18ACDEE4-8E2C-4D58-AEA9-330C1BEA7CC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6AC5AC-AA3B-4598-9AA9-50D5D8F7197A}" type="pres">
      <dgm:prSet presAssocID="{18ACDEE4-8E2C-4D58-AEA9-330C1BEA7CCD}" presName="dummyMaxCanvas" presStyleCnt="0">
        <dgm:presLayoutVars/>
      </dgm:prSet>
      <dgm:spPr/>
    </dgm:pt>
    <dgm:pt modelId="{67BAE3C8-76F9-4A76-AF42-1BE49B453B53}" type="pres">
      <dgm:prSet presAssocID="{18ACDEE4-8E2C-4D58-AEA9-330C1BEA7CCD}" presName="ThreeNodes_1" presStyleLbl="node1" presStyleIdx="0" presStyleCnt="3" custScaleX="99999" custLinFactNeighborX="368" custLinFactNeighborY="54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31F582-ACCC-45AB-BB00-5DC287E45861}" type="pres">
      <dgm:prSet presAssocID="{18ACDEE4-8E2C-4D58-AEA9-330C1BEA7CCD}" presName="ThreeNodes_2" presStyleLbl="node1" presStyleIdx="1" presStyleCnt="3" custScaleY="113774" custLinFactNeighborY="4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45850E-E90E-4921-A493-D90EB656F5F6}" type="pres">
      <dgm:prSet presAssocID="{18ACDEE4-8E2C-4D58-AEA9-330C1BEA7CCD}" presName="ThreeNodes_3" presStyleLbl="node1" presStyleIdx="2" presStyleCnt="3" custScaleY="105348" custLinFactNeighborY="-26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A6576F-7905-4E3C-BF4A-F7516205B535}" type="pres">
      <dgm:prSet presAssocID="{18ACDEE4-8E2C-4D58-AEA9-330C1BEA7CC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822D77-5655-41EA-B336-BCECDA8779B2}" type="pres">
      <dgm:prSet presAssocID="{18ACDEE4-8E2C-4D58-AEA9-330C1BEA7CCD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5A6A2E-D3B7-4D0C-ACD9-0EE8DC4D412E}" type="pres">
      <dgm:prSet presAssocID="{18ACDEE4-8E2C-4D58-AEA9-330C1BEA7CC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F53ED-148A-49E0-967B-81FF39119D87}" type="pres">
      <dgm:prSet presAssocID="{18ACDEE4-8E2C-4D58-AEA9-330C1BEA7CC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FBB2EC-43CC-4500-B0B2-EDE45B0DE54F}" type="pres">
      <dgm:prSet presAssocID="{18ACDEE4-8E2C-4D58-AEA9-330C1BEA7CC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AA6BE8-3F11-47AD-BCF0-7C3C8B76019E}" type="presOf" srcId="{05A0BC4D-8F39-4F16-8D1F-2A6E81656A63}" destId="{34822D77-5655-41EA-B336-BCECDA8779B2}" srcOrd="0" destOrd="0" presId="urn:microsoft.com/office/officeart/2005/8/layout/vProcess5"/>
    <dgm:cxn modelId="{2D949A20-2BF2-4ABD-9877-C3386CE9C242}" srcId="{18ACDEE4-8E2C-4D58-AEA9-330C1BEA7CCD}" destId="{3E8D10E9-248E-41F4-BA00-299B2382815D}" srcOrd="2" destOrd="0" parTransId="{1D37C4D4-301D-42D3-9BB8-F79C150FA0D0}" sibTransId="{12D0E51E-2ADB-41A0-B99C-E0238934EC11}"/>
    <dgm:cxn modelId="{DF60FD25-A415-4122-934D-1BCF68E883BE}" type="presOf" srcId="{3E8D10E9-248E-41F4-BA00-299B2382815D}" destId="{AC45850E-E90E-4921-A493-D90EB656F5F6}" srcOrd="0" destOrd="0" presId="urn:microsoft.com/office/officeart/2005/8/layout/vProcess5"/>
    <dgm:cxn modelId="{D35B8352-650D-4BB6-B7CB-8B3BE729AEC0}" type="presOf" srcId="{B1D2982B-9182-49FE-9B12-33DA8BA7A93F}" destId="{655A6A2E-D3B7-4D0C-ACD9-0EE8DC4D412E}" srcOrd="1" destOrd="0" presId="urn:microsoft.com/office/officeart/2005/8/layout/vProcess5"/>
    <dgm:cxn modelId="{A7D8B867-23AE-4004-A63C-88531F2A67C2}" type="presOf" srcId="{3E8D10E9-248E-41F4-BA00-299B2382815D}" destId="{39FBB2EC-43CC-4500-B0B2-EDE45B0DE54F}" srcOrd="1" destOrd="0" presId="urn:microsoft.com/office/officeart/2005/8/layout/vProcess5"/>
    <dgm:cxn modelId="{FAE2EB67-4428-442F-A455-A3EA8D1AC24A}" type="presOf" srcId="{18ACDEE4-8E2C-4D58-AEA9-330C1BEA7CCD}" destId="{341170A4-2AA7-4E42-AB61-2E7827E62247}" srcOrd="0" destOrd="0" presId="urn:microsoft.com/office/officeart/2005/8/layout/vProcess5"/>
    <dgm:cxn modelId="{75CB88CE-91F9-4DD8-9EBC-409A515DB939}" type="presOf" srcId="{4B02DCB7-B3E4-46D8-869E-ED9E309F6903}" destId="{78A6576F-7905-4E3C-BF4A-F7516205B535}" srcOrd="0" destOrd="0" presId="urn:microsoft.com/office/officeart/2005/8/layout/vProcess5"/>
    <dgm:cxn modelId="{7AF126EC-78CC-4F67-BE63-8FDD1BBD994F}" srcId="{18ACDEE4-8E2C-4D58-AEA9-330C1BEA7CCD}" destId="{12794A21-D0F2-45AB-BD21-C898A82DA32D}" srcOrd="1" destOrd="0" parTransId="{7A746604-5B41-44DB-BDF6-4D8AD858FC55}" sibTransId="{05A0BC4D-8F39-4F16-8D1F-2A6E81656A63}"/>
    <dgm:cxn modelId="{D8956409-7692-4635-9110-5E3756EE06EC}" srcId="{18ACDEE4-8E2C-4D58-AEA9-330C1BEA7CCD}" destId="{B1D2982B-9182-49FE-9B12-33DA8BA7A93F}" srcOrd="0" destOrd="0" parTransId="{8E57CEB9-E047-4153-A41B-2CFAAD5C623D}" sibTransId="{4B02DCB7-B3E4-46D8-869E-ED9E309F6903}"/>
    <dgm:cxn modelId="{CE039B36-0E51-4782-935C-CBD353603E2A}" type="presOf" srcId="{12794A21-D0F2-45AB-BD21-C898A82DA32D}" destId="{B831F582-ACCC-45AB-BB00-5DC287E45861}" srcOrd="0" destOrd="0" presId="urn:microsoft.com/office/officeart/2005/8/layout/vProcess5"/>
    <dgm:cxn modelId="{4317B9C3-B0C3-4F68-84A9-0B069CEC5F16}" type="presOf" srcId="{B1D2982B-9182-49FE-9B12-33DA8BA7A93F}" destId="{67BAE3C8-76F9-4A76-AF42-1BE49B453B53}" srcOrd="0" destOrd="0" presId="urn:microsoft.com/office/officeart/2005/8/layout/vProcess5"/>
    <dgm:cxn modelId="{D9E9D2FA-D001-44AC-B5BD-E1FFCDF2D3E7}" type="presOf" srcId="{12794A21-D0F2-45AB-BD21-C898A82DA32D}" destId="{47CF53ED-148A-49E0-967B-81FF39119D87}" srcOrd="1" destOrd="0" presId="urn:microsoft.com/office/officeart/2005/8/layout/vProcess5"/>
    <dgm:cxn modelId="{68B8A32E-7DB7-40B0-816F-9C6C208F5874}" type="presParOf" srcId="{341170A4-2AA7-4E42-AB61-2E7827E62247}" destId="{A66AC5AC-AA3B-4598-9AA9-50D5D8F7197A}" srcOrd="0" destOrd="0" presId="urn:microsoft.com/office/officeart/2005/8/layout/vProcess5"/>
    <dgm:cxn modelId="{74A12E78-7AAF-43F3-9099-B94253606077}" type="presParOf" srcId="{341170A4-2AA7-4E42-AB61-2E7827E62247}" destId="{67BAE3C8-76F9-4A76-AF42-1BE49B453B53}" srcOrd="1" destOrd="0" presId="urn:microsoft.com/office/officeart/2005/8/layout/vProcess5"/>
    <dgm:cxn modelId="{3A75D258-4E2B-447B-BFB9-05F454A88950}" type="presParOf" srcId="{341170A4-2AA7-4E42-AB61-2E7827E62247}" destId="{B831F582-ACCC-45AB-BB00-5DC287E45861}" srcOrd="2" destOrd="0" presId="urn:microsoft.com/office/officeart/2005/8/layout/vProcess5"/>
    <dgm:cxn modelId="{A0CD54A9-F304-4C21-8F69-3500D5748AF6}" type="presParOf" srcId="{341170A4-2AA7-4E42-AB61-2E7827E62247}" destId="{AC45850E-E90E-4921-A493-D90EB656F5F6}" srcOrd="3" destOrd="0" presId="urn:microsoft.com/office/officeart/2005/8/layout/vProcess5"/>
    <dgm:cxn modelId="{32E96D90-0DC5-4D46-A027-551425A8E4EC}" type="presParOf" srcId="{341170A4-2AA7-4E42-AB61-2E7827E62247}" destId="{78A6576F-7905-4E3C-BF4A-F7516205B535}" srcOrd="4" destOrd="0" presId="urn:microsoft.com/office/officeart/2005/8/layout/vProcess5"/>
    <dgm:cxn modelId="{C68C9CEE-9DB6-4D9E-90DB-E74962336791}" type="presParOf" srcId="{341170A4-2AA7-4E42-AB61-2E7827E62247}" destId="{34822D77-5655-41EA-B336-BCECDA8779B2}" srcOrd="5" destOrd="0" presId="urn:microsoft.com/office/officeart/2005/8/layout/vProcess5"/>
    <dgm:cxn modelId="{61E5797A-3ECF-4632-9037-624398B22E8A}" type="presParOf" srcId="{341170A4-2AA7-4E42-AB61-2E7827E62247}" destId="{655A6A2E-D3B7-4D0C-ACD9-0EE8DC4D412E}" srcOrd="6" destOrd="0" presId="urn:microsoft.com/office/officeart/2005/8/layout/vProcess5"/>
    <dgm:cxn modelId="{FBCBAE75-E2B7-4C27-AE7B-3139EE437CE8}" type="presParOf" srcId="{341170A4-2AA7-4E42-AB61-2E7827E62247}" destId="{47CF53ED-148A-49E0-967B-81FF39119D87}" srcOrd="7" destOrd="0" presId="urn:microsoft.com/office/officeart/2005/8/layout/vProcess5"/>
    <dgm:cxn modelId="{DE351317-08EF-4769-95F5-E1FF0EC7927D}" type="presParOf" srcId="{341170A4-2AA7-4E42-AB61-2E7827E62247}" destId="{39FBB2EC-43CC-4500-B0B2-EDE45B0DE54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B31781-F61A-4A5F-AE1F-D7C55FA010B3}" type="doc">
      <dgm:prSet loTypeId="urn:microsoft.com/office/officeart/2005/8/layout/hProcess10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C142F39-9B77-483F-9923-CE64550D34DE}">
      <dgm:prSet phldrT="[Текст]" custT="1"/>
      <dgm:spPr/>
      <dgm:t>
        <a:bodyPr/>
        <a:lstStyle/>
        <a:p>
          <a:r>
            <a:rPr lang="en-US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davolanish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A01E34-A68A-4098-A237-97408020D99C}" type="parTrans" cxnId="{D020F07D-6AE0-487B-AF05-11EFB1B73786}">
      <dgm:prSet/>
      <dgm:spPr/>
      <dgm:t>
        <a:bodyPr/>
        <a:lstStyle/>
        <a:p>
          <a:endParaRPr lang="en-US"/>
        </a:p>
      </dgm:t>
    </dgm:pt>
    <dgm:pt modelId="{9FA61D72-9E0E-4F77-A963-A19AC6928150}" type="sibTrans" cxnId="{D020F07D-6AE0-487B-AF05-11EFB1B73786}">
      <dgm:prSet/>
      <dgm:spPr/>
      <dgm:t>
        <a:bodyPr/>
        <a:lstStyle/>
        <a:p>
          <a:endParaRPr lang="en-US"/>
        </a:p>
      </dgm:t>
    </dgm:pt>
    <dgm:pt modelId="{F4431476-0930-4CF8-804F-7D1779415761}">
      <dgm:prSet phldrT="[Текст]" custT="1"/>
      <dgm:spPr/>
      <dgm:t>
        <a:bodyPr/>
        <a:lstStyle/>
        <a:p>
          <a:r>
            <a:rPr lang="en-US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sog‘lomlashtirish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323006-289B-4DA7-A38C-395060FA200B}" type="parTrans" cxnId="{968573EC-8A27-475E-95C2-D81C05592BC9}">
      <dgm:prSet/>
      <dgm:spPr/>
      <dgm:t>
        <a:bodyPr/>
        <a:lstStyle/>
        <a:p>
          <a:endParaRPr lang="en-US"/>
        </a:p>
      </dgm:t>
    </dgm:pt>
    <dgm:pt modelId="{7D1729D6-D39A-42BE-AA36-FC7FE8BC72CE}" type="sibTrans" cxnId="{968573EC-8A27-475E-95C2-D81C05592BC9}">
      <dgm:prSet/>
      <dgm:spPr/>
      <dgm:t>
        <a:bodyPr/>
        <a:lstStyle/>
        <a:p>
          <a:endParaRPr lang="en-US"/>
        </a:p>
      </dgm:t>
    </dgm:pt>
    <dgm:pt modelId="{508ED590-3562-4146-A0EC-7EB82AFBCE57}">
      <dgm:prSet phldrT="[Текст]" custT="1"/>
      <dgm:spPr/>
      <dgm:t>
        <a:bodyPr/>
        <a:lstStyle/>
        <a:p>
          <a:r>
            <a:rPr lang="en-US" sz="3200" dirty="0" smtClean="0">
              <a:latin typeface="Arial" panose="020B0604020202020204" pitchFamily="34" charset="0"/>
              <a:cs typeface="Arial" panose="020B0604020202020204" pitchFamily="34" charset="0"/>
            </a:rPr>
            <a:t>sport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9D91CE-5258-4DDA-A81E-FD7600461ACC}" type="parTrans" cxnId="{A603C14D-1825-442A-BA86-1A3F1942C531}">
      <dgm:prSet/>
      <dgm:spPr/>
      <dgm:t>
        <a:bodyPr/>
        <a:lstStyle/>
        <a:p>
          <a:endParaRPr lang="en-US"/>
        </a:p>
      </dgm:t>
    </dgm:pt>
    <dgm:pt modelId="{46B80D65-F422-4D57-9F43-73094D251873}" type="sibTrans" cxnId="{A603C14D-1825-442A-BA86-1A3F1942C531}">
      <dgm:prSet/>
      <dgm:spPr/>
      <dgm:t>
        <a:bodyPr/>
        <a:lstStyle/>
        <a:p>
          <a:endParaRPr lang="en-US"/>
        </a:p>
      </dgm:t>
    </dgm:pt>
    <dgm:pt modelId="{8D14FB64-C85F-49F2-BA84-7B11FDF44D26}" type="pres">
      <dgm:prSet presAssocID="{5EB31781-F61A-4A5F-AE1F-D7C55FA010B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E6A7FB-7C31-4040-8168-95899E0E0862}" type="pres">
      <dgm:prSet presAssocID="{0C142F39-9B77-483F-9923-CE64550D34DE}" presName="composite" presStyleCnt="0"/>
      <dgm:spPr/>
    </dgm:pt>
    <dgm:pt modelId="{2F5F7A18-80BF-4103-B166-E29059FA9B2B}" type="pres">
      <dgm:prSet presAssocID="{0C142F39-9B77-483F-9923-CE64550D34DE}" presName="imagSh" presStyleLbl="b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en-US"/>
        </a:p>
      </dgm:t>
    </dgm:pt>
    <dgm:pt modelId="{5CBD161F-CF74-4222-A060-B8F03CA36BD9}" type="pres">
      <dgm:prSet presAssocID="{0C142F39-9B77-483F-9923-CE64550D34DE}" presName="txNode" presStyleLbl="node1" presStyleIdx="0" presStyleCnt="3" custScaleX="129732" custScaleY="423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C311E8-1BAC-41A3-9B28-FFE338438641}" type="pres">
      <dgm:prSet presAssocID="{9FA61D72-9E0E-4F77-A963-A19AC6928150}" presName="sibTrans" presStyleLbl="sibTrans2D1" presStyleIdx="0" presStyleCnt="2"/>
      <dgm:spPr/>
      <dgm:t>
        <a:bodyPr/>
        <a:lstStyle/>
        <a:p>
          <a:endParaRPr lang="en-US"/>
        </a:p>
      </dgm:t>
    </dgm:pt>
    <dgm:pt modelId="{82457433-E3C5-448B-82B5-F08C8B444AC4}" type="pres">
      <dgm:prSet presAssocID="{9FA61D72-9E0E-4F77-A963-A19AC6928150}" presName="connTx" presStyleLbl="sibTrans2D1" presStyleIdx="0" presStyleCnt="2"/>
      <dgm:spPr/>
      <dgm:t>
        <a:bodyPr/>
        <a:lstStyle/>
        <a:p>
          <a:endParaRPr lang="en-US"/>
        </a:p>
      </dgm:t>
    </dgm:pt>
    <dgm:pt modelId="{D9800535-61BB-4670-A620-D9DC023CBB6C}" type="pres">
      <dgm:prSet presAssocID="{F4431476-0930-4CF8-804F-7D1779415761}" presName="composite" presStyleCnt="0"/>
      <dgm:spPr/>
    </dgm:pt>
    <dgm:pt modelId="{49B69EB9-CB4B-4925-88BE-1AE20D8071C4}" type="pres">
      <dgm:prSet presAssocID="{F4431476-0930-4CF8-804F-7D1779415761}" presName="imagSh" presStyleLbl="b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EA675A17-3E0B-4D8A-87BC-9CB669A09102}" type="pres">
      <dgm:prSet presAssocID="{F4431476-0930-4CF8-804F-7D1779415761}" presName="txNode" presStyleLbl="node1" presStyleIdx="1" presStyleCnt="3" custScaleX="211758" custScaleY="498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5DED1-088F-45E8-8E5E-B1F1D4E27B53}" type="pres">
      <dgm:prSet presAssocID="{7D1729D6-D39A-42BE-AA36-FC7FE8BC72CE}" presName="sibTrans" presStyleLbl="sibTrans2D1" presStyleIdx="1" presStyleCnt="2"/>
      <dgm:spPr/>
      <dgm:t>
        <a:bodyPr/>
        <a:lstStyle/>
        <a:p>
          <a:endParaRPr lang="en-US"/>
        </a:p>
      </dgm:t>
    </dgm:pt>
    <dgm:pt modelId="{11DA6ECF-0361-44F0-B34B-E2ABB91ADFBF}" type="pres">
      <dgm:prSet presAssocID="{7D1729D6-D39A-42BE-AA36-FC7FE8BC72CE}" presName="connTx" presStyleLbl="sibTrans2D1" presStyleIdx="1" presStyleCnt="2"/>
      <dgm:spPr/>
      <dgm:t>
        <a:bodyPr/>
        <a:lstStyle/>
        <a:p>
          <a:endParaRPr lang="en-US"/>
        </a:p>
      </dgm:t>
    </dgm:pt>
    <dgm:pt modelId="{793C40F7-B241-42BD-9239-EB544DFBC8BE}" type="pres">
      <dgm:prSet presAssocID="{508ED590-3562-4146-A0EC-7EB82AFBCE57}" presName="composite" presStyleCnt="0"/>
      <dgm:spPr/>
    </dgm:pt>
    <dgm:pt modelId="{277A7C11-D21E-4AB7-8B40-B471029DFC49}" type="pres">
      <dgm:prSet presAssocID="{508ED590-3562-4146-A0EC-7EB82AFBCE57}" presName="imagSh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  <dgm:t>
        <a:bodyPr/>
        <a:lstStyle/>
        <a:p>
          <a:endParaRPr lang="en-US"/>
        </a:p>
      </dgm:t>
    </dgm:pt>
    <dgm:pt modelId="{2AAC128F-9AF3-4347-B62E-95088BD8BFCE}" type="pres">
      <dgm:prSet presAssocID="{508ED590-3562-4146-A0EC-7EB82AFBCE57}" presName="txNode" presStyleLbl="node1" presStyleIdx="2" presStyleCnt="3" custScaleX="160185" custScaleY="46187" custLinFactNeighborX="4130" custLinFactNeighborY="5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20F07D-6AE0-487B-AF05-11EFB1B73786}" srcId="{5EB31781-F61A-4A5F-AE1F-D7C55FA010B3}" destId="{0C142F39-9B77-483F-9923-CE64550D34DE}" srcOrd="0" destOrd="0" parTransId="{C4A01E34-A68A-4098-A237-97408020D99C}" sibTransId="{9FA61D72-9E0E-4F77-A963-A19AC6928150}"/>
    <dgm:cxn modelId="{51895360-7520-4F97-9BFF-2142D58B6B39}" type="presOf" srcId="{9FA61D72-9E0E-4F77-A963-A19AC6928150}" destId="{82457433-E3C5-448B-82B5-F08C8B444AC4}" srcOrd="1" destOrd="0" presId="urn:microsoft.com/office/officeart/2005/8/layout/hProcess10"/>
    <dgm:cxn modelId="{B7712B9B-1F2C-4226-8896-811358468621}" type="presOf" srcId="{7D1729D6-D39A-42BE-AA36-FC7FE8BC72CE}" destId="{F1C5DED1-088F-45E8-8E5E-B1F1D4E27B53}" srcOrd="0" destOrd="0" presId="urn:microsoft.com/office/officeart/2005/8/layout/hProcess10"/>
    <dgm:cxn modelId="{A603C14D-1825-442A-BA86-1A3F1942C531}" srcId="{5EB31781-F61A-4A5F-AE1F-D7C55FA010B3}" destId="{508ED590-3562-4146-A0EC-7EB82AFBCE57}" srcOrd="2" destOrd="0" parTransId="{CE9D91CE-5258-4DDA-A81E-FD7600461ACC}" sibTransId="{46B80D65-F422-4D57-9F43-73094D251873}"/>
    <dgm:cxn modelId="{06624514-1597-48D5-99F2-775DA8A3E5F1}" type="presOf" srcId="{5EB31781-F61A-4A5F-AE1F-D7C55FA010B3}" destId="{8D14FB64-C85F-49F2-BA84-7B11FDF44D26}" srcOrd="0" destOrd="0" presId="urn:microsoft.com/office/officeart/2005/8/layout/hProcess10"/>
    <dgm:cxn modelId="{62B6F5D6-B69F-4E5C-8F44-8F94EA8B7163}" type="presOf" srcId="{9FA61D72-9E0E-4F77-A963-A19AC6928150}" destId="{03C311E8-1BAC-41A3-9B28-FFE338438641}" srcOrd="0" destOrd="0" presId="urn:microsoft.com/office/officeart/2005/8/layout/hProcess10"/>
    <dgm:cxn modelId="{CC115577-5317-4F34-9EFF-5A2A27AF948B}" type="presOf" srcId="{7D1729D6-D39A-42BE-AA36-FC7FE8BC72CE}" destId="{11DA6ECF-0361-44F0-B34B-E2ABB91ADFBF}" srcOrd="1" destOrd="0" presId="urn:microsoft.com/office/officeart/2005/8/layout/hProcess10"/>
    <dgm:cxn modelId="{2477F4C3-777A-4C52-89C8-9AD7062A093E}" type="presOf" srcId="{508ED590-3562-4146-A0EC-7EB82AFBCE57}" destId="{2AAC128F-9AF3-4347-B62E-95088BD8BFCE}" srcOrd="0" destOrd="0" presId="urn:microsoft.com/office/officeart/2005/8/layout/hProcess10"/>
    <dgm:cxn modelId="{1932C5CB-73C4-40D7-8EC5-572D9F3B9A83}" type="presOf" srcId="{F4431476-0930-4CF8-804F-7D1779415761}" destId="{EA675A17-3E0B-4D8A-87BC-9CB669A09102}" srcOrd="0" destOrd="0" presId="urn:microsoft.com/office/officeart/2005/8/layout/hProcess10"/>
    <dgm:cxn modelId="{29166550-EA24-47D7-990A-D5683E5DD457}" type="presOf" srcId="{0C142F39-9B77-483F-9923-CE64550D34DE}" destId="{5CBD161F-CF74-4222-A060-B8F03CA36BD9}" srcOrd="0" destOrd="0" presId="urn:microsoft.com/office/officeart/2005/8/layout/hProcess10"/>
    <dgm:cxn modelId="{968573EC-8A27-475E-95C2-D81C05592BC9}" srcId="{5EB31781-F61A-4A5F-AE1F-D7C55FA010B3}" destId="{F4431476-0930-4CF8-804F-7D1779415761}" srcOrd="1" destOrd="0" parTransId="{B9323006-289B-4DA7-A38C-395060FA200B}" sibTransId="{7D1729D6-D39A-42BE-AA36-FC7FE8BC72CE}"/>
    <dgm:cxn modelId="{9FF8DBD4-4FF2-48DA-B46C-14CD2CB86109}" type="presParOf" srcId="{8D14FB64-C85F-49F2-BA84-7B11FDF44D26}" destId="{B0E6A7FB-7C31-4040-8168-95899E0E0862}" srcOrd="0" destOrd="0" presId="urn:microsoft.com/office/officeart/2005/8/layout/hProcess10"/>
    <dgm:cxn modelId="{34B2FE19-661A-45D5-8C5E-40E649E0D686}" type="presParOf" srcId="{B0E6A7FB-7C31-4040-8168-95899E0E0862}" destId="{2F5F7A18-80BF-4103-B166-E29059FA9B2B}" srcOrd="0" destOrd="0" presId="urn:microsoft.com/office/officeart/2005/8/layout/hProcess10"/>
    <dgm:cxn modelId="{622F90A9-1FC1-410C-BD62-C17C75C70796}" type="presParOf" srcId="{B0E6A7FB-7C31-4040-8168-95899E0E0862}" destId="{5CBD161F-CF74-4222-A060-B8F03CA36BD9}" srcOrd="1" destOrd="0" presId="urn:microsoft.com/office/officeart/2005/8/layout/hProcess10"/>
    <dgm:cxn modelId="{272314D8-63E9-4EA1-92BB-5373CD80A1F9}" type="presParOf" srcId="{8D14FB64-C85F-49F2-BA84-7B11FDF44D26}" destId="{03C311E8-1BAC-41A3-9B28-FFE338438641}" srcOrd="1" destOrd="0" presId="urn:microsoft.com/office/officeart/2005/8/layout/hProcess10"/>
    <dgm:cxn modelId="{111D9282-0BA7-486B-9CA6-FCC0B3BB1A79}" type="presParOf" srcId="{03C311E8-1BAC-41A3-9B28-FFE338438641}" destId="{82457433-E3C5-448B-82B5-F08C8B444AC4}" srcOrd="0" destOrd="0" presId="urn:microsoft.com/office/officeart/2005/8/layout/hProcess10"/>
    <dgm:cxn modelId="{9C2B2BB9-4316-42FE-8682-6435B93B3165}" type="presParOf" srcId="{8D14FB64-C85F-49F2-BA84-7B11FDF44D26}" destId="{D9800535-61BB-4670-A620-D9DC023CBB6C}" srcOrd="2" destOrd="0" presId="urn:microsoft.com/office/officeart/2005/8/layout/hProcess10"/>
    <dgm:cxn modelId="{0E5F6596-1E01-4374-A6E3-226E610E432E}" type="presParOf" srcId="{D9800535-61BB-4670-A620-D9DC023CBB6C}" destId="{49B69EB9-CB4B-4925-88BE-1AE20D8071C4}" srcOrd="0" destOrd="0" presId="urn:microsoft.com/office/officeart/2005/8/layout/hProcess10"/>
    <dgm:cxn modelId="{F937D9C8-8171-4F53-9D1D-06B6A3EF8687}" type="presParOf" srcId="{D9800535-61BB-4670-A620-D9DC023CBB6C}" destId="{EA675A17-3E0B-4D8A-87BC-9CB669A09102}" srcOrd="1" destOrd="0" presId="urn:microsoft.com/office/officeart/2005/8/layout/hProcess10"/>
    <dgm:cxn modelId="{3C0DA6A5-0435-4671-A970-7924ADC341A5}" type="presParOf" srcId="{8D14FB64-C85F-49F2-BA84-7B11FDF44D26}" destId="{F1C5DED1-088F-45E8-8E5E-B1F1D4E27B53}" srcOrd="3" destOrd="0" presId="urn:microsoft.com/office/officeart/2005/8/layout/hProcess10"/>
    <dgm:cxn modelId="{834D6070-51C5-44A5-99A2-E5B1B7C3C4E2}" type="presParOf" srcId="{F1C5DED1-088F-45E8-8E5E-B1F1D4E27B53}" destId="{11DA6ECF-0361-44F0-B34B-E2ABB91ADFBF}" srcOrd="0" destOrd="0" presId="urn:microsoft.com/office/officeart/2005/8/layout/hProcess10"/>
    <dgm:cxn modelId="{2A62F0B8-1E2B-4D9C-A305-6BE34BD5895C}" type="presParOf" srcId="{8D14FB64-C85F-49F2-BA84-7B11FDF44D26}" destId="{793C40F7-B241-42BD-9239-EB544DFBC8BE}" srcOrd="4" destOrd="0" presId="urn:microsoft.com/office/officeart/2005/8/layout/hProcess10"/>
    <dgm:cxn modelId="{AE068605-2FEA-4F0F-AAA3-BB3F481CA2ED}" type="presParOf" srcId="{793C40F7-B241-42BD-9239-EB544DFBC8BE}" destId="{277A7C11-D21E-4AB7-8B40-B471029DFC49}" srcOrd="0" destOrd="0" presId="urn:microsoft.com/office/officeart/2005/8/layout/hProcess10"/>
    <dgm:cxn modelId="{83F460E4-0ED7-4C46-ADCF-37787C810878}" type="presParOf" srcId="{793C40F7-B241-42BD-9239-EB544DFBC8BE}" destId="{2AAC128F-9AF3-4347-B62E-95088BD8BFCE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DD8AAC-C777-4E95-81D5-BAE9031AB154}" type="doc">
      <dgm:prSet loTypeId="urn:microsoft.com/office/officeart/2005/8/layout/l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8168AC2-5C3D-4292-8A8D-8C928B62EDC6}">
      <dgm:prSet phldrT="[Текст]"/>
      <dgm:spPr>
        <a:solidFill>
          <a:srgbClr val="EDFC2C"/>
        </a:solidFill>
      </dgm:spPr>
      <dgm:t>
        <a:bodyPr/>
        <a:lstStyle/>
        <a:p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Yozgi</a:t>
          </a:r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dam  </a:t>
          </a:r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olish</a:t>
          </a:r>
          <a:endParaRPr lang="en-US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FBDC8-5F3F-4C33-B3A3-5BD5236069D0}" type="parTrans" cxnId="{38E5830D-2344-4FAD-9C7F-06A286554F8E}">
      <dgm:prSet/>
      <dgm:spPr/>
      <dgm:t>
        <a:bodyPr/>
        <a:lstStyle/>
        <a:p>
          <a:endParaRPr lang="en-US"/>
        </a:p>
      </dgm:t>
    </dgm:pt>
    <dgm:pt modelId="{75E5340A-3D5D-4717-99B3-7BD849059DC4}" type="sibTrans" cxnId="{38E5830D-2344-4FAD-9C7F-06A286554F8E}">
      <dgm:prSet/>
      <dgm:spPr/>
      <dgm:t>
        <a:bodyPr/>
        <a:lstStyle/>
        <a:p>
          <a:endParaRPr lang="en-US"/>
        </a:p>
      </dgm:t>
    </dgm:pt>
    <dgm:pt modelId="{B86D5EDE-BDEB-41E2-AFD1-B916B50FF098}">
      <dgm:prSet phldrT="[Текст]"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piyoda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sayr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0575C3-24CF-43AE-9664-FC14F690655E}" type="parTrans" cxnId="{7FE09499-D95D-4AC1-A8CD-66F9FAE28C96}">
      <dgm:prSet/>
      <dgm:spPr/>
      <dgm:t>
        <a:bodyPr/>
        <a:lstStyle/>
        <a:p>
          <a:endParaRPr lang="en-US"/>
        </a:p>
      </dgm:t>
    </dgm:pt>
    <dgm:pt modelId="{F0141DCC-20D1-418E-819C-3121D5F9AE69}" type="sibTrans" cxnId="{7FE09499-D95D-4AC1-A8CD-66F9FAE28C96}">
      <dgm:prSet/>
      <dgm:spPr/>
      <dgm:t>
        <a:bodyPr/>
        <a:lstStyle/>
        <a:p>
          <a:endParaRPr lang="en-US"/>
        </a:p>
      </dgm:t>
    </dgm:pt>
    <dgm:pt modelId="{1C48633D-D0B1-487C-90C6-13A71A8BC1F8}">
      <dgm:prSet phldrT="[Текст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Qishki</a:t>
          </a:r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dam  </a:t>
          </a:r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olish</a:t>
          </a:r>
          <a:endParaRPr lang="en-US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E770E3-9747-4087-978A-C3D80BF784F8}" type="parTrans" cxnId="{E00ADF4F-31C7-4378-A889-7A533A0959A0}">
      <dgm:prSet/>
      <dgm:spPr/>
      <dgm:t>
        <a:bodyPr/>
        <a:lstStyle/>
        <a:p>
          <a:endParaRPr lang="en-US"/>
        </a:p>
      </dgm:t>
    </dgm:pt>
    <dgm:pt modelId="{30373FFF-4340-42B5-92B9-B328D3EF286A}" type="sibTrans" cxnId="{E00ADF4F-31C7-4378-A889-7A533A0959A0}">
      <dgm:prSet/>
      <dgm:spPr/>
      <dgm:t>
        <a:bodyPr/>
        <a:lstStyle/>
        <a:p>
          <a:endParaRPr lang="en-US"/>
        </a:p>
      </dgm:t>
    </dgm:pt>
    <dgm:pt modelId="{4711B117-9020-439A-96A5-79ABC40ACD4F}">
      <dgm:prSet phldrT="[Текст]"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chang‘i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sporti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77E6CA-45B7-4B06-8F01-3CE6FE7D84BF}" type="parTrans" cxnId="{211114CC-E043-4EA2-A332-9034514CA0B8}">
      <dgm:prSet/>
      <dgm:spPr/>
      <dgm:t>
        <a:bodyPr/>
        <a:lstStyle/>
        <a:p>
          <a:endParaRPr lang="en-US"/>
        </a:p>
      </dgm:t>
    </dgm:pt>
    <dgm:pt modelId="{62A22F1A-5A6A-4F2E-A0F1-166426BBA79B}" type="sibTrans" cxnId="{211114CC-E043-4EA2-A332-9034514CA0B8}">
      <dgm:prSet/>
      <dgm:spPr/>
      <dgm:t>
        <a:bodyPr/>
        <a:lstStyle/>
        <a:p>
          <a:endParaRPr lang="en-US"/>
        </a:p>
      </dgm:t>
    </dgm:pt>
    <dgm:pt modelId="{E2F054ED-CB48-47F2-93AB-29F783BF1949}">
      <dgm:prSet phldrT="[Текст]"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muzosti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baliq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ovi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5E3EFE-D15E-41C1-9CC0-9E14725939A3}" type="parTrans" cxnId="{36C21042-81F8-47C1-A361-1F3271A20DED}">
      <dgm:prSet/>
      <dgm:spPr/>
      <dgm:t>
        <a:bodyPr/>
        <a:lstStyle/>
        <a:p>
          <a:endParaRPr lang="en-US"/>
        </a:p>
      </dgm:t>
    </dgm:pt>
    <dgm:pt modelId="{F7F5ACF9-0952-4139-9EAC-7460FF386FF4}" type="sibTrans" cxnId="{36C21042-81F8-47C1-A361-1F3271A20DED}">
      <dgm:prSet/>
      <dgm:spPr/>
      <dgm:t>
        <a:bodyPr/>
        <a:lstStyle/>
        <a:p>
          <a:endParaRPr lang="en-US"/>
        </a:p>
      </dgm:t>
    </dgm:pt>
    <dgm:pt modelId="{AD036024-90FB-43D3-B0EA-1CBFE13FF736}">
      <dgm:prSet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baliq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ovi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F18450-C4B0-4424-8DC0-5B45D14B29C4}" type="parTrans" cxnId="{5F0115FA-B298-43EA-B3E3-92BAFA088B8C}">
      <dgm:prSet/>
      <dgm:spPr/>
      <dgm:t>
        <a:bodyPr/>
        <a:lstStyle/>
        <a:p>
          <a:endParaRPr lang="en-US"/>
        </a:p>
      </dgm:t>
    </dgm:pt>
    <dgm:pt modelId="{D374AE9B-45BD-4901-998D-F58026407995}" type="sibTrans" cxnId="{5F0115FA-B298-43EA-B3E3-92BAFA088B8C}">
      <dgm:prSet/>
      <dgm:spPr/>
      <dgm:t>
        <a:bodyPr/>
        <a:lstStyle/>
        <a:p>
          <a:endParaRPr lang="en-US"/>
        </a:p>
      </dgm:t>
    </dgm:pt>
    <dgm:pt modelId="{49D69B96-5746-4012-8219-7822524771E2}">
      <dgm:prSet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mevalar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qo‘ziqorin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terish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2FC012-973B-4305-99BE-2E8B42D65DE5}" type="parTrans" cxnId="{C7199916-D4B6-4CDA-9F63-FB4F44518488}">
      <dgm:prSet/>
      <dgm:spPr/>
      <dgm:t>
        <a:bodyPr/>
        <a:lstStyle/>
        <a:p>
          <a:endParaRPr lang="en-US"/>
        </a:p>
      </dgm:t>
    </dgm:pt>
    <dgm:pt modelId="{160F9857-B3B6-43A7-962F-0B0AD79184DC}" type="sibTrans" cxnId="{C7199916-D4B6-4CDA-9F63-FB4F44518488}">
      <dgm:prSet/>
      <dgm:spPr/>
      <dgm:t>
        <a:bodyPr/>
        <a:lstStyle/>
        <a:p>
          <a:endParaRPr lang="en-US"/>
        </a:p>
      </dgm:t>
    </dgm:pt>
    <dgm:pt modelId="{60679A09-07BE-404D-84EF-8BBFDBA85AFC}">
      <dgm:prSet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alpinizm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FF6DE1-AEEC-47D7-863F-15A72F7EFDE0}" type="parTrans" cxnId="{E5B3FB2F-BA4D-4667-8283-CE6054328D43}">
      <dgm:prSet/>
      <dgm:spPr/>
      <dgm:t>
        <a:bodyPr/>
        <a:lstStyle/>
        <a:p>
          <a:endParaRPr lang="en-US"/>
        </a:p>
      </dgm:t>
    </dgm:pt>
    <dgm:pt modelId="{D243A60C-7048-4C1E-A72A-9B2099B633AA}" type="sibTrans" cxnId="{E5B3FB2F-BA4D-4667-8283-CE6054328D43}">
      <dgm:prSet/>
      <dgm:spPr/>
      <dgm:t>
        <a:bodyPr/>
        <a:lstStyle/>
        <a:p>
          <a:endParaRPr lang="en-US"/>
        </a:p>
      </dgm:t>
    </dgm:pt>
    <dgm:pt modelId="{856FDCCE-F038-486E-9BCF-1813CF2F8B2B}">
      <dgm:prSet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otda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sayr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qilish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BA0F2D-DDE5-4F9C-B86D-DACF50610136}" type="parTrans" cxnId="{553D0282-796A-4D0C-B89B-3A4F94B1E6A6}">
      <dgm:prSet/>
      <dgm:spPr/>
      <dgm:t>
        <a:bodyPr/>
        <a:lstStyle/>
        <a:p>
          <a:endParaRPr lang="en-US"/>
        </a:p>
      </dgm:t>
    </dgm:pt>
    <dgm:pt modelId="{5DC36D22-B1E9-4DFD-9DD9-82FB4A2AF56D}" type="sibTrans" cxnId="{553D0282-796A-4D0C-B89B-3A4F94B1E6A6}">
      <dgm:prSet/>
      <dgm:spPr/>
      <dgm:t>
        <a:bodyPr/>
        <a:lstStyle/>
        <a:p>
          <a:endParaRPr lang="en-US"/>
        </a:p>
      </dgm:t>
    </dgm:pt>
    <dgm:pt modelId="{D555F257-37A5-4FD3-B532-4D5413B9DDC4}">
      <dgm:prSet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qayiq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sporti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5E6EBE-F672-45D1-8393-3C344ABFAFBE}" type="parTrans" cxnId="{6ECC1F56-E465-44E2-92FE-67633622FE21}">
      <dgm:prSet/>
      <dgm:spPr/>
      <dgm:t>
        <a:bodyPr/>
        <a:lstStyle/>
        <a:p>
          <a:endParaRPr lang="en-US"/>
        </a:p>
      </dgm:t>
    </dgm:pt>
    <dgm:pt modelId="{7472C75C-43D4-49E4-9B71-A8DB2529E537}" type="sibTrans" cxnId="{6ECC1F56-E465-44E2-92FE-67633622FE21}">
      <dgm:prSet/>
      <dgm:spPr/>
      <dgm:t>
        <a:bodyPr/>
        <a:lstStyle/>
        <a:p>
          <a:endParaRPr lang="en-US"/>
        </a:p>
      </dgm:t>
    </dgm:pt>
    <dgm:pt modelId="{447B304C-A9A6-4412-A973-776C0365ADF8}">
      <dgm:prSet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salomatlikni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tiklash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A07C86-E234-45A9-A505-0FEEBDF1B9DA}" type="parTrans" cxnId="{8B1AD11B-FFA3-4A31-AFAA-CF341A705820}">
      <dgm:prSet/>
      <dgm:spPr/>
      <dgm:t>
        <a:bodyPr/>
        <a:lstStyle/>
        <a:p>
          <a:endParaRPr lang="en-US"/>
        </a:p>
      </dgm:t>
    </dgm:pt>
    <dgm:pt modelId="{7C0BBF9D-E6DB-4AB7-B084-DD8547E7F873}" type="sibTrans" cxnId="{8B1AD11B-FFA3-4A31-AFAA-CF341A705820}">
      <dgm:prSet/>
      <dgm:spPr/>
      <dgm:t>
        <a:bodyPr/>
        <a:lstStyle/>
        <a:p>
          <a:endParaRPr lang="en-US"/>
        </a:p>
      </dgm:t>
    </dgm:pt>
    <dgm:pt modelId="{F980C2C7-94A7-4E14-932F-1B317B07DDF7}">
      <dgm:prSet/>
      <dgm:spPr/>
      <dgm:t>
        <a:bodyPr/>
        <a:lstStyle/>
        <a:p>
          <a:r>
            <a:rPr lang="en-US" dirty="0" smtClean="0"/>
            <a:t> 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sport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ovchiligi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770B01-4852-4BFC-BF00-97E0390080D3}" type="parTrans" cxnId="{0150BAFF-53C5-4BFF-A3FA-04738A83F9B3}">
      <dgm:prSet/>
      <dgm:spPr/>
      <dgm:t>
        <a:bodyPr/>
        <a:lstStyle/>
        <a:p>
          <a:endParaRPr lang="en-US"/>
        </a:p>
      </dgm:t>
    </dgm:pt>
    <dgm:pt modelId="{EEEC4E05-8B49-434B-8DD6-54279070BA4D}" type="sibTrans" cxnId="{0150BAFF-53C5-4BFF-A3FA-04738A83F9B3}">
      <dgm:prSet/>
      <dgm:spPr/>
      <dgm:t>
        <a:bodyPr/>
        <a:lstStyle/>
        <a:p>
          <a:endParaRPr lang="en-US"/>
        </a:p>
      </dgm:t>
    </dgm:pt>
    <dgm:pt modelId="{1C194175-E66F-40F9-933C-9BCA410EA552}">
      <dgm:prSet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davolanish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1DF8FB-8F92-483C-849A-E15CD63F234E}" type="parTrans" cxnId="{8B4D68FA-13FE-466D-9F69-490FDFA85087}">
      <dgm:prSet/>
      <dgm:spPr/>
      <dgm:t>
        <a:bodyPr/>
        <a:lstStyle/>
        <a:p>
          <a:endParaRPr lang="en-US"/>
        </a:p>
      </dgm:t>
    </dgm:pt>
    <dgm:pt modelId="{DFAA04AF-4166-44C4-80CB-635FF4C036A8}" type="sibTrans" cxnId="{8B4D68FA-13FE-466D-9F69-490FDFA85087}">
      <dgm:prSet/>
      <dgm:spPr/>
      <dgm:t>
        <a:bodyPr/>
        <a:lstStyle/>
        <a:p>
          <a:endParaRPr lang="en-US"/>
        </a:p>
      </dgm:t>
    </dgm:pt>
    <dgm:pt modelId="{08164BB9-E915-4CAC-B4DD-60467221EDA2}">
      <dgm:prSet/>
      <dgm:spPr/>
      <dgm:t>
        <a:bodyPr/>
        <a:lstStyle/>
        <a:p>
          <a:r>
            <a:rPr lang="en-US" b="0" dirty="0" err="1" smtClean="0">
              <a:latin typeface="Arial" panose="020B0604020202020204" pitchFamily="34" charset="0"/>
              <a:cs typeface="Arial" panose="020B0604020202020204" pitchFamily="34" charset="0"/>
            </a:rPr>
            <a:t>piyoda</a:t>
          </a:r>
          <a:r>
            <a:rPr lang="en-US" b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en-US" b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0" dirty="0" err="1" smtClean="0">
              <a:latin typeface="Arial" panose="020B0604020202020204" pitchFamily="34" charset="0"/>
              <a:cs typeface="Arial" panose="020B0604020202020204" pitchFamily="34" charset="0"/>
            </a:rPr>
            <a:t>sayr</a:t>
          </a:r>
          <a:endParaRPr lang="en-US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E1C175-1914-45B2-937E-326728F35C33}" type="parTrans" cxnId="{8BDC47B7-B7E1-4299-98C6-9326BD7C3AFC}">
      <dgm:prSet/>
      <dgm:spPr/>
      <dgm:t>
        <a:bodyPr/>
        <a:lstStyle/>
        <a:p>
          <a:endParaRPr lang="en-US"/>
        </a:p>
      </dgm:t>
    </dgm:pt>
    <dgm:pt modelId="{95B33564-6221-4744-A9A7-EDFDA82D00CA}" type="sibTrans" cxnId="{8BDC47B7-B7E1-4299-98C6-9326BD7C3AFC}">
      <dgm:prSet/>
      <dgm:spPr/>
      <dgm:t>
        <a:bodyPr/>
        <a:lstStyle/>
        <a:p>
          <a:endParaRPr lang="en-US"/>
        </a:p>
      </dgm:t>
    </dgm:pt>
    <dgm:pt modelId="{A06040D6-D6D2-4B03-AB75-99903098AED4}" type="pres">
      <dgm:prSet presAssocID="{2FDD8AAC-C777-4E95-81D5-BAE9031AB15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E13DA83-5E37-40AC-9250-216E64F98CC4}" type="pres">
      <dgm:prSet presAssocID="{08168AC2-5C3D-4292-8A8D-8C928B62EDC6}" presName="horFlow" presStyleCnt="0"/>
      <dgm:spPr/>
    </dgm:pt>
    <dgm:pt modelId="{BA719872-5E73-40F0-8053-41EBDBF87268}" type="pres">
      <dgm:prSet presAssocID="{08168AC2-5C3D-4292-8A8D-8C928B62EDC6}" presName="bigChev" presStyleLbl="node1" presStyleIdx="0" presStyleCnt="2"/>
      <dgm:spPr/>
      <dgm:t>
        <a:bodyPr/>
        <a:lstStyle/>
        <a:p>
          <a:endParaRPr lang="en-US"/>
        </a:p>
      </dgm:t>
    </dgm:pt>
    <dgm:pt modelId="{C0B4A89A-3996-4FE6-93D5-CA5671F7678B}" type="pres">
      <dgm:prSet presAssocID="{F70575C3-24CF-43AE-9664-FC14F690655E}" presName="parTrans" presStyleCnt="0"/>
      <dgm:spPr/>
    </dgm:pt>
    <dgm:pt modelId="{32755441-C708-444E-98E5-634B77235562}" type="pres">
      <dgm:prSet presAssocID="{B86D5EDE-BDEB-41E2-AFD1-B916B50FF098}" presName="node" presStyleLbl="alignAccFollow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2D9874-5C66-4BE4-B4AF-6347964CA1A4}" type="pres">
      <dgm:prSet presAssocID="{F0141DCC-20D1-418E-819C-3121D5F9AE69}" presName="sibTrans" presStyleCnt="0"/>
      <dgm:spPr/>
    </dgm:pt>
    <dgm:pt modelId="{A9B7CAAD-DDD3-426B-9B4B-5FBEC91CE9EA}" type="pres">
      <dgm:prSet presAssocID="{49D69B96-5746-4012-8219-7822524771E2}" presName="node" presStyleLbl="alignAccFollow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35646E-0942-4B6B-98C0-3DC071A18476}" type="pres">
      <dgm:prSet presAssocID="{160F9857-B3B6-43A7-962F-0B0AD79184DC}" presName="sibTrans" presStyleCnt="0"/>
      <dgm:spPr/>
    </dgm:pt>
    <dgm:pt modelId="{D8E8EEE1-1CCB-4BDB-99E3-3E7B459A2F4C}" type="pres">
      <dgm:prSet presAssocID="{60679A09-07BE-404D-84EF-8BBFDBA85AFC}" presName="node" presStyleLbl="alignAccFollow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977547-739E-4344-9410-5E9A1E2E9B3D}" type="pres">
      <dgm:prSet presAssocID="{D243A60C-7048-4C1E-A72A-9B2099B633AA}" presName="sibTrans" presStyleCnt="0"/>
      <dgm:spPr/>
    </dgm:pt>
    <dgm:pt modelId="{DEECC963-A4A1-4290-890F-FC82D7FD07B3}" type="pres">
      <dgm:prSet presAssocID="{856FDCCE-F038-486E-9BCF-1813CF2F8B2B}" presName="node" presStyleLbl="alignAccFollow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E229DE-93C8-4B47-ADC0-31738E767358}" type="pres">
      <dgm:prSet presAssocID="{5DC36D22-B1E9-4DFD-9DD9-82FB4A2AF56D}" presName="sibTrans" presStyleCnt="0"/>
      <dgm:spPr/>
    </dgm:pt>
    <dgm:pt modelId="{964EA601-FF92-469E-B1A7-F38C243C3673}" type="pres">
      <dgm:prSet presAssocID="{D555F257-37A5-4FD3-B532-4D5413B9DDC4}" presName="node" presStyleLbl="alignAccFollow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ADE36A-E8B6-4EBF-BEDD-807F14D15390}" type="pres">
      <dgm:prSet presAssocID="{7472C75C-43D4-49E4-9B71-A8DB2529E537}" presName="sibTrans" presStyleCnt="0"/>
      <dgm:spPr/>
    </dgm:pt>
    <dgm:pt modelId="{DD5B7250-B15D-46E3-BB3B-1FDD0500CDCF}" type="pres">
      <dgm:prSet presAssocID="{AD036024-90FB-43D3-B0EA-1CBFE13FF736}" presName="node" presStyleLbl="alignAccFollow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C698E8-5937-40B8-A079-27765AD8C87C}" type="pres">
      <dgm:prSet presAssocID="{08168AC2-5C3D-4292-8A8D-8C928B62EDC6}" presName="vSp" presStyleCnt="0"/>
      <dgm:spPr/>
    </dgm:pt>
    <dgm:pt modelId="{499F1F1F-D030-40FE-A746-339CE5326119}" type="pres">
      <dgm:prSet presAssocID="{1C48633D-D0B1-487C-90C6-13A71A8BC1F8}" presName="horFlow" presStyleCnt="0"/>
      <dgm:spPr/>
    </dgm:pt>
    <dgm:pt modelId="{16A53530-DFA2-495B-8C76-4136A0C8F4A3}" type="pres">
      <dgm:prSet presAssocID="{1C48633D-D0B1-487C-90C6-13A71A8BC1F8}" presName="bigChev" presStyleLbl="node1" presStyleIdx="1" presStyleCnt="2"/>
      <dgm:spPr/>
      <dgm:t>
        <a:bodyPr/>
        <a:lstStyle/>
        <a:p>
          <a:endParaRPr lang="en-US"/>
        </a:p>
      </dgm:t>
    </dgm:pt>
    <dgm:pt modelId="{A904E29B-9673-47BF-BC26-423A70A8458D}" type="pres">
      <dgm:prSet presAssocID="{6EE1C175-1914-45B2-937E-326728F35C33}" presName="parTrans" presStyleCnt="0"/>
      <dgm:spPr/>
    </dgm:pt>
    <dgm:pt modelId="{52775891-D180-4FCA-A470-70FAEE3D5517}" type="pres">
      <dgm:prSet presAssocID="{08164BB9-E915-4CAC-B4DD-60467221EDA2}" presName="node" presStyleLbl="alignAccFollowNode1" presStyleIdx="6" presStyleCnt="12" custScaleX="1169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ECD0EB-FFD0-407F-8FA2-5411AAD7284B}" type="pres">
      <dgm:prSet presAssocID="{95B33564-6221-4744-A9A7-EDFDA82D00CA}" presName="sibTrans" presStyleCnt="0"/>
      <dgm:spPr/>
    </dgm:pt>
    <dgm:pt modelId="{8A57F31D-ADED-4D2D-A01C-6F2268576F58}" type="pres">
      <dgm:prSet presAssocID="{4711B117-9020-439A-96A5-79ABC40ACD4F}" presName="node" presStyleLbl="alignAccFollow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A82C89-2F3E-4310-8EDD-761D39BADF7F}" type="pres">
      <dgm:prSet presAssocID="{62A22F1A-5A6A-4F2E-A0F1-166426BBA79B}" presName="sibTrans" presStyleCnt="0"/>
      <dgm:spPr/>
    </dgm:pt>
    <dgm:pt modelId="{BBF009B7-BA95-45A8-B806-479AE8FBC7CB}" type="pres">
      <dgm:prSet presAssocID="{E2F054ED-CB48-47F2-93AB-29F783BF1949}" presName="node" presStyleLbl="alignAccFollow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8E9A82-9B87-4E4F-A182-677DCB538D6E}" type="pres">
      <dgm:prSet presAssocID="{F7F5ACF9-0952-4139-9EAC-7460FF386FF4}" presName="sibTrans" presStyleCnt="0"/>
      <dgm:spPr/>
    </dgm:pt>
    <dgm:pt modelId="{60449800-B11E-43F2-AAE9-329CFD6900B8}" type="pres">
      <dgm:prSet presAssocID="{447B304C-A9A6-4412-A973-776C0365ADF8}" presName="node" presStyleLbl="alignAccFollow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F2EB1B-DA31-4A3A-AD2C-5ACD027E832B}" type="pres">
      <dgm:prSet presAssocID="{7C0BBF9D-E6DB-4AB7-B084-DD8547E7F873}" presName="sibTrans" presStyleCnt="0"/>
      <dgm:spPr/>
    </dgm:pt>
    <dgm:pt modelId="{A70E30D2-B317-41A6-A128-785540C3D03B}" type="pres">
      <dgm:prSet presAssocID="{1C194175-E66F-40F9-933C-9BCA410EA552}" presName="node" presStyleLbl="alignAccFollow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43CFE0-F2C4-4BB6-B70C-B4BD9A23C681}" type="pres">
      <dgm:prSet presAssocID="{DFAA04AF-4166-44C4-80CB-635FF4C036A8}" presName="sibTrans" presStyleCnt="0"/>
      <dgm:spPr/>
    </dgm:pt>
    <dgm:pt modelId="{97D6809E-7C25-4AFD-98CA-85D12CCDD88D}" type="pres">
      <dgm:prSet presAssocID="{F980C2C7-94A7-4E14-932F-1B317B07DDF7}" presName="node" presStyleLbl="alignAccFollow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E09499-D95D-4AC1-A8CD-66F9FAE28C96}" srcId="{08168AC2-5C3D-4292-8A8D-8C928B62EDC6}" destId="{B86D5EDE-BDEB-41E2-AFD1-B916B50FF098}" srcOrd="0" destOrd="0" parTransId="{F70575C3-24CF-43AE-9664-FC14F690655E}" sibTransId="{F0141DCC-20D1-418E-819C-3121D5F9AE69}"/>
    <dgm:cxn modelId="{553D0282-796A-4D0C-B89B-3A4F94B1E6A6}" srcId="{08168AC2-5C3D-4292-8A8D-8C928B62EDC6}" destId="{856FDCCE-F038-486E-9BCF-1813CF2F8B2B}" srcOrd="3" destOrd="0" parTransId="{E3BA0F2D-DDE5-4F9C-B86D-DACF50610136}" sibTransId="{5DC36D22-B1E9-4DFD-9DD9-82FB4A2AF56D}"/>
    <dgm:cxn modelId="{16523ABA-6F09-4B6A-832C-BE342A407BF6}" type="presOf" srcId="{49D69B96-5746-4012-8219-7822524771E2}" destId="{A9B7CAAD-DDD3-426B-9B4B-5FBEC91CE9EA}" srcOrd="0" destOrd="0" presId="urn:microsoft.com/office/officeart/2005/8/layout/lProcess3"/>
    <dgm:cxn modelId="{0773A07C-CB54-497A-AD4F-520D72112985}" type="presOf" srcId="{4711B117-9020-439A-96A5-79ABC40ACD4F}" destId="{8A57F31D-ADED-4D2D-A01C-6F2268576F58}" srcOrd="0" destOrd="0" presId="urn:microsoft.com/office/officeart/2005/8/layout/lProcess3"/>
    <dgm:cxn modelId="{CF1AFB93-1DD2-48C4-B9F4-5DFBD0479947}" type="presOf" srcId="{E2F054ED-CB48-47F2-93AB-29F783BF1949}" destId="{BBF009B7-BA95-45A8-B806-479AE8FBC7CB}" srcOrd="0" destOrd="0" presId="urn:microsoft.com/office/officeart/2005/8/layout/lProcess3"/>
    <dgm:cxn modelId="{8B4D68FA-13FE-466D-9F69-490FDFA85087}" srcId="{1C48633D-D0B1-487C-90C6-13A71A8BC1F8}" destId="{1C194175-E66F-40F9-933C-9BCA410EA552}" srcOrd="4" destOrd="0" parTransId="{F41DF8FB-8F92-483C-849A-E15CD63F234E}" sibTransId="{DFAA04AF-4166-44C4-80CB-635FF4C036A8}"/>
    <dgm:cxn modelId="{E5B3FB2F-BA4D-4667-8283-CE6054328D43}" srcId="{08168AC2-5C3D-4292-8A8D-8C928B62EDC6}" destId="{60679A09-07BE-404D-84EF-8BBFDBA85AFC}" srcOrd="2" destOrd="0" parTransId="{1AFF6DE1-AEEC-47D7-863F-15A72F7EFDE0}" sibTransId="{D243A60C-7048-4C1E-A72A-9B2099B633AA}"/>
    <dgm:cxn modelId="{8BDC47B7-B7E1-4299-98C6-9326BD7C3AFC}" srcId="{1C48633D-D0B1-487C-90C6-13A71A8BC1F8}" destId="{08164BB9-E915-4CAC-B4DD-60467221EDA2}" srcOrd="0" destOrd="0" parTransId="{6EE1C175-1914-45B2-937E-326728F35C33}" sibTransId="{95B33564-6221-4744-A9A7-EDFDA82D00CA}"/>
    <dgm:cxn modelId="{0150BAFF-53C5-4BFF-A3FA-04738A83F9B3}" srcId="{1C48633D-D0B1-487C-90C6-13A71A8BC1F8}" destId="{F980C2C7-94A7-4E14-932F-1B317B07DDF7}" srcOrd="5" destOrd="0" parTransId="{FA770B01-4852-4BFC-BF00-97E0390080D3}" sibTransId="{EEEC4E05-8B49-434B-8DD6-54279070BA4D}"/>
    <dgm:cxn modelId="{27E0D8EB-47B2-4EBB-9F3A-D79027C360B6}" type="presOf" srcId="{08164BB9-E915-4CAC-B4DD-60467221EDA2}" destId="{52775891-D180-4FCA-A470-70FAEE3D5517}" srcOrd="0" destOrd="0" presId="urn:microsoft.com/office/officeart/2005/8/layout/lProcess3"/>
    <dgm:cxn modelId="{06953743-38A4-4F56-91E7-30C6982848F1}" type="presOf" srcId="{F980C2C7-94A7-4E14-932F-1B317B07DDF7}" destId="{97D6809E-7C25-4AFD-98CA-85D12CCDD88D}" srcOrd="0" destOrd="0" presId="urn:microsoft.com/office/officeart/2005/8/layout/lProcess3"/>
    <dgm:cxn modelId="{6ECC1F56-E465-44E2-92FE-67633622FE21}" srcId="{08168AC2-5C3D-4292-8A8D-8C928B62EDC6}" destId="{D555F257-37A5-4FD3-B532-4D5413B9DDC4}" srcOrd="4" destOrd="0" parTransId="{2A5E6EBE-F672-45D1-8393-3C344ABFAFBE}" sibTransId="{7472C75C-43D4-49E4-9B71-A8DB2529E537}"/>
    <dgm:cxn modelId="{E00ADF4F-31C7-4378-A889-7A533A0959A0}" srcId="{2FDD8AAC-C777-4E95-81D5-BAE9031AB154}" destId="{1C48633D-D0B1-487C-90C6-13A71A8BC1F8}" srcOrd="1" destOrd="0" parTransId="{8EE770E3-9747-4087-978A-C3D80BF784F8}" sibTransId="{30373FFF-4340-42B5-92B9-B328D3EF286A}"/>
    <dgm:cxn modelId="{C7199916-D4B6-4CDA-9F63-FB4F44518488}" srcId="{08168AC2-5C3D-4292-8A8D-8C928B62EDC6}" destId="{49D69B96-5746-4012-8219-7822524771E2}" srcOrd="1" destOrd="0" parTransId="{202FC012-973B-4305-99BE-2E8B42D65DE5}" sibTransId="{160F9857-B3B6-43A7-962F-0B0AD79184DC}"/>
    <dgm:cxn modelId="{BE098949-049A-4F8B-9CA9-3AAF92FA641F}" type="presOf" srcId="{447B304C-A9A6-4412-A973-776C0365ADF8}" destId="{60449800-B11E-43F2-AAE9-329CFD6900B8}" srcOrd="0" destOrd="0" presId="urn:microsoft.com/office/officeart/2005/8/layout/lProcess3"/>
    <dgm:cxn modelId="{8B1AD11B-FFA3-4A31-AFAA-CF341A705820}" srcId="{1C48633D-D0B1-487C-90C6-13A71A8BC1F8}" destId="{447B304C-A9A6-4412-A973-776C0365ADF8}" srcOrd="3" destOrd="0" parTransId="{07A07C86-E234-45A9-A505-0FEEBDF1B9DA}" sibTransId="{7C0BBF9D-E6DB-4AB7-B084-DD8547E7F873}"/>
    <dgm:cxn modelId="{211114CC-E043-4EA2-A332-9034514CA0B8}" srcId="{1C48633D-D0B1-487C-90C6-13A71A8BC1F8}" destId="{4711B117-9020-439A-96A5-79ABC40ACD4F}" srcOrd="1" destOrd="0" parTransId="{6977E6CA-45B7-4B06-8F01-3CE6FE7D84BF}" sibTransId="{62A22F1A-5A6A-4F2E-A0F1-166426BBA79B}"/>
    <dgm:cxn modelId="{8A3977F6-01D6-4FE8-9648-BD9E970BB434}" type="presOf" srcId="{856FDCCE-F038-486E-9BCF-1813CF2F8B2B}" destId="{DEECC963-A4A1-4290-890F-FC82D7FD07B3}" srcOrd="0" destOrd="0" presId="urn:microsoft.com/office/officeart/2005/8/layout/lProcess3"/>
    <dgm:cxn modelId="{2A89115F-A16D-413A-8BCB-3F3AC3CF62DC}" type="presOf" srcId="{1C194175-E66F-40F9-933C-9BCA410EA552}" destId="{A70E30D2-B317-41A6-A128-785540C3D03B}" srcOrd="0" destOrd="0" presId="urn:microsoft.com/office/officeart/2005/8/layout/lProcess3"/>
    <dgm:cxn modelId="{47EFF208-E358-4022-A5D3-8007F8BD6A23}" type="presOf" srcId="{1C48633D-D0B1-487C-90C6-13A71A8BC1F8}" destId="{16A53530-DFA2-495B-8C76-4136A0C8F4A3}" srcOrd="0" destOrd="0" presId="urn:microsoft.com/office/officeart/2005/8/layout/lProcess3"/>
    <dgm:cxn modelId="{72322A0A-D2B3-4BA2-B56A-72F95F01AC69}" type="presOf" srcId="{AD036024-90FB-43D3-B0EA-1CBFE13FF736}" destId="{DD5B7250-B15D-46E3-BB3B-1FDD0500CDCF}" srcOrd="0" destOrd="0" presId="urn:microsoft.com/office/officeart/2005/8/layout/lProcess3"/>
    <dgm:cxn modelId="{A9B4257E-BD0E-4968-AABE-F9F9374302CD}" type="presOf" srcId="{D555F257-37A5-4FD3-B532-4D5413B9DDC4}" destId="{964EA601-FF92-469E-B1A7-F38C243C3673}" srcOrd="0" destOrd="0" presId="urn:microsoft.com/office/officeart/2005/8/layout/lProcess3"/>
    <dgm:cxn modelId="{3D5A28D5-51AA-4D27-A0DB-A810A38E8D22}" type="presOf" srcId="{60679A09-07BE-404D-84EF-8BBFDBA85AFC}" destId="{D8E8EEE1-1CCB-4BDB-99E3-3E7B459A2F4C}" srcOrd="0" destOrd="0" presId="urn:microsoft.com/office/officeart/2005/8/layout/lProcess3"/>
    <dgm:cxn modelId="{654346DE-3A68-469C-918B-FB0576724B8E}" type="presOf" srcId="{2FDD8AAC-C777-4E95-81D5-BAE9031AB154}" destId="{A06040D6-D6D2-4B03-AB75-99903098AED4}" srcOrd="0" destOrd="0" presId="urn:microsoft.com/office/officeart/2005/8/layout/lProcess3"/>
    <dgm:cxn modelId="{08362910-E78F-4C0C-8659-DC122F7F41DF}" type="presOf" srcId="{08168AC2-5C3D-4292-8A8D-8C928B62EDC6}" destId="{BA719872-5E73-40F0-8053-41EBDBF87268}" srcOrd="0" destOrd="0" presId="urn:microsoft.com/office/officeart/2005/8/layout/lProcess3"/>
    <dgm:cxn modelId="{E9E96143-CED5-4EE9-9CBD-A3AC91D099A6}" type="presOf" srcId="{B86D5EDE-BDEB-41E2-AFD1-B916B50FF098}" destId="{32755441-C708-444E-98E5-634B77235562}" srcOrd="0" destOrd="0" presId="urn:microsoft.com/office/officeart/2005/8/layout/lProcess3"/>
    <dgm:cxn modelId="{5F0115FA-B298-43EA-B3E3-92BAFA088B8C}" srcId="{08168AC2-5C3D-4292-8A8D-8C928B62EDC6}" destId="{AD036024-90FB-43D3-B0EA-1CBFE13FF736}" srcOrd="5" destOrd="0" parTransId="{09F18450-C4B0-4424-8DC0-5B45D14B29C4}" sibTransId="{D374AE9B-45BD-4901-998D-F58026407995}"/>
    <dgm:cxn modelId="{36C21042-81F8-47C1-A361-1F3271A20DED}" srcId="{1C48633D-D0B1-487C-90C6-13A71A8BC1F8}" destId="{E2F054ED-CB48-47F2-93AB-29F783BF1949}" srcOrd="2" destOrd="0" parTransId="{F35E3EFE-D15E-41C1-9CC0-9E14725939A3}" sibTransId="{F7F5ACF9-0952-4139-9EAC-7460FF386FF4}"/>
    <dgm:cxn modelId="{38E5830D-2344-4FAD-9C7F-06A286554F8E}" srcId="{2FDD8AAC-C777-4E95-81D5-BAE9031AB154}" destId="{08168AC2-5C3D-4292-8A8D-8C928B62EDC6}" srcOrd="0" destOrd="0" parTransId="{8F3FBDC8-5F3F-4C33-B3A3-5BD5236069D0}" sibTransId="{75E5340A-3D5D-4717-99B3-7BD849059DC4}"/>
    <dgm:cxn modelId="{75B06E9E-4939-41C8-8201-9B1AF54FF1D2}" type="presParOf" srcId="{A06040D6-D6D2-4B03-AB75-99903098AED4}" destId="{CE13DA83-5E37-40AC-9250-216E64F98CC4}" srcOrd="0" destOrd="0" presId="urn:microsoft.com/office/officeart/2005/8/layout/lProcess3"/>
    <dgm:cxn modelId="{7325425B-E61E-4E6A-8B2C-C96089EEE831}" type="presParOf" srcId="{CE13DA83-5E37-40AC-9250-216E64F98CC4}" destId="{BA719872-5E73-40F0-8053-41EBDBF87268}" srcOrd="0" destOrd="0" presId="urn:microsoft.com/office/officeart/2005/8/layout/lProcess3"/>
    <dgm:cxn modelId="{F599A308-CBEB-45F3-96C7-D1D1CB1C95B9}" type="presParOf" srcId="{CE13DA83-5E37-40AC-9250-216E64F98CC4}" destId="{C0B4A89A-3996-4FE6-93D5-CA5671F7678B}" srcOrd="1" destOrd="0" presId="urn:microsoft.com/office/officeart/2005/8/layout/lProcess3"/>
    <dgm:cxn modelId="{DDA792F7-98FA-468B-BF80-6894EC90E817}" type="presParOf" srcId="{CE13DA83-5E37-40AC-9250-216E64F98CC4}" destId="{32755441-C708-444E-98E5-634B77235562}" srcOrd="2" destOrd="0" presId="urn:microsoft.com/office/officeart/2005/8/layout/lProcess3"/>
    <dgm:cxn modelId="{95C21714-2485-4768-9ADB-A66E73F18356}" type="presParOf" srcId="{CE13DA83-5E37-40AC-9250-216E64F98CC4}" destId="{DE2D9874-5C66-4BE4-B4AF-6347964CA1A4}" srcOrd="3" destOrd="0" presId="urn:microsoft.com/office/officeart/2005/8/layout/lProcess3"/>
    <dgm:cxn modelId="{80DE73E3-532A-4B00-8876-4BBBFFDB322D}" type="presParOf" srcId="{CE13DA83-5E37-40AC-9250-216E64F98CC4}" destId="{A9B7CAAD-DDD3-426B-9B4B-5FBEC91CE9EA}" srcOrd="4" destOrd="0" presId="urn:microsoft.com/office/officeart/2005/8/layout/lProcess3"/>
    <dgm:cxn modelId="{1C79DF08-CE95-4A85-9C2B-0646F72BADD8}" type="presParOf" srcId="{CE13DA83-5E37-40AC-9250-216E64F98CC4}" destId="{4C35646E-0942-4B6B-98C0-3DC071A18476}" srcOrd="5" destOrd="0" presId="urn:microsoft.com/office/officeart/2005/8/layout/lProcess3"/>
    <dgm:cxn modelId="{30C92A11-7AAB-4467-8A17-A4B3AA13FC1D}" type="presParOf" srcId="{CE13DA83-5E37-40AC-9250-216E64F98CC4}" destId="{D8E8EEE1-1CCB-4BDB-99E3-3E7B459A2F4C}" srcOrd="6" destOrd="0" presId="urn:microsoft.com/office/officeart/2005/8/layout/lProcess3"/>
    <dgm:cxn modelId="{6C63D160-D79B-4BAD-A580-666F5551E60F}" type="presParOf" srcId="{CE13DA83-5E37-40AC-9250-216E64F98CC4}" destId="{7E977547-739E-4344-9410-5E9A1E2E9B3D}" srcOrd="7" destOrd="0" presId="urn:microsoft.com/office/officeart/2005/8/layout/lProcess3"/>
    <dgm:cxn modelId="{5ECA4A40-B9E6-4A13-A12B-A369BB7EC3F0}" type="presParOf" srcId="{CE13DA83-5E37-40AC-9250-216E64F98CC4}" destId="{DEECC963-A4A1-4290-890F-FC82D7FD07B3}" srcOrd="8" destOrd="0" presId="urn:microsoft.com/office/officeart/2005/8/layout/lProcess3"/>
    <dgm:cxn modelId="{7D951DB3-3F6C-4CFA-A1E9-889E03F9FB97}" type="presParOf" srcId="{CE13DA83-5E37-40AC-9250-216E64F98CC4}" destId="{53E229DE-93C8-4B47-ADC0-31738E767358}" srcOrd="9" destOrd="0" presId="urn:microsoft.com/office/officeart/2005/8/layout/lProcess3"/>
    <dgm:cxn modelId="{56BEAF01-8EAF-4197-B386-AA0479371ED0}" type="presParOf" srcId="{CE13DA83-5E37-40AC-9250-216E64F98CC4}" destId="{964EA601-FF92-469E-B1A7-F38C243C3673}" srcOrd="10" destOrd="0" presId="urn:microsoft.com/office/officeart/2005/8/layout/lProcess3"/>
    <dgm:cxn modelId="{23B2A7B9-08B2-433D-8286-E71E89E99D6D}" type="presParOf" srcId="{CE13DA83-5E37-40AC-9250-216E64F98CC4}" destId="{EEADE36A-E8B6-4EBF-BEDD-807F14D15390}" srcOrd="11" destOrd="0" presId="urn:microsoft.com/office/officeart/2005/8/layout/lProcess3"/>
    <dgm:cxn modelId="{C3B1228E-3C71-43AE-A744-7033C0A866A1}" type="presParOf" srcId="{CE13DA83-5E37-40AC-9250-216E64F98CC4}" destId="{DD5B7250-B15D-46E3-BB3B-1FDD0500CDCF}" srcOrd="12" destOrd="0" presId="urn:microsoft.com/office/officeart/2005/8/layout/lProcess3"/>
    <dgm:cxn modelId="{BE800829-D87B-493D-B9AB-3F7D095881C6}" type="presParOf" srcId="{A06040D6-D6D2-4B03-AB75-99903098AED4}" destId="{78C698E8-5937-40B8-A079-27765AD8C87C}" srcOrd="1" destOrd="0" presId="urn:microsoft.com/office/officeart/2005/8/layout/lProcess3"/>
    <dgm:cxn modelId="{0F6CFC47-4FFF-47B1-9CDE-50CA5D4B874A}" type="presParOf" srcId="{A06040D6-D6D2-4B03-AB75-99903098AED4}" destId="{499F1F1F-D030-40FE-A746-339CE5326119}" srcOrd="2" destOrd="0" presId="urn:microsoft.com/office/officeart/2005/8/layout/lProcess3"/>
    <dgm:cxn modelId="{52771DB2-BAD1-4ACA-B8AD-01437CD936E4}" type="presParOf" srcId="{499F1F1F-D030-40FE-A746-339CE5326119}" destId="{16A53530-DFA2-495B-8C76-4136A0C8F4A3}" srcOrd="0" destOrd="0" presId="urn:microsoft.com/office/officeart/2005/8/layout/lProcess3"/>
    <dgm:cxn modelId="{8BDF6B16-F496-43D1-B19A-E190F73F8869}" type="presParOf" srcId="{499F1F1F-D030-40FE-A746-339CE5326119}" destId="{A904E29B-9673-47BF-BC26-423A70A8458D}" srcOrd="1" destOrd="0" presId="urn:microsoft.com/office/officeart/2005/8/layout/lProcess3"/>
    <dgm:cxn modelId="{48093B81-FEB9-4B47-8CF4-5C9856D0554E}" type="presParOf" srcId="{499F1F1F-D030-40FE-A746-339CE5326119}" destId="{52775891-D180-4FCA-A470-70FAEE3D5517}" srcOrd="2" destOrd="0" presId="urn:microsoft.com/office/officeart/2005/8/layout/lProcess3"/>
    <dgm:cxn modelId="{285AEC58-F84B-48EB-BAD5-B4187C56C2A7}" type="presParOf" srcId="{499F1F1F-D030-40FE-A746-339CE5326119}" destId="{CFECD0EB-FFD0-407F-8FA2-5411AAD7284B}" srcOrd="3" destOrd="0" presId="urn:microsoft.com/office/officeart/2005/8/layout/lProcess3"/>
    <dgm:cxn modelId="{EA150080-3822-4206-AAA0-921A71A6002D}" type="presParOf" srcId="{499F1F1F-D030-40FE-A746-339CE5326119}" destId="{8A57F31D-ADED-4D2D-A01C-6F2268576F58}" srcOrd="4" destOrd="0" presId="urn:microsoft.com/office/officeart/2005/8/layout/lProcess3"/>
    <dgm:cxn modelId="{316A75B7-861B-4712-9300-9958027E4E61}" type="presParOf" srcId="{499F1F1F-D030-40FE-A746-339CE5326119}" destId="{C4A82C89-2F3E-4310-8EDD-761D39BADF7F}" srcOrd="5" destOrd="0" presId="urn:microsoft.com/office/officeart/2005/8/layout/lProcess3"/>
    <dgm:cxn modelId="{8B390866-F3A6-413F-A7BB-AF62428229A9}" type="presParOf" srcId="{499F1F1F-D030-40FE-A746-339CE5326119}" destId="{BBF009B7-BA95-45A8-B806-479AE8FBC7CB}" srcOrd="6" destOrd="0" presId="urn:microsoft.com/office/officeart/2005/8/layout/lProcess3"/>
    <dgm:cxn modelId="{F3A9A5F4-4B33-4BEF-977D-75A32F0A094F}" type="presParOf" srcId="{499F1F1F-D030-40FE-A746-339CE5326119}" destId="{968E9A82-9B87-4E4F-A182-677DCB538D6E}" srcOrd="7" destOrd="0" presId="urn:microsoft.com/office/officeart/2005/8/layout/lProcess3"/>
    <dgm:cxn modelId="{0D632B16-0538-42D0-AAC3-9C13F8385440}" type="presParOf" srcId="{499F1F1F-D030-40FE-A746-339CE5326119}" destId="{60449800-B11E-43F2-AAE9-329CFD6900B8}" srcOrd="8" destOrd="0" presId="urn:microsoft.com/office/officeart/2005/8/layout/lProcess3"/>
    <dgm:cxn modelId="{0B5FBA58-EAEB-4D1D-8C8E-83321B413F9F}" type="presParOf" srcId="{499F1F1F-D030-40FE-A746-339CE5326119}" destId="{2EF2EB1B-DA31-4A3A-AD2C-5ACD027E832B}" srcOrd="9" destOrd="0" presId="urn:microsoft.com/office/officeart/2005/8/layout/lProcess3"/>
    <dgm:cxn modelId="{166BC07D-DB58-4DF3-900C-37B347D24C96}" type="presParOf" srcId="{499F1F1F-D030-40FE-A746-339CE5326119}" destId="{A70E30D2-B317-41A6-A128-785540C3D03B}" srcOrd="10" destOrd="0" presId="urn:microsoft.com/office/officeart/2005/8/layout/lProcess3"/>
    <dgm:cxn modelId="{86EE74E3-4007-40D4-96E8-8A591D56D57C}" type="presParOf" srcId="{499F1F1F-D030-40FE-A746-339CE5326119}" destId="{8343CFE0-F2C4-4BB6-B70C-B4BD9A23C681}" srcOrd="11" destOrd="0" presId="urn:microsoft.com/office/officeart/2005/8/layout/lProcess3"/>
    <dgm:cxn modelId="{9244EB66-91D4-4674-BB5C-E727810E2892}" type="presParOf" srcId="{499F1F1F-D030-40FE-A746-339CE5326119}" destId="{97D6809E-7C25-4AFD-98CA-85D12CCDD88D}" srcOrd="1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13C51E9-2F76-441D-A800-286E13E23494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394EBA-8DBB-46BE-801D-B49B78E73876}">
      <dgm:prSet phldrT="[Текст]"/>
      <dgm:spPr>
        <a:solidFill>
          <a:srgbClr val="92D050"/>
        </a:solidFill>
        <a:ln w="57150">
          <a:solidFill>
            <a:srgbClr val="00B050"/>
          </a:solidFill>
        </a:ln>
      </dgm:spPr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Land-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shaftlar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8EF9D1-4EB5-4669-80BA-77F7DCDB07B0}" type="parTrans" cxnId="{462DF66F-6059-4F70-9BE4-01C692DAA5D2}">
      <dgm:prSet/>
      <dgm:spPr/>
      <dgm:t>
        <a:bodyPr/>
        <a:lstStyle/>
        <a:p>
          <a:endParaRPr lang="en-US"/>
        </a:p>
      </dgm:t>
    </dgm:pt>
    <dgm:pt modelId="{170EC7E6-E7DE-418F-A21B-CF8D22663081}" type="sibTrans" cxnId="{462DF66F-6059-4F70-9BE4-01C692DAA5D2}">
      <dgm:prSet/>
      <dgm:spPr/>
      <dgm:t>
        <a:bodyPr/>
        <a:lstStyle/>
        <a:p>
          <a:endParaRPr lang="en-US"/>
        </a:p>
      </dgm:t>
    </dgm:pt>
    <dgm:pt modelId="{AFE4724F-3495-4F83-A233-DA060A41710F}">
      <dgm:prSet phldrT="[Текст]"/>
      <dgm:spPr>
        <a:solidFill>
          <a:srgbClr val="A6F878">
            <a:alpha val="89804"/>
          </a:srgb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ularning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qismlari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B80D42-39CC-4E56-B15A-955EBA4E8C33}" type="parTrans" cxnId="{0C3EA77F-D9FF-4548-9632-1F57BEA569A2}">
      <dgm:prSet/>
      <dgm:spPr/>
      <dgm:t>
        <a:bodyPr/>
        <a:lstStyle/>
        <a:p>
          <a:endParaRPr lang="en-US"/>
        </a:p>
      </dgm:t>
    </dgm:pt>
    <dgm:pt modelId="{B3B1B406-DBBA-4ABD-B0A3-FD85F071AE8C}" type="sibTrans" cxnId="{0C3EA77F-D9FF-4548-9632-1F57BEA569A2}">
      <dgm:prSet/>
      <dgm:spPr/>
      <dgm:t>
        <a:bodyPr/>
        <a:lstStyle/>
        <a:p>
          <a:endParaRPr lang="en-US"/>
        </a:p>
      </dgm:t>
    </dgm:pt>
    <dgm:pt modelId="{3FF4DBE7-85EF-43CB-B34D-117ED8423207}" type="pres">
      <dgm:prSet presAssocID="{213C51E9-2F76-441D-A800-286E13E2349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90A26F-DE02-4ED1-B5BE-C692C5AD657C}" type="pres">
      <dgm:prSet presAssocID="{E0394EBA-8DBB-46BE-801D-B49B78E73876}" presName="compNode" presStyleCnt="0"/>
      <dgm:spPr/>
    </dgm:pt>
    <dgm:pt modelId="{DC24BBB0-135E-4E12-BA3E-42250C34C55E}" type="pres">
      <dgm:prSet presAssocID="{E0394EBA-8DBB-46BE-801D-B49B78E73876}" presName="noGeometry" presStyleCnt="0"/>
      <dgm:spPr/>
    </dgm:pt>
    <dgm:pt modelId="{ECC3E1C9-A939-4BF4-B507-AD473AAD27AB}" type="pres">
      <dgm:prSet presAssocID="{E0394EBA-8DBB-46BE-801D-B49B78E73876}" presName="childTextVisible" presStyleLbl="bgAccFollowNode1" presStyleIdx="0" presStyleCnt="1" custLinFactNeighborX="-14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47D350-C2E3-478E-A1B3-098028F5C5BA}" type="pres">
      <dgm:prSet presAssocID="{E0394EBA-8DBB-46BE-801D-B49B78E73876}" presName="childTextHidden" presStyleLbl="bgAccFollowNode1" presStyleIdx="0" presStyleCnt="1"/>
      <dgm:spPr/>
      <dgm:t>
        <a:bodyPr/>
        <a:lstStyle/>
        <a:p>
          <a:endParaRPr lang="en-US"/>
        </a:p>
      </dgm:t>
    </dgm:pt>
    <dgm:pt modelId="{92A25433-6227-4994-B10D-9810A469D71E}" type="pres">
      <dgm:prSet presAssocID="{E0394EBA-8DBB-46BE-801D-B49B78E73876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77BC5D-F79C-4FDF-9E2A-2BFCD3A73DB7}" type="presOf" srcId="{213C51E9-2F76-441D-A800-286E13E23494}" destId="{3FF4DBE7-85EF-43CB-B34D-117ED8423207}" srcOrd="0" destOrd="0" presId="urn:microsoft.com/office/officeart/2005/8/layout/hProcess6"/>
    <dgm:cxn modelId="{0C3EA77F-D9FF-4548-9632-1F57BEA569A2}" srcId="{E0394EBA-8DBB-46BE-801D-B49B78E73876}" destId="{AFE4724F-3495-4F83-A233-DA060A41710F}" srcOrd="0" destOrd="0" parTransId="{95B80D42-39CC-4E56-B15A-955EBA4E8C33}" sibTransId="{B3B1B406-DBBA-4ABD-B0A3-FD85F071AE8C}"/>
    <dgm:cxn modelId="{00606369-231A-48C1-A0E0-B00010446A7D}" type="presOf" srcId="{AFE4724F-3495-4F83-A233-DA060A41710F}" destId="{FF47D350-C2E3-478E-A1B3-098028F5C5BA}" srcOrd="1" destOrd="0" presId="urn:microsoft.com/office/officeart/2005/8/layout/hProcess6"/>
    <dgm:cxn modelId="{462DF66F-6059-4F70-9BE4-01C692DAA5D2}" srcId="{213C51E9-2F76-441D-A800-286E13E23494}" destId="{E0394EBA-8DBB-46BE-801D-B49B78E73876}" srcOrd="0" destOrd="0" parTransId="{3D8EF9D1-4EB5-4669-80BA-77F7DCDB07B0}" sibTransId="{170EC7E6-E7DE-418F-A21B-CF8D22663081}"/>
    <dgm:cxn modelId="{B812E39A-4E2A-48A0-947B-819FDF06942E}" type="presOf" srcId="{AFE4724F-3495-4F83-A233-DA060A41710F}" destId="{ECC3E1C9-A939-4BF4-B507-AD473AAD27AB}" srcOrd="0" destOrd="0" presId="urn:microsoft.com/office/officeart/2005/8/layout/hProcess6"/>
    <dgm:cxn modelId="{167C73D9-8AF6-4764-A578-A3EEF3D32409}" type="presOf" srcId="{E0394EBA-8DBB-46BE-801D-B49B78E73876}" destId="{92A25433-6227-4994-B10D-9810A469D71E}" srcOrd="0" destOrd="0" presId="urn:microsoft.com/office/officeart/2005/8/layout/hProcess6"/>
    <dgm:cxn modelId="{0E621198-9B8C-43A3-B77D-84C3F0C13C60}" type="presParOf" srcId="{3FF4DBE7-85EF-43CB-B34D-117ED8423207}" destId="{B890A26F-DE02-4ED1-B5BE-C692C5AD657C}" srcOrd="0" destOrd="0" presId="urn:microsoft.com/office/officeart/2005/8/layout/hProcess6"/>
    <dgm:cxn modelId="{B2DE8F9D-0A0B-4C7D-9741-F6CAD47C32FB}" type="presParOf" srcId="{B890A26F-DE02-4ED1-B5BE-C692C5AD657C}" destId="{DC24BBB0-135E-4E12-BA3E-42250C34C55E}" srcOrd="0" destOrd="0" presId="urn:microsoft.com/office/officeart/2005/8/layout/hProcess6"/>
    <dgm:cxn modelId="{688464B0-9CC5-4651-8177-BBC54C6B4B2C}" type="presParOf" srcId="{B890A26F-DE02-4ED1-B5BE-C692C5AD657C}" destId="{ECC3E1C9-A939-4BF4-B507-AD473AAD27AB}" srcOrd="1" destOrd="0" presId="urn:microsoft.com/office/officeart/2005/8/layout/hProcess6"/>
    <dgm:cxn modelId="{D2077B14-90CB-4723-93DB-7FFCCAC0CC3F}" type="presParOf" srcId="{B890A26F-DE02-4ED1-B5BE-C692C5AD657C}" destId="{FF47D350-C2E3-478E-A1B3-098028F5C5BA}" srcOrd="2" destOrd="0" presId="urn:microsoft.com/office/officeart/2005/8/layout/hProcess6"/>
    <dgm:cxn modelId="{5F0F8DCB-FA69-492C-8D01-C289027C1399}" type="presParOf" srcId="{B890A26F-DE02-4ED1-B5BE-C692C5AD657C}" destId="{92A25433-6227-4994-B10D-9810A469D71E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1206BE8-BB15-4CC1-8C87-2F1D695A76E2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8150E41-E7A3-452D-AB70-E34FD47D043A}">
      <dgm:prSet phldrT="[Текст]" custT="1"/>
      <dgm:spPr/>
      <dgm:t>
        <a:bodyPr/>
        <a:lstStyle/>
        <a:p>
          <a:r>
            <a:rPr lang="en-US" sz="23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sayyohlik</a:t>
          </a:r>
          <a:r>
            <a:rPr lang="en-US" sz="23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300" b="1" dirty="0" err="1" smtClean="0">
              <a:latin typeface="Arial" panose="020B0604020202020204" pitchFamily="34" charset="0"/>
              <a:cs typeface="Arial" panose="020B0604020202020204" pitchFamily="34" charset="0"/>
            </a:rPr>
            <a:t>komplekslari</a:t>
          </a:r>
          <a:endParaRPr lang="en-US" sz="23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98CCE5-B302-4403-90F3-8BBC163B0B73}" type="parTrans" cxnId="{03C2CE15-F9A0-44DF-ADDA-01FA5B28184E}">
      <dgm:prSet/>
      <dgm:spPr/>
      <dgm:t>
        <a:bodyPr/>
        <a:lstStyle/>
        <a:p>
          <a:endParaRPr lang="en-US"/>
        </a:p>
      </dgm:t>
    </dgm:pt>
    <dgm:pt modelId="{ABFA10BA-0365-4297-83F8-A1F1A4A41FD2}" type="sibTrans" cxnId="{03C2CE15-F9A0-44DF-ADDA-01FA5B28184E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en-US"/>
        </a:p>
      </dgm:t>
    </dgm:pt>
    <dgm:pt modelId="{D62254F0-0D57-4BB9-8BED-44333B534C88}">
      <dgm:prSet phldrT="[Текст]" custT="1"/>
      <dgm:spPr/>
      <dgm:t>
        <a:bodyPr/>
        <a:lstStyle/>
        <a:p>
          <a:r>
            <a:rPr lang="en-US" sz="23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Sanatoriylar</a:t>
          </a:r>
          <a:endParaRPr lang="en-US" sz="23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BD1033-9F4E-4F84-A48D-516A85AE246F}" type="parTrans" cxnId="{8B688EAB-F42C-4BEC-B05C-594757C18BFD}">
      <dgm:prSet/>
      <dgm:spPr/>
      <dgm:t>
        <a:bodyPr/>
        <a:lstStyle/>
        <a:p>
          <a:endParaRPr lang="en-US"/>
        </a:p>
      </dgm:t>
    </dgm:pt>
    <dgm:pt modelId="{C877B6CA-EAC7-414F-93D8-74E0807325BB}" type="sibTrans" cxnId="{8B688EAB-F42C-4BEC-B05C-594757C18BFD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CA29E91E-D099-4463-85D5-A0415ECFC813}">
      <dgm:prSet phldrT="[Текст]" custT="1"/>
      <dgm:spPr/>
      <dgm:t>
        <a:bodyPr/>
        <a:lstStyle/>
        <a:p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dam 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olish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uylari</a:t>
          </a:r>
          <a:endParaRPr lang="en-U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04F0D4-59AF-4EE6-9BD0-A9504A62C353}" type="parTrans" cxnId="{2FDC9884-D404-4450-B12B-AB62A8A88AFA}">
      <dgm:prSet/>
      <dgm:spPr/>
      <dgm:t>
        <a:bodyPr/>
        <a:lstStyle/>
        <a:p>
          <a:endParaRPr lang="en-US"/>
        </a:p>
      </dgm:t>
    </dgm:pt>
    <dgm:pt modelId="{2F922A0D-55A8-4BEC-89B4-32B4DFBF89DD}" type="sibTrans" cxnId="{2FDC9884-D404-4450-B12B-AB62A8A88AFA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C11B3B80-8F68-46BD-A17E-75B326F99618}" type="pres">
      <dgm:prSet presAssocID="{71206BE8-BB15-4CC1-8C87-2F1D695A76E2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C8EFB658-8441-4972-8429-3C213ABAF3DC}" type="pres">
      <dgm:prSet presAssocID="{B8150E41-E7A3-452D-AB70-E34FD47D043A}" presName="text1" presStyleCnt="0"/>
      <dgm:spPr/>
    </dgm:pt>
    <dgm:pt modelId="{745E6189-8EB5-44BC-B81E-34835E3BB497}" type="pres">
      <dgm:prSet presAssocID="{B8150E41-E7A3-452D-AB70-E34FD47D043A}" presName="textRepeatNode" presStyleLbl="alignNode1" presStyleIdx="0" presStyleCnt="3" custScaleX="1172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3DD856-5284-4045-A70C-CC5DCBC82055}" type="pres">
      <dgm:prSet presAssocID="{B8150E41-E7A3-452D-AB70-E34FD47D043A}" presName="textaccent1" presStyleCnt="0"/>
      <dgm:spPr/>
    </dgm:pt>
    <dgm:pt modelId="{048DA991-C0B9-4A98-9F1F-C0455424F023}" type="pres">
      <dgm:prSet presAssocID="{B8150E41-E7A3-452D-AB70-E34FD47D043A}" presName="accentRepeatNode" presStyleLbl="solidAlignAcc1" presStyleIdx="0" presStyleCnt="6" custLinFactNeighborX="-73921" custLinFactNeighborY="-28367"/>
      <dgm:spPr/>
    </dgm:pt>
    <dgm:pt modelId="{0EB8F96A-40A4-4BED-9729-530A97BFBF01}" type="pres">
      <dgm:prSet presAssocID="{ABFA10BA-0365-4297-83F8-A1F1A4A41FD2}" presName="image1" presStyleCnt="0"/>
      <dgm:spPr/>
    </dgm:pt>
    <dgm:pt modelId="{F251789B-3489-432B-B947-8C004A84968F}" type="pres">
      <dgm:prSet presAssocID="{ABFA10BA-0365-4297-83F8-A1F1A4A41FD2}" presName="imageRepeatNode" presStyleLbl="alignAcc1" presStyleIdx="0" presStyleCnt="3"/>
      <dgm:spPr/>
      <dgm:t>
        <a:bodyPr/>
        <a:lstStyle/>
        <a:p>
          <a:endParaRPr lang="en-US"/>
        </a:p>
      </dgm:t>
    </dgm:pt>
    <dgm:pt modelId="{6E4FC8B5-02B5-4D7B-B73A-CB44F93FBB52}" type="pres">
      <dgm:prSet presAssocID="{ABFA10BA-0365-4297-83F8-A1F1A4A41FD2}" presName="imageaccent1" presStyleCnt="0"/>
      <dgm:spPr/>
    </dgm:pt>
    <dgm:pt modelId="{59CAF0D3-C325-4787-B676-0931A8903BB8}" type="pres">
      <dgm:prSet presAssocID="{ABFA10BA-0365-4297-83F8-A1F1A4A41FD2}" presName="accentRepeatNode" presStyleLbl="solidAlignAcc1" presStyleIdx="1" presStyleCnt="6"/>
      <dgm:spPr/>
    </dgm:pt>
    <dgm:pt modelId="{6C9A782D-E074-461F-AECD-F10B3B6271F6}" type="pres">
      <dgm:prSet presAssocID="{D62254F0-0D57-4BB9-8BED-44333B534C88}" presName="text2" presStyleCnt="0"/>
      <dgm:spPr/>
    </dgm:pt>
    <dgm:pt modelId="{75594737-2942-4711-BD36-CDF4D676866A}" type="pres">
      <dgm:prSet presAssocID="{D62254F0-0D57-4BB9-8BED-44333B534C88}" presName="textRepeatNode" presStyleLbl="alignNode1" presStyleIdx="1" presStyleCnt="3" custScaleX="112154" custLinFactNeighborX="2002" custLinFactNeighborY="-49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740C7-0C23-4250-AFC7-AE1FD1419003}" type="pres">
      <dgm:prSet presAssocID="{D62254F0-0D57-4BB9-8BED-44333B534C88}" presName="textaccent2" presStyleCnt="0"/>
      <dgm:spPr/>
    </dgm:pt>
    <dgm:pt modelId="{9F40B497-327A-4014-9686-6B1BF5014B46}" type="pres">
      <dgm:prSet presAssocID="{D62254F0-0D57-4BB9-8BED-44333B534C88}" presName="accentRepeatNode" presStyleLbl="solidAlignAcc1" presStyleIdx="2" presStyleCnt="6" custLinFactNeighborX="-6567" custLinFactNeighborY="-53902"/>
      <dgm:spPr/>
    </dgm:pt>
    <dgm:pt modelId="{23D55AE3-99D8-4C6D-A918-5735DF4F29E0}" type="pres">
      <dgm:prSet presAssocID="{C877B6CA-EAC7-414F-93D8-74E0807325BB}" presName="image2" presStyleCnt="0"/>
      <dgm:spPr/>
    </dgm:pt>
    <dgm:pt modelId="{A31FC185-15A4-465D-A981-35CB947211E8}" type="pres">
      <dgm:prSet presAssocID="{C877B6CA-EAC7-414F-93D8-74E0807325BB}" presName="imageRepeatNode" presStyleLbl="alignAcc1" presStyleIdx="1" presStyleCnt="3"/>
      <dgm:spPr/>
      <dgm:t>
        <a:bodyPr/>
        <a:lstStyle/>
        <a:p>
          <a:endParaRPr lang="en-US"/>
        </a:p>
      </dgm:t>
    </dgm:pt>
    <dgm:pt modelId="{159138E1-D403-4CA3-AAF9-367C2CEE08E6}" type="pres">
      <dgm:prSet presAssocID="{C877B6CA-EAC7-414F-93D8-74E0807325BB}" presName="imageaccent2" presStyleCnt="0"/>
      <dgm:spPr/>
    </dgm:pt>
    <dgm:pt modelId="{4F2D95B5-DEFA-4529-A3D3-796DEF61F785}" type="pres">
      <dgm:prSet presAssocID="{C877B6CA-EAC7-414F-93D8-74E0807325BB}" presName="accentRepeatNode" presStyleLbl="solidAlignAcc1" presStyleIdx="3" presStyleCnt="6" custLinFactNeighborX="25330" custLinFactNeighborY="37223"/>
      <dgm:spPr/>
    </dgm:pt>
    <dgm:pt modelId="{82000A05-3064-415A-8AE9-6E6D66765011}" type="pres">
      <dgm:prSet presAssocID="{CA29E91E-D099-4463-85D5-A0415ECFC813}" presName="text3" presStyleCnt="0"/>
      <dgm:spPr/>
    </dgm:pt>
    <dgm:pt modelId="{846DCBCC-7C43-459E-A9B2-B238FC13E2D8}" type="pres">
      <dgm:prSet presAssocID="{CA29E91E-D099-4463-85D5-A0415ECFC813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C04E44-0231-42BB-98E5-4A9EB9DA8E6C}" type="pres">
      <dgm:prSet presAssocID="{CA29E91E-D099-4463-85D5-A0415ECFC813}" presName="textaccent3" presStyleCnt="0"/>
      <dgm:spPr/>
    </dgm:pt>
    <dgm:pt modelId="{B3EB6A96-368C-47B3-BFF0-5E659573D003}" type="pres">
      <dgm:prSet presAssocID="{CA29E91E-D099-4463-85D5-A0415ECFC813}" presName="accentRepeatNode" presStyleLbl="solidAlignAcc1" presStyleIdx="4" presStyleCnt="6"/>
      <dgm:spPr/>
    </dgm:pt>
    <dgm:pt modelId="{6E82EA5A-F3CB-480D-A467-DE48E55DF20B}" type="pres">
      <dgm:prSet presAssocID="{2F922A0D-55A8-4BEC-89B4-32B4DFBF89DD}" presName="image3" presStyleCnt="0"/>
      <dgm:spPr/>
    </dgm:pt>
    <dgm:pt modelId="{FFF280AC-C55E-4A24-8A17-39E2B765BBEF}" type="pres">
      <dgm:prSet presAssocID="{2F922A0D-55A8-4BEC-89B4-32B4DFBF89DD}" presName="imageRepeatNode" presStyleLbl="alignAcc1" presStyleIdx="2" presStyleCnt="3"/>
      <dgm:spPr/>
      <dgm:t>
        <a:bodyPr/>
        <a:lstStyle/>
        <a:p>
          <a:endParaRPr lang="en-US"/>
        </a:p>
      </dgm:t>
    </dgm:pt>
    <dgm:pt modelId="{DFF10FB2-E129-4A8C-A096-447C535F9AF2}" type="pres">
      <dgm:prSet presAssocID="{2F922A0D-55A8-4BEC-89B4-32B4DFBF89DD}" presName="imageaccent3" presStyleCnt="0"/>
      <dgm:spPr/>
    </dgm:pt>
    <dgm:pt modelId="{F66DE6C7-89B8-401E-9C4B-D2BD1A31B431}" type="pres">
      <dgm:prSet presAssocID="{2F922A0D-55A8-4BEC-89B4-32B4DFBF89DD}" presName="accentRepeatNode" presStyleLbl="solidAlignAcc1" presStyleIdx="5" presStyleCnt="6"/>
      <dgm:spPr/>
    </dgm:pt>
  </dgm:ptLst>
  <dgm:cxnLst>
    <dgm:cxn modelId="{93D6D88A-5313-4E42-B909-3488B029B195}" type="presOf" srcId="{71206BE8-BB15-4CC1-8C87-2F1D695A76E2}" destId="{C11B3B80-8F68-46BD-A17E-75B326F99618}" srcOrd="0" destOrd="0" presId="urn:microsoft.com/office/officeart/2008/layout/HexagonCluster"/>
    <dgm:cxn modelId="{F8503F91-C345-41D3-AAEA-E9031F32EA8D}" type="presOf" srcId="{D62254F0-0D57-4BB9-8BED-44333B534C88}" destId="{75594737-2942-4711-BD36-CDF4D676866A}" srcOrd="0" destOrd="0" presId="urn:microsoft.com/office/officeart/2008/layout/HexagonCluster"/>
    <dgm:cxn modelId="{8B688EAB-F42C-4BEC-B05C-594757C18BFD}" srcId="{71206BE8-BB15-4CC1-8C87-2F1D695A76E2}" destId="{D62254F0-0D57-4BB9-8BED-44333B534C88}" srcOrd="1" destOrd="0" parTransId="{39BD1033-9F4E-4F84-A48D-516A85AE246F}" sibTransId="{C877B6CA-EAC7-414F-93D8-74E0807325BB}"/>
    <dgm:cxn modelId="{E02058B2-8F50-4A3E-9EE2-54D23EAC28C5}" type="presOf" srcId="{2F922A0D-55A8-4BEC-89B4-32B4DFBF89DD}" destId="{FFF280AC-C55E-4A24-8A17-39E2B765BBEF}" srcOrd="0" destOrd="0" presId="urn:microsoft.com/office/officeart/2008/layout/HexagonCluster"/>
    <dgm:cxn modelId="{74C07CEF-F235-46FD-A45C-F6CA8B4B3C31}" type="presOf" srcId="{CA29E91E-D099-4463-85D5-A0415ECFC813}" destId="{846DCBCC-7C43-459E-A9B2-B238FC13E2D8}" srcOrd="0" destOrd="0" presId="urn:microsoft.com/office/officeart/2008/layout/HexagonCluster"/>
    <dgm:cxn modelId="{431AD476-E335-41D5-963A-217E62DD2DE8}" type="presOf" srcId="{ABFA10BA-0365-4297-83F8-A1F1A4A41FD2}" destId="{F251789B-3489-432B-B947-8C004A84968F}" srcOrd="0" destOrd="0" presId="urn:microsoft.com/office/officeart/2008/layout/HexagonCluster"/>
    <dgm:cxn modelId="{0CB498DE-FBB7-4969-8AA6-C4DBF213359A}" type="presOf" srcId="{B8150E41-E7A3-452D-AB70-E34FD47D043A}" destId="{745E6189-8EB5-44BC-B81E-34835E3BB497}" srcOrd="0" destOrd="0" presId="urn:microsoft.com/office/officeart/2008/layout/HexagonCluster"/>
    <dgm:cxn modelId="{2FDC9884-D404-4450-B12B-AB62A8A88AFA}" srcId="{71206BE8-BB15-4CC1-8C87-2F1D695A76E2}" destId="{CA29E91E-D099-4463-85D5-A0415ECFC813}" srcOrd="2" destOrd="0" parTransId="{7404F0D4-59AF-4EE6-9BD0-A9504A62C353}" sibTransId="{2F922A0D-55A8-4BEC-89B4-32B4DFBF89DD}"/>
    <dgm:cxn modelId="{03C2CE15-F9A0-44DF-ADDA-01FA5B28184E}" srcId="{71206BE8-BB15-4CC1-8C87-2F1D695A76E2}" destId="{B8150E41-E7A3-452D-AB70-E34FD47D043A}" srcOrd="0" destOrd="0" parTransId="{1998CCE5-B302-4403-90F3-8BBC163B0B73}" sibTransId="{ABFA10BA-0365-4297-83F8-A1F1A4A41FD2}"/>
    <dgm:cxn modelId="{77511057-A203-4633-AED3-99D0C9739497}" type="presOf" srcId="{C877B6CA-EAC7-414F-93D8-74E0807325BB}" destId="{A31FC185-15A4-465D-A981-35CB947211E8}" srcOrd="0" destOrd="0" presId="urn:microsoft.com/office/officeart/2008/layout/HexagonCluster"/>
    <dgm:cxn modelId="{6D3B2F6A-850C-4C18-B22A-9D95E644A244}" type="presParOf" srcId="{C11B3B80-8F68-46BD-A17E-75B326F99618}" destId="{C8EFB658-8441-4972-8429-3C213ABAF3DC}" srcOrd="0" destOrd="0" presId="urn:microsoft.com/office/officeart/2008/layout/HexagonCluster"/>
    <dgm:cxn modelId="{3F810ABC-325A-4EE7-BD66-BA779438F600}" type="presParOf" srcId="{C8EFB658-8441-4972-8429-3C213ABAF3DC}" destId="{745E6189-8EB5-44BC-B81E-34835E3BB497}" srcOrd="0" destOrd="0" presId="urn:microsoft.com/office/officeart/2008/layout/HexagonCluster"/>
    <dgm:cxn modelId="{B51C2430-FE7E-4507-9866-8BB48A68727F}" type="presParOf" srcId="{C11B3B80-8F68-46BD-A17E-75B326F99618}" destId="{9B3DD856-5284-4045-A70C-CC5DCBC82055}" srcOrd="1" destOrd="0" presId="urn:microsoft.com/office/officeart/2008/layout/HexagonCluster"/>
    <dgm:cxn modelId="{D6C19023-9938-4CEE-947B-AEBBC63D278F}" type="presParOf" srcId="{9B3DD856-5284-4045-A70C-CC5DCBC82055}" destId="{048DA991-C0B9-4A98-9F1F-C0455424F023}" srcOrd="0" destOrd="0" presId="urn:microsoft.com/office/officeart/2008/layout/HexagonCluster"/>
    <dgm:cxn modelId="{A9DC89AA-199A-42A4-B369-66E738093070}" type="presParOf" srcId="{C11B3B80-8F68-46BD-A17E-75B326F99618}" destId="{0EB8F96A-40A4-4BED-9729-530A97BFBF01}" srcOrd="2" destOrd="0" presId="urn:microsoft.com/office/officeart/2008/layout/HexagonCluster"/>
    <dgm:cxn modelId="{C261248D-6CF3-42BA-97E4-AD0818522B71}" type="presParOf" srcId="{0EB8F96A-40A4-4BED-9729-530A97BFBF01}" destId="{F251789B-3489-432B-B947-8C004A84968F}" srcOrd="0" destOrd="0" presId="urn:microsoft.com/office/officeart/2008/layout/HexagonCluster"/>
    <dgm:cxn modelId="{67A72989-062B-4C6A-B74F-8074D11033B5}" type="presParOf" srcId="{C11B3B80-8F68-46BD-A17E-75B326F99618}" destId="{6E4FC8B5-02B5-4D7B-B73A-CB44F93FBB52}" srcOrd="3" destOrd="0" presId="urn:microsoft.com/office/officeart/2008/layout/HexagonCluster"/>
    <dgm:cxn modelId="{7341934C-336A-480A-864C-E1FA9FA94180}" type="presParOf" srcId="{6E4FC8B5-02B5-4D7B-B73A-CB44F93FBB52}" destId="{59CAF0D3-C325-4787-B676-0931A8903BB8}" srcOrd="0" destOrd="0" presId="urn:microsoft.com/office/officeart/2008/layout/HexagonCluster"/>
    <dgm:cxn modelId="{98D172DD-891B-43A5-97A6-70210931A9B8}" type="presParOf" srcId="{C11B3B80-8F68-46BD-A17E-75B326F99618}" destId="{6C9A782D-E074-461F-AECD-F10B3B6271F6}" srcOrd="4" destOrd="0" presId="urn:microsoft.com/office/officeart/2008/layout/HexagonCluster"/>
    <dgm:cxn modelId="{24498699-A4D9-4B30-8B3B-7F4BB54FC769}" type="presParOf" srcId="{6C9A782D-E074-461F-AECD-F10B3B6271F6}" destId="{75594737-2942-4711-BD36-CDF4D676866A}" srcOrd="0" destOrd="0" presId="urn:microsoft.com/office/officeart/2008/layout/HexagonCluster"/>
    <dgm:cxn modelId="{CD81A2AC-EAF4-4033-B944-895AC4A9A29A}" type="presParOf" srcId="{C11B3B80-8F68-46BD-A17E-75B326F99618}" destId="{25A740C7-0C23-4250-AFC7-AE1FD1419003}" srcOrd="5" destOrd="0" presId="urn:microsoft.com/office/officeart/2008/layout/HexagonCluster"/>
    <dgm:cxn modelId="{F0AFBD45-710C-4250-9C51-CF82DAEACAA6}" type="presParOf" srcId="{25A740C7-0C23-4250-AFC7-AE1FD1419003}" destId="{9F40B497-327A-4014-9686-6B1BF5014B46}" srcOrd="0" destOrd="0" presId="urn:microsoft.com/office/officeart/2008/layout/HexagonCluster"/>
    <dgm:cxn modelId="{103CE79E-BD83-4D92-BECA-D97B7A3415D9}" type="presParOf" srcId="{C11B3B80-8F68-46BD-A17E-75B326F99618}" destId="{23D55AE3-99D8-4C6D-A918-5735DF4F29E0}" srcOrd="6" destOrd="0" presId="urn:microsoft.com/office/officeart/2008/layout/HexagonCluster"/>
    <dgm:cxn modelId="{E14485D2-15FB-4E47-8EC3-5488B3EADC04}" type="presParOf" srcId="{23D55AE3-99D8-4C6D-A918-5735DF4F29E0}" destId="{A31FC185-15A4-465D-A981-35CB947211E8}" srcOrd="0" destOrd="0" presId="urn:microsoft.com/office/officeart/2008/layout/HexagonCluster"/>
    <dgm:cxn modelId="{625915B4-48D5-461D-BA35-BB47EAB3DB79}" type="presParOf" srcId="{C11B3B80-8F68-46BD-A17E-75B326F99618}" destId="{159138E1-D403-4CA3-AAF9-367C2CEE08E6}" srcOrd="7" destOrd="0" presId="urn:microsoft.com/office/officeart/2008/layout/HexagonCluster"/>
    <dgm:cxn modelId="{61923F52-7A39-4D0F-A287-746FEA0F55F4}" type="presParOf" srcId="{159138E1-D403-4CA3-AAF9-367C2CEE08E6}" destId="{4F2D95B5-DEFA-4529-A3D3-796DEF61F785}" srcOrd="0" destOrd="0" presId="urn:microsoft.com/office/officeart/2008/layout/HexagonCluster"/>
    <dgm:cxn modelId="{AD9A80AD-9AFC-45F7-B993-DC175A609DF3}" type="presParOf" srcId="{C11B3B80-8F68-46BD-A17E-75B326F99618}" destId="{82000A05-3064-415A-8AE9-6E6D66765011}" srcOrd="8" destOrd="0" presId="urn:microsoft.com/office/officeart/2008/layout/HexagonCluster"/>
    <dgm:cxn modelId="{E4C9478F-7133-4A51-8D7B-386D46447D0D}" type="presParOf" srcId="{82000A05-3064-415A-8AE9-6E6D66765011}" destId="{846DCBCC-7C43-459E-A9B2-B238FC13E2D8}" srcOrd="0" destOrd="0" presId="urn:microsoft.com/office/officeart/2008/layout/HexagonCluster"/>
    <dgm:cxn modelId="{644494BC-2FDF-4299-BEDF-812C9A178506}" type="presParOf" srcId="{C11B3B80-8F68-46BD-A17E-75B326F99618}" destId="{ECC04E44-0231-42BB-98E5-4A9EB9DA8E6C}" srcOrd="9" destOrd="0" presId="urn:microsoft.com/office/officeart/2008/layout/HexagonCluster"/>
    <dgm:cxn modelId="{F1A867A4-4447-4AC8-8BC8-B8D62370D3AC}" type="presParOf" srcId="{ECC04E44-0231-42BB-98E5-4A9EB9DA8E6C}" destId="{B3EB6A96-368C-47B3-BFF0-5E659573D003}" srcOrd="0" destOrd="0" presId="urn:microsoft.com/office/officeart/2008/layout/HexagonCluster"/>
    <dgm:cxn modelId="{91F18D0B-75E4-4D1B-9AA2-5433E57E5B5B}" type="presParOf" srcId="{C11B3B80-8F68-46BD-A17E-75B326F99618}" destId="{6E82EA5A-F3CB-480D-A467-DE48E55DF20B}" srcOrd="10" destOrd="0" presId="urn:microsoft.com/office/officeart/2008/layout/HexagonCluster"/>
    <dgm:cxn modelId="{988D6A8C-6F3C-4C70-A083-64BF0B2A6FF3}" type="presParOf" srcId="{6E82EA5A-F3CB-480D-A467-DE48E55DF20B}" destId="{FFF280AC-C55E-4A24-8A17-39E2B765BBEF}" srcOrd="0" destOrd="0" presId="urn:microsoft.com/office/officeart/2008/layout/HexagonCluster"/>
    <dgm:cxn modelId="{ED594C27-BBFD-4797-8AE3-FAD81E2530BF}" type="presParOf" srcId="{C11B3B80-8F68-46BD-A17E-75B326F99618}" destId="{DFF10FB2-E129-4A8C-A096-447C535F9AF2}" srcOrd="11" destOrd="0" presId="urn:microsoft.com/office/officeart/2008/layout/HexagonCluster"/>
    <dgm:cxn modelId="{D96984C4-F0A2-4DEE-88E3-D2AF33F0A304}" type="presParOf" srcId="{DFF10FB2-E129-4A8C-A096-447C535F9AF2}" destId="{F66DE6C7-89B8-401E-9C4B-D2BD1A31B43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13C51E9-2F76-441D-A800-286E13E23494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394EBA-8DBB-46BE-801D-B49B78E73876}">
      <dgm:prSet phldrT="[Текст]"/>
      <dgm:spPr>
        <a:solidFill>
          <a:srgbClr val="A6F878"/>
        </a:solidFill>
        <a:ln w="57150">
          <a:solidFill>
            <a:srgbClr val="00B050"/>
          </a:solidFill>
        </a:ln>
      </dgm:spPr>
      <dgm:t>
        <a:bodyPr/>
        <a:lstStyle/>
        <a:p>
          <a:r>
            <a:rPr lang="en-US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aniq</a:t>
          </a:r>
          <a:r>
            <a: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bir</a:t>
          </a:r>
          <a:r>
            <a: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joy</a:t>
          </a:r>
          <a:endParaRPr lang="en-US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8EF9D1-4EB5-4669-80BA-77F7DCDB07B0}" type="parTrans" cxnId="{462DF66F-6059-4F70-9BE4-01C692DAA5D2}">
      <dgm:prSet/>
      <dgm:spPr/>
      <dgm:t>
        <a:bodyPr/>
        <a:lstStyle/>
        <a:p>
          <a:endParaRPr lang="en-US"/>
        </a:p>
      </dgm:t>
    </dgm:pt>
    <dgm:pt modelId="{170EC7E6-E7DE-418F-A21B-CF8D22663081}" type="sibTrans" cxnId="{462DF66F-6059-4F70-9BE4-01C692DAA5D2}">
      <dgm:prSet/>
      <dgm:spPr/>
      <dgm:t>
        <a:bodyPr/>
        <a:lstStyle/>
        <a:p>
          <a:endParaRPr lang="en-US"/>
        </a:p>
      </dgm:t>
    </dgm:pt>
    <dgm:pt modelId="{AFE4724F-3495-4F83-A233-DA060A41710F}">
      <dgm:prSet phldrT="[Текст]"/>
      <dgm:spPr>
        <a:noFill/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US" dirty="0"/>
        </a:p>
      </dgm:t>
    </dgm:pt>
    <dgm:pt modelId="{95B80D42-39CC-4E56-B15A-955EBA4E8C33}" type="parTrans" cxnId="{0C3EA77F-D9FF-4548-9632-1F57BEA569A2}">
      <dgm:prSet/>
      <dgm:spPr/>
      <dgm:t>
        <a:bodyPr/>
        <a:lstStyle/>
        <a:p>
          <a:endParaRPr lang="en-US"/>
        </a:p>
      </dgm:t>
    </dgm:pt>
    <dgm:pt modelId="{B3B1B406-DBBA-4ABD-B0A3-FD85F071AE8C}" type="sibTrans" cxnId="{0C3EA77F-D9FF-4548-9632-1F57BEA569A2}">
      <dgm:prSet/>
      <dgm:spPr/>
      <dgm:t>
        <a:bodyPr/>
        <a:lstStyle/>
        <a:p>
          <a:endParaRPr lang="en-US"/>
        </a:p>
      </dgm:t>
    </dgm:pt>
    <dgm:pt modelId="{3FF4DBE7-85EF-43CB-B34D-117ED8423207}" type="pres">
      <dgm:prSet presAssocID="{213C51E9-2F76-441D-A800-286E13E2349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90A26F-DE02-4ED1-B5BE-C692C5AD657C}" type="pres">
      <dgm:prSet presAssocID="{E0394EBA-8DBB-46BE-801D-B49B78E73876}" presName="compNode" presStyleCnt="0"/>
      <dgm:spPr/>
    </dgm:pt>
    <dgm:pt modelId="{DC24BBB0-135E-4E12-BA3E-42250C34C55E}" type="pres">
      <dgm:prSet presAssocID="{E0394EBA-8DBB-46BE-801D-B49B78E73876}" presName="noGeometry" presStyleCnt="0"/>
      <dgm:spPr/>
    </dgm:pt>
    <dgm:pt modelId="{ECC3E1C9-A939-4BF4-B507-AD473AAD27AB}" type="pres">
      <dgm:prSet presAssocID="{E0394EBA-8DBB-46BE-801D-B49B78E73876}" presName="childTextVisible" presStyleLbl="bgAccFollowNode1" presStyleIdx="0" presStyleCnt="1" custScaleX="56838" custScaleY="43535" custLinFactNeighborX="-10857" custLinFactNeighborY="4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47D350-C2E3-478E-A1B3-098028F5C5BA}" type="pres">
      <dgm:prSet presAssocID="{E0394EBA-8DBB-46BE-801D-B49B78E73876}" presName="childTextHidden" presStyleLbl="bgAccFollowNode1" presStyleIdx="0" presStyleCnt="1"/>
      <dgm:spPr/>
      <dgm:t>
        <a:bodyPr/>
        <a:lstStyle/>
        <a:p>
          <a:endParaRPr lang="en-US"/>
        </a:p>
      </dgm:t>
    </dgm:pt>
    <dgm:pt modelId="{92A25433-6227-4994-B10D-9810A469D71E}" type="pres">
      <dgm:prSet presAssocID="{E0394EBA-8DBB-46BE-801D-B49B78E73876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3EA77F-D9FF-4548-9632-1F57BEA569A2}" srcId="{E0394EBA-8DBB-46BE-801D-B49B78E73876}" destId="{AFE4724F-3495-4F83-A233-DA060A41710F}" srcOrd="0" destOrd="0" parTransId="{95B80D42-39CC-4E56-B15A-955EBA4E8C33}" sibTransId="{B3B1B406-DBBA-4ABD-B0A3-FD85F071AE8C}"/>
    <dgm:cxn modelId="{462DF66F-6059-4F70-9BE4-01C692DAA5D2}" srcId="{213C51E9-2F76-441D-A800-286E13E23494}" destId="{E0394EBA-8DBB-46BE-801D-B49B78E73876}" srcOrd="0" destOrd="0" parTransId="{3D8EF9D1-4EB5-4669-80BA-77F7DCDB07B0}" sibTransId="{170EC7E6-E7DE-418F-A21B-CF8D22663081}"/>
    <dgm:cxn modelId="{408A880F-1627-4F68-9EE5-2D774286F75B}" type="presOf" srcId="{AFE4724F-3495-4F83-A233-DA060A41710F}" destId="{ECC3E1C9-A939-4BF4-B507-AD473AAD27AB}" srcOrd="0" destOrd="0" presId="urn:microsoft.com/office/officeart/2005/8/layout/hProcess6"/>
    <dgm:cxn modelId="{1E4BE9F9-515E-4F37-BA27-CF7DD24F2036}" type="presOf" srcId="{E0394EBA-8DBB-46BE-801D-B49B78E73876}" destId="{92A25433-6227-4994-B10D-9810A469D71E}" srcOrd="0" destOrd="0" presId="urn:microsoft.com/office/officeart/2005/8/layout/hProcess6"/>
    <dgm:cxn modelId="{E5348DC1-FA1E-4191-95FC-11F5BEF42FED}" type="presOf" srcId="{213C51E9-2F76-441D-A800-286E13E23494}" destId="{3FF4DBE7-85EF-43CB-B34D-117ED8423207}" srcOrd="0" destOrd="0" presId="urn:microsoft.com/office/officeart/2005/8/layout/hProcess6"/>
    <dgm:cxn modelId="{3EFFD684-5EDA-4CED-AD27-1F08B2A7F3E2}" type="presOf" srcId="{AFE4724F-3495-4F83-A233-DA060A41710F}" destId="{FF47D350-C2E3-478E-A1B3-098028F5C5BA}" srcOrd="1" destOrd="0" presId="urn:microsoft.com/office/officeart/2005/8/layout/hProcess6"/>
    <dgm:cxn modelId="{3D526708-DEAE-489F-91E7-6B874C85FF91}" type="presParOf" srcId="{3FF4DBE7-85EF-43CB-B34D-117ED8423207}" destId="{B890A26F-DE02-4ED1-B5BE-C692C5AD657C}" srcOrd="0" destOrd="0" presId="urn:microsoft.com/office/officeart/2005/8/layout/hProcess6"/>
    <dgm:cxn modelId="{9F9F9383-AA93-4B45-B46C-78F570E251F9}" type="presParOf" srcId="{B890A26F-DE02-4ED1-B5BE-C692C5AD657C}" destId="{DC24BBB0-135E-4E12-BA3E-42250C34C55E}" srcOrd="0" destOrd="0" presId="urn:microsoft.com/office/officeart/2005/8/layout/hProcess6"/>
    <dgm:cxn modelId="{4F70F899-1766-45A2-A6D3-42D6B883AA1F}" type="presParOf" srcId="{B890A26F-DE02-4ED1-B5BE-C692C5AD657C}" destId="{ECC3E1C9-A939-4BF4-B507-AD473AAD27AB}" srcOrd="1" destOrd="0" presId="urn:microsoft.com/office/officeart/2005/8/layout/hProcess6"/>
    <dgm:cxn modelId="{561B1414-4336-4C18-A7AE-D0556F14CF3F}" type="presParOf" srcId="{B890A26F-DE02-4ED1-B5BE-C692C5AD657C}" destId="{FF47D350-C2E3-478E-A1B3-098028F5C5BA}" srcOrd="2" destOrd="0" presId="urn:microsoft.com/office/officeart/2005/8/layout/hProcess6"/>
    <dgm:cxn modelId="{DCDB757F-CF1B-4FD7-8814-BAED4D3E33A0}" type="presParOf" srcId="{B890A26F-DE02-4ED1-B5BE-C692C5AD657C}" destId="{92A25433-6227-4994-B10D-9810A469D71E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27.jp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47.jpg"/><Relationship Id="rId12" Type="http://schemas.openxmlformats.org/officeDocument/2006/relationships/image" Target="../media/image52.jpeg"/><Relationship Id="rId2" Type="http://schemas.openxmlformats.org/officeDocument/2006/relationships/diagramData" Target="../diagrams/data6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51.jpg"/><Relationship Id="rId5" Type="http://schemas.openxmlformats.org/officeDocument/2006/relationships/diagramColors" Target="../diagrams/colors6.xml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diagramLayout" Target="../diagrams/layout7.xml"/><Relationship Id="rId7" Type="http://schemas.openxmlformats.org/officeDocument/2006/relationships/image" Target="../media/image25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60.jpg"/><Relationship Id="rId5" Type="http://schemas.openxmlformats.org/officeDocument/2006/relationships/diagramColors" Target="../diagrams/colors7.xml"/><Relationship Id="rId10" Type="http://schemas.openxmlformats.org/officeDocument/2006/relationships/image" Target="../media/image59.jp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18.jpeg"/><Relationship Id="rId7" Type="http://schemas.openxmlformats.org/officeDocument/2006/relationships/diagramLayout" Target="../diagrams/layout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4.xml"/><Relationship Id="rId5" Type="http://schemas.openxmlformats.org/officeDocument/2006/relationships/image" Target="../media/image20.jpg"/><Relationship Id="rId10" Type="http://schemas.microsoft.com/office/2007/relationships/diagramDrawing" Target="../diagrams/drawing4.xml"/><Relationship Id="rId4" Type="http://schemas.openxmlformats.org/officeDocument/2006/relationships/image" Target="../media/image19.jpeg"/><Relationship Id="rId9" Type="http://schemas.openxmlformats.org/officeDocument/2006/relationships/diagramColors" Target="../diagrams/colors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6933" y="0"/>
            <a:ext cx="12175067" cy="215688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803918" y="1635067"/>
            <a:ext cx="11787715" cy="169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ru-RU" altLang="ru-RU" sz="5400" b="1" dirty="0">
              <a:solidFill>
                <a:srgbClr val="002060"/>
              </a:solidFill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5400" b="1" dirty="0" err="1">
                <a:solidFill>
                  <a:srgbClr val="002060"/>
                </a:solidFill>
              </a:rPr>
              <a:t>Mavzu</a:t>
            </a:r>
            <a:r>
              <a:rPr lang="en-US" altLang="ru-RU" sz="5400" b="1" dirty="0">
                <a:solidFill>
                  <a:srgbClr val="002060"/>
                </a:solidFill>
              </a:rPr>
              <a:t>: </a:t>
            </a:r>
            <a:r>
              <a:rPr lang="en-US" altLang="ru-RU" sz="5400" b="1" dirty="0" err="1" smtClean="0">
                <a:solidFill>
                  <a:srgbClr val="002060"/>
                </a:solidFill>
              </a:rPr>
              <a:t>Geografik</a:t>
            </a:r>
            <a:r>
              <a:rPr lang="en-US" altLang="ru-RU" sz="5400" b="1" dirty="0" smtClean="0">
                <a:solidFill>
                  <a:srgbClr val="002060"/>
                </a:solidFill>
              </a:rPr>
              <a:t> </a:t>
            </a:r>
            <a:r>
              <a:rPr lang="en-US" altLang="ru-RU" sz="5400" b="1" dirty="0" err="1" smtClean="0">
                <a:solidFill>
                  <a:srgbClr val="002060"/>
                </a:solidFill>
              </a:rPr>
              <a:t>baholash</a:t>
            </a:r>
            <a:endParaRPr lang="ru-RU" altLang="ru-RU" sz="5400" b="1" dirty="0">
              <a:solidFill>
                <a:srgbClr val="002060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259641" y="2488740"/>
            <a:ext cx="728133" cy="167520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126517" y="360938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126517" y="351276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9126517" y="533400"/>
            <a:ext cx="1215516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en-US" sz="5400" b="1" spc="21" dirty="0">
                <a:solidFill>
                  <a:srgbClr val="FEFEFE"/>
                </a:solidFill>
                <a:latin typeface="Arial"/>
                <a:cs typeface="Arial"/>
              </a:rPr>
              <a:t>10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120429" y="735652"/>
            <a:ext cx="983147" cy="579746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en-US" sz="36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6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6000" b="1" dirty="0">
                <a:solidFill>
                  <a:srgbClr val="FFFFFF"/>
                </a:solidFill>
              </a:rPr>
              <a:t>GEOGRAFIYA</a:t>
            </a:r>
            <a:endParaRPr lang="ru-RU" altLang="ru-RU" sz="6000" dirty="0">
              <a:solidFill>
                <a:srgbClr val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xmlns="" id="{51515ADB-0A54-4D48-B21C-0D1BD48457B7}"/>
              </a:ext>
            </a:extLst>
          </p:cNvPr>
          <p:cNvSpPr/>
          <p:nvPr/>
        </p:nvSpPr>
        <p:spPr>
          <a:xfrm>
            <a:off x="696384" y="533400"/>
            <a:ext cx="709083" cy="984251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70">
              <a:defRPr/>
            </a:pPr>
            <a:endParaRPr sz="3811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xmlns="" id="{7BBBEFBB-2F62-43EB-AF31-953972EFBEBF}"/>
              </a:ext>
            </a:extLst>
          </p:cNvPr>
          <p:cNvSpPr/>
          <p:nvPr/>
        </p:nvSpPr>
        <p:spPr>
          <a:xfrm>
            <a:off x="1166285" y="893234"/>
            <a:ext cx="131233" cy="230717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70">
              <a:defRPr/>
            </a:pPr>
            <a:endParaRPr sz="3811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xmlns="" id="{7C7E4273-A19E-497A-9D8A-A9B8181CAFDB}"/>
              </a:ext>
            </a:extLst>
          </p:cNvPr>
          <p:cNvSpPr/>
          <p:nvPr/>
        </p:nvSpPr>
        <p:spPr>
          <a:xfrm>
            <a:off x="270144" y="4495800"/>
            <a:ext cx="707128" cy="167520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156" y="3608136"/>
            <a:ext cx="3186620" cy="310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xmlns="" id="{189513D7-364E-454C-A598-45EEF5170FFB}"/>
              </a:ext>
            </a:extLst>
          </p:cNvPr>
          <p:cNvSpPr txBox="1">
            <a:spLocks/>
          </p:cNvSpPr>
          <p:nvPr/>
        </p:nvSpPr>
        <p:spPr>
          <a:xfrm>
            <a:off x="-1" y="-107721"/>
            <a:ext cx="12175435" cy="738664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4800" b="1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geotizimlar</a:t>
            </a:r>
            <a:endParaRPr lang="en-US" sz="48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2">
            <a:extLst>
              <a:ext uri="{FF2B5EF4-FFF2-40B4-BE49-F238E27FC236}">
                <a16:creationId xmlns:a16="http://schemas.microsoft.com/office/drawing/2014/main" xmlns="" id="{FACD4F61-4AD4-4C84-81BF-30CBF77D3C53}"/>
              </a:ext>
            </a:extLst>
          </p:cNvPr>
          <p:cNvSpPr/>
          <p:nvPr/>
        </p:nvSpPr>
        <p:spPr>
          <a:xfrm>
            <a:off x="0" y="673425"/>
            <a:ext cx="12175434" cy="1815276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geotizimlarga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konussimon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yoyilmalar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deltalarning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allyuvial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terrasalar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gorizontal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sug‘orish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ko‘tariladi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tuproqda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boshlaydi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oldini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gorizontal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zovurlar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lozim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648" y="2971800"/>
            <a:ext cx="4074786" cy="3733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27" y="2565527"/>
            <a:ext cx="4363021" cy="4004432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152401" y="3128772"/>
            <a:ext cx="3352801" cy="3115056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9000" r="-4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1541171"/>
              <a:satOff val="-7172"/>
              <a:lumOff val="-31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2092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xmlns="" id="{189513D7-364E-454C-A598-45EEF5170FF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75435" cy="738664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geotizimlar</a:t>
            </a:r>
            <a:endParaRPr lang="en-US" sz="48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2">
            <a:extLst>
              <a:ext uri="{FF2B5EF4-FFF2-40B4-BE49-F238E27FC236}">
                <a16:creationId xmlns:a16="http://schemas.microsoft.com/office/drawing/2014/main" xmlns="" id="{FACD4F61-4AD4-4C84-81BF-30CBF77D3C53}"/>
              </a:ext>
            </a:extLst>
          </p:cNvPr>
          <p:cNvSpPr/>
          <p:nvPr/>
        </p:nvSpPr>
        <p:spPr>
          <a:xfrm>
            <a:off x="76200" y="838200"/>
            <a:ext cx="4998973" cy="3330196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geotizimlarga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deltalarning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etak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prolyuvial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tekisliklarning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chekka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adirlar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balandliklar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suvlarining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gorizontal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ta’minlanmagan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sug‘orish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paytida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ko‘tarilib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2">
            <a:extLst>
              <a:ext uri="{FF2B5EF4-FFF2-40B4-BE49-F238E27FC236}">
                <a16:creationId xmlns:a16="http://schemas.microsoft.com/office/drawing/2014/main" xmlns="" id="{D4D79D0F-849F-43CC-9847-AC6985B479C9}"/>
              </a:ext>
            </a:extLst>
          </p:cNvPr>
          <p:cNvSpPr/>
          <p:nvPr/>
        </p:nvSpPr>
        <p:spPr>
          <a:xfrm>
            <a:off x="5105400" y="3831060"/>
            <a:ext cx="6818241" cy="302694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oldini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maqsadida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zovurlar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tarmog‘ini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qurish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sifatli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yuvish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tekislash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eroziyasiga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qarshi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ihota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daraxtzorlarini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keltirish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lozim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shimilishining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oldini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tomchilatib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yomg‘irlatib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ostidan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sug‘orish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usullarini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qo‘llash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066" y="1219200"/>
            <a:ext cx="2392358" cy="25161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919" y="914400"/>
            <a:ext cx="2497110" cy="2628911"/>
          </a:xfrm>
          <a:prstGeom prst="rect">
            <a:avLst/>
          </a:prstGeom>
        </p:spPr>
      </p:pic>
      <p:pic>
        <p:nvPicPr>
          <p:cNvPr id="10" name="Picture 4" descr="PA0902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648" y="762000"/>
            <a:ext cx="2362234" cy="262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" b="50000"/>
          <a:stretch/>
        </p:blipFill>
        <p:spPr>
          <a:xfrm>
            <a:off x="137286" y="4303100"/>
            <a:ext cx="2438400" cy="25548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13" y="4308273"/>
            <a:ext cx="2485469" cy="254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1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xmlns="" id="{189513D7-364E-454C-A598-45EEF5170FFB}"/>
              </a:ext>
            </a:extLst>
          </p:cNvPr>
          <p:cNvSpPr txBox="1">
            <a:spLocks/>
          </p:cNvSpPr>
          <p:nvPr/>
        </p:nvSpPr>
        <p:spPr>
          <a:xfrm>
            <a:off x="-1" y="-107721"/>
            <a:ext cx="12175435" cy="738664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Rekreatsiya</a:t>
            </a:r>
            <a:r>
              <a:rPr lang="en-US" sz="48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resurslarini</a:t>
            </a:r>
            <a:r>
              <a:rPr lang="en-US" sz="48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baholash</a:t>
            </a:r>
            <a:endParaRPr lang="en-US" sz="48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2">
            <a:extLst>
              <a:ext uri="{FF2B5EF4-FFF2-40B4-BE49-F238E27FC236}">
                <a16:creationId xmlns:a16="http://schemas.microsoft.com/office/drawing/2014/main" xmlns="" id="{D4D79D0F-849F-43CC-9847-AC6985B479C9}"/>
              </a:ext>
            </a:extLst>
          </p:cNvPr>
          <p:cNvSpPr/>
          <p:nvPr/>
        </p:nvSpPr>
        <p:spPr>
          <a:xfrm>
            <a:off x="152400" y="794783"/>
            <a:ext cx="6096000" cy="3548617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Geotizimlarning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dam 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maqsadlarida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foydalaniladigan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komponentlari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rekreatsion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Rekreatsiya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tiklash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o‘rnini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to‘ldirish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qamrovi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dam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salomatligini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tiklashi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madaniy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hordiq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ma’nosida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ishlatiladi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589" y="4438459"/>
            <a:ext cx="2359967" cy="23599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89" y="794783"/>
            <a:ext cx="4941098" cy="33956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07240"/>
            <a:ext cx="2362199" cy="22940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94" y="4481004"/>
            <a:ext cx="2514600" cy="23465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851" y="4444321"/>
            <a:ext cx="2354105" cy="23541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250" y="4438458"/>
            <a:ext cx="2171183" cy="23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8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xmlns="" id="{189513D7-364E-454C-A598-45EEF5170FF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75435" cy="738664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kern="0" dirty="0">
                <a:latin typeface="Arial" panose="020B0604020202020204" pitchFamily="34" charset="0"/>
                <a:cs typeface="Arial" panose="020B0604020202020204" pitchFamily="34" charset="0"/>
              </a:rPr>
              <a:t>Dam  </a:t>
            </a:r>
            <a:r>
              <a:rPr lang="en-US" sz="4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48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Скругленный прямоугольник 2">
            <a:extLst>
              <a:ext uri="{FF2B5EF4-FFF2-40B4-BE49-F238E27FC236}">
                <a16:creationId xmlns:a16="http://schemas.microsoft.com/office/drawing/2014/main" xmlns="" id="{FACD4F61-4AD4-4C84-81BF-30CBF77D3C53}"/>
              </a:ext>
            </a:extLst>
          </p:cNvPr>
          <p:cNvSpPr/>
          <p:nvPr/>
        </p:nvSpPr>
        <p:spPr>
          <a:xfrm>
            <a:off x="7440704" y="1286917"/>
            <a:ext cx="4678424" cy="14667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notashkiliy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ixtiyoriy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2">
            <a:extLst>
              <a:ext uri="{FF2B5EF4-FFF2-40B4-BE49-F238E27FC236}">
                <a16:creationId xmlns:a16="http://schemas.microsoft.com/office/drawing/2014/main" xmlns="" id="{D4D79D0F-849F-43CC-9847-AC6985B479C9}"/>
              </a:ext>
            </a:extLst>
          </p:cNvPr>
          <p:cNvSpPr/>
          <p:nvPr/>
        </p:nvSpPr>
        <p:spPr>
          <a:xfrm>
            <a:off x="350775" y="1286916"/>
            <a:ext cx="4267200" cy="14667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tashkiliy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ройная стрелка влево/вправо/вверх 7"/>
          <p:cNvSpPr/>
          <p:nvPr/>
        </p:nvSpPr>
        <p:spPr>
          <a:xfrm>
            <a:off x="4823586" y="1157303"/>
            <a:ext cx="2438401" cy="1128697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723557859"/>
              </p:ext>
            </p:extLst>
          </p:nvPr>
        </p:nvGraphicFramePr>
        <p:xfrm>
          <a:off x="685800" y="3065514"/>
          <a:ext cx="10464800" cy="3363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42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6">
            <a:extLst>
              <a:ext uri="{FF2B5EF4-FFF2-40B4-BE49-F238E27FC236}">
                <a16:creationId xmlns:a16="http://schemas.microsoft.com/office/drawing/2014/main" xmlns="" id="{189513D7-364E-454C-A598-45EEF5170F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46287"/>
            <a:ext cx="12192000" cy="738664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kern="0" dirty="0">
                <a:latin typeface="Arial" panose="020B0604020202020204" pitchFamily="34" charset="0"/>
                <a:cs typeface="Arial" panose="020B0604020202020204" pitchFamily="34" charset="0"/>
              </a:rPr>
              <a:t>Dam  </a:t>
            </a:r>
            <a:r>
              <a:rPr lang="en-US" sz="48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mavsumga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48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89384661"/>
              </p:ext>
            </p:extLst>
          </p:nvPr>
        </p:nvGraphicFramePr>
        <p:xfrm>
          <a:off x="152400" y="1828800"/>
          <a:ext cx="12039600" cy="4613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 b="3750"/>
          <a:stretch/>
        </p:blipFill>
        <p:spPr>
          <a:xfrm>
            <a:off x="7391400" y="1066800"/>
            <a:ext cx="2362200" cy="20247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5163ED8-F568-458E-9022-DA9BA7E600E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15549" y="1096108"/>
            <a:ext cx="2224051" cy="20361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060939"/>
            <a:ext cx="2029767" cy="20297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31630"/>
            <a:ext cx="2760785" cy="20364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8"/>
          <a:stretch/>
        </p:blipFill>
        <p:spPr>
          <a:xfrm>
            <a:off x="5029200" y="1031630"/>
            <a:ext cx="2300251" cy="20364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5257800"/>
            <a:ext cx="2760785" cy="1524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246" y="5257800"/>
            <a:ext cx="2209800" cy="1524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66" y="5257800"/>
            <a:ext cx="2170933" cy="16002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01" y="5181600"/>
            <a:ext cx="2000250" cy="1600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B89428F-79B6-4FBE-ADA6-B8C2006357EF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603728" y="5228492"/>
            <a:ext cx="2394379" cy="155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6">
            <a:extLst>
              <a:ext uri="{FF2B5EF4-FFF2-40B4-BE49-F238E27FC236}">
                <a16:creationId xmlns:a16="http://schemas.microsoft.com/office/drawing/2014/main" xmlns="" id="{189513D7-364E-454C-A598-45EEF5170F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Rekreatsion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baholash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obyekti</a:t>
            </a:r>
            <a:endParaRPr lang="en-US" sz="48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53055485"/>
              </p:ext>
            </p:extLst>
          </p:nvPr>
        </p:nvGraphicFramePr>
        <p:xfrm>
          <a:off x="228600" y="990600"/>
          <a:ext cx="5207000" cy="3623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914399"/>
            <a:ext cx="6248400" cy="36709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4800600"/>
            <a:ext cx="2286000" cy="1981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48200"/>
            <a:ext cx="3378200" cy="2133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0" y="4851889"/>
            <a:ext cx="2806700" cy="19299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85" y="4696592"/>
            <a:ext cx="3246315" cy="208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1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6">
            <a:extLst>
              <a:ext uri="{FF2B5EF4-FFF2-40B4-BE49-F238E27FC236}">
                <a16:creationId xmlns:a16="http://schemas.microsoft.com/office/drawing/2014/main" xmlns="" id="{189513D7-364E-454C-A598-45EEF5170FFB}"/>
              </a:ext>
            </a:extLst>
          </p:cNvPr>
          <p:cNvSpPr txBox="1">
            <a:spLocks/>
          </p:cNvSpPr>
          <p:nvPr/>
        </p:nvSpPr>
        <p:spPr>
          <a:xfrm>
            <a:off x="0" y="93762"/>
            <a:ext cx="12191998" cy="615553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4000" b="1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rekreatsion</a:t>
            </a:r>
            <a:r>
              <a:rPr lang="en-US" sz="4000" b="1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komplekslarni</a:t>
            </a:r>
            <a:r>
              <a:rPr lang="en-US" sz="4000" b="1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baholash</a:t>
            </a:r>
            <a:endParaRPr lang="en-US" sz="4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510915641"/>
              </p:ext>
            </p:extLst>
          </p:nvPr>
        </p:nvGraphicFramePr>
        <p:xfrm>
          <a:off x="3962400" y="1066800"/>
          <a:ext cx="8194288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035905000"/>
              </p:ext>
            </p:extLst>
          </p:nvPr>
        </p:nvGraphicFramePr>
        <p:xfrm>
          <a:off x="228600" y="1200331"/>
          <a:ext cx="4648200" cy="3524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217355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Заголовок 6">
            <a:extLst>
              <a:ext uri="{FF2B5EF4-FFF2-40B4-BE49-F238E27FC236}">
                <a16:creationId xmlns:a16="http://schemas.microsoft.com/office/drawing/2014/main" xmlns="" id="{189513D7-364E-454C-A598-45EEF5170FFB}"/>
              </a:ext>
            </a:extLst>
          </p:cNvPr>
          <p:cNvSpPr txBox="1">
            <a:spLocks/>
          </p:cNvSpPr>
          <p:nvPr/>
        </p:nvSpPr>
        <p:spPr>
          <a:xfrm>
            <a:off x="0" y="-276996"/>
            <a:ext cx="12192000" cy="1477328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Rekreatsion</a:t>
            </a:r>
            <a:r>
              <a:rPr lang="en-US" sz="4800" b="1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maqsadlarda</a:t>
            </a:r>
            <a:r>
              <a:rPr lang="en-US" sz="4800" b="1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baholashda</a:t>
            </a:r>
            <a:r>
              <a:rPr lang="en-US" sz="4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4800" b="1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estetik</a:t>
            </a:r>
            <a:r>
              <a:rPr lang="en-US" sz="4800" b="1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4800" b="1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baholash</a:t>
            </a:r>
            <a:endParaRPr lang="en-US" sz="48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51894634"/>
              </p:ext>
            </p:extLst>
          </p:nvPr>
        </p:nvGraphicFramePr>
        <p:xfrm>
          <a:off x="-457200" y="1371600"/>
          <a:ext cx="88392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7443439" y="2207339"/>
            <a:ext cx="4443761" cy="3016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Baholashning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oxirgi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bosqichida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geotizimlarning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rekreatsion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binolarni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yaroqliligi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rekreatsion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bosimga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barqarorlik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hisobga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650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8896" y="1114585"/>
            <a:ext cx="10558704" cy="738664"/>
          </a:xfrm>
        </p:spPr>
        <p:txBody>
          <a:bodyPr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baholashni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maqsadlarda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oshirish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4" name="Заголовок 6">
            <a:extLst>
              <a:ext uri="{FF2B5EF4-FFF2-40B4-BE49-F238E27FC236}">
                <a16:creationId xmlns:a16="http://schemas.microsoft.com/office/drawing/2014/main" xmlns="" id="{189513D7-364E-454C-A598-45EEF5170FF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ru-RU" sz="4800" b="1">
                <a:latin typeface="Arial" panose="020B0604020202020204" pitchFamily="34" charset="0"/>
                <a:cs typeface="Arial" panose="020B0604020202020204" pitchFamily="34" charset="0"/>
              </a:rPr>
              <a:t>Mavzuni mustahkamlash</a:t>
            </a:r>
            <a:endParaRPr lang="en-US" alt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4"/>
          <a:stretch/>
        </p:blipFill>
        <p:spPr>
          <a:xfrm>
            <a:off x="9413706" y="2210546"/>
            <a:ext cx="2438401" cy="1807166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6553200" y="2210546"/>
            <a:ext cx="2319380" cy="1782151"/>
            <a:chOff x="1051" y="0"/>
            <a:chExt cx="2734129" cy="3929982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1051" y="0"/>
              <a:ext cx="2734129" cy="3929982"/>
            </a:xfrm>
            <a:prstGeom prst="roundRect">
              <a:avLst>
                <a:gd name="adj" fmla="val 10000"/>
              </a:avLst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1051" y="0"/>
              <a:ext cx="2734129" cy="11789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kern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ru-RU" sz="2000" b="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5" name="Picture 2" descr="Ölkəmizdə FABRİK və ZAVODLAR niyə bağlandı? - YouTube">
            <a:extLst>
              <a:ext uri="{FF2B5EF4-FFF2-40B4-BE49-F238E27FC236}">
                <a16:creationId xmlns:a16="http://schemas.microsoft.com/office/drawing/2014/main" xmlns="" id="{E04343BA-2313-4123-BE92-6506E5C8C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19444"/>
            <a:ext cx="4182023" cy="263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00" y="4106936"/>
            <a:ext cx="3357429" cy="26595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7"/>
          <a:stretch/>
        </p:blipFill>
        <p:spPr>
          <a:xfrm>
            <a:off x="8510407" y="4046046"/>
            <a:ext cx="3341699" cy="281195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972696" y="2668552"/>
            <a:ext cx="27929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ru-RU" sz="6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24696" y="192421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chorvachilik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23623" y="230230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23623" y="264828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Rekreatsiya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23623" y="30476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javoblar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29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6">
            <a:extLst>
              <a:ext uri="{FF2B5EF4-FFF2-40B4-BE49-F238E27FC236}">
                <a16:creationId xmlns:a16="http://schemas.microsoft.com/office/drawing/2014/main" xmlns="" id="{189513D7-364E-454C-A598-45EEF5170FF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ru-RU" sz="4800" b="1">
                <a:latin typeface="Arial" panose="020B0604020202020204" pitchFamily="34" charset="0"/>
                <a:cs typeface="Arial" panose="020B0604020202020204" pitchFamily="34" charset="0"/>
              </a:rPr>
              <a:t>Mavzuni mustahkamlash</a:t>
            </a:r>
            <a:endParaRPr lang="en-US" alt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738664"/>
            <a:ext cx="1005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baholashning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aniq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maqsadiga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usullardan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33428" y="1477328"/>
            <a:ext cx="27929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sz="6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64632"/>
            <a:ext cx="6197194" cy="3840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94" y="2936650"/>
            <a:ext cx="5842406" cy="36969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1636930"/>
            <a:ext cx="6858000" cy="120032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Sifat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ko‘rsatgich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Sifat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miqdor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00600" y="1698305"/>
            <a:ext cx="6934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Ko‘rsatgich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holat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Miqdor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holat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659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eografik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baholash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DB1E071E-A552-4D57-82BA-3DB249252413}"/>
              </a:ext>
            </a:extLst>
          </p:cNvPr>
          <p:cNvSpPr/>
          <p:nvPr/>
        </p:nvSpPr>
        <p:spPr>
          <a:xfrm>
            <a:off x="228600" y="1066799"/>
            <a:ext cx="4632526" cy="3810001"/>
          </a:xfrm>
          <a:prstGeom prst="roundRect">
            <a:avLst/>
          </a:prstGeom>
          <a:solidFill>
            <a:srgbClr val="66FF99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geotizimlarni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maqsadlarida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aholashdir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baholash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chorvachilik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transport,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rekreatsiya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maqsadlarda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oshirilishi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E730AD4C-C75C-462F-8981-E9C12FDE77BA}"/>
              </a:ext>
            </a:extLst>
          </p:cNvPr>
          <p:cNvSpPr/>
          <p:nvPr/>
        </p:nvSpPr>
        <p:spPr>
          <a:xfrm>
            <a:off x="7391400" y="1066800"/>
            <a:ext cx="4419600" cy="381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hududning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3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komponentining</a:t>
            </a:r>
            <a:r>
              <a:rPr lang="en-US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chorvachilik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dam 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en-US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sohalarda</a:t>
            </a:r>
            <a:r>
              <a:rPr lang="en-US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foydalanishga</a:t>
            </a:r>
            <a:r>
              <a:rPr lang="en-US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qanchalik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qulayligi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aniqlanadi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3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Двойная стрелка влево/вправо 2"/>
          <p:cNvSpPr/>
          <p:nvPr/>
        </p:nvSpPr>
        <p:spPr>
          <a:xfrm>
            <a:off x="4861126" y="1859425"/>
            <a:ext cx="2377874" cy="1096618"/>
          </a:xfrm>
          <a:prstGeom prst="leftRightArrow">
            <a:avLst/>
          </a:prstGeom>
          <a:solidFill>
            <a:srgbClr val="FFFF0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4"/>
          <a:stretch/>
        </p:blipFill>
        <p:spPr>
          <a:xfrm>
            <a:off x="76199" y="5004624"/>
            <a:ext cx="2438401" cy="18071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993773"/>
            <a:ext cx="2056500" cy="1818017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94" y="4963555"/>
            <a:ext cx="2383606" cy="1873250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4985452" y="3042797"/>
            <a:ext cx="2319380" cy="1782151"/>
            <a:chOff x="1051" y="0"/>
            <a:chExt cx="2734129" cy="3929982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1051" y="0"/>
              <a:ext cx="2734129" cy="3929982"/>
            </a:xfrm>
            <a:prstGeom prst="roundRect">
              <a:avLst>
                <a:gd name="adj" fmla="val 10000"/>
              </a:avLst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1051" y="0"/>
              <a:ext cx="2734129" cy="11789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kern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ru-RU" sz="2000" b="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6" name="Picture 2" descr="Ölkəmizdə FABRİK və ZAVODLAR niyə bağlandı? - YouTube">
            <a:extLst>
              <a:ext uri="{FF2B5EF4-FFF2-40B4-BE49-F238E27FC236}">
                <a16:creationId xmlns:a16="http://schemas.microsoft.com/office/drawing/2014/main" xmlns="" id="{E04343BA-2313-4123-BE92-6506E5C8C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993773"/>
            <a:ext cx="2874194" cy="181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669" y="4963554"/>
            <a:ext cx="2036894" cy="184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66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TOPSHIRIQ: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381000" y="1085254"/>
            <a:ext cx="11582400" cy="10483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altLang="ru-RU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baholash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o‘qish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381000" y="2382769"/>
            <a:ext cx="11582400" cy="10462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63-sahifasidagi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yozish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Анкетирование в педагогике и его необходимость для контрол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7077"/>
            <a:ext cx="4572000" cy="257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07B19D4-9AFC-4BBF-A861-EB3E0DD05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00" t="31248" r="7847" b="18874"/>
          <a:stretch/>
        </p:blipFill>
        <p:spPr>
          <a:xfrm>
            <a:off x="7848600" y="3824631"/>
            <a:ext cx="3048000" cy="267166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70809608"/>
              </p:ext>
            </p:extLst>
          </p:nvPr>
        </p:nvGraphicFramePr>
        <p:xfrm>
          <a:off x="152400" y="1295400"/>
          <a:ext cx="11963400" cy="5714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baholash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bosqichlardan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4685" y="0"/>
            <a:ext cx="12192000" cy="156662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baholashning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aniq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maqsadiga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sifat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miqdor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usullaridan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2">
            <a:extLst>
              <a:ext uri="{FF2B5EF4-FFF2-40B4-BE49-F238E27FC236}">
                <a16:creationId xmlns:a16="http://schemas.microsoft.com/office/drawing/2014/main" xmlns="" id="{163D759A-CC32-4AC5-83D5-F23B08E2DC34}"/>
              </a:ext>
            </a:extLst>
          </p:cNvPr>
          <p:cNvSpPr/>
          <p:nvPr/>
        </p:nvSpPr>
        <p:spPr>
          <a:xfrm flipH="1">
            <a:off x="152397" y="1676401"/>
            <a:ext cx="12014915" cy="838199"/>
          </a:xfrm>
          <a:prstGeom prst="roundRect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ko‘rsatkichlari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qulaylik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darajasiga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quyidagicha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baholanadi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56150660"/>
              </p:ext>
            </p:extLst>
          </p:nvPr>
        </p:nvGraphicFramePr>
        <p:xfrm>
          <a:off x="152397" y="2514600"/>
          <a:ext cx="11582404" cy="4250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52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50604"/>
            <a:ext cx="12192000" cy="110799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baholashning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aniq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maqsadiga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sifat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miqdor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usullaridan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01528470"/>
              </p:ext>
            </p:extLst>
          </p:nvPr>
        </p:nvGraphicFramePr>
        <p:xfrm>
          <a:off x="4800600" y="1209204"/>
          <a:ext cx="7391400" cy="557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Скругленный прямоугольник 2">
            <a:extLst>
              <a:ext uri="{FF2B5EF4-FFF2-40B4-BE49-F238E27FC236}">
                <a16:creationId xmlns:a16="http://schemas.microsoft.com/office/drawing/2014/main" xmlns="" id="{CC02A40F-5979-4B1E-8D05-B90835C8A71B}"/>
              </a:ext>
            </a:extLst>
          </p:cNvPr>
          <p:cNvSpPr/>
          <p:nvPr/>
        </p:nvSpPr>
        <p:spPr>
          <a:xfrm>
            <a:off x="609598" y="2819400"/>
            <a:ext cx="3657602" cy="21447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1002">
            <a:schemeClr val="dk2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Baholash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usulida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sonli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ko‘rsatkichlar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oshiriladi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stana Hub будет развивать корпоративные инновации с GenerationS">
            <a:extLst>
              <a:ext uri="{FF2B5EF4-FFF2-40B4-BE49-F238E27FC236}">
                <a16:creationId xmlns:a16="http://schemas.microsoft.com/office/drawing/2014/main" xmlns="" id="{95519EAE-3BAF-49A7-8D1F-E20C67DAB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150" y="5029200"/>
            <a:ext cx="3131050" cy="170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9" y="1295400"/>
            <a:ext cx="3280051" cy="14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8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resurslarini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baholash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UzWaterAware - Posts | Facebook">
            <a:extLst>
              <a:ext uri="{FF2B5EF4-FFF2-40B4-BE49-F238E27FC236}">
                <a16:creationId xmlns:a16="http://schemas.microsoft.com/office/drawing/2014/main" xmlns="" id="{3AF62A69-865D-4E06-A0A9-561AF30D0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070615"/>
            <a:ext cx="4191000" cy="268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OVID-19 Has Pushed India's Already Suffering Tea Plantation Workers into  Deeper Crisis">
            <a:extLst>
              <a:ext uri="{FF2B5EF4-FFF2-40B4-BE49-F238E27FC236}">
                <a16:creationId xmlns:a16="http://schemas.microsoft.com/office/drawing/2014/main" xmlns="" id="{00A76845-DCDE-444E-955F-68A3568F1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052304"/>
            <a:ext cx="3962400" cy="268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Сельское хозяйство Индии">
            <a:extLst>
              <a:ext uri="{FF2B5EF4-FFF2-40B4-BE49-F238E27FC236}">
                <a16:creationId xmlns:a16="http://schemas.microsoft.com/office/drawing/2014/main" xmlns="" id="{9749E2FD-F631-4A76-8E4D-1C8A0A7C9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72109"/>
            <a:ext cx="4191000" cy="264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820997"/>
            <a:ext cx="3428998" cy="3018692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284797057"/>
              </p:ext>
            </p:extLst>
          </p:nvPr>
        </p:nvGraphicFramePr>
        <p:xfrm>
          <a:off x="2362200" y="961292"/>
          <a:ext cx="8128000" cy="5809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72625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822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Yer resurslarini baholash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4C22D002-378D-4D55-B74E-ADFEFD685497}"/>
              </a:ext>
            </a:extLst>
          </p:cNvPr>
          <p:cNvSpPr/>
          <p:nvPr/>
        </p:nvSpPr>
        <p:spPr>
          <a:xfrm>
            <a:off x="0" y="795631"/>
            <a:ext cx="12192000" cy="1905000"/>
          </a:xfrm>
          <a:prstGeom prst="roundRect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maqsadlarida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baholash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yaroqli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yerlarni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o‘zlashtirish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ulardan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foydalanishning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murakkablik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darajalari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geotizimlarning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xususiyatlariga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turlicha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ko‘rsatilgan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omillarning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tahlili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geotizimlari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murakkablik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darajasiga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guruhga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2">
            <a:extLst>
              <a:ext uri="{FF2B5EF4-FFF2-40B4-BE49-F238E27FC236}">
                <a16:creationId xmlns:a16="http://schemas.microsoft.com/office/drawing/2014/main" xmlns="" id="{70C0D391-6528-4AC6-ADB9-A77E2B67E719}"/>
              </a:ext>
            </a:extLst>
          </p:cNvPr>
          <p:cNvSpPr/>
          <p:nvPr/>
        </p:nvSpPr>
        <p:spPr>
          <a:xfrm>
            <a:off x="41283" y="3055214"/>
            <a:ext cx="5462952" cy="644358"/>
          </a:xfrm>
          <a:prstGeom prst="round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geotizimlar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2">
            <a:extLst>
              <a:ext uri="{FF2B5EF4-FFF2-40B4-BE49-F238E27FC236}">
                <a16:creationId xmlns:a16="http://schemas.microsoft.com/office/drawing/2014/main" xmlns="" id="{55EA176D-29E9-465F-938E-82DA649FF432}"/>
              </a:ext>
            </a:extLst>
          </p:cNvPr>
          <p:cNvSpPr/>
          <p:nvPr/>
        </p:nvSpPr>
        <p:spPr>
          <a:xfrm>
            <a:off x="639417" y="3971886"/>
            <a:ext cx="6599583" cy="64435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murakkablikdagi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geotizimlar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2">
            <a:extLst>
              <a:ext uri="{FF2B5EF4-FFF2-40B4-BE49-F238E27FC236}">
                <a16:creationId xmlns:a16="http://schemas.microsoft.com/office/drawing/2014/main" xmlns="" id="{CF67F02B-22F1-4BB2-B791-71AEAF185DEE}"/>
              </a:ext>
            </a:extLst>
          </p:cNvPr>
          <p:cNvSpPr/>
          <p:nvPr/>
        </p:nvSpPr>
        <p:spPr>
          <a:xfrm>
            <a:off x="4563340" y="5888926"/>
            <a:ext cx="5456824" cy="66925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geotizimlar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2">
            <a:extLst>
              <a:ext uri="{FF2B5EF4-FFF2-40B4-BE49-F238E27FC236}">
                <a16:creationId xmlns:a16="http://schemas.microsoft.com/office/drawing/2014/main" xmlns="" id="{35D362EC-099B-406C-B4A1-652560A94A2C}"/>
              </a:ext>
            </a:extLst>
          </p:cNvPr>
          <p:cNvSpPr/>
          <p:nvPr/>
        </p:nvSpPr>
        <p:spPr>
          <a:xfrm>
            <a:off x="3236147" y="4925677"/>
            <a:ext cx="5808206" cy="64435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geotizimlar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132374"/>
            <a:ext cx="1981200" cy="16568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2" b="24971"/>
          <a:stretch/>
        </p:blipFill>
        <p:spPr>
          <a:xfrm>
            <a:off x="7291752" y="2909996"/>
            <a:ext cx="1752601" cy="13502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353" y="2950168"/>
            <a:ext cx="2995247" cy="2025374"/>
          </a:xfrm>
          <a:prstGeom prst="rect">
            <a:avLst/>
          </a:prstGeom>
        </p:spPr>
      </p:pic>
      <p:pic>
        <p:nvPicPr>
          <p:cNvPr id="13" name="Рисунок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6" y="4779639"/>
            <a:ext cx="3153831" cy="207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92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13157"/>
            <a:ext cx="12192000" cy="73866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geotizimlar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2">
            <a:extLst>
              <a:ext uri="{FF2B5EF4-FFF2-40B4-BE49-F238E27FC236}">
                <a16:creationId xmlns:a16="http://schemas.microsoft.com/office/drawing/2014/main" xmlns="" id="{36F7D50D-1FA2-42C8-832C-52730AC21871}"/>
              </a:ext>
            </a:extLst>
          </p:cNvPr>
          <p:cNvSpPr/>
          <p:nvPr/>
        </p:nvSpPr>
        <p:spPr>
          <a:xfrm>
            <a:off x="4343400" y="855785"/>
            <a:ext cx="7848600" cy="308300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geotizimlarga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tog‘oldi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prolyuvial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vodiylarining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terrasalari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gorizontal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ta’minlangan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ko‘tarilmaydi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lyossimon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shag‘al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toshlar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Mazkur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4134117" cy="31005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" y="4019306"/>
            <a:ext cx="4191001" cy="27390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48601"/>
          <a:stretch/>
        </p:blipFill>
        <p:spPr>
          <a:xfrm>
            <a:off x="4572000" y="4042752"/>
            <a:ext cx="7391400" cy="27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8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smtClean="0"/>
              <a:t>ПРВ</a:t>
            </a:r>
            <a:endParaRPr lang="ru-RU" dirty="0"/>
          </a:p>
        </p:txBody>
      </p:sp>
      <p:sp>
        <p:nvSpPr>
          <p:cNvPr id="6" name="Заголовок 6"/>
          <p:cNvSpPr txBox="1">
            <a:spLocks/>
          </p:cNvSpPr>
          <p:nvPr/>
        </p:nvSpPr>
        <p:spPr>
          <a:xfrm>
            <a:off x="-1" y="-107721"/>
            <a:ext cx="12175435" cy="738664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4800" b="1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murakkablikdagi</a:t>
            </a:r>
            <a:r>
              <a:rPr lang="en-US" sz="4800" b="1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geotizimlar</a:t>
            </a:r>
            <a:endParaRPr lang="en-US" sz="48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2">
            <a:extLst>
              <a:ext uri="{FF2B5EF4-FFF2-40B4-BE49-F238E27FC236}">
                <a16:creationId xmlns:a16="http://schemas.microsoft.com/office/drawing/2014/main" xmlns="" id="{16EFFAFC-2827-45E4-BD8B-B1F28B77DCF8}"/>
              </a:ext>
            </a:extLst>
          </p:cNvPr>
          <p:cNvSpPr/>
          <p:nvPr/>
        </p:nvSpPr>
        <p:spPr>
          <a:xfrm>
            <a:off x="76200" y="685801"/>
            <a:ext cx="12023034" cy="21336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murakkablikdagi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geotizimlarga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konussimon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yoyilmalar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deltalarining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gorizontal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ta’minlangan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ammo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pastqam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ko‘tariladi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sho‘rlanishga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eroziyasi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berishi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ehtimoldan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xoli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ihota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daraxtzorlarini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keltirish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27121"/>
            <a:ext cx="3505200" cy="37784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/>
        </p:blipFill>
        <p:spPr>
          <a:xfrm>
            <a:off x="3719489" y="2932983"/>
            <a:ext cx="4279284" cy="3733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11193" r="16007" b="12946"/>
          <a:stretch/>
        </p:blipFill>
        <p:spPr>
          <a:xfrm>
            <a:off x="7913994" y="2927121"/>
            <a:ext cx="4250634" cy="372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3024</TotalTime>
  <Words>770</Words>
  <Application>Microsoft Office PowerPoint</Application>
  <PresentationFormat>Широкоэкранный</PresentationFormat>
  <Paragraphs>115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Open Sans</vt:lpstr>
      <vt:lpstr>Open Sans Light</vt:lpstr>
      <vt:lpstr>Verdana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Tabiiy  geografik  baholashning  aniq  maqsadiga  ko‘ra sifat  va  miqdor usullaridan  foydalaniladi</vt:lpstr>
      <vt:lpstr>Презентация PowerPoint</vt:lpstr>
      <vt:lpstr>Yer resurslarini baholash</vt:lpstr>
      <vt:lpstr>Oddiy  geotizimlar</vt:lpstr>
      <vt:lpstr>ПРВ</vt:lpstr>
      <vt:lpstr>ПРВ</vt:lpstr>
      <vt:lpstr>ПРВ</vt:lpstr>
      <vt:lpstr>ПРВ</vt:lpstr>
      <vt:lpstr>ПРВ</vt:lpstr>
      <vt:lpstr>Dam  olish mavsumga  qarab 2 xil bo‘ladi: </vt:lpstr>
      <vt:lpstr>Rekreatsion  baholash  obyekti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Учетная запись Майкрософт</cp:lastModifiedBy>
  <cp:revision>275</cp:revision>
  <dcterms:created xsi:type="dcterms:W3CDTF">2020-06-30T15:34:35Z</dcterms:created>
  <dcterms:modified xsi:type="dcterms:W3CDTF">2020-11-27T07:37:11Z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