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81.xml" ContentType="application/vnd.openxmlformats-officedocument.presentationml.slideLayout+xml"/>
  <Override PartName="/ppt/theme/theme10.xml" ContentType="application/vnd.openxmlformats-officedocument.theme+xml"/>
  <Override PartName="/ppt/slides/slide19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9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6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68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546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7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8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7.xml" ContentType="application/vnd.openxmlformats-officedocument.theme+xml"/>
  <Override PartName="/ppt/slideLayouts/slideLayout54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4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0"/>
  </p:notesMasterIdLst>
  <p:sldIdLst>
    <p:sldId id="1356" r:id="rId11"/>
    <p:sldId id="1415" r:id="rId12"/>
    <p:sldId id="1414" r:id="rId13"/>
    <p:sldId id="1418" r:id="rId14"/>
    <p:sldId id="1419" r:id="rId15"/>
    <p:sldId id="1399" r:id="rId16"/>
    <p:sldId id="1417" r:id="rId17"/>
    <p:sldId id="1402" r:id="rId18"/>
    <p:sldId id="1422" r:id="rId19"/>
    <p:sldId id="1428" r:id="rId20"/>
    <p:sldId id="1429" r:id="rId21"/>
    <p:sldId id="1430" r:id="rId22"/>
    <p:sldId id="1424" r:id="rId23"/>
    <p:sldId id="1425" r:id="rId24"/>
    <p:sldId id="1426" r:id="rId25"/>
    <p:sldId id="1427" r:id="rId26"/>
    <p:sldId id="1431" r:id="rId27"/>
    <p:sldId id="1432" r:id="rId28"/>
    <p:sldId id="1433" r:id="rId2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Font" id="{01319F16-3CEB-44B1-837A-5DFE664B1540}">
          <p14:sldIdLst>
            <p14:sldId id="1356"/>
            <p14:sldId id="1415"/>
            <p14:sldId id="1414"/>
            <p14:sldId id="1418"/>
            <p14:sldId id="1419"/>
            <p14:sldId id="1399"/>
            <p14:sldId id="1417"/>
            <p14:sldId id="1420"/>
            <p14:sldId id="1421"/>
            <p14:sldId id="1402"/>
            <p14:sldId id="1422"/>
            <p14:sldId id="1428"/>
            <p14:sldId id="1429"/>
            <p14:sldId id="1430"/>
            <p14:sldId id="1424"/>
            <p14:sldId id="1425"/>
            <p14:sldId id="1426"/>
            <p14:sldId id="1427"/>
            <p14:sldId id="1431"/>
            <p14:sldId id="1432"/>
            <p14:sldId id="1433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2B2B2"/>
    <a:srgbClr val="FF99FF"/>
    <a:srgbClr val="000000"/>
    <a:srgbClr val="DDDDDD"/>
    <a:srgbClr val="FFFFFF"/>
    <a:srgbClr val="808080"/>
    <a:srgbClr val="5F5F5F"/>
    <a:srgbClr val="C0C0C0"/>
    <a:srgbClr val="7F7F7F"/>
    <a:srgbClr val="3286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4" autoAdjust="0"/>
    <p:restoredTop sz="95491" autoAdjust="0"/>
  </p:normalViewPr>
  <p:slideViewPr>
    <p:cSldViewPr snapToObjects="1">
      <p:cViewPr varScale="1">
        <p:scale>
          <a:sx n="170" d="100"/>
          <a:sy n="170" d="100"/>
        </p:scale>
        <p:origin x="-102" y="-612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83781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4.xml"/><Relationship Id="rId18" Type="http://schemas.openxmlformats.org/officeDocument/2006/relationships/slideLayout" Target="../slideLayouts/slideLayout549.xml"/><Relationship Id="rId26" Type="http://schemas.openxmlformats.org/officeDocument/2006/relationships/slideLayout" Target="../slideLayouts/slideLayout557.xml"/><Relationship Id="rId39" Type="http://schemas.openxmlformats.org/officeDocument/2006/relationships/slideLayout" Target="../slideLayouts/slideLayout570.xml"/><Relationship Id="rId21" Type="http://schemas.openxmlformats.org/officeDocument/2006/relationships/slideLayout" Target="../slideLayouts/slideLayout552.xml"/><Relationship Id="rId34" Type="http://schemas.openxmlformats.org/officeDocument/2006/relationships/slideLayout" Target="../slideLayouts/slideLayout565.xml"/><Relationship Id="rId42" Type="http://schemas.openxmlformats.org/officeDocument/2006/relationships/slideLayout" Target="../slideLayouts/slideLayout573.xml"/><Relationship Id="rId47" Type="http://schemas.openxmlformats.org/officeDocument/2006/relationships/slideLayout" Target="../slideLayouts/slideLayout578.xml"/><Relationship Id="rId50" Type="http://schemas.openxmlformats.org/officeDocument/2006/relationships/slideLayout" Target="../slideLayouts/slideLayout581.xml"/><Relationship Id="rId55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38.xml"/><Relationship Id="rId2" Type="http://schemas.openxmlformats.org/officeDocument/2006/relationships/slideLayout" Target="../slideLayouts/slideLayout533.xml"/><Relationship Id="rId16" Type="http://schemas.openxmlformats.org/officeDocument/2006/relationships/slideLayout" Target="../slideLayouts/slideLayout547.xml"/><Relationship Id="rId20" Type="http://schemas.openxmlformats.org/officeDocument/2006/relationships/slideLayout" Target="../slideLayouts/slideLayout551.xml"/><Relationship Id="rId29" Type="http://schemas.openxmlformats.org/officeDocument/2006/relationships/slideLayout" Target="../slideLayouts/slideLayout560.xml"/><Relationship Id="rId41" Type="http://schemas.openxmlformats.org/officeDocument/2006/relationships/slideLayout" Target="../slideLayouts/slideLayout572.xml"/><Relationship Id="rId54" Type="http://schemas.openxmlformats.org/officeDocument/2006/relationships/slideLayout" Target="../slideLayouts/slideLayout5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2.xml"/><Relationship Id="rId6" Type="http://schemas.openxmlformats.org/officeDocument/2006/relationships/slideLayout" Target="../slideLayouts/slideLayout537.xml"/><Relationship Id="rId11" Type="http://schemas.openxmlformats.org/officeDocument/2006/relationships/slideLayout" Target="../slideLayouts/slideLayout542.xml"/><Relationship Id="rId24" Type="http://schemas.openxmlformats.org/officeDocument/2006/relationships/slideLayout" Target="../slideLayouts/slideLayout555.xml"/><Relationship Id="rId32" Type="http://schemas.openxmlformats.org/officeDocument/2006/relationships/slideLayout" Target="../slideLayouts/slideLayout563.xml"/><Relationship Id="rId37" Type="http://schemas.openxmlformats.org/officeDocument/2006/relationships/slideLayout" Target="../slideLayouts/slideLayout568.xml"/><Relationship Id="rId40" Type="http://schemas.openxmlformats.org/officeDocument/2006/relationships/slideLayout" Target="../slideLayouts/slideLayout571.xml"/><Relationship Id="rId45" Type="http://schemas.openxmlformats.org/officeDocument/2006/relationships/slideLayout" Target="../slideLayouts/slideLayout576.xml"/><Relationship Id="rId53" Type="http://schemas.openxmlformats.org/officeDocument/2006/relationships/slideLayout" Target="../slideLayouts/slideLayout584.xml"/><Relationship Id="rId58" Type="http://schemas.openxmlformats.org/officeDocument/2006/relationships/slideLayout" Target="../slideLayouts/slideLayout589.xml"/><Relationship Id="rId5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6.xml"/><Relationship Id="rId23" Type="http://schemas.openxmlformats.org/officeDocument/2006/relationships/slideLayout" Target="../slideLayouts/slideLayout554.xml"/><Relationship Id="rId28" Type="http://schemas.openxmlformats.org/officeDocument/2006/relationships/slideLayout" Target="../slideLayouts/slideLayout559.xml"/><Relationship Id="rId36" Type="http://schemas.openxmlformats.org/officeDocument/2006/relationships/slideLayout" Target="../slideLayouts/slideLayout567.xml"/><Relationship Id="rId49" Type="http://schemas.openxmlformats.org/officeDocument/2006/relationships/slideLayout" Target="../slideLayouts/slideLayout580.xml"/><Relationship Id="rId57" Type="http://schemas.openxmlformats.org/officeDocument/2006/relationships/slideLayout" Target="../slideLayouts/slideLayout5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1.xml"/><Relationship Id="rId19" Type="http://schemas.openxmlformats.org/officeDocument/2006/relationships/slideLayout" Target="../slideLayouts/slideLayout550.xml"/><Relationship Id="rId31" Type="http://schemas.openxmlformats.org/officeDocument/2006/relationships/slideLayout" Target="../slideLayouts/slideLayout562.xml"/><Relationship Id="rId44" Type="http://schemas.openxmlformats.org/officeDocument/2006/relationships/slideLayout" Target="../slideLayouts/slideLayout575.xml"/><Relationship Id="rId52" Type="http://schemas.openxmlformats.org/officeDocument/2006/relationships/slideLayout" Target="../slideLayouts/slideLayout5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5.xml"/><Relationship Id="rId9" Type="http://schemas.openxmlformats.org/officeDocument/2006/relationships/slideLayout" Target="../slideLayouts/slideLayout540.xml"/><Relationship Id="rId14" Type="http://schemas.openxmlformats.org/officeDocument/2006/relationships/slideLayout" Target="../slideLayouts/slideLayout545.xml"/><Relationship Id="rId22" Type="http://schemas.openxmlformats.org/officeDocument/2006/relationships/slideLayout" Target="../slideLayouts/slideLayout553.xml"/><Relationship Id="rId27" Type="http://schemas.openxmlformats.org/officeDocument/2006/relationships/slideLayout" Target="../slideLayouts/slideLayout558.xml"/><Relationship Id="rId30" Type="http://schemas.openxmlformats.org/officeDocument/2006/relationships/slideLayout" Target="../slideLayouts/slideLayout561.xml"/><Relationship Id="rId35" Type="http://schemas.openxmlformats.org/officeDocument/2006/relationships/slideLayout" Target="../slideLayouts/slideLayout566.xml"/><Relationship Id="rId43" Type="http://schemas.openxmlformats.org/officeDocument/2006/relationships/slideLayout" Target="../slideLayouts/slideLayout574.xml"/><Relationship Id="rId48" Type="http://schemas.openxmlformats.org/officeDocument/2006/relationships/slideLayout" Target="../slideLayouts/slideLayout579.xml"/><Relationship Id="rId56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539.xml"/><Relationship Id="rId51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34.xml"/><Relationship Id="rId12" Type="http://schemas.openxmlformats.org/officeDocument/2006/relationships/slideLayout" Target="../slideLayouts/slideLayout543.xml"/><Relationship Id="rId17" Type="http://schemas.openxmlformats.org/officeDocument/2006/relationships/slideLayout" Target="../slideLayouts/slideLayout548.xml"/><Relationship Id="rId25" Type="http://schemas.openxmlformats.org/officeDocument/2006/relationships/slideLayout" Target="../slideLayouts/slideLayout556.xml"/><Relationship Id="rId33" Type="http://schemas.openxmlformats.org/officeDocument/2006/relationships/slideLayout" Target="../slideLayouts/slideLayout564.xml"/><Relationship Id="rId38" Type="http://schemas.openxmlformats.org/officeDocument/2006/relationships/slideLayout" Target="../slideLayouts/slideLayout569.xml"/><Relationship Id="rId46" Type="http://schemas.openxmlformats.org/officeDocument/2006/relationships/slideLayout" Target="../slideLayouts/slideLayout577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9" Type="http://schemas.openxmlformats.org/officeDocument/2006/relationships/slideLayout" Target="../slideLayouts/slideLayout222.xml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42" Type="http://schemas.openxmlformats.org/officeDocument/2006/relationships/slideLayout" Target="../slideLayouts/slideLayout225.xml"/><Relationship Id="rId47" Type="http://schemas.openxmlformats.org/officeDocument/2006/relationships/slideLayout" Target="../slideLayouts/slideLayout230.xml"/><Relationship Id="rId50" Type="http://schemas.openxmlformats.org/officeDocument/2006/relationships/slideLayout" Target="../slideLayouts/slideLayout233.xml"/><Relationship Id="rId55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24.xml"/><Relationship Id="rId54" Type="http://schemas.openxmlformats.org/officeDocument/2006/relationships/slideLayout" Target="../slideLayouts/slideLayout23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53" Type="http://schemas.openxmlformats.org/officeDocument/2006/relationships/slideLayout" Target="../slideLayouts/slideLayout236.xml"/><Relationship Id="rId58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slideLayout" Target="../slideLayouts/slideLayout232.xml"/><Relationship Id="rId57" Type="http://schemas.openxmlformats.org/officeDocument/2006/relationships/slideLayout" Target="../slideLayouts/slideLayout24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52" Type="http://schemas.openxmlformats.org/officeDocument/2006/relationships/slideLayout" Target="../slideLayouts/slideLayout23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43" Type="http://schemas.openxmlformats.org/officeDocument/2006/relationships/slideLayout" Target="../slideLayouts/slideLayout226.xml"/><Relationship Id="rId48" Type="http://schemas.openxmlformats.org/officeDocument/2006/relationships/slideLayout" Target="../slideLayouts/slideLayout231.xml"/><Relationship Id="rId56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191.xml"/><Relationship Id="rId51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4.xml"/><Relationship Id="rId18" Type="http://schemas.openxmlformats.org/officeDocument/2006/relationships/slideLayout" Target="../slideLayouts/slideLayout259.xml"/><Relationship Id="rId26" Type="http://schemas.openxmlformats.org/officeDocument/2006/relationships/slideLayout" Target="../slideLayouts/slideLayout267.xml"/><Relationship Id="rId39" Type="http://schemas.openxmlformats.org/officeDocument/2006/relationships/slideLayout" Target="../slideLayouts/slideLayout280.xml"/><Relationship Id="rId21" Type="http://schemas.openxmlformats.org/officeDocument/2006/relationships/slideLayout" Target="../slideLayouts/slideLayout262.xml"/><Relationship Id="rId34" Type="http://schemas.openxmlformats.org/officeDocument/2006/relationships/slideLayout" Target="../slideLayouts/slideLayout275.xml"/><Relationship Id="rId42" Type="http://schemas.openxmlformats.org/officeDocument/2006/relationships/slideLayout" Target="../slideLayouts/slideLayout283.xml"/><Relationship Id="rId47" Type="http://schemas.openxmlformats.org/officeDocument/2006/relationships/slideLayout" Target="../slideLayouts/slideLayout288.xml"/><Relationship Id="rId50" Type="http://schemas.openxmlformats.org/officeDocument/2006/relationships/slideLayout" Target="../slideLayouts/slideLayout291.xml"/><Relationship Id="rId55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20" Type="http://schemas.openxmlformats.org/officeDocument/2006/relationships/slideLayout" Target="../slideLayouts/slideLayout261.xml"/><Relationship Id="rId29" Type="http://schemas.openxmlformats.org/officeDocument/2006/relationships/slideLayout" Target="../slideLayouts/slideLayout270.xml"/><Relationship Id="rId41" Type="http://schemas.openxmlformats.org/officeDocument/2006/relationships/slideLayout" Target="../slideLayouts/slideLayout282.xml"/><Relationship Id="rId54" Type="http://schemas.openxmlformats.org/officeDocument/2006/relationships/slideLayout" Target="../slideLayouts/slideLayout29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24" Type="http://schemas.openxmlformats.org/officeDocument/2006/relationships/slideLayout" Target="../slideLayouts/slideLayout265.xml"/><Relationship Id="rId32" Type="http://schemas.openxmlformats.org/officeDocument/2006/relationships/slideLayout" Target="../slideLayouts/slideLayout273.xml"/><Relationship Id="rId37" Type="http://schemas.openxmlformats.org/officeDocument/2006/relationships/slideLayout" Target="../slideLayouts/slideLayout278.xml"/><Relationship Id="rId40" Type="http://schemas.openxmlformats.org/officeDocument/2006/relationships/slideLayout" Target="../slideLayouts/slideLayout281.xml"/><Relationship Id="rId45" Type="http://schemas.openxmlformats.org/officeDocument/2006/relationships/slideLayout" Target="../slideLayouts/slideLayout286.xml"/><Relationship Id="rId53" Type="http://schemas.openxmlformats.org/officeDocument/2006/relationships/slideLayout" Target="../slideLayouts/slideLayout294.xml"/><Relationship Id="rId58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23" Type="http://schemas.openxmlformats.org/officeDocument/2006/relationships/slideLayout" Target="../slideLayouts/slideLayout264.xml"/><Relationship Id="rId28" Type="http://schemas.openxmlformats.org/officeDocument/2006/relationships/slideLayout" Target="../slideLayouts/slideLayout269.xml"/><Relationship Id="rId36" Type="http://schemas.openxmlformats.org/officeDocument/2006/relationships/slideLayout" Target="../slideLayouts/slideLayout277.xml"/><Relationship Id="rId49" Type="http://schemas.openxmlformats.org/officeDocument/2006/relationships/slideLayout" Target="../slideLayouts/slideLayout290.xml"/><Relationship Id="rId57" Type="http://schemas.openxmlformats.org/officeDocument/2006/relationships/slideLayout" Target="../slideLayouts/slideLayout29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1.xml"/><Relationship Id="rId19" Type="http://schemas.openxmlformats.org/officeDocument/2006/relationships/slideLayout" Target="../slideLayouts/slideLayout260.xml"/><Relationship Id="rId31" Type="http://schemas.openxmlformats.org/officeDocument/2006/relationships/slideLayout" Target="../slideLayouts/slideLayout272.xml"/><Relationship Id="rId44" Type="http://schemas.openxmlformats.org/officeDocument/2006/relationships/slideLayout" Target="../slideLayouts/slideLayout285.xml"/><Relationship Id="rId52" Type="http://schemas.openxmlformats.org/officeDocument/2006/relationships/slideLayout" Target="../slideLayouts/slideLayout29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Relationship Id="rId22" Type="http://schemas.openxmlformats.org/officeDocument/2006/relationships/slideLayout" Target="../slideLayouts/slideLayout263.xml"/><Relationship Id="rId27" Type="http://schemas.openxmlformats.org/officeDocument/2006/relationships/slideLayout" Target="../slideLayouts/slideLayout268.xml"/><Relationship Id="rId30" Type="http://schemas.openxmlformats.org/officeDocument/2006/relationships/slideLayout" Target="../slideLayouts/slideLayout271.xml"/><Relationship Id="rId35" Type="http://schemas.openxmlformats.org/officeDocument/2006/relationships/slideLayout" Target="../slideLayouts/slideLayout276.xml"/><Relationship Id="rId43" Type="http://schemas.openxmlformats.org/officeDocument/2006/relationships/slideLayout" Target="../slideLayouts/slideLayout284.xml"/><Relationship Id="rId48" Type="http://schemas.openxmlformats.org/officeDocument/2006/relationships/slideLayout" Target="../slideLayouts/slideLayout289.xml"/><Relationship Id="rId56" Type="http://schemas.openxmlformats.org/officeDocument/2006/relationships/slideLayout" Target="../slideLayouts/slideLayout297.xml"/><Relationship Id="rId8" Type="http://schemas.openxmlformats.org/officeDocument/2006/relationships/slideLayout" Target="../slideLayouts/slideLayout249.xml"/><Relationship Id="rId51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53.xml"/><Relationship Id="rId17" Type="http://schemas.openxmlformats.org/officeDocument/2006/relationships/slideLayout" Target="../slideLayouts/slideLayout258.xml"/><Relationship Id="rId25" Type="http://schemas.openxmlformats.org/officeDocument/2006/relationships/slideLayout" Target="../slideLayouts/slideLayout266.xml"/><Relationship Id="rId33" Type="http://schemas.openxmlformats.org/officeDocument/2006/relationships/slideLayout" Target="../slideLayouts/slideLayout274.xml"/><Relationship Id="rId38" Type="http://schemas.openxmlformats.org/officeDocument/2006/relationships/slideLayout" Target="../slideLayouts/slideLayout279.xml"/><Relationship Id="rId46" Type="http://schemas.openxmlformats.org/officeDocument/2006/relationships/slideLayout" Target="../slideLayouts/slideLayout28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2.xml"/><Relationship Id="rId18" Type="http://schemas.openxmlformats.org/officeDocument/2006/relationships/slideLayout" Target="../slideLayouts/slideLayout317.xml"/><Relationship Id="rId26" Type="http://schemas.openxmlformats.org/officeDocument/2006/relationships/slideLayout" Target="../slideLayouts/slideLayout325.xml"/><Relationship Id="rId39" Type="http://schemas.openxmlformats.org/officeDocument/2006/relationships/slideLayout" Target="../slideLayouts/slideLayout338.xml"/><Relationship Id="rId21" Type="http://schemas.openxmlformats.org/officeDocument/2006/relationships/slideLayout" Target="../slideLayouts/slideLayout320.xml"/><Relationship Id="rId34" Type="http://schemas.openxmlformats.org/officeDocument/2006/relationships/slideLayout" Target="../slideLayouts/slideLayout333.xml"/><Relationship Id="rId42" Type="http://schemas.openxmlformats.org/officeDocument/2006/relationships/slideLayout" Target="../slideLayouts/slideLayout341.xml"/><Relationship Id="rId47" Type="http://schemas.openxmlformats.org/officeDocument/2006/relationships/slideLayout" Target="../slideLayouts/slideLayout346.xml"/><Relationship Id="rId50" Type="http://schemas.openxmlformats.org/officeDocument/2006/relationships/slideLayout" Target="../slideLayouts/slideLayout349.xml"/><Relationship Id="rId55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301.xml"/><Relationship Id="rId16" Type="http://schemas.openxmlformats.org/officeDocument/2006/relationships/slideLayout" Target="../slideLayouts/slideLayout315.xml"/><Relationship Id="rId20" Type="http://schemas.openxmlformats.org/officeDocument/2006/relationships/slideLayout" Target="../slideLayouts/slideLayout319.xml"/><Relationship Id="rId29" Type="http://schemas.openxmlformats.org/officeDocument/2006/relationships/slideLayout" Target="../slideLayouts/slideLayout328.xml"/><Relationship Id="rId41" Type="http://schemas.openxmlformats.org/officeDocument/2006/relationships/slideLayout" Target="../slideLayouts/slideLayout340.xml"/><Relationship Id="rId54" Type="http://schemas.openxmlformats.org/officeDocument/2006/relationships/slideLayout" Target="../slideLayouts/slideLayout35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24" Type="http://schemas.openxmlformats.org/officeDocument/2006/relationships/slideLayout" Target="../slideLayouts/slideLayout323.xml"/><Relationship Id="rId32" Type="http://schemas.openxmlformats.org/officeDocument/2006/relationships/slideLayout" Target="../slideLayouts/slideLayout331.xml"/><Relationship Id="rId37" Type="http://schemas.openxmlformats.org/officeDocument/2006/relationships/slideLayout" Target="../slideLayouts/slideLayout336.xml"/><Relationship Id="rId40" Type="http://schemas.openxmlformats.org/officeDocument/2006/relationships/slideLayout" Target="../slideLayouts/slideLayout339.xml"/><Relationship Id="rId45" Type="http://schemas.openxmlformats.org/officeDocument/2006/relationships/slideLayout" Target="../slideLayouts/slideLayout344.xml"/><Relationship Id="rId53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4.xml"/><Relationship Id="rId23" Type="http://schemas.openxmlformats.org/officeDocument/2006/relationships/slideLayout" Target="../slideLayouts/slideLayout322.xml"/><Relationship Id="rId28" Type="http://schemas.openxmlformats.org/officeDocument/2006/relationships/slideLayout" Target="../slideLayouts/slideLayout327.xml"/><Relationship Id="rId36" Type="http://schemas.openxmlformats.org/officeDocument/2006/relationships/slideLayout" Target="../slideLayouts/slideLayout335.xml"/><Relationship Id="rId49" Type="http://schemas.openxmlformats.org/officeDocument/2006/relationships/slideLayout" Target="../slideLayouts/slideLayout348.xml"/><Relationship Id="rId57" Type="http://schemas.openxmlformats.org/officeDocument/2006/relationships/slideLayout" Target="../slideLayouts/slideLayout35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9.xml"/><Relationship Id="rId19" Type="http://schemas.openxmlformats.org/officeDocument/2006/relationships/slideLayout" Target="../slideLayouts/slideLayout318.xml"/><Relationship Id="rId31" Type="http://schemas.openxmlformats.org/officeDocument/2006/relationships/slideLayout" Target="../slideLayouts/slideLayout330.xml"/><Relationship Id="rId44" Type="http://schemas.openxmlformats.org/officeDocument/2006/relationships/slideLayout" Target="../slideLayouts/slideLayout343.xml"/><Relationship Id="rId52" Type="http://schemas.openxmlformats.org/officeDocument/2006/relationships/slideLayout" Target="../slideLayouts/slideLayout35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Relationship Id="rId14" Type="http://schemas.openxmlformats.org/officeDocument/2006/relationships/slideLayout" Target="../slideLayouts/slideLayout313.xml"/><Relationship Id="rId22" Type="http://schemas.openxmlformats.org/officeDocument/2006/relationships/slideLayout" Target="../slideLayouts/slideLayout321.xml"/><Relationship Id="rId27" Type="http://schemas.openxmlformats.org/officeDocument/2006/relationships/slideLayout" Target="../slideLayouts/slideLayout326.xml"/><Relationship Id="rId30" Type="http://schemas.openxmlformats.org/officeDocument/2006/relationships/slideLayout" Target="../slideLayouts/slideLayout329.xml"/><Relationship Id="rId35" Type="http://schemas.openxmlformats.org/officeDocument/2006/relationships/slideLayout" Target="../slideLayouts/slideLayout334.xml"/><Relationship Id="rId43" Type="http://schemas.openxmlformats.org/officeDocument/2006/relationships/slideLayout" Target="../slideLayouts/slideLayout342.xml"/><Relationship Id="rId48" Type="http://schemas.openxmlformats.org/officeDocument/2006/relationships/slideLayout" Target="../slideLayouts/slideLayout347.xml"/><Relationship Id="rId56" Type="http://schemas.openxmlformats.org/officeDocument/2006/relationships/slideLayout" Target="../slideLayouts/slideLayout355.xml"/><Relationship Id="rId8" Type="http://schemas.openxmlformats.org/officeDocument/2006/relationships/slideLayout" Target="../slideLayouts/slideLayout307.xml"/><Relationship Id="rId51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11.xml"/><Relationship Id="rId17" Type="http://schemas.openxmlformats.org/officeDocument/2006/relationships/slideLayout" Target="../slideLayouts/slideLayout316.xml"/><Relationship Id="rId25" Type="http://schemas.openxmlformats.org/officeDocument/2006/relationships/slideLayout" Target="../slideLayouts/slideLayout324.xml"/><Relationship Id="rId33" Type="http://schemas.openxmlformats.org/officeDocument/2006/relationships/slideLayout" Target="../slideLayouts/slideLayout332.xml"/><Relationship Id="rId38" Type="http://schemas.openxmlformats.org/officeDocument/2006/relationships/slideLayout" Target="../slideLayouts/slideLayout337.xml"/><Relationship Id="rId46" Type="http://schemas.openxmlformats.org/officeDocument/2006/relationships/slideLayout" Target="../slideLayouts/slideLayout34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0.xml"/><Relationship Id="rId18" Type="http://schemas.openxmlformats.org/officeDocument/2006/relationships/slideLayout" Target="../slideLayouts/slideLayout375.xml"/><Relationship Id="rId26" Type="http://schemas.openxmlformats.org/officeDocument/2006/relationships/slideLayout" Target="../slideLayouts/slideLayout383.xml"/><Relationship Id="rId39" Type="http://schemas.openxmlformats.org/officeDocument/2006/relationships/slideLayout" Target="../slideLayouts/slideLayout396.xml"/><Relationship Id="rId21" Type="http://schemas.openxmlformats.org/officeDocument/2006/relationships/slideLayout" Target="../slideLayouts/slideLayout378.xml"/><Relationship Id="rId34" Type="http://schemas.openxmlformats.org/officeDocument/2006/relationships/slideLayout" Target="../slideLayouts/slideLayout391.xml"/><Relationship Id="rId42" Type="http://schemas.openxmlformats.org/officeDocument/2006/relationships/slideLayout" Target="../slideLayouts/slideLayout399.xml"/><Relationship Id="rId47" Type="http://schemas.openxmlformats.org/officeDocument/2006/relationships/slideLayout" Target="../slideLayouts/slideLayout404.xml"/><Relationship Id="rId50" Type="http://schemas.openxmlformats.org/officeDocument/2006/relationships/slideLayout" Target="../slideLayouts/slideLayout407.xml"/><Relationship Id="rId55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9.xml"/><Relationship Id="rId16" Type="http://schemas.openxmlformats.org/officeDocument/2006/relationships/slideLayout" Target="../slideLayouts/slideLayout373.xml"/><Relationship Id="rId20" Type="http://schemas.openxmlformats.org/officeDocument/2006/relationships/slideLayout" Target="../slideLayouts/slideLayout377.xml"/><Relationship Id="rId29" Type="http://schemas.openxmlformats.org/officeDocument/2006/relationships/slideLayout" Target="../slideLayouts/slideLayout386.xml"/><Relationship Id="rId41" Type="http://schemas.openxmlformats.org/officeDocument/2006/relationships/slideLayout" Target="../slideLayouts/slideLayout398.xml"/><Relationship Id="rId54" Type="http://schemas.openxmlformats.org/officeDocument/2006/relationships/slideLayout" Target="../slideLayouts/slideLayout4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24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389.xml"/><Relationship Id="rId37" Type="http://schemas.openxmlformats.org/officeDocument/2006/relationships/slideLayout" Target="../slideLayouts/slideLayout394.xml"/><Relationship Id="rId40" Type="http://schemas.openxmlformats.org/officeDocument/2006/relationships/slideLayout" Target="../slideLayouts/slideLayout397.xml"/><Relationship Id="rId45" Type="http://schemas.openxmlformats.org/officeDocument/2006/relationships/slideLayout" Target="../slideLayouts/slideLayout402.xml"/><Relationship Id="rId53" Type="http://schemas.openxmlformats.org/officeDocument/2006/relationships/slideLayout" Target="../slideLayouts/slideLayout410.xml"/><Relationship Id="rId58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2.xml"/><Relationship Id="rId23" Type="http://schemas.openxmlformats.org/officeDocument/2006/relationships/slideLayout" Target="../slideLayouts/slideLayout380.xml"/><Relationship Id="rId28" Type="http://schemas.openxmlformats.org/officeDocument/2006/relationships/slideLayout" Target="../slideLayouts/slideLayout385.xml"/><Relationship Id="rId36" Type="http://schemas.openxmlformats.org/officeDocument/2006/relationships/slideLayout" Target="../slideLayouts/slideLayout393.xml"/><Relationship Id="rId49" Type="http://schemas.openxmlformats.org/officeDocument/2006/relationships/slideLayout" Target="../slideLayouts/slideLayout406.xml"/><Relationship Id="rId57" Type="http://schemas.openxmlformats.org/officeDocument/2006/relationships/slideLayout" Target="../slideLayouts/slideLayout4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7.xml"/><Relationship Id="rId19" Type="http://schemas.openxmlformats.org/officeDocument/2006/relationships/slideLayout" Target="../slideLayouts/slideLayout376.xml"/><Relationship Id="rId31" Type="http://schemas.openxmlformats.org/officeDocument/2006/relationships/slideLayout" Target="../slideLayouts/slideLayout388.xml"/><Relationship Id="rId44" Type="http://schemas.openxmlformats.org/officeDocument/2006/relationships/slideLayout" Target="../slideLayouts/slideLayout401.xml"/><Relationship Id="rId52" Type="http://schemas.openxmlformats.org/officeDocument/2006/relationships/slideLayout" Target="../slideLayouts/slideLayout4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openxmlformats.org/officeDocument/2006/relationships/slideLayout" Target="../slideLayouts/slideLayout371.xml"/><Relationship Id="rId22" Type="http://schemas.openxmlformats.org/officeDocument/2006/relationships/slideLayout" Target="../slideLayouts/slideLayout379.xml"/><Relationship Id="rId27" Type="http://schemas.openxmlformats.org/officeDocument/2006/relationships/slideLayout" Target="../slideLayouts/slideLayout384.xml"/><Relationship Id="rId30" Type="http://schemas.openxmlformats.org/officeDocument/2006/relationships/slideLayout" Target="../slideLayouts/slideLayout387.xml"/><Relationship Id="rId35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400.xml"/><Relationship Id="rId48" Type="http://schemas.openxmlformats.org/officeDocument/2006/relationships/slideLayout" Target="../slideLayouts/slideLayout405.xml"/><Relationship Id="rId56" Type="http://schemas.openxmlformats.org/officeDocument/2006/relationships/slideLayout" Target="../slideLayouts/slideLayout413.xml"/><Relationship Id="rId8" Type="http://schemas.openxmlformats.org/officeDocument/2006/relationships/slideLayout" Target="../slideLayouts/slideLayout365.xml"/><Relationship Id="rId51" Type="http://schemas.openxmlformats.org/officeDocument/2006/relationships/slideLayout" Target="../slideLayouts/slideLayout408.xml"/><Relationship Id="rId3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9.xml"/><Relationship Id="rId17" Type="http://schemas.openxmlformats.org/officeDocument/2006/relationships/slideLayout" Target="../slideLayouts/slideLayout374.xml"/><Relationship Id="rId25" Type="http://schemas.openxmlformats.org/officeDocument/2006/relationships/slideLayout" Target="../slideLayouts/slideLayout382.xml"/><Relationship Id="rId33" Type="http://schemas.openxmlformats.org/officeDocument/2006/relationships/slideLayout" Target="../slideLayouts/slideLayout390.xml"/><Relationship Id="rId38" Type="http://schemas.openxmlformats.org/officeDocument/2006/relationships/slideLayout" Target="../slideLayouts/slideLayout395.xml"/><Relationship Id="rId46" Type="http://schemas.openxmlformats.org/officeDocument/2006/relationships/slideLayout" Target="../slideLayouts/slideLayout40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8.xml"/><Relationship Id="rId18" Type="http://schemas.openxmlformats.org/officeDocument/2006/relationships/slideLayout" Target="../slideLayouts/slideLayout433.xml"/><Relationship Id="rId26" Type="http://schemas.openxmlformats.org/officeDocument/2006/relationships/slideLayout" Target="../slideLayouts/slideLayout441.xml"/><Relationship Id="rId39" Type="http://schemas.openxmlformats.org/officeDocument/2006/relationships/slideLayout" Target="../slideLayouts/slideLayout454.xml"/><Relationship Id="rId21" Type="http://schemas.openxmlformats.org/officeDocument/2006/relationships/slideLayout" Target="../slideLayouts/slideLayout436.xml"/><Relationship Id="rId34" Type="http://schemas.openxmlformats.org/officeDocument/2006/relationships/slideLayout" Target="../slideLayouts/slideLayout449.xml"/><Relationship Id="rId42" Type="http://schemas.openxmlformats.org/officeDocument/2006/relationships/slideLayout" Target="../slideLayouts/slideLayout457.xml"/><Relationship Id="rId47" Type="http://schemas.openxmlformats.org/officeDocument/2006/relationships/slideLayout" Target="../slideLayouts/slideLayout462.xml"/><Relationship Id="rId50" Type="http://schemas.openxmlformats.org/officeDocument/2006/relationships/slideLayout" Target="../slideLayouts/slideLayout465.xml"/><Relationship Id="rId55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431.xml"/><Relationship Id="rId20" Type="http://schemas.openxmlformats.org/officeDocument/2006/relationships/slideLayout" Target="../slideLayouts/slideLayout435.xml"/><Relationship Id="rId29" Type="http://schemas.openxmlformats.org/officeDocument/2006/relationships/slideLayout" Target="../slideLayouts/slideLayout444.xml"/><Relationship Id="rId41" Type="http://schemas.openxmlformats.org/officeDocument/2006/relationships/slideLayout" Target="../slideLayouts/slideLayout456.xml"/><Relationship Id="rId54" Type="http://schemas.openxmlformats.org/officeDocument/2006/relationships/slideLayout" Target="../slideLayouts/slideLayout4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21.xml"/><Relationship Id="rId11" Type="http://schemas.openxmlformats.org/officeDocument/2006/relationships/slideLayout" Target="../slideLayouts/slideLayout426.xml"/><Relationship Id="rId24" Type="http://schemas.openxmlformats.org/officeDocument/2006/relationships/slideLayout" Target="../slideLayouts/slideLayout439.xml"/><Relationship Id="rId32" Type="http://schemas.openxmlformats.org/officeDocument/2006/relationships/slideLayout" Target="../slideLayouts/slideLayout447.xml"/><Relationship Id="rId37" Type="http://schemas.openxmlformats.org/officeDocument/2006/relationships/slideLayout" Target="../slideLayouts/slideLayout452.xml"/><Relationship Id="rId40" Type="http://schemas.openxmlformats.org/officeDocument/2006/relationships/slideLayout" Target="../slideLayouts/slideLayout455.xml"/><Relationship Id="rId45" Type="http://schemas.openxmlformats.org/officeDocument/2006/relationships/slideLayout" Target="../slideLayouts/slideLayout460.xml"/><Relationship Id="rId53" Type="http://schemas.openxmlformats.org/officeDocument/2006/relationships/slideLayout" Target="../slideLayouts/slideLayout468.xml"/><Relationship Id="rId58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30.xml"/><Relationship Id="rId23" Type="http://schemas.openxmlformats.org/officeDocument/2006/relationships/slideLayout" Target="../slideLayouts/slideLayout438.xml"/><Relationship Id="rId28" Type="http://schemas.openxmlformats.org/officeDocument/2006/relationships/slideLayout" Target="../slideLayouts/slideLayout443.xml"/><Relationship Id="rId36" Type="http://schemas.openxmlformats.org/officeDocument/2006/relationships/slideLayout" Target="../slideLayouts/slideLayout451.xml"/><Relationship Id="rId49" Type="http://schemas.openxmlformats.org/officeDocument/2006/relationships/slideLayout" Target="../slideLayouts/slideLayout464.xml"/><Relationship Id="rId57" Type="http://schemas.openxmlformats.org/officeDocument/2006/relationships/slideLayout" Target="../slideLayouts/slideLayout4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5.xml"/><Relationship Id="rId19" Type="http://schemas.openxmlformats.org/officeDocument/2006/relationships/slideLayout" Target="../slideLayouts/slideLayout434.xml"/><Relationship Id="rId31" Type="http://schemas.openxmlformats.org/officeDocument/2006/relationships/slideLayout" Target="../slideLayouts/slideLayout446.xml"/><Relationship Id="rId44" Type="http://schemas.openxmlformats.org/officeDocument/2006/relationships/slideLayout" Target="../slideLayouts/slideLayout459.xml"/><Relationship Id="rId52" Type="http://schemas.openxmlformats.org/officeDocument/2006/relationships/slideLayout" Target="../slideLayouts/slideLayout4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9.xml"/><Relationship Id="rId9" Type="http://schemas.openxmlformats.org/officeDocument/2006/relationships/slideLayout" Target="../slideLayouts/slideLayout424.xml"/><Relationship Id="rId14" Type="http://schemas.openxmlformats.org/officeDocument/2006/relationships/slideLayout" Target="../slideLayouts/slideLayout429.xml"/><Relationship Id="rId22" Type="http://schemas.openxmlformats.org/officeDocument/2006/relationships/slideLayout" Target="../slideLayouts/slideLayout437.xml"/><Relationship Id="rId27" Type="http://schemas.openxmlformats.org/officeDocument/2006/relationships/slideLayout" Target="../slideLayouts/slideLayout442.xml"/><Relationship Id="rId30" Type="http://schemas.openxmlformats.org/officeDocument/2006/relationships/slideLayout" Target="../slideLayouts/slideLayout445.xml"/><Relationship Id="rId35" Type="http://schemas.openxmlformats.org/officeDocument/2006/relationships/slideLayout" Target="../slideLayouts/slideLayout450.xml"/><Relationship Id="rId43" Type="http://schemas.openxmlformats.org/officeDocument/2006/relationships/slideLayout" Target="../slideLayouts/slideLayout458.xml"/><Relationship Id="rId48" Type="http://schemas.openxmlformats.org/officeDocument/2006/relationships/slideLayout" Target="../slideLayouts/slideLayout463.xml"/><Relationship Id="rId56" Type="http://schemas.openxmlformats.org/officeDocument/2006/relationships/slideLayout" Target="../slideLayouts/slideLayout471.xml"/><Relationship Id="rId8" Type="http://schemas.openxmlformats.org/officeDocument/2006/relationships/slideLayout" Target="../slideLayouts/slideLayout423.xml"/><Relationship Id="rId51" Type="http://schemas.openxmlformats.org/officeDocument/2006/relationships/slideLayout" Target="../slideLayouts/slideLayout466.xml"/><Relationship Id="rId3" Type="http://schemas.openxmlformats.org/officeDocument/2006/relationships/slideLayout" Target="../slideLayouts/slideLayout418.xml"/><Relationship Id="rId12" Type="http://schemas.openxmlformats.org/officeDocument/2006/relationships/slideLayout" Target="../slideLayouts/slideLayout427.xml"/><Relationship Id="rId17" Type="http://schemas.openxmlformats.org/officeDocument/2006/relationships/slideLayout" Target="../slideLayouts/slideLayout432.xml"/><Relationship Id="rId25" Type="http://schemas.openxmlformats.org/officeDocument/2006/relationships/slideLayout" Target="../slideLayouts/slideLayout440.xml"/><Relationship Id="rId33" Type="http://schemas.openxmlformats.org/officeDocument/2006/relationships/slideLayout" Target="../slideLayouts/slideLayout448.xml"/><Relationship Id="rId38" Type="http://schemas.openxmlformats.org/officeDocument/2006/relationships/slideLayout" Target="../slideLayouts/slideLayout453.xml"/><Relationship Id="rId46" Type="http://schemas.openxmlformats.org/officeDocument/2006/relationships/slideLayout" Target="../slideLayouts/slideLayout46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6.xml"/><Relationship Id="rId18" Type="http://schemas.openxmlformats.org/officeDocument/2006/relationships/slideLayout" Target="../slideLayouts/slideLayout491.xml"/><Relationship Id="rId26" Type="http://schemas.openxmlformats.org/officeDocument/2006/relationships/slideLayout" Target="../slideLayouts/slideLayout499.xml"/><Relationship Id="rId39" Type="http://schemas.openxmlformats.org/officeDocument/2006/relationships/slideLayout" Target="../slideLayouts/slideLayout512.xml"/><Relationship Id="rId21" Type="http://schemas.openxmlformats.org/officeDocument/2006/relationships/slideLayout" Target="../slideLayouts/slideLayout494.xml"/><Relationship Id="rId34" Type="http://schemas.openxmlformats.org/officeDocument/2006/relationships/slideLayout" Target="../slideLayouts/slideLayout507.xml"/><Relationship Id="rId42" Type="http://schemas.openxmlformats.org/officeDocument/2006/relationships/slideLayout" Target="../slideLayouts/slideLayout515.xml"/><Relationship Id="rId47" Type="http://schemas.openxmlformats.org/officeDocument/2006/relationships/slideLayout" Target="../slideLayouts/slideLayout520.xml"/><Relationship Id="rId50" Type="http://schemas.openxmlformats.org/officeDocument/2006/relationships/slideLayout" Target="../slideLayouts/slideLayout523.xml"/><Relationship Id="rId55" Type="http://schemas.openxmlformats.org/officeDocument/2006/relationships/slideLayout" Target="../slideLayouts/slideLayout528.xml"/><Relationship Id="rId7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75.xml"/><Relationship Id="rId16" Type="http://schemas.openxmlformats.org/officeDocument/2006/relationships/slideLayout" Target="../slideLayouts/slideLayout489.xml"/><Relationship Id="rId20" Type="http://schemas.openxmlformats.org/officeDocument/2006/relationships/slideLayout" Target="../slideLayouts/slideLayout493.xml"/><Relationship Id="rId29" Type="http://schemas.openxmlformats.org/officeDocument/2006/relationships/slideLayout" Target="../slideLayouts/slideLayout502.xml"/><Relationship Id="rId41" Type="http://schemas.openxmlformats.org/officeDocument/2006/relationships/slideLayout" Target="../slideLayouts/slideLayout514.xml"/><Relationship Id="rId54" Type="http://schemas.openxmlformats.org/officeDocument/2006/relationships/slideLayout" Target="../slideLayouts/slideLayout5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24" Type="http://schemas.openxmlformats.org/officeDocument/2006/relationships/slideLayout" Target="../slideLayouts/slideLayout497.xml"/><Relationship Id="rId32" Type="http://schemas.openxmlformats.org/officeDocument/2006/relationships/slideLayout" Target="../slideLayouts/slideLayout505.xml"/><Relationship Id="rId37" Type="http://schemas.openxmlformats.org/officeDocument/2006/relationships/slideLayout" Target="../slideLayouts/slideLayout510.xml"/><Relationship Id="rId40" Type="http://schemas.openxmlformats.org/officeDocument/2006/relationships/slideLayout" Target="../slideLayouts/slideLayout513.xml"/><Relationship Id="rId45" Type="http://schemas.openxmlformats.org/officeDocument/2006/relationships/slideLayout" Target="../slideLayouts/slideLayout518.xml"/><Relationship Id="rId53" Type="http://schemas.openxmlformats.org/officeDocument/2006/relationships/slideLayout" Target="../slideLayouts/slideLayout526.xml"/><Relationship Id="rId58" Type="http://schemas.openxmlformats.org/officeDocument/2006/relationships/slideLayout" Target="../slideLayouts/slideLayout531.xml"/><Relationship Id="rId5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8.xml"/><Relationship Id="rId23" Type="http://schemas.openxmlformats.org/officeDocument/2006/relationships/slideLayout" Target="../slideLayouts/slideLayout496.xml"/><Relationship Id="rId28" Type="http://schemas.openxmlformats.org/officeDocument/2006/relationships/slideLayout" Target="../slideLayouts/slideLayout501.xml"/><Relationship Id="rId36" Type="http://schemas.openxmlformats.org/officeDocument/2006/relationships/slideLayout" Target="../slideLayouts/slideLayout509.xml"/><Relationship Id="rId49" Type="http://schemas.openxmlformats.org/officeDocument/2006/relationships/slideLayout" Target="../slideLayouts/slideLayout522.xml"/><Relationship Id="rId57" Type="http://schemas.openxmlformats.org/officeDocument/2006/relationships/slideLayout" Target="../slideLayouts/slideLayout5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3.xml"/><Relationship Id="rId19" Type="http://schemas.openxmlformats.org/officeDocument/2006/relationships/slideLayout" Target="../slideLayouts/slideLayout492.xml"/><Relationship Id="rId31" Type="http://schemas.openxmlformats.org/officeDocument/2006/relationships/slideLayout" Target="../slideLayouts/slideLayout504.xml"/><Relationship Id="rId44" Type="http://schemas.openxmlformats.org/officeDocument/2006/relationships/slideLayout" Target="../slideLayouts/slideLayout517.xml"/><Relationship Id="rId52" Type="http://schemas.openxmlformats.org/officeDocument/2006/relationships/slideLayout" Target="../slideLayouts/slideLayout5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Relationship Id="rId14" Type="http://schemas.openxmlformats.org/officeDocument/2006/relationships/slideLayout" Target="../slideLayouts/slideLayout487.xml"/><Relationship Id="rId22" Type="http://schemas.openxmlformats.org/officeDocument/2006/relationships/slideLayout" Target="../slideLayouts/slideLayout495.xml"/><Relationship Id="rId27" Type="http://schemas.openxmlformats.org/officeDocument/2006/relationships/slideLayout" Target="../slideLayouts/slideLayout500.xml"/><Relationship Id="rId30" Type="http://schemas.openxmlformats.org/officeDocument/2006/relationships/slideLayout" Target="../slideLayouts/slideLayout503.xml"/><Relationship Id="rId35" Type="http://schemas.openxmlformats.org/officeDocument/2006/relationships/slideLayout" Target="../slideLayouts/slideLayout508.xml"/><Relationship Id="rId43" Type="http://schemas.openxmlformats.org/officeDocument/2006/relationships/slideLayout" Target="../slideLayouts/slideLayout516.xml"/><Relationship Id="rId48" Type="http://schemas.openxmlformats.org/officeDocument/2006/relationships/slideLayout" Target="../slideLayouts/slideLayout521.xml"/><Relationship Id="rId56" Type="http://schemas.openxmlformats.org/officeDocument/2006/relationships/slideLayout" Target="../slideLayouts/slideLayout529.xml"/><Relationship Id="rId8" Type="http://schemas.openxmlformats.org/officeDocument/2006/relationships/slideLayout" Target="../slideLayouts/slideLayout481.xml"/><Relationship Id="rId51" Type="http://schemas.openxmlformats.org/officeDocument/2006/relationships/slideLayout" Target="../slideLayouts/slideLayout524.xml"/><Relationship Id="rId3" Type="http://schemas.openxmlformats.org/officeDocument/2006/relationships/slideLayout" Target="../slideLayouts/slideLayout476.xml"/><Relationship Id="rId12" Type="http://schemas.openxmlformats.org/officeDocument/2006/relationships/slideLayout" Target="../slideLayouts/slideLayout485.xml"/><Relationship Id="rId17" Type="http://schemas.openxmlformats.org/officeDocument/2006/relationships/slideLayout" Target="../slideLayouts/slideLayout490.xml"/><Relationship Id="rId25" Type="http://schemas.openxmlformats.org/officeDocument/2006/relationships/slideLayout" Target="../slideLayouts/slideLayout498.xml"/><Relationship Id="rId33" Type="http://schemas.openxmlformats.org/officeDocument/2006/relationships/slideLayout" Target="../slideLayouts/slideLayout506.xml"/><Relationship Id="rId38" Type="http://schemas.openxmlformats.org/officeDocument/2006/relationships/slideLayout" Target="../slideLayouts/slideLayout511.xml"/><Relationship Id="rId46" Type="http://schemas.openxmlformats.org/officeDocument/2006/relationships/slideLayout" Target="../slideLayouts/slideLayout51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xmlns="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xmlns="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7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0.xml"/><Relationship Id="rId7" Type="http://schemas.microsoft.com/office/2007/relationships/hdphoto" Target="../media/hdphoto2.wdp"/><Relationship Id="rId2" Type="http://schemas.openxmlformats.org/officeDocument/2006/relationships/slide" Target="slide9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9.png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19796"/>
            <a:ext cx="2386632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en-US" sz="3395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781868" y="1275695"/>
            <a:ext cx="3169427" cy="809175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lang="fr-FR" sz="3200" dirty="0" smtClean="0">
                <a:solidFill>
                  <a:srgbClr val="C00000"/>
                </a:solidFill>
                <a:latin typeface="Arial"/>
                <a:cs typeface="Arial"/>
              </a:rPr>
              <a:t>Thème: </a:t>
            </a:r>
            <a:endParaRPr lang="fr-FR" sz="3200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fr-FR" sz="3200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lang="fr-FR" sz="320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Arial"/>
                <a:cs typeface="Arial"/>
              </a:rPr>
              <a:t>Être </a:t>
            </a:r>
            <a:r>
              <a:rPr lang="fr-FR" sz="3200" b="1" dirty="0" smtClean="0">
                <a:solidFill>
                  <a:srgbClr val="FF0000"/>
                </a:solidFill>
                <a:latin typeface="Arial"/>
                <a:cs typeface="Arial"/>
              </a:rPr>
              <a:t>gaucher ...  </a:t>
            </a:r>
            <a:endParaRPr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07917" y="227770"/>
            <a:ext cx="691233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648838" y="348365"/>
            <a:ext cx="609389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fr-FR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10-e</a:t>
            </a:r>
            <a:endParaRPr sz="2247" dirty="0"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1295" y="1379019"/>
            <a:ext cx="1587033" cy="124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/>
        </p:nvSpPr>
        <p:spPr>
          <a:xfrm>
            <a:off x="323441" y="99124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653" y="1656048"/>
            <a:ext cx="5072893" cy="790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Réponses: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La  spécialité  du  CV  de  Cézar  est  ce  qu’il  a  obtenu  son  attestation  scolaire  de  sécurité  routière  et  est  arrivé  deuxième  au  concours  de  mathématiques  « Kangourou ».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497" y="251892"/>
            <a:ext cx="130837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Relisez  l’article.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042" y="524327"/>
            <a:ext cx="5007979" cy="790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Dites  quelle  est  la  spécialité  du  CV  de  Cézar  (ce  qui  est  inhabituel  pour  un  CV).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D’après  les  informations  rapportées  par  la  journaliste,  imaginez  le  CV  de  Cézar:  quelles  sont  les  différentes  parties?</a:t>
            </a:r>
            <a:endParaRPr lang="ru-RU" dirty="0"/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2627697" y="2916188"/>
            <a:ext cx="396044" cy="288032"/>
          </a:xfrm>
          <a:prstGeom prst="actionButtonBackPrevious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/>
          <p:cNvSpPr/>
          <p:nvPr/>
        </p:nvSpPr>
        <p:spPr>
          <a:xfrm>
            <a:off x="431453" y="21588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05" y="295055"/>
            <a:ext cx="3215945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Répondez   en  citant  des  extraits  de  l’article.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1981" y="639801"/>
            <a:ext cx="4968552" cy="790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Est-il  facile  d’obtenir  le  stage  cité?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Quelles  sont  les  stratégies  utilisées  par  les  élèves  pour  trouver  leur  stage?   Comment  Cézar  a-t-il  procédé?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Quelle  profession  Cézar  envisage-t-il  pour  son  avenir?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1453" y="1548036"/>
            <a:ext cx="5112568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Réponses: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Ce  n’est  pas  facile  d’obtenir  le  stage  cité.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Les  parents  demandent  à  leurs   voisins,  amis,  amis  d’amis  pour  que  leurs  enfants   trouvent  une  place.  Cézar   a  envoyé  une  lettre  de  motivation  -  son  CV  à  une  journaliste.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Il  envisage  le  journalisme.</a:t>
            </a:r>
            <a:endParaRPr lang="ru-RU" dirty="0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2627697" y="2916188"/>
            <a:ext cx="396044" cy="288032"/>
          </a:xfrm>
          <a:prstGeom prst="actionButtonBackPrevious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08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/>
          <p:cNvSpPr/>
          <p:nvPr/>
        </p:nvSpPr>
        <p:spPr>
          <a:xfrm>
            <a:off x="431453" y="21588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FFFFFF"/>
                </a:solidFill>
                <a:latin typeface="Open Sans Light"/>
              </a:rPr>
              <a:t>4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509" y="321762"/>
            <a:ext cx="1965603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Répondez  aux  questions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5469" y="641091"/>
            <a:ext cx="4968552" cy="965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Que  pensez-vous  de  l’obligation  d’effectuer  un  stage  « d’observation  en  milieu  professionnel »  à  l’âge  de  14 ans?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Le  système  éducatif  dans  votre  pays  prévoit-il  des  stages  professionnels  pendant  les  études  secondaires?  À  quels  niveaux  d’études,  dans  quel  cadre?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466" y="1606099"/>
            <a:ext cx="5004556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Réponses: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Je  pense  que  ça  ne  doit  pas  être  obligatoire  d’effectuer  un  stage  à  14 ans.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Le  système  éducatif  de  notre  pays  ne  prévoit  pas  des  stages  professionnels  pendant  les  études  secondaires.  C’est  après  l’école  secondaire  qu’on  peut  faire  le  stage  professionnel. </a:t>
            </a:r>
            <a:endParaRPr lang="ru-RU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2627697" y="2916188"/>
            <a:ext cx="396044" cy="288032"/>
          </a:xfrm>
          <a:prstGeom prst="actionButtonBackPrevious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012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31" y="0"/>
            <a:ext cx="5724041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7917" y="67544"/>
            <a:ext cx="1034257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p.p.  130-131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01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9884"/>
            <a:ext cx="575945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40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6" y="71872"/>
            <a:ext cx="452544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28" b="89902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43" t="4500" r="20813" b="10889"/>
          <a:stretch/>
        </p:blipFill>
        <p:spPr>
          <a:xfrm>
            <a:off x="3923841" y="467916"/>
            <a:ext cx="1835609" cy="268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26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437" y="215888"/>
            <a:ext cx="5364596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fr-FR" b="1" dirty="0" smtClean="0"/>
              <a:t>Notez  les  trois  conditions  pour  un  départ  outre-Atlantique.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Ne  pas  débourser  des  frais  d’inscription  exorbitants  (30000 dollars  par  an);</a:t>
            </a:r>
          </a:p>
          <a:p>
            <a:pPr marL="171450" indent="-171450">
              <a:buFontTx/>
              <a:buChar char="-"/>
            </a:pPr>
            <a:r>
              <a:rPr lang="fr-FR" dirty="0"/>
              <a:t>s</a:t>
            </a:r>
            <a:r>
              <a:rPr lang="fr-FR" dirty="0" smtClean="0"/>
              <a:t>avoir  si  l’université  a  signé  une  convention  avec  une  homologue  américaine;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Présenter  un  dossier  solide.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501" y="1372362"/>
            <a:ext cx="3887837" cy="176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59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438" y="215888"/>
            <a:ext cx="5400600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2. Relevez  deux  phrases  du  texte  qui  montrent  la  satisfaction  des  étudiants.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Ils  sont  unanimes:  « C’est  génial,  enrichissant  et  cela  apporte  une  ouverture  d’esprit  incomparable ».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Les  étudiants  de  retour  d’un  séjour  dans  une  université  étrangère  ne  tarissant  pas  d’éloges  sur  leur  expérience.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50"/>
          <a:stretch/>
        </p:blipFill>
        <p:spPr bwMode="auto">
          <a:xfrm>
            <a:off x="791493" y="1404020"/>
            <a:ext cx="3780420" cy="176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29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7917" y="17988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 smtClean="0">
                <a:solidFill>
                  <a:srgbClr val="FF0000"/>
                </a:solidFill>
              </a:rPr>
              <a:t>Devoir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023" y="179884"/>
            <a:ext cx="3863558" cy="441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Lire  le  texte  (p.p.  130-131),  apprendre  le  vocabulaire,</a:t>
            </a:r>
          </a:p>
          <a:p>
            <a:r>
              <a:rPr lang="fr-FR" dirty="0"/>
              <a:t>n</a:t>
            </a:r>
            <a:r>
              <a:rPr lang="fr-FR" dirty="0" smtClean="0"/>
              <a:t>oter  les  </a:t>
            </a:r>
            <a:r>
              <a:rPr lang="fr-FR" smtClean="0"/>
              <a:t>réponses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537" y="394421"/>
            <a:ext cx="3272778" cy="283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6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513" y="0"/>
            <a:ext cx="3676650" cy="201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6" y="2088096"/>
            <a:ext cx="571258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Pour  votre  attention</a:t>
            </a:r>
            <a:r>
              <a:rPr lang="fr-F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3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421" y="10836"/>
            <a:ext cx="5616030" cy="322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429" y="71872"/>
            <a:ext cx="625492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p.  127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449" y="3096208"/>
            <a:ext cx="914400" cy="143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2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48"/>
          <a:stretch/>
        </p:blipFill>
        <p:spPr bwMode="auto">
          <a:xfrm>
            <a:off x="-14060" y="0"/>
            <a:ext cx="566609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13" y="0"/>
            <a:ext cx="129614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441" y="107876"/>
            <a:ext cx="2913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Vocabulaire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449" y="539924"/>
            <a:ext cx="2132315" cy="1663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</a:t>
            </a:r>
            <a:r>
              <a:rPr lang="fr-FR" dirty="0" smtClean="0"/>
              <a:t>n  gaucher/une  gauchère – </a:t>
            </a:r>
          </a:p>
          <a:p>
            <a:r>
              <a:rPr lang="fr-FR" dirty="0" smtClean="0"/>
              <a:t>un  handicap                        </a:t>
            </a:r>
            <a:r>
              <a:rPr lang="fr-FR" dirty="0" smtClean="0"/>
              <a:t>-</a:t>
            </a:r>
            <a:endParaRPr lang="fr-FR" dirty="0" smtClean="0"/>
          </a:p>
          <a:p>
            <a:r>
              <a:rPr lang="fr-FR" dirty="0" smtClean="0"/>
              <a:t>la  réception                         </a:t>
            </a:r>
            <a:r>
              <a:rPr lang="fr-FR" dirty="0" smtClean="0"/>
              <a:t>-</a:t>
            </a:r>
            <a:endParaRPr lang="fr-FR" dirty="0" smtClean="0"/>
          </a:p>
          <a:p>
            <a:r>
              <a:rPr lang="fr-FR" dirty="0"/>
              <a:t>s</a:t>
            </a:r>
            <a:r>
              <a:rPr lang="fr-FR" dirty="0" smtClean="0"/>
              <a:t>igner                                   </a:t>
            </a:r>
            <a:r>
              <a:rPr lang="fr-FR" dirty="0" smtClean="0"/>
              <a:t>-</a:t>
            </a:r>
            <a:endParaRPr lang="fr-FR" dirty="0" smtClean="0"/>
          </a:p>
          <a:p>
            <a:r>
              <a:rPr lang="fr-FR" dirty="0" smtClean="0"/>
              <a:t>le  plâtre                               </a:t>
            </a:r>
            <a:r>
              <a:rPr lang="fr-FR" dirty="0" smtClean="0"/>
              <a:t>-</a:t>
            </a:r>
            <a:endParaRPr lang="fr-FR" dirty="0" smtClean="0"/>
          </a:p>
          <a:p>
            <a:r>
              <a:rPr lang="fr-FR" dirty="0" smtClean="0"/>
              <a:t>une  blague                          </a:t>
            </a:r>
            <a:r>
              <a:rPr lang="fr-FR" dirty="0" smtClean="0"/>
              <a:t>-</a:t>
            </a:r>
            <a:endParaRPr lang="fr-FR" dirty="0" smtClean="0"/>
          </a:p>
          <a:p>
            <a:r>
              <a:rPr lang="fr-FR" dirty="0"/>
              <a:t>u</a:t>
            </a:r>
            <a:r>
              <a:rPr lang="fr-FR" dirty="0" smtClean="0"/>
              <a:t>ne  boutique  en  ligne        -  </a:t>
            </a:r>
          </a:p>
          <a:p>
            <a:r>
              <a:rPr lang="fr-FR" dirty="0"/>
              <a:t>d</a:t>
            </a:r>
            <a:r>
              <a:rPr lang="fr-FR" dirty="0" smtClean="0"/>
              <a:t>’ailleurs                               </a:t>
            </a:r>
            <a:r>
              <a:rPr lang="fr-FR" dirty="0" smtClean="0"/>
              <a:t>-</a:t>
            </a:r>
            <a:endParaRPr lang="fr-FR" dirty="0" smtClean="0"/>
          </a:p>
          <a:p>
            <a:r>
              <a:rPr lang="fr-FR" dirty="0"/>
              <a:t>e</a:t>
            </a:r>
            <a:r>
              <a:rPr lang="fr-FR" dirty="0" smtClean="0"/>
              <a:t>ssayer                                </a:t>
            </a:r>
            <a:r>
              <a:rPr lang="fr-FR" dirty="0" smtClean="0"/>
              <a:t>-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813" y="400840"/>
            <a:ext cx="1737364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5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3" y="179884"/>
            <a:ext cx="5616624" cy="277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75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3514462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en-US" sz="2047" dirty="0" err="1" smtClean="0"/>
              <a:t>Réponses</a:t>
            </a:r>
            <a:endParaRPr sz="2047" dirty="0"/>
          </a:p>
        </p:txBody>
      </p:sp>
      <p:sp>
        <p:nvSpPr>
          <p:cNvPr id="5" name="TextBox 4"/>
          <p:cNvSpPr txBox="1"/>
          <p:nvPr/>
        </p:nvSpPr>
        <p:spPr>
          <a:xfrm>
            <a:off x="359446" y="683940"/>
            <a:ext cx="5112568" cy="2186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Parce  qu’il  s’est  cassé  son  bras.</a:t>
            </a:r>
          </a:p>
          <a:p>
            <a:r>
              <a:rPr lang="fr-FR" dirty="0" smtClean="0"/>
              <a:t>Elle  a  dit  qu’elle  comprend  ce  qu’il  est  gaucher.</a:t>
            </a:r>
          </a:p>
          <a:p>
            <a:r>
              <a:rPr lang="fr-FR" dirty="0" smtClean="0"/>
              <a:t>Il  est  gaucher.</a:t>
            </a:r>
          </a:p>
          <a:p>
            <a:r>
              <a:rPr lang="fr-FR" dirty="0" smtClean="0"/>
              <a:t>C’est  ce  que  les  gauchers  ont  toujours  des  problèmes  dans  la  vie.</a:t>
            </a:r>
          </a:p>
          <a:p>
            <a:r>
              <a:rPr lang="fr-FR" dirty="0" smtClean="0"/>
              <a:t>Ils  ne  peuvent  pas  se  servir  des  outils  des  droitiers.</a:t>
            </a:r>
          </a:p>
          <a:p>
            <a:r>
              <a:rPr lang="fr-FR" dirty="0" smtClean="0"/>
              <a:t>Ce  sont  les  ciseaux,  l’ouvre-boîte.</a:t>
            </a:r>
          </a:p>
          <a:p>
            <a:r>
              <a:rPr lang="fr-FR" dirty="0" smtClean="0"/>
              <a:t>Elle  veut  essayer  aider  les  parents  des  enfants  gauchers  et  aussi  les  adultes  gauchers. </a:t>
            </a:r>
          </a:p>
          <a:p>
            <a:r>
              <a:rPr lang="fr-FR" dirty="0" smtClean="0"/>
              <a:t>En  France,  12 </a:t>
            </a:r>
            <a:r>
              <a:rPr lang="fr-FR" dirty="0" smtClean="0">
                <a:latin typeface="Arial"/>
                <a:cs typeface="Arial"/>
              </a:rPr>
              <a:t>%  de  gens  sont  gauchers.  Dans  le  monde,  c’est  13 %.</a:t>
            </a:r>
          </a:p>
          <a:p>
            <a:r>
              <a:rPr lang="fr-FR" dirty="0" smtClean="0">
                <a:latin typeface="Arial"/>
                <a:cs typeface="Arial"/>
              </a:rPr>
              <a:t>Elle  joue    de  l’accordéon  et  être  gaucher  c’est  utiles  jouer  les  basses.  Elle  joue  aussi  au  tennis  et  elle  tient  la  raquette  à  la  main  gauche  comme  rafael  Nadal.</a:t>
            </a:r>
            <a:r>
              <a:rPr lang="fr-FR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636"/>
            <a:ext cx="4499905" cy="323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892" b="9662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57" t="6842" r="26530" b="2935"/>
          <a:stretch/>
        </p:blipFill>
        <p:spPr>
          <a:xfrm>
            <a:off x="4499905" y="191284"/>
            <a:ext cx="1454728" cy="29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53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0" y="0"/>
            <a:ext cx="510708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fr-FR" sz="1600" dirty="0" smtClean="0"/>
              <a:t> </a:t>
            </a:r>
            <a:r>
              <a:rPr lang="fr-FR" sz="2400" dirty="0" smtClean="0"/>
              <a:t>J’ai  un  stage  à  faire</a:t>
            </a:r>
            <a:endParaRPr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527797" y="751279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spc="-33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 </a:t>
            </a:r>
            <a:r>
              <a:rPr lang="en-US" sz="1200" kern="0" spc="-33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quel</a:t>
            </a:r>
            <a:r>
              <a:rPr lang="en-US" sz="1200" kern="0" spc="-33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200" kern="0" spc="-33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âge</a:t>
            </a:r>
            <a:r>
              <a:rPr lang="en-US" sz="1200" kern="0" spc="-33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200" kern="0" spc="-33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 </a:t>
            </a:r>
            <a:r>
              <a:rPr lang="en-US" sz="1200" kern="0" spc="-33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effectue</a:t>
            </a:r>
            <a:r>
              <a:rPr lang="en-US" sz="1200" kern="0" spc="-33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un  stage  en  France?  </a:t>
            </a:r>
            <a:endParaRPr kumimoji="0" lang="en-US" sz="1200" i="0" u="none" strike="noStrike" kern="0" cap="none" spc="-33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7797" y="12685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spc="-33" noProof="0" dirty="0" err="1" smtClean="0">
                <a:solidFill>
                  <a:srgbClr val="57565A"/>
                </a:solidFill>
                <a:latin typeface="Open Sans" panose="020B0606030504020204" pitchFamily="34" charset="0"/>
              </a:rPr>
              <a:t>Quelle</a:t>
            </a:r>
            <a:r>
              <a:rPr lang="en-US" sz="1200" kern="0" spc="-33" noProof="0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  </a:t>
            </a:r>
            <a:r>
              <a:rPr lang="en-US" sz="1200" kern="0" spc="-33" noProof="0" dirty="0" err="1" smtClean="0">
                <a:solidFill>
                  <a:srgbClr val="57565A"/>
                </a:solidFill>
                <a:latin typeface="Open Sans" panose="020B0606030504020204" pitchFamily="34" charset="0"/>
              </a:rPr>
              <a:t>est</a:t>
            </a:r>
            <a:r>
              <a:rPr lang="en-US" sz="1200" kern="0" spc="-33" noProof="0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  la  </a:t>
            </a:r>
            <a:r>
              <a:rPr lang="en-US" sz="1200" kern="0" spc="-33" noProof="0" dirty="0" err="1" smtClean="0">
                <a:solidFill>
                  <a:srgbClr val="57565A"/>
                </a:solidFill>
                <a:latin typeface="Open Sans" panose="020B0606030504020204" pitchFamily="34" charset="0"/>
              </a:rPr>
              <a:t>spécialité</a:t>
            </a:r>
            <a:r>
              <a:rPr lang="en-US" sz="1200" kern="0" spc="-33" noProof="0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  du  CV  de  </a:t>
            </a:r>
            <a:r>
              <a:rPr lang="en-US" sz="1200" kern="0" spc="-33" noProof="0" dirty="0" err="1" smtClean="0">
                <a:solidFill>
                  <a:srgbClr val="57565A"/>
                </a:solidFill>
                <a:latin typeface="Open Sans" panose="020B0606030504020204" pitchFamily="34" charset="0"/>
              </a:rPr>
              <a:t>Cézar</a:t>
            </a:r>
            <a:r>
              <a:rPr lang="en-US" sz="1200" kern="0" spc="-33" noProof="0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?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7797" y="2262986"/>
            <a:ext cx="216024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spc="-33" noProof="0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 </a:t>
            </a:r>
            <a:r>
              <a:rPr lang="en-US" sz="1200" kern="0" spc="-33" noProof="0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système</a:t>
            </a:r>
            <a:r>
              <a:rPr lang="en-US" sz="1200" kern="0" spc="-33" noProof="0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200" kern="0" spc="-33" noProof="0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éducatif</a:t>
            </a:r>
            <a:r>
              <a:rPr lang="en-US" sz="1200" kern="0" spc="-33" noProof="0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200" kern="0" spc="-33" noProof="0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</a:t>
            </a:r>
            <a:r>
              <a:rPr lang="en-US" sz="1200" kern="0" spc="-33" noProof="0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200" kern="0" spc="-33" noProof="0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1200" kern="0" spc="-33" noProof="0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pays  </a:t>
            </a:r>
            <a:r>
              <a:rPr lang="en-US" sz="1200" kern="0" spc="-33" noProof="0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prévoit-il</a:t>
            </a:r>
            <a:r>
              <a:rPr lang="en-US" sz="1200" kern="0" spc="-33" noProof="0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des  stages  </a:t>
            </a:r>
            <a:r>
              <a:rPr lang="en-US" sz="1200" kern="0" spc="-33" noProof="0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professionnels</a:t>
            </a:r>
            <a:r>
              <a:rPr lang="en-US" sz="1200" kern="0" spc="-33" noProof="0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100" kern="0" spc="-33" noProof="0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pendant  les  </a:t>
            </a:r>
            <a:r>
              <a:rPr lang="en-US" sz="1100" kern="0" spc="-33" noProof="0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études</a:t>
            </a:r>
            <a:r>
              <a:rPr lang="en-US" sz="1100" kern="0" spc="-33" noProof="0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100" kern="0" spc="-33" noProof="0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secondaires</a:t>
            </a:r>
            <a:r>
              <a:rPr lang="en-US" sz="1100" kern="0" spc="-33" noProof="0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kumimoji="0" lang="en-US" sz="1100" i="0" u="none" strike="noStrike" kern="0" cap="none" spc="-33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7797" y="1722436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spc="-33" noProof="0" dirty="0" err="1" smtClean="0">
                <a:solidFill>
                  <a:srgbClr val="57565A"/>
                </a:solidFill>
                <a:latin typeface="Open Sans" panose="020B0606030504020204" pitchFamily="34" charset="0"/>
              </a:rPr>
              <a:t>Quelle</a:t>
            </a:r>
            <a:r>
              <a:rPr lang="en-US" sz="1100" kern="0" spc="-33" noProof="0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  profession  </a:t>
            </a:r>
            <a:r>
              <a:rPr lang="en-US" sz="1100" kern="0" spc="-33" noProof="0" dirty="0" err="1" smtClean="0">
                <a:solidFill>
                  <a:srgbClr val="57565A"/>
                </a:solidFill>
                <a:latin typeface="Open Sans" panose="020B0606030504020204" pitchFamily="34" charset="0"/>
              </a:rPr>
              <a:t>Cézar</a:t>
            </a:r>
            <a:r>
              <a:rPr lang="en-US" sz="1100" kern="0" spc="-33" noProof="0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  </a:t>
            </a:r>
            <a:r>
              <a:rPr lang="en-US" sz="1100" kern="0" spc="-33" noProof="0" dirty="0" err="1" smtClean="0">
                <a:solidFill>
                  <a:srgbClr val="57565A"/>
                </a:solidFill>
                <a:latin typeface="Open Sans" panose="020B0606030504020204" pitchFamily="34" charset="0"/>
              </a:rPr>
              <a:t>enviage</a:t>
            </a:r>
            <a:r>
              <a:rPr lang="en-US" sz="1100" kern="0" spc="-33" noProof="0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-t-</a:t>
            </a:r>
            <a:r>
              <a:rPr lang="en-US" sz="1100" kern="0" spc="-33" noProof="0" dirty="0" err="1" smtClean="0">
                <a:solidFill>
                  <a:srgbClr val="57565A"/>
                </a:solidFill>
                <a:latin typeface="Open Sans" panose="020B0606030504020204" pitchFamily="34" charset="0"/>
              </a:rPr>
              <a:t>il</a:t>
            </a:r>
            <a:r>
              <a:rPr lang="en-US" sz="1100" kern="0" spc="-33" noProof="0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  pour  son  </a:t>
            </a:r>
            <a:r>
              <a:rPr lang="en-US" sz="1100" kern="0" spc="-33" noProof="0" dirty="0" err="1" smtClean="0">
                <a:solidFill>
                  <a:srgbClr val="57565A"/>
                </a:solidFill>
                <a:latin typeface="Open Sans" panose="020B0606030504020204" pitchFamily="34" charset="0"/>
              </a:rPr>
              <a:t>avenir</a:t>
            </a:r>
            <a:r>
              <a:rPr lang="en-US" sz="1100" kern="0" spc="-33" noProof="0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?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</a:rPr>
              <a:t>. </a:t>
            </a:r>
          </a:p>
        </p:txBody>
      </p:sp>
      <p:cxnSp>
        <p:nvCxnSpPr>
          <p:cNvPr id="20" name="Straight Connector 9"/>
          <p:cNvCxnSpPr/>
          <p:nvPr/>
        </p:nvCxnSpPr>
        <p:spPr>
          <a:xfrm>
            <a:off x="2777676" y="747999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>
            <a:hlinkClick r:id="rId2" action="ppaction://hlinksldjump"/>
          </p:cNvPr>
          <p:cNvSpPr/>
          <p:nvPr/>
        </p:nvSpPr>
        <p:spPr>
          <a:xfrm>
            <a:off x="3032799" y="77994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>
            <a:hlinkClick r:id="rId3" action="ppaction://hlinksldjump"/>
          </p:cNvPr>
          <p:cNvSpPr/>
          <p:nvPr/>
        </p:nvSpPr>
        <p:spPr>
          <a:xfrm>
            <a:off x="3032799" y="129723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23" name="Oval 14">
            <a:hlinkClick r:id="rId4" action="ppaction://hlinksldjump"/>
          </p:cNvPr>
          <p:cNvSpPr/>
          <p:nvPr/>
        </p:nvSpPr>
        <p:spPr>
          <a:xfrm>
            <a:off x="3032799" y="181451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</a:t>
            </a:r>
          </a:p>
        </p:txBody>
      </p:sp>
      <p:sp>
        <p:nvSpPr>
          <p:cNvPr id="24" name="Oval 15">
            <a:hlinkClick r:id="rId5" action="ppaction://hlinksldjump"/>
          </p:cNvPr>
          <p:cNvSpPr/>
          <p:nvPr/>
        </p:nvSpPr>
        <p:spPr>
          <a:xfrm>
            <a:off x="3032799" y="233180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4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000" b="99778" l="9733" r="89953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02" t="3081" r="23678"/>
          <a:stretch/>
        </p:blipFill>
        <p:spPr>
          <a:xfrm>
            <a:off x="581892" y="498763"/>
            <a:ext cx="1295400" cy="2658685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8" action="ppaction://hlinksldjump" highlightClick="1"/>
          </p:cNvPr>
          <p:cNvSpPr/>
          <p:nvPr/>
        </p:nvSpPr>
        <p:spPr>
          <a:xfrm>
            <a:off x="2602184" y="2854103"/>
            <a:ext cx="371915" cy="290623"/>
          </a:xfrm>
          <a:prstGeom prst="actionButtonForwardNex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01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0" t="15888" r="12271" b="17670"/>
          <a:stretch/>
        </p:blipFill>
        <p:spPr bwMode="auto">
          <a:xfrm>
            <a:off x="377447" y="339907"/>
            <a:ext cx="5112568" cy="67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441" y="1224000"/>
            <a:ext cx="52205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Réponses:</a:t>
            </a:r>
          </a:p>
          <a:p>
            <a:r>
              <a:rPr lang="fr-FR" sz="1400" dirty="0" smtClean="0"/>
              <a:t>1. En  France,  on  effectue  son  premier  stage  en  classe  de  3-e.</a:t>
            </a:r>
          </a:p>
          <a:p>
            <a:r>
              <a:rPr lang="fr-FR" sz="1400" dirty="0" smtClean="0"/>
              <a:t>La  journaliste  parle  de  Cézar  qui  habite  en  banlieue  parisienne  et  qui  a  14 ans.   </a:t>
            </a:r>
            <a:endParaRPr lang="ru-RU" sz="1400" dirty="0"/>
          </a:p>
        </p:txBody>
      </p:sp>
      <p:sp>
        <p:nvSpPr>
          <p:cNvPr id="4" name="Oval 11"/>
          <p:cNvSpPr/>
          <p:nvPr/>
        </p:nvSpPr>
        <p:spPr>
          <a:xfrm>
            <a:off x="265288" y="19219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2627697" y="2916188"/>
            <a:ext cx="396044" cy="288032"/>
          </a:xfrm>
          <a:prstGeom prst="actionButtonBackPrevious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617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151177</TotalTime>
  <Words>541</Words>
  <Application>Microsoft Office PowerPoint</Application>
  <PresentationFormat>Произвольный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Français</vt:lpstr>
      <vt:lpstr>Слайд 2</vt:lpstr>
      <vt:lpstr>Слайд 3</vt:lpstr>
      <vt:lpstr>Слайд 4</vt:lpstr>
      <vt:lpstr>Слайд 5</vt:lpstr>
      <vt:lpstr>Réponses</vt:lpstr>
      <vt:lpstr>Слайд 7</vt:lpstr>
      <vt:lpstr> J’ai  un  stage  à  faire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Admin</cp:lastModifiedBy>
  <cp:revision>1474</cp:revision>
  <dcterms:created xsi:type="dcterms:W3CDTF">2014-10-08T23:03:32Z</dcterms:created>
  <dcterms:modified xsi:type="dcterms:W3CDTF">2021-01-27T18:18:14Z</dcterms:modified>
</cp:coreProperties>
</file>