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4.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5.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theme/theme6.xml" ContentType="application/vnd.openxmlformats-officedocument.theme+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theme/theme7.xml" ContentType="application/vnd.openxmlformats-officedocument.theme+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theme/theme8.xml" ContentType="application/vnd.openxmlformats-officedocument.theme+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theme/theme9.xml" ContentType="application/vnd.openxmlformats-officedocument.theme+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Lst>
  <p:notesMasterIdLst>
    <p:notesMasterId r:id="rId25"/>
  </p:notesMasterIdLst>
  <p:sldIdLst>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87" r:id="rId24"/>
  </p:sldIdLst>
  <p:sldSz cx="5759450" cy="3240088"/>
  <p:notesSz cx="6858000" cy="9144000"/>
  <p:defaultTextStyle>
    <a:defPPr>
      <a:defRPr lang="en-US"/>
    </a:defPPr>
    <a:lvl1pPr marL="0" algn="l" defTabSz="575833" rtl="0" eaLnBrk="1" latinLnBrk="0" hangingPunct="1">
      <a:defRPr sz="1100" kern="1200">
        <a:solidFill>
          <a:schemeClr val="tx1"/>
        </a:solidFill>
        <a:latin typeface="+mn-lt"/>
        <a:ea typeface="+mn-ea"/>
        <a:cs typeface="+mn-cs"/>
      </a:defRPr>
    </a:lvl1pPr>
    <a:lvl2pPr marL="287918" algn="l" defTabSz="575833" rtl="0" eaLnBrk="1" latinLnBrk="0" hangingPunct="1">
      <a:defRPr sz="1100" kern="1200">
        <a:solidFill>
          <a:schemeClr val="tx1"/>
        </a:solidFill>
        <a:latin typeface="+mn-lt"/>
        <a:ea typeface="+mn-ea"/>
        <a:cs typeface="+mn-cs"/>
      </a:defRPr>
    </a:lvl2pPr>
    <a:lvl3pPr marL="575833" algn="l" defTabSz="575833" rtl="0" eaLnBrk="1" latinLnBrk="0" hangingPunct="1">
      <a:defRPr sz="1100" kern="1200">
        <a:solidFill>
          <a:schemeClr val="tx1"/>
        </a:solidFill>
        <a:latin typeface="+mn-lt"/>
        <a:ea typeface="+mn-ea"/>
        <a:cs typeface="+mn-cs"/>
      </a:defRPr>
    </a:lvl3pPr>
    <a:lvl4pPr marL="863750" algn="l" defTabSz="575833" rtl="0" eaLnBrk="1" latinLnBrk="0" hangingPunct="1">
      <a:defRPr sz="1100" kern="1200">
        <a:solidFill>
          <a:schemeClr val="tx1"/>
        </a:solidFill>
        <a:latin typeface="+mn-lt"/>
        <a:ea typeface="+mn-ea"/>
        <a:cs typeface="+mn-cs"/>
      </a:defRPr>
    </a:lvl4pPr>
    <a:lvl5pPr marL="1151667" algn="l" defTabSz="575833" rtl="0" eaLnBrk="1" latinLnBrk="0" hangingPunct="1">
      <a:defRPr sz="1100" kern="1200">
        <a:solidFill>
          <a:schemeClr val="tx1"/>
        </a:solidFill>
        <a:latin typeface="+mn-lt"/>
        <a:ea typeface="+mn-ea"/>
        <a:cs typeface="+mn-cs"/>
      </a:defRPr>
    </a:lvl5pPr>
    <a:lvl6pPr marL="1439585" algn="l" defTabSz="575833" rtl="0" eaLnBrk="1" latinLnBrk="0" hangingPunct="1">
      <a:defRPr sz="1100" kern="1200">
        <a:solidFill>
          <a:schemeClr val="tx1"/>
        </a:solidFill>
        <a:latin typeface="+mn-lt"/>
        <a:ea typeface="+mn-ea"/>
        <a:cs typeface="+mn-cs"/>
      </a:defRPr>
    </a:lvl6pPr>
    <a:lvl7pPr marL="1727502" algn="l" defTabSz="575833" rtl="0" eaLnBrk="1" latinLnBrk="0" hangingPunct="1">
      <a:defRPr sz="1100" kern="1200">
        <a:solidFill>
          <a:schemeClr val="tx1"/>
        </a:solidFill>
        <a:latin typeface="+mn-lt"/>
        <a:ea typeface="+mn-ea"/>
        <a:cs typeface="+mn-cs"/>
      </a:defRPr>
    </a:lvl7pPr>
    <a:lvl8pPr marL="2015419" algn="l" defTabSz="575833" rtl="0" eaLnBrk="1" latinLnBrk="0" hangingPunct="1">
      <a:defRPr sz="1100" kern="1200">
        <a:solidFill>
          <a:schemeClr val="tx1"/>
        </a:solidFill>
        <a:latin typeface="+mn-lt"/>
        <a:ea typeface="+mn-ea"/>
        <a:cs typeface="+mn-cs"/>
      </a:defRPr>
    </a:lvl8pPr>
    <a:lvl9pPr marL="2303336" algn="l" defTabSz="575833" rtl="0" eaLnBrk="1" latinLnBrk="0" hangingPunct="1">
      <a:defRPr sz="11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вар Фархадович" initials="АФ"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E461"/>
    <a:srgbClr val="004C22"/>
    <a:srgbClr val="EF25E5"/>
    <a:srgbClr val="44D065"/>
    <a:srgbClr val="000000"/>
    <a:srgbClr val="DDDDDD"/>
    <a:srgbClr val="B2B2B2"/>
    <a:srgbClr val="FFFFFF"/>
    <a:srgbClr val="80808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4" autoAdjust="0"/>
    <p:restoredTop sz="95491" autoAdjust="0"/>
  </p:normalViewPr>
  <p:slideViewPr>
    <p:cSldViewPr snapToObjects="1">
      <p:cViewPr>
        <p:scale>
          <a:sx n="125" d="100"/>
          <a:sy n="125" d="100"/>
        </p:scale>
        <p:origin x="-828" y="-348"/>
      </p:cViewPr>
      <p:guideLst>
        <p:guide orient="horz" pos="742"/>
        <p:guide orient="horz" pos="517"/>
        <p:guide pos="1882"/>
        <p:guide pos="1568"/>
      </p:guideLst>
    </p:cSldViewPr>
  </p:slideViewPr>
  <p:notesTextViewPr>
    <p:cViewPr>
      <p:scale>
        <a:sx n="1" d="1"/>
        <a:sy n="1" d="1"/>
      </p:scale>
      <p:origin x="0" y="0"/>
    </p:cViewPr>
  </p:notesTextViewPr>
  <p:sorterViewPr>
    <p:cViewPr>
      <p:scale>
        <a:sx n="33" d="100"/>
        <a:sy n="33" d="100"/>
      </p:scale>
      <p:origin x="0" y="-35886"/>
    </p:cViewPr>
  </p:sorterViewPr>
  <p:notesViewPr>
    <p:cSldViewPr snapToObjects="1">
      <p:cViewPr varScale="1">
        <p:scale>
          <a:sx n="73" d="100"/>
          <a:sy n="73" d="100"/>
        </p:scale>
        <p:origin x="-3792" y="-11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55686"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55687"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A1D146-B4E0-1741-B9EE-9789392EFCC4}" type="datetimeFigureOut">
              <a:rPr lang="en-US" smtClean="0"/>
              <a:pPr/>
              <a:t>11/11/2020</a:t>
            </a:fld>
            <a:endParaRPr lang="en-US"/>
          </a:p>
        </p:txBody>
      </p:sp>
      <p:sp>
        <p:nvSpPr>
          <p:cNvPr id="1055688"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55689"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5690"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55691"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863621-2E60-B848-8968-B0341E26A312}" type="slidenum">
              <a:rPr lang="en-US" smtClean="0"/>
              <a:pPr/>
              <a:t>‹#›</a:t>
            </a:fld>
            <a:endParaRPr lang="en-US"/>
          </a:p>
        </p:txBody>
      </p:sp>
    </p:spTree>
    <p:extLst>
      <p:ext uri="{BB962C8B-B14F-4D97-AF65-F5344CB8AC3E}">
        <p14:creationId xmlns:p14="http://schemas.microsoft.com/office/powerpoint/2010/main" val="3177132380"/>
      </p:ext>
    </p:extLst>
  </p:cSld>
  <p:clrMap bg1="lt1" tx1="dk1" bg2="lt2" tx2="dk2" accent1="accent1" accent2="accent2" accent3="accent3" accent4="accent4" accent5="accent5" accent6="accent6" hlink="hlink" folHlink="folHlink"/>
  <p:notesStyle>
    <a:lvl1pPr marL="0" algn="l" defTabSz="287918" rtl="0" eaLnBrk="1" latinLnBrk="0" hangingPunct="1">
      <a:defRPr sz="700" kern="1200">
        <a:solidFill>
          <a:schemeClr val="tx1"/>
        </a:solidFill>
        <a:latin typeface="+mn-lt"/>
        <a:ea typeface="+mn-ea"/>
        <a:cs typeface="+mn-cs"/>
      </a:defRPr>
    </a:lvl1pPr>
    <a:lvl2pPr marL="287918" algn="l" defTabSz="287918" rtl="0" eaLnBrk="1" latinLnBrk="0" hangingPunct="1">
      <a:defRPr sz="700" kern="1200">
        <a:solidFill>
          <a:schemeClr val="tx1"/>
        </a:solidFill>
        <a:latin typeface="+mn-lt"/>
        <a:ea typeface="+mn-ea"/>
        <a:cs typeface="+mn-cs"/>
      </a:defRPr>
    </a:lvl2pPr>
    <a:lvl3pPr marL="575833" algn="l" defTabSz="287918" rtl="0" eaLnBrk="1" latinLnBrk="0" hangingPunct="1">
      <a:defRPr sz="700" kern="1200">
        <a:solidFill>
          <a:schemeClr val="tx1"/>
        </a:solidFill>
        <a:latin typeface="+mn-lt"/>
        <a:ea typeface="+mn-ea"/>
        <a:cs typeface="+mn-cs"/>
      </a:defRPr>
    </a:lvl3pPr>
    <a:lvl4pPr marL="863750" algn="l" defTabSz="287918" rtl="0" eaLnBrk="1" latinLnBrk="0" hangingPunct="1">
      <a:defRPr sz="700" kern="1200">
        <a:solidFill>
          <a:schemeClr val="tx1"/>
        </a:solidFill>
        <a:latin typeface="+mn-lt"/>
        <a:ea typeface="+mn-ea"/>
        <a:cs typeface="+mn-cs"/>
      </a:defRPr>
    </a:lvl4pPr>
    <a:lvl5pPr marL="1151667" algn="l" defTabSz="287918" rtl="0" eaLnBrk="1" latinLnBrk="0" hangingPunct="1">
      <a:defRPr sz="700" kern="1200">
        <a:solidFill>
          <a:schemeClr val="tx1"/>
        </a:solidFill>
        <a:latin typeface="+mn-lt"/>
        <a:ea typeface="+mn-ea"/>
        <a:cs typeface="+mn-cs"/>
      </a:defRPr>
    </a:lvl5pPr>
    <a:lvl6pPr marL="1439585" algn="l" defTabSz="287918" rtl="0" eaLnBrk="1" latinLnBrk="0" hangingPunct="1">
      <a:defRPr sz="700" kern="1200">
        <a:solidFill>
          <a:schemeClr val="tx1"/>
        </a:solidFill>
        <a:latin typeface="+mn-lt"/>
        <a:ea typeface="+mn-ea"/>
        <a:cs typeface="+mn-cs"/>
      </a:defRPr>
    </a:lvl6pPr>
    <a:lvl7pPr marL="1727502" algn="l" defTabSz="287918" rtl="0" eaLnBrk="1" latinLnBrk="0" hangingPunct="1">
      <a:defRPr sz="700" kern="1200">
        <a:solidFill>
          <a:schemeClr val="tx1"/>
        </a:solidFill>
        <a:latin typeface="+mn-lt"/>
        <a:ea typeface="+mn-ea"/>
        <a:cs typeface="+mn-cs"/>
      </a:defRPr>
    </a:lvl7pPr>
    <a:lvl8pPr marL="2015419" algn="l" defTabSz="287918" rtl="0" eaLnBrk="1" latinLnBrk="0" hangingPunct="1">
      <a:defRPr sz="700" kern="1200">
        <a:solidFill>
          <a:schemeClr val="tx1"/>
        </a:solidFill>
        <a:latin typeface="+mn-lt"/>
        <a:ea typeface="+mn-ea"/>
        <a:cs typeface="+mn-cs"/>
      </a:defRPr>
    </a:lvl8pPr>
    <a:lvl9pPr marL="2303336" algn="l" defTabSz="287918" rtl="0" eaLnBrk="1" latinLnBrk="0" hangingPunct="1">
      <a:defRPr sz="7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2219"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1052220"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52085" name="Title 1"/>
          <p:cNvSpPr>
            <a:spLocks noGrp="1"/>
          </p:cNvSpPr>
          <p:nvPr>
            <p:ph type="title"/>
          </p:nvPr>
        </p:nvSpPr>
        <p:spPr/>
        <p:txBody>
          <a:bodyPr/>
          <a:lstStyle/>
          <a:p>
            <a:r>
              <a:rPr lang="en-US" dirty="0"/>
              <a:t>Click to edit Master title style</a:t>
            </a:r>
          </a:p>
        </p:txBody>
      </p:sp>
      <p:sp>
        <p:nvSpPr>
          <p:cNvPr id="1052086" name="Content Placeholder 2"/>
          <p:cNvSpPr>
            <a:spLocks noGrp="1"/>
          </p:cNvSpPr>
          <p:nvPr>
            <p:ph idx="1"/>
          </p:nvPr>
        </p:nvSpPr>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1053206" name="Title 1"/>
          <p:cNvSpPr>
            <a:spLocks noGrp="1"/>
          </p:cNvSpPr>
          <p:nvPr>
            <p:ph type="title"/>
          </p:nvPr>
        </p:nvSpPr>
        <p:spPr>
          <a:xfrm>
            <a:off x="431962" y="132269"/>
            <a:ext cx="4895533" cy="386260"/>
          </a:xfrm>
        </p:spPr>
        <p:txBody>
          <a:bodyPr/>
          <a:lstStyle/>
          <a:p>
            <a:r>
              <a:rPr lang="en-US"/>
              <a:t>Click to edit Master title style</a:t>
            </a:r>
          </a:p>
        </p:txBody>
      </p:sp>
      <p:sp>
        <p:nvSpPr>
          <p:cNvPr id="1053207" name="Picture Placeholder 3"/>
          <p:cNvSpPr>
            <a:spLocks noGrp="1"/>
          </p:cNvSpPr>
          <p:nvPr>
            <p:ph type="pic" sz="quarter" idx="10"/>
          </p:nvPr>
        </p:nvSpPr>
        <p:spPr>
          <a:xfrm>
            <a:off x="43268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208" name="Picture Placeholder 3"/>
          <p:cNvSpPr>
            <a:spLocks noGrp="1"/>
          </p:cNvSpPr>
          <p:nvPr>
            <p:ph type="pic" sz="quarter" idx="11"/>
          </p:nvPr>
        </p:nvSpPr>
        <p:spPr>
          <a:xfrm>
            <a:off x="2925803"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209" name="Content Placeholder 13"/>
          <p:cNvSpPr>
            <a:spLocks noGrp="1"/>
          </p:cNvSpPr>
          <p:nvPr>
            <p:ph sz="quarter" idx="18"/>
          </p:nvPr>
        </p:nvSpPr>
        <p:spPr>
          <a:xfrm>
            <a:off x="43196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10" name="Content Placeholder 13"/>
          <p:cNvSpPr>
            <a:spLocks noGrp="1"/>
          </p:cNvSpPr>
          <p:nvPr>
            <p:ph sz="quarter" idx="19"/>
          </p:nvPr>
        </p:nvSpPr>
        <p:spPr>
          <a:xfrm>
            <a:off x="2925803"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11" name="Picture Placeholder 3"/>
          <p:cNvSpPr>
            <a:spLocks noGrp="1"/>
          </p:cNvSpPr>
          <p:nvPr>
            <p:ph type="pic" sz="quarter" idx="24"/>
          </p:nvPr>
        </p:nvSpPr>
        <p:spPr>
          <a:xfrm>
            <a:off x="43268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212" name="Picture Placeholder 3"/>
          <p:cNvSpPr>
            <a:spLocks noGrp="1"/>
          </p:cNvSpPr>
          <p:nvPr>
            <p:ph type="pic" sz="quarter" idx="25"/>
          </p:nvPr>
        </p:nvSpPr>
        <p:spPr>
          <a:xfrm>
            <a:off x="2925803"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213" name="Text Placeholder 4"/>
          <p:cNvSpPr>
            <a:spLocks noGrp="1"/>
          </p:cNvSpPr>
          <p:nvPr>
            <p:ph type="body" sz="quarter" idx="26"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1053091" name="Title 1"/>
          <p:cNvSpPr>
            <a:spLocks noGrp="1"/>
          </p:cNvSpPr>
          <p:nvPr>
            <p:ph type="title"/>
          </p:nvPr>
        </p:nvSpPr>
        <p:spPr>
          <a:xfrm>
            <a:off x="431962" y="132269"/>
            <a:ext cx="4895533" cy="386260"/>
          </a:xfrm>
        </p:spPr>
        <p:txBody>
          <a:bodyPr/>
          <a:lstStyle/>
          <a:p>
            <a:r>
              <a:rPr lang="en-US"/>
              <a:t>Click to edit Master title style</a:t>
            </a:r>
          </a:p>
        </p:txBody>
      </p:sp>
      <p:sp>
        <p:nvSpPr>
          <p:cNvPr id="1053092"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093"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94"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95"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96"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097"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098"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099"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1053439" name="Title 1"/>
          <p:cNvSpPr>
            <a:spLocks noGrp="1"/>
          </p:cNvSpPr>
          <p:nvPr>
            <p:ph type="title"/>
          </p:nvPr>
        </p:nvSpPr>
        <p:spPr>
          <a:xfrm>
            <a:off x="431962" y="132269"/>
            <a:ext cx="4895533" cy="386260"/>
          </a:xfrm>
        </p:spPr>
        <p:txBody>
          <a:bodyPr/>
          <a:lstStyle/>
          <a:p>
            <a:r>
              <a:rPr lang="en-US"/>
              <a:t>Click to edit Master title style</a:t>
            </a:r>
          </a:p>
        </p:txBody>
      </p:sp>
      <p:sp>
        <p:nvSpPr>
          <p:cNvPr id="1053440"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441"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42"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43"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44"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445"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446"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447"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448" name="Text Placeholder 4"/>
          <p:cNvSpPr>
            <a:spLocks noGrp="1"/>
          </p:cNvSpPr>
          <p:nvPr>
            <p:ph type="body" sz="quarter" idx="18"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1053370" name="Title 1"/>
          <p:cNvSpPr>
            <a:spLocks noGrp="1"/>
          </p:cNvSpPr>
          <p:nvPr>
            <p:ph type="title"/>
          </p:nvPr>
        </p:nvSpPr>
        <p:spPr>
          <a:xfrm>
            <a:off x="431962" y="132269"/>
            <a:ext cx="4895533" cy="386260"/>
          </a:xfrm>
        </p:spPr>
        <p:txBody>
          <a:bodyPr/>
          <a:lstStyle/>
          <a:p>
            <a:r>
              <a:rPr lang="en-US"/>
              <a:t>Click to edit Master title style</a:t>
            </a:r>
          </a:p>
        </p:txBody>
      </p:sp>
      <p:sp>
        <p:nvSpPr>
          <p:cNvPr id="1053371"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372"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373"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374" name="Text Placeholder 7"/>
          <p:cNvSpPr>
            <a:spLocks noGrp="1"/>
          </p:cNvSpPr>
          <p:nvPr>
            <p:ph type="body" sz="quarter" idx="21"/>
          </p:nvPr>
        </p:nvSpPr>
        <p:spPr>
          <a:xfrm>
            <a:off x="431959" y="2053871"/>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375" name="Text Placeholder 7"/>
          <p:cNvSpPr>
            <a:spLocks noGrp="1"/>
          </p:cNvSpPr>
          <p:nvPr>
            <p:ph type="body" sz="quarter" idx="22"/>
          </p:nvPr>
        </p:nvSpPr>
        <p:spPr>
          <a:xfrm>
            <a:off x="2093560" y="2053871"/>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376" name="Text Placeholder 7"/>
          <p:cNvSpPr>
            <a:spLocks noGrp="1"/>
          </p:cNvSpPr>
          <p:nvPr>
            <p:ph type="body" sz="quarter" idx="23"/>
          </p:nvPr>
        </p:nvSpPr>
        <p:spPr>
          <a:xfrm>
            <a:off x="3755161" y="2053871"/>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1053167" name="Title 1"/>
          <p:cNvSpPr>
            <a:spLocks noGrp="1"/>
          </p:cNvSpPr>
          <p:nvPr>
            <p:ph type="title"/>
          </p:nvPr>
        </p:nvSpPr>
        <p:spPr>
          <a:xfrm>
            <a:off x="431962" y="132269"/>
            <a:ext cx="4895533" cy="386260"/>
          </a:xfrm>
        </p:spPr>
        <p:txBody>
          <a:bodyPr/>
          <a:lstStyle/>
          <a:p>
            <a:r>
              <a:rPr lang="en-US"/>
              <a:t>Click to edit Master title style</a:t>
            </a:r>
          </a:p>
        </p:txBody>
      </p:sp>
      <p:sp>
        <p:nvSpPr>
          <p:cNvPr id="1053168"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169"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170"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171" name="Text Placeholder 7"/>
          <p:cNvSpPr>
            <a:spLocks noGrp="1"/>
          </p:cNvSpPr>
          <p:nvPr>
            <p:ph type="body" sz="quarter" idx="21"/>
          </p:nvPr>
        </p:nvSpPr>
        <p:spPr>
          <a:xfrm>
            <a:off x="431959" y="2053871"/>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172" name="Text Placeholder 7"/>
          <p:cNvSpPr>
            <a:spLocks noGrp="1"/>
          </p:cNvSpPr>
          <p:nvPr>
            <p:ph type="body" sz="quarter" idx="22"/>
          </p:nvPr>
        </p:nvSpPr>
        <p:spPr>
          <a:xfrm>
            <a:off x="2093560" y="2053871"/>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173" name="Text Placeholder 7"/>
          <p:cNvSpPr>
            <a:spLocks noGrp="1"/>
          </p:cNvSpPr>
          <p:nvPr>
            <p:ph type="body" sz="quarter" idx="23"/>
          </p:nvPr>
        </p:nvSpPr>
        <p:spPr>
          <a:xfrm>
            <a:off x="3755161" y="2053871"/>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174" name="Text Placeholder 4"/>
          <p:cNvSpPr>
            <a:spLocks noGrp="1"/>
          </p:cNvSpPr>
          <p:nvPr>
            <p:ph type="body" sz="quarter" idx="18"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1053431" name="Title 1"/>
          <p:cNvSpPr>
            <a:spLocks noGrp="1"/>
          </p:cNvSpPr>
          <p:nvPr>
            <p:ph type="title"/>
          </p:nvPr>
        </p:nvSpPr>
        <p:spPr>
          <a:xfrm>
            <a:off x="431962" y="132269"/>
            <a:ext cx="4895533" cy="386260"/>
          </a:xfrm>
        </p:spPr>
        <p:txBody>
          <a:bodyPr/>
          <a:lstStyle/>
          <a:p>
            <a:r>
              <a:rPr lang="en-US"/>
              <a:t>Click to edit Master title style</a:t>
            </a:r>
          </a:p>
        </p:txBody>
      </p:sp>
      <p:sp>
        <p:nvSpPr>
          <p:cNvPr id="1053432" name="Picture Placeholder 3"/>
          <p:cNvSpPr>
            <a:spLocks noGrp="1"/>
          </p:cNvSpPr>
          <p:nvPr>
            <p:ph type="pic" sz="quarter" idx="10"/>
          </p:nvPr>
        </p:nvSpPr>
        <p:spPr>
          <a:xfrm>
            <a:off x="43196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33"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34" name="Text Placeholder 7"/>
          <p:cNvSpPr>
            <a:spLocks noGrp="1"/>
          </p:cNvSpPr>
          <p:nvPr>
            <p:ph type="body" sz="quarter" idx="21"/>
          </p:nvPr>
        </p:nvSpPr>
        <p:spPr>
          <a:xfrm>
            <a:off x="431962" y="220775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435" name="Text Placeholder 7"/>
          <p:cNvSpPr>
            <a:spLocks noGrp="1"/>
          </p:cNvSpPr>
          <p:nvPr>
            <p:ph type="body" sz="quarter" idx="22"/>
          </p:nvPr>
        </p:nvSpPr>
        <p:spPr>
          <a:xfrm>
            <a:off x="2925803" y="220775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436" name="Text Placeholder 4"/>
          <p:cNvSpPr>
            <a:spLocks noGrp="1"/>
          </p:cNvSpPr>
          <p:nvPr>
            <p:ph type="body" sz="quarter" idx="18"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1053365" name="Title 1"/>
          <p:cNvSpPr>
            <a:spLocks noGrp="1"/>
          </p:cNvSpPr>
          <p:nvPr>
            <p:ph type="title"/>
          </p:nvPr>
        </p:nvSpPr>
        <p:spPr>
          <a:xfrm>
            <a:off x="431962" y="132269"/>
            <a:ext cx="4895533" cy="386260"/>
          </a:xfrm>
        </p:spPr>
        <p:txBody>
          <a:bodyPr/>
          <a:lstStyle/>
          <a:p>
            <a:r>
              <a:rPr lang="en-US"/>
              <a:t>Click to edit Master title style</a:t>
            </a:r>
          </a:p>
        </p:txBody>
      </p:sp>
      <p:sp>
        <p:nvSpPr>
          <p:cNvPr id="1053366" name="Picture Placeholder 3"/>
          <p:cNvSpPr>
            <a:spLocks noGrp="1"/>
          </p:cNvSpPr>
          <p:nvPr>
            <p:ph type="pic" sz="quarter" idx="10"/>
          </p:nvPr>
        </p:nvSpPr>
        <p:spPr>
          <a:xfrm>
            <a:off x="43196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367"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368" name="Text Placeholder 7"/>
          <p:cNvSpPr>
            <a:spLocks noGrp="1"/>
          </p:cNvSpPr>
          <p:nvPr>
            <p:ph type="body" sz="quarter" idx="21"/>
          </p:nvPr>
        </p:nvSpPr>
        <p:spPr>
          <a:xfrm>
            <a:off x="431962" y="220775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369" name="Text Placeholder 7"/>
          <p:cNvSpPr>
            <a:spLocks noGrp="1"/>
          </p:cNvSpPr>
          <p:nvPr>
            <p:ph type="body" sz="quarter" idx="22"/>
          </p:nvPr>
        </p:nvSpPr>
        <p:spPr>
          <a:xfrm>
            <a:off x="2925803" y="220775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1053078" name="Title 1"/>
          <p:cNvSpPr>
            <a:spLocks noGrp="1"/>
          </p:cNvSpPr>
          <p:nvPr>
            <p:ph type="title"/>
          </p:nvPr>
        </p:nvSpPr>
        <p:spPr>
          <a:xfrm>
            <a:off x="431962" y="132269"/>
            <a:ext cx="4895533" cy="386260"/>
          </a:xfrm>
        </p:spPr>
        <p:txBody>
          <a:bodyPr/>
          <a:lstStyle/>
          <a:p>
            <a:r>
              <a:rPr lang="en-US"/>
              <a:t>Click to edit Master title style</a:t>
            </a:r>
          </a:p>
        </p:txBody>
      </p:sp>
      <p:sp>
        <p:nvSpPr>
          <p:cNvPr id="1053079"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080"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81"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82"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83" name="Text Placeholder 7"/>
          <p:cNvSpPr>
            <a:spLocks noGrp="1"/>
          </p:cNvSpPr>
          <p:nvPr>
            <p:ph type="body" sz="quarter" idx="19"/>
          </p:nvPr>
        </p:nvSpPr>
        <p:spPr>
          <a:xfrm>
            <a:off x="431959" y="113364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084" name="Text Placeholder 7"/>
          <p:cNvSpPr>
            <a:spLocks noGrp="1"/>
          </p:cNvSpPr>
          <p:nvPr>
            <p:ph type="body" sz="quarter" idx="20"/>
          </p:nvPr>
        </p:nvSpPr>
        <p:spPr>
          <a:xfrm>
            <a:off x="1679360" y="113364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085" name="Text Placeholder 7"/>
          <p:cNvSpPr>
            <a:spLocks noGrp="1"/>
          </p:cNvSpPr>
          <p:nvPr>
            <p:ph type="body" sz="quarter" idx="21"/>
          </p:nvPr>
        </p:nvSpPr>
        <p:spPr>
          <a:xfrm>
            <a:off x="2926760" y="113364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086" name="Text Placeholder 7"/>
          <p:cNvSpPr>
            <a:spLocks noGrp="1"/>
          </p:cNvSpPr>
          <p:nvPr>
            <p:ph type="body" sz="quarter" idx="22"/>
          </p:nvPr>
        </p:nvSpPr>
        <p:spPr>
          <a:xfrm>
            <a:off x="4174161" y="113364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087"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088"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089"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090"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1053286" name="Title 1"/>
          <p:cNvSpPr>
            <a:spLocks noGrp="1"/>
          </p:cNvSpPr>
          <p:nvPr>
            <p:ph type="title"/>
          </p:nvPr>
        </p:nvSpPr>
        <p:spPr>
          <a:xfrm>
            <a:off x="431962" y="132269"/>
            <a:ext cx="4895533" cy="386260"/>
          </a:xfrm>
        </p:spPr>
        <p:txBody>
          <a:bodyPr/>
          <a:lstStyle/>
          <a:p>
            <a:r>
              <a:rPr lang="en-US"/>
              <a:t>Click to edit Master title style</a:t>
            </a:r>
          </a:p>
        </p:txBody>
      </p:sp>
      <p:sp>
        <p:nvSpPr>
          <p:cNvPr id="1053287"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288"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289"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290"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291" name="Text Placeholder 7"/>
          <p:cNvSpPr>
            <a:spLocks noGrp="1"/>
          </p:cNvSpPr>
          <p:nvPr>
            <p:ph type="body" sz="quarter" idx="19"/>
          </p:nvPr>
        </p:nvSpPr>
        <p:spPr>
          <a:xfrm>
            <a:off x="431959" y="113364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292" name="Text Placeholder 7"/>
          <p:cNvSpPr>
            <a:spLocks noGrp="1"/>
          </p:cNvSpPr>
          <p:nvPr>
            <p:ph type="body" sz="quarter" idx="20"/>
          </p:nvPr>
        </p:nvSpPr>
        <p:spPr>
          <a:xfrm>
            <a:off x="1679360" y="113364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293" name="Text Placeholder 7"/>
          <p:cNvSpPr>
            <a:spLocks noGrp="1"/>
          </p:cNvSpPr>
          <p:nvPr>
            <p:ph type="body" sz="quarter" idx="21"/>
          </p:nvPr>
        </p:nvSpPr>
        <p:spPr>
          <a:xfrm>
            <a:off x="2926760" y="113364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294" name="Text Placeholder 7"/>
          <p:cNvSpPr>
            <a:spLocks noGrp="1"/>
          </p:cNvSpPr>
          <p:nvPr>
            <p:ph type="body" sz="quarter" idx="22"/>
          </p:nvPr>
        </p:nvSpPr>
        <p:spPr>
          <a:xfrm>
            <a:off x="4174161" y="113364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295"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96"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97"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98"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99" name="Text Placeholder 4"/>
          <p:cNvSpPr>
            <a:spLocks noGrp="1"/>
          </p:cNvSpPr>
          <p:nvPr>
            <p:ph type="body" sz="quarter" idx="27"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1053116" name="Title 1"/>
          <p:cNvSpPr>
            <a:spLocks noGrp="1"/>
          </p:cNvSpPr>
          <p:nvPr>
            <p:ph type="title"/>
          </p:nvPr>
        </p:nvSpPr>
        <p:spPr>
          <a:xfrm>
            <a:off x="431962" y="132269"/>
            <a:ext cx="4895533" cy="386260"/>
          </a:xfrm>
        </p:spPr>
        <p:txBody>
          <a:bodyPr/>
          <a:lstStyle/>
          <a:p>
            <a:r>
              <a:rPr lang="en-US"/>
              <a:t>Click to edit Master title style</a:t>
            </a:r>
          </a:p>
        </p:txBody>
      </p:sp>
      <p:sp>
        <p:nvSpPr>
          <p:cNvPr id="1053117"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118"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119"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120" name="Text Placeholder 7"/>
          <p:cNvSpPr>
            <a:spLocks noGrp="1"/>
          </p:cNvSpPr>
          <p:nvPr>
            <p:ph type="body" sz="quarter" idx="21"/>
          </p:nvPr>
        </p:nvSpPr>
        <p:spPr>
          <a:xfrm>
            <a:off x="431959" y="1287532"/>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121" name="Text Placeholder 7"/>
          <p:cNvSpPr>
            <a:spLocks noGrp="1"/>
          </p:cNvSpPr>
          <p:nvPr>
            <p:ph type="body" sz="quarter" idx="22"/>
          </p:nvPr>
        </p:nvSpPr>
        <p:spPr>
          <a:xfrm>
            <a:off x="2093560" y="1287532"/>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122" name="Text Placeholder 7"/>
          <p:cNvSpPr>
            <a:spLocks noGrp="1"/>
          </p:cNvSpPr>
          <p:nvPr>
            <p:ph type="body" sz="quarter" idx="23"/>
          </p:nvPr>
        </p:nvSpPr>
        <p:spPr>
          <a:xfrm>
            <a:off x="3755161" y="1287532"/>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123"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124"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125"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126" name="Text Placeholder 4"/>
          <p:cNvSpPr>
            <a:spLocks noGrp="1"/>
          </p:cNvSpPr>
          <p:nvPr>
            <p:ph type="body" sz="quarter" idx="24"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1052432" name="Title 1"/>
          <p:cNvSpPr>
            <a:spLocks noGrp="1"/>
          </p:cNvSpPr>
          <p:nvPr>
            <p:ph type="title"/>
          </p:nvPr>
        </p:nvSpPr>
        <p:spPr/>
        <p:txBody>
          <a:bodyPr/>
          <a:lstStyle/>
          <a:p>
            <a:r>
              <a:rPr lang="en-US"/>
              <a:t>Click to edit Master title style</a:t>
            </a:r>
          </a:p>
        </p:txBody>
      </p:sp>
      <p:sp>
        <p:nvSpPr>
          <p:cNvPr id="1052433" name="Content Placeholder 2"/>
          <p:cNvSpPr>
            <a:spLocks noGrp="1"/>
          </p:cNvSpPr>
          <p:nvPr>
            <p:ph idx="1"/>
          </p:nvPr>
        </p:nvSpPr>
        <p:spPr>
          <a:xfrm>
            <a:off x="431962" y="686201"/>
            <a:ext cx="4895533" cy="2186310"/>
          </a:xfrm>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434" name="Text Placeholder 4"/>
          <p:cNvSpPr>
            <a:spLocks noGrp="1"/>
          </p:cNvSpPr>
          <p:nvPr>
            <p:ph type="body" sz="quarter" idx="10"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1053068" name="Title 1"/>
          <p:cNvSpPr>
            <a:spLocks noGrp="1"/>
          </p:cNvSpPr>
          <p:nvPr>
            <p:ph type="title"/>
          </p:nvPr>
        </p:nvSpPr>
        <p:spPr>
          <a:xfrm>
            <a:off x="431962" y="132269"/>
            <a:ext cx="4895533" cy="386260"/>
          </a:xfrm>
        </p:spPr>
        <p:txBody>
          <a:bodyPr/>
          <a:lstStyle/>
          <a:p>
            <a:r>
              <a:rPr lang="en-US"/>
              <a:t>Click to edit Master title style</a:t>
            </a:r>
          </a:p>
        </p:txBody>
      </p:sp>
      <p:sp>
        <p:nvSpPr>
          <p:cNvPr id="1053069"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070"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71"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72" name="Text Placeholder 7"/>
          <p:cNvSpPr>
            <a:spLocks noGrp="1"/>
          </p:cNvSpPr>
          <p:nvPr>
            <p:ph type="body" sz="quarter" idx="21"/>
          </p:nvPr>
        </p:nvSpPr>
        <p:spPr>
          <a:xfrm>
            <a:off x="431959" y="1287532"/>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073" name="Text Placeholder 7"/>
          <p:cNvSpPr>
            <a:spLocks noGrp="1"/>
          </p:cNvSpPr>
          <p:nvPr>
            <p:ph type="body" sz="quarter" idx="22"/>
          </p:nvPr>
        </p:nvSpPr>
        <p:spPr>
          <a:xfrm>
            <a:off x="2093560" y="1287532"/>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074" name="Text Placeholder 7"/>
          <p:cNvSpPr>
            <a:spLocks noGrp="1"/>
          </p:cNvSpPr>
          <p:nvPr>
            <p:ph type="body" sz="quarter" idx="23"/>
          </p:nvPr>
        </p:nvSpPr>
        <p:spPr>
          <a:xfrm>
            <a:off x="3755161" y="1287532"/>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075"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076"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077"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1053346" name="Title 1"/>
          <p:cNvSpPr>
            <a:spLocks noGrp="1"/>
          </p:cNvSpPr>
          <p:nvPr>
            <p:ph type="title"/>
          </p:nvPr>
        </p:nvSpPr>
        <p:spPr>
          <a:xfrm>
            <a:off x="431962" y="132269"/>
            <a:ext cx="4895533" cy="386260"/>
          </a:xfrm>
        </p:spPr>
        <p:txBody>
          <a:bodyPr/>
          <a:lstStyle/>
          <a:p>
            <a:r>
              <a:rPr lang="en-US"/>
              <a:t>Click to edit Master title style</a:t>
            </a:r>
          </a:p>
        </p:txBody>
      </p:sp>
      <p:sp>
        <p:nvSpPr>
          <p:cNvPr id="1053347" name="Picture Placeholder 3"/>
          <p:cNvSpPr>
            <a:spLocks noGrp="1"/>
          </p:cNvSpPr>
          <p:nvPr>
            <p:ph type="pic" sz="quarter" idx="10"/>
          </p:nvPr>
        </p:nvSpPr>
        <p:spPr>
          <a:xfrm>
            <a:off x="43196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348"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349" name="Text Placeholder 7"/>
          <p:cNvSpPr>
            <a:spLocks noGrp="1"/>
          </p:cNvSpPr>
          <p:nvPr>
            <p:ph type="body" sz="quarter" idx="21"/>
          </p:nvPr>
        </p:nvSpPr>
        <p:spPr>
          <a:xfrm>
            <a:off x="431962" y="1441420"/>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350" name="Text Placeholder 7"/>
          <p:cNvSpPr>
            <a:spLocks noGrp="1"/>
          </p:cNvSpPr>
          <p:nvPr>
            <p:ph type="body" sz="quarter" idx="22"/>
          </p:nvPr>
        </p:nvSpPr>
        <p:spPr>
          <a:xfrm>
            <a:off x="2925803" y="1441420"/>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351" name="Content Placeholder 13"/>
          <p:cNvSpPr>
            <a:spLocks noGrp="1"/>
          </p:cNvSpPr>
          <p:nvPr>
            <p:ph sz="quarter" idx="18"/>
          </p:nvPr>
        </p:nvSpPr>
        <p:spPr>
          <a:xfrm>
            <a:off x="43196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352" name="Content Placeholder 13"/>
          <p:cNvSpPr>
            <a:spLocks noGrp="1"/>
          </p:cNvSpPr>
          <p:nvPr>
            <p:ph sz="quarter" idx="19"/>
          </p:nvPr>
        </p:nvSpPr>
        <p:spPr>
          <a:xfrm>
            <a:off x="2925803"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1053330" name="Title 1"/>
          <p:cNvSpPr>
            <a:spLocks noGrp="1"/>
          </p:cNvSpPr>
          <p:nvPr>
            <p:ph type="title"/>
          </p:nvPr>
        </p:nvSpPr>
        <p:spPr>
          <a:xfrm>
            <a:off x="431962" y="132269"/>
            <a:ext cx="4895533" cy="386260"/>
          </a:xfrm>
        </p:spPr>
        <p:txBody>
          <a:bodyPr/>
          <a:lstStyle/>
          <a:p>
            <a:r>
              <a:rPr lang="en-US"/>
              <a:t>Click to edit Master title style</a:t>
            </a:r>
          </a:p>
        </p:txBody>
      </p:sp>
      <p:sp>
        <p:nvSpPr>
          <p:cNvPr id="1053331" name="Picture Placeholder 3"/>
          <p:cNvSpPr>
            <a:spLocks noGrp="1"/>
          </p:cNvSpPr>
          <p:nvPr>
            <p:ph type="pic" sz="quarter" idx="10"/>
          </p:nvPr>
        </p:nvSpPr>
        <p:spPr>
          <a:xfrm>
            <a:off x="43196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332"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333" name="Text Placeholder 7"/>
          <p:cNvSpPr>
            <a:spLocks noGrp="1"/>
          </p:cNvSpPr>
          <p:nvPr>
            <p:ph type="body" sz="quarter" idx="21"/>
          </p:nvPr>
        </p:nvSpPr>
        <p:spPr>
          <a:xfrm>
            <a:off x="431962" y="1441420"/>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334" name="Text Placeholder 7"/>
          <p:cNvSpPr>
            <a:spLocks noGrp="1"/>
          </p:cNvSpPr>
          <p:nvPr>
            <p:ph type="body" sz="quarter" idx="22"/>
          </p:nvPr>
        </p:nvSpPr>
        <p:spPr>
          <a:xfrm>
            <a:off x="2925803" y="1441420"/>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3335" name="Content Placeholder 13"/>
          <p:cNvSpPr>
            <a:spLocks noGrp="1"/>
          </p:cNvSpPr>
          <p:nvPr>
            <p:ph sz="quarter" idx="18"/>
          </p:nvPr>
        </p:nvSpPr>
        <p:spPr>
          <a:xfrm>
            <a:off x="43196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336" name="Content Placeholder 13"/>
          <p:cNvSpPr>
            <a:spLocks noGrp="1"/>
          </p:cNvSpPr>
          <p:nvPr>
            <p:ph sz="quarter" idx="19"/>
          </p:nvPr>
        </p:nvSpPr>
        <p:spPr>
          <a:xfrm>
            <a:off x="2925803"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337" name="Text Placeholder 4"/>
          <p:cNvSpPr>
            <a:spLocks noGrp="1"/>
          </p:cNvSpPr>
          <p:nvPr>
            <p:ph type="body" sz="quarter" idx="23"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1053488" name="Title 1"/>
          <p:cNvSpPr>
            <a:spLocks noGrp="1"/>
          </p:cNvSpPr>
          <p:nvPr>
            <p:ph type="title"/>
          </p:nvPr>
        </p:nvSpPr>
        <p:spPr>
          <a:xfrm>
            <a:off x="431962" y="132269"/>
            <a:ext cx="4895533" cy="386260"/>
          </a:xfrm>
        </p:spPr>
        <p:txBody>
          <a:bodyPr/>
          <a:lstStyle/>
          <a:p>
            <a:r>
              <a:rPr lang="en-US"/>
              <a:t>Click to edit Master title style</a:t>
            </a:r>
          </a:p>
        </p:txBody>
      </p:sp>
      <p:sp>
        <p:nvSpPr>
          <p:cNvPr id="1053489"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490" name="Content Placeholder 13"/>
          <p:cNvSpPr>
            <a:spLocks noGrp="1"/>
          </p:cNvSpPr>
          <p:nvPr>
            <p:ph sz="quarter" idx="18" hasCustomPrompt="1"/>
          </p:nvPr>
        </p:nvSpPr>
        <p:spPr>
          <a:xfrm>
            <a:off x="773744"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491" name="Picture Placeholder 3"/>
          <p:cNvSpPr>
            <a:spLocks noGrp="1"/>
          </p:cNvSpPr>
          <p:nvPr>
            <p:ph type="pic" sz="quarter" idx="19"/>
          </p:nvPr>
        </p:nvSpPr>
        <p:spPr>
          <a:xfrm>
            <a:off x="1645693"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492" name="Content Placeholder 13"/>
          <p:cNvSpPr>
            <a:spLocks noGrp="1"/>
          </p:cNvSpPr>
          <p:nvPr>
            <p:ph sz="quarter" idx="20" hasCustomPrompt="1"/>
          </p:nvPr>
        </p:nvSpPr>
        <p:spPr>
          <a:xfrm>
            <a:off x="2147624"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493" name="Picture Placeholder 3"/>
          <p:cNvSpPr>
            <a:spLocks noGrp="1"/>
          </p:cNvSpPr>
          <p:nvPr>
            <p:ph type="pic" sz="quarter" idx="21"/>
          </p:nvPr>
        </p:nvSpPr>
        <p:spPr>
          <a:xfrm>
            <a:off x="3019572"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494" name="Content Placeholder 13"/>
          <p:cNvSpPr>
            <a:spLocks noGrp="1"/>
          </p:cNvSpPr>
          <p:nvPr>
            <p:ph sz="quarter" idx="22" hasCustomPrompt="1"/>
          </p:nvPr>
        </p:nvSpPr>
        <p:spPr>
          <a:xfrm>
            <a:off x="3521504"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495" name="Picture Placeholder 3"/>
          <p:cNvSpPr>
            <a:spLocks noGrp="1"/>
          </p:cNvSpPr>
          <p:nvPr>
            <p:ph type="pic" sz="quarter" idx="23"/>
          </p:nvPr>
        </p:nvSpPr>
        <p:spPr>
          <a:xfrm>
            <a:off x="439345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3496" name="Content Placeholder 13"/>
          <p:cNvSpPr>
            <a:spLocks noGrp="1"/>
          </p:cNvSpPr>
          <p:nvPr>
            <p:ph sz="quarter" idx="24" hasCustomPrompt="1"/>
          </p:nvPr>
        </p:nvSpPr>
        <p:spPr>
          <a:xfrm>
            <a:off x="4895383"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497"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498" name="Content Placeholder 13"/>
          <p:cNvSpPr>
            <a:spLocks noGrp="1"/>
          </p:cNvSpPr>
          <p:nvPr>
            <p:ph sz="quarter" idx="26" hasCustomPrompt="1"/>
          </p:nvPr>
        </p:nvSpPr>
        <p:spPr>
          <a:xfrm>
            <a:off x="773744"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499" name="Picture Placeholder 3"/>
          <p:cNvSpPr>
            <a:spLocks noGrp="1"/>
          </p:cNvSpPr>
          <p:nvPr>
            <p:ph type="pic" sz="quarter" idx="27"/>
          </p:nvPr>
        </p:nvSpPr>
        <p:spPr>
          <a:xfrm>
            <a:off x="1645693"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500" name="Content Placeholder 13"/>
          <p:cNvSpPr>
            <a:spLocks noGrp="1"/>
          </p:cNvSpPr>
          <p:nvPr>
            <p:ph sz="quarter" idx="28" hasCustomPrompt="1"/>
          </p:nvPr>
        </p:nvSpPr>
        <p:spPr>
          <a:xfrm>
            <a:off x="2147624"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501" name="Picture Placeholder 3"/>
          <p:cNvSpPr>
            <a:spLocks noGrp="1"/>
          </p:cNvSpPr>
          <p:nvPr>
            <p:ph type="pic" sz="quarter" idx="29"/>
          </p:nvPr>
        </p:nvSpPr>
        <p:spPr>
          <a:xfrm>
            <a:off x="3019572"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502" name="Content Placeholder 13"/>
          <p:cNvSpPr>
            <a:spLocks noGrp="1"/>
          </p:cNvSpPr>
          <p:nvPr>
            <p:ph sz="quarter" idx="30" hasCustomPrompt="1"/>
          </p:nvPr>
        </p:nvSpPr>
        <p:spPr>
          <a:xfrm>
            <a:off x="3521504"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503" name="Picture Placeholder 3"/>
          <p:cNvSpPr>
            <a:spLocks noGrp="1"/>
          </p:cNvSpPr>
          <p:nvPr>
            <p:ph type="pic" sz="quarter" idx="31"/>
          </p:nvPr>
        </p:nvSpPr>
        <p:spPr>
          <a:xfrm>
            <a:off x="439345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3504" name="Content Placeholder 13"/>
          <p:cNvSpPr>
            <a:spLocks noGrp="1"/>
          </p:cNvSpPr>
          <p:nvPr>
            <p:ph sz="quarter" idx="32" hasCustomPrompt="1"/>
          </p:nvPr>
        </p:nvSpPr>
        <p:spPr>
          <a:xfrm>
            <a:off x="4895383"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505"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506" name="Content Placeholder 13"/>
          <p:cNvSpPr>
            <a:spLocks noGrp="1"/>
          </p:cNvSpPr>
          <p:nvPr>
            <p:ph sz="quarter" idx="34" hasCustomPrompt="1"/>
          </p:nvPr>
        </p:nvSpPr>
        <p:spPr>
          <a:xfrm>
            <a:off x="773744"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507" name="Picture Placeholder 3"/>
          <p:cNvSpPr>
            <a:spLocks noGrp="1"/>
          </p:cNvSpPr>
          <p:nvPr>
            <p:ph type="pic" sz="quarter" idx="35"/>
          </p:nvPr>
        </p:nvSpPr>
        <p:spPr>
          <a:xfrm>
            <a:off x="1645693"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508" name="Content Placeholder 13"/>
          <p:cNvSpPr>
            <a:spLocks noGrp="1"/>
          </p:cNvSpPr>
          <p:nvPr>
            <p:ph sz="quarter" idx="36" hasCustomPrompt="1"/>
          </p:nvPr>
        </p:nvSpPr>
        <p:spPr>
          <a:xfrm>
            <a:off x="2147624"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509" name="Picture Placeholder 3"/>
          <p:cNvSpPr>
            <a:spLocks noGrp="1"/>
          </p:cNvSpPr>
          <p:nvPr>
            <p:ph type="pic" sz="quarter" idx="37"/>
          </p:nvPr>
        </p:nvSpPr>
        <p:spPr>
          <a:xfrm>
            <a:off x="3019572"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510" name="Content Placeholder 13"/>
          <p:cNvSpPr>
            <a:spLocks noGrp="1"/>
          </p:cNvSpPr>
          <p:nvPr>
            <p:ph sz="quarter" idx="38" hasCustomPrompt="1"/>
          </p:nvPr>
        </p:nvSpPr>
        <p:spPr>
          <a:xfrm>
            <a:off x="3521504"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511" name="Picture Placeholder 3"/>
          <p:cNvSpPr>
            <a:spLocks noGrp="1"/>
          </p:cNvSpPr>
          <p:nvPr>
            <p:ph type="pic" sz="quarter" idx="39"/>
          </p:nvPr>
        </p:nvSpPr>
        <p:spPr>
          <a:xfrm>
            <a:off x="439345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3512" name="Content Placeholder 13"/>
          <p:cNvSpPr>
            <a:spLocks noGrp="1"/>
          </p:cNvSpPr>
          <p:nvPr>
            <p:ph sz="quarter" idx="40" hasCustomPrompt="1"/>
          </p:nvPr>
        </p:nvSpPr>
        <p:spPr>
          <a:xfrm>
            <a:off x="4895383"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1053260" name="Title 1"/>
          <p:cNvSpPr>
            <a:spLocks noGrp="1"/>
          </p:cNvSpPr>
          <p:nvPr>
            <p:ph type="title"/>
          </p:nvPr>
        </p:nvSpPr>
        <p:spPr>
          <a:xfrm>
            <a:off x="431962" y="132269"/>
            <a:ext cx="4895533" cy="386260"/>
          </a:xfrm>
        </p:spPr>
        <p:txBody>
          <a:bodyPr/>
          <a:lstStyle/>
          <a:p>
            <a:r>
              <a:rPr lang="en-US"/>
              <a:t>Click to edit Master title style</a:t>
            </a:r>
          </a:p>
        </p:txBody>
      </p:sp>
      <p:sp>
        <p:nvSpPr>
          <p:cNvPr id="1053261"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262" name="Content Placeholder 13"/>
          <p:cNvSpPr>
            <a:spLocks noGrp="1"/>
          </p:cNvSpPr>
          <p:nvPr>
            <p:ph sz="quarter" idx="18" hasCustomPrompt="1"/>
          </p:nvPr>
        </p:nvSpPr>
        <p:spPr>
          <a:xfrm>
            <a:off x="773744"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63" name="Picture Placeholder 3"/>
          <p:cNvSpPr>
            <a:spLocks noGrp="1"/>
          </p:cNvSpPr>
          <p:nvPr>
            <p:ph type="pic" sz="quarter" idx="19"/>
          </p:nvPr>
        </p:nvSpPr>
        <p:spPr>
          <a:xfrm>
            <a:off x="1645693"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264" name="Content Placeholder 13"/>
          <p:cNvSpPr>
            <a:spLocks noGrp="1"/>
          </p:cNvSpPr>
          <p:nvPr>
            <p:ph sz="quarter" idx="20" hasCustomPrompt="1"/>
          </p:nvPr>
        </p:nvSpPr>
        <p:spPr>
          <a:xfrm>
            <a:off x="2147624"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65" name="Picture Placeholder 3"/>
          <p:cNvSpPr>
            <a:spLocks noGrp="1"/>
          </p:cNvSpPr>
          <p:nvPr>
            <p:ph type="pic" sz="quarter" idx="21"/>
          </p:nvPr>
        </p:nvSpPr>
        <p:spPr>
          <a:xfrm>
            <a:off x="3019572"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266" name="Content Placeholder 13"/>
          <p:cNvSpPr>
            <a:spLocks noGrp="1"/>
          </p:cNvSpPr>
          <p:nvPr>
            <p:ph sz="quarter" idx="22" hasCustomPrompt="1"/>
          </p:nvPr>
        </p:nvSpPr>
        <p:spPr>
          <a:xfrm>
            <a:off x="3521504"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67" name="Picture Placeholder 3"/>
          <p:cNvSpPr>
            <a:spLocks noGrp="1"/>
          </p:cNvSpPr>
          <p:nvPr>
            <p:ph type="pic" sz="quarter" idx="23"/>
          </p:nvPr>
        </p:nvSpPr>
        <p:spPr>
          <a:xfrm>
            <a:off x="439345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3268" name="Content Placeholder 13"/>
          <p:cNvSpPr>
            <a:spLocks noGrp="1"/>
          </p:cNvSpPr>
          <p:nvPr>
            <p:ph sz="quarter" idx="24" hasCustomPrompt="1"/>
          </p:nvPr>
        </p:nvSpPr>
        <p:spPr>
          <a:xfrm>
            <a:off x="4895383"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69"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270" name="Content Placeholder 13"/>
          <p:cNvSpPr>
            <a:spLocks noGrp="1"/>
          </p:cNvSpPr>
          <p:nvPr>
            <p:ph sz="quarter" idx="26" hasCustomPrompt="1"/>
          </p:nvPr>
        </p:nvSpPr>
        <p:spPr>
          <a:xfrm>
            <a:off x="773744"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71" name="Picture Placeholder 3"/>
          <p:cNvSpPr>
            <a:spLocks noGrp="1"/>
          </p:cNvSpPr>
          <p:nvPr>
            <p:ph type="pic" sz="quarter" idx="27"/>
          </p:nvPr>
        </p:nvSpPr>
        <p:spPr>
          <a:xfrm>
            <a:off x="1645693"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272" name="Content Placeholder 13"/>
          <p:cNvSpPr>
            <a:spLocks noGrp="1"/>
          </p:cNvSpPr>
          <p:nvPr>
            <p:ph sz="quarter" idx="28" hasCustomPrompt="1"/>
          </p:nvPr>
        </p:nvSpPr>
        <p:spPr>
          <a:xfrm>
            <a:off x="2147624"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73" name="Picture Placeholder 3"/>
          <p:cNvSpPr>
            <a:spLocks noGrp="1"/>
          </p:cNvSpPr>
          <p:nvPr>
            <p:ph type="pic" sz="quarter" idx="29"/>
          </p:nvPr>
        </p:nvSpPr>
        <p:spPr>
          <a:xfrm>
            <a:off x="3019572"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274" name="Content Placeholder 13"/>
          <p:cNvSpPr>
            <a:spLocks noGrp="1"/>
          </p:cNvSpPr>
          <p:nvPr>
            <p:ph sz="quarter" idx="30" hasCustomPrompt="1"/>
          </p:nvPr>
        </p:nvSpPr>
        <p:spPr>
          <a:xfrm>
            <a:off x="3521504"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75" name="Picture Placeholder 3"/>
          <p:cNvSpPr>
            <a:spLocks noGrp="1"/>
          </p:cNvSpPr>
          <p:nvPr>
            <p:ph type="pic" sz="quarter" idx="31"/>
          </p:nvPr>
        </p:nvSpPr>
        <p:spPr>
          <a:xfrm>
            <a:off x="439345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3276" name="Content Placeholder 13"/>
          <p:cNvSpPr>
            <a:spLocks noGrp="1"/>
          </p:cNvSpPr>
          <p:nvPr>
            <p:ph sz="quarter" idx="32" hasCustomPrompt="1"/>
          </p:nvPr>
        </p:nvSpPr>
        <p:spPr>
          <a:xfrm>
            <a:off x="4895383"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77"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278" name="Content Placeholder 13"/>
          <p:cNvSpPr>
            <a:spLocks noGrp="1"/>
          </p:cNvSpPr>
          <p:nvPr>
            <p:ph sz="quarter" idx="34" hasCustomPrompt="1"/>
          </p:nvPr>
        </p:nvSpPr>
        <p:spPr>
          <a:xfrm>
            <a:off x="773744"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79" name="Picture Placeholder 3"/>
          <p:cNvSpPr>
            <a:spLocks noGrp="1"/>
          </p:cNvSpPr>
          <p:nvPr>
            <p:ph type="pic" sz="quarter" idx="35"/>
          </p:nvPr>
        </p:nvSpPr>
        <p:spPr>
          <a:xfrm>
            <a:off x="1645693"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280" name="Content Placeholder 13"/>
          <p:cNvSpPr>
            <a:spLocks noGrp="1"/>
          </p:cNvSpPr>
          <p:nvPr>
            <p:ph sz="quarter" idx="36" hasCustomPrompt="1"/>
          </p:nvPr>
        </p:nvSpPr>
        <p:spPr>
          <a:xfrm>
            <a:off x="2147624"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81" name="Picture Placeholder 3"/>
          <p:cNvSpPr>
            <a:spLocks noGrp="1"/>
          </p:cNvSpPr>
          <p:nvPr>
            <p:ph type="pic" sz="quarter" idx="37"/>
          </p:nvPr>
        </p:nvSpPr>
        <p:spPr>
          <a:xfrm>
            <a:off x="3019572"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282" name="Content Placeholder 13"/>
          <p:cNvSpPr>
            <a:spLocks noGrp="1"/>
          </p:cNvSpPr>
          <p:nvPr>
            <p:ph sz="quarter" idx="38" hasCustomPrompt="1"/>
          </p:nvPr>
        </p:nvSpPr>
        <p:spPr>
          <a:xfrm>
            <a:off x="3521504"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83" name="Picture Placeholder 3"/>
          <p:cNvSpPr>
            <a:spLocks noGrp="1"/>
          </p:cNvSpPr>
          <p:nvPr>
            <p:ph type="pic" sz="quarter" idx="39"/>
          </p:nvPr>
        </p:nvSpPr>
        <p:spPr>
          <a:xfrm>
            <a:off x="439345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3284" name="Content Placeholder 13"/>
          <p:cNvSpPr>
            <a:spLocks noGrp="1"/>
          </p:cNvSpPr>
          <p:nvPr>
            <p:ph sz="quarter" idx="40" hasCustomPrompt="1"/>
          </p:nvPr>
        </p:nvSpPr>
        <p:spPr>
          <a:xfrm>
            <a:off x="4895383"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85" name="Text Placeholder 4"/>
          <p:cNvSpPr>
            <a:spLocks noGrp="1"/>
          </p:cNvSpPr>
          <p:nvPr>
            <p:ph type="body" sz="quarter" idx="41"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1053527" name="Title 1"/>
          <p:cNvSpPr>
            <a:spLocks noGrp="1"/>
          </p:cNvSpPr>
          <p:nvPr>
            <p:ph type="title"/>
          </p:nvPr>
        </p:nvSpPr>
        <p:spPr>
          <a:xfrm>
            <a:off x="431962" y="132269"/>
            <a:ext cx="4895533" cy="386260"/>
          </a:xfrm>
        </p:spPr>
        <p:txBody>
          <a:bodyPr/>
          <a:lstStyle/>
          <a:p>
            <a:r>
              <a:rPr lang="en-US"/>
              <a:t>Click to edit Master title style</a:t>
            </a:r>
          </a:p>
        </p:txBody>
      </p:sp>
      <p:sp>
        <p:nvSpPr>
          <p:cNvPr id="1053528"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529" name="Content Placeholder 13"/>
          <p:cNvSpPr>
            <a:spLocks noGrp="1"/>
          </p:cNvSpPr>
          <p:nvPr>
            <p:ph sz="quarter" idx="18" hasCustomPrompt="1"/>
          </p:nvPr>
        </p:nvSpPr>
        <p:spPr>
          <a:xfrm>
            <a:off x="773746" y="77472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530" name="Picture Placeholder 3"/>
          <p:cNvSpPr>
            <a:spLocks noGrp="1"/>
          </p:cNvSpPr>
          <p:nvPr>
            <p:ph type="pic" sz="quarter" idx="19"/>
          </p:nvPr>
        </p:nvSpPr>
        <p:spPr>
          <a:xfrm>
            <a:off x="205980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531" name="Content Placeholder 13"/>
          <p:cNvSpPr>
            <a:spLocks noGrp="1"/>
          </p:cNvSpPr>
          <p:nvPr>
            <p:ph sz="quarter" idx="20" hasCustomPrompt="1"/>
          </p:nvPr>
        </p:nvSpPr>
        <p:spPr>
          <a:xfrm>
            <a:off x="2563521" y="77472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532"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533" name="Content Placeholder 13"/>
          <p:cNvSpPr>
            <a:spLocks noGrp="1"/>
          </p:cNvSpPr>
          <p:nvPr>
            <p:ph sz="quarter" idx="22" hasCustomPrompt="1"/>
          </p:nvPr>
        </p:nvSpPr>
        <p:spPr>
          <a:xfrm>
            <a:off x="4353294" y="77472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534"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535" name="Content Placeholder 13"/>
          <p:cNvSpPr>
            <a:spLocks noGrp="1"/>
          </p:cNvSpPr>
          <p:nvPr>
            <p:ph sz="quarter" idx="26" hasCustomPrompt="1"/>
          </p:nvPr>
        </p:nvSpPr>
        <p:spPr>
          <a:xfrm>
            <a:off x="773746" y="148990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536" name="Picture Placeholder 3"/>
          <p:cNvSpPr>
            <a:spLocks noGrp="1"/>
          </p:cNvSpPr>
          <p:nvPr>
            <p:ph type="pic" sz="quarter" idx="27"/>
          </p:nvPr>
        </p:nvSpPr>
        <p:spPr>
          <a:xfrm>
            <a:off x="205980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537" name="Content Placeholder 13"/>
          <p:cNvSpPr>
            <a:spLocks noGrp="1"/>
          </p:cNvSpPr>
          <p:nvPr>
            <p:ph sz="quarter" idx="28" hasCustomPrompt="1"/>
          </p:nvPr>
        </p:nvSpPr>
        <p:spPr>
          <a:xfrm>
            <a:off x="2563521" y="148990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538"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539" name="Content Placeholder 13"/>
          <p:cNvSpPr>
            <a:spLocks noGrp="1"/>
          </p:cNvSpPr>
          <p:nvPr>
            <p:ph sz="quarter" idx="30" hasCustomPrompt="1"/>
          </p:nvPr>
        </p:nvSpPr>
        <p:spPr>
          <a:xfrm>
            <a:off x="4353294" y="148990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540"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541" name="Content Placeholder 13"/>
          <p:cNvSpPr>
            <a:spLocks noGrp="1"/>
          </p:cNvSpPr>
          <p:nvPr>
            <p:ph sz="quarter" idx="34" hasCustomPrompt="1"/>
          </p:nvPr>
        </p:nvSpPr>
        <p:spPr>
          <a:xfrm>
            <a:off x="773746" y="220508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542" name="Picture Placeholder 3"/>
          <p:cNvSpPr>
            <a:spLocks noGrp="1"/>
          </p:cNvSpPr>
          <p:nvPr>
            <p:ph type="pic" sz="quarter" idx="35"/>
          </p:nvPr>
        </p:nvSpPr>
        <p:spPr>
          <a:xfrm>
            <a:off x="205980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543" name="Content Placeholder 13"/>
          <p:cNvSpPr>
            <a:spLocks noGrp="1"/>
          </p:cNvSpPr>
          <p:nvPr>
            <p:ph sz="quarter" idx="36" hasCustomPrompt="1"/>
          </p:nvPr>
        </p:nvSpPr>
        <p:spPr>
          <a:xfrm>
            <a:off x="2563521" y="220508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544"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545" name="Content Placeholder 13"/>
          <p:cNvSpPr>
            <a:spLocks noGrp="1"/>
          </p:cNvSpPr>
          <p:nvPr>
            <p:ph sz="quarter" idx="38" hasCustomPrompt="1"/>
          </p:nvPr>
        </p:nvSpPr>
        <p:spPr>
          <a:xfrm>
            <a:off x="4353294" y="220508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546" name="Text Placeholder 4"/>
          <p:cNvSpPr>
            <a:spLocks noGrp="1"/>
          </p:cNvSpPr>
          <p:nvPr>
            <p:ph type="body" sz="quarter" idx="41"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1053140" name="Title 1"/>
          <p:cNvSpPr>
            <a:spLocks noGrp="1"/>
          </p:cNvSpPr>
          <p:nvPr>
            <p:ph type="title"/>
          </p:nvPr>
        </p:nvSpPr>
        <p:spPr>
          <a:xfrm>
            <a:off x="431962" y="132269"/>
            <a:ext cx="4895533" cy="386260"/>
          </a:xfrm>
        </p:spPr>
        <p:txBody>
          <a:bodyPr/>
          <a:lstStyle/>
          <a:p>
            <a:r>
              <a:rPr lang="en-US"/>
              <a:t>Click to edit Master title style</a:t>
            </a:r>
          </a:p>
        </p:txBody>
      </p:sp>
      <p:sp>
        <p:nvSpPr>
          <p:cNvPr id="1053141"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142" name="Content Placeholder 13"/>
          <p:cNvSpPr>
            <a:spLocks noGrp="1"/>
          </p:cNvSpPr>
          <p:nvPr>
            <p:ph sz="quarter" idx="18" hasCustomPrompt="1"/>
          </p:nvPr>
        </p:nvSpPr>
        <p:spPr>
          <a:xfrm>
            <a:off x="773746" y="77472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143" name="Picture Placeholder 3"/>
          <p:cNvSpPr>
            <a:spLocks noGrp="1"/>
          </p:cNvSpPr>
          <p:nvPr>
            <p:ph type="pic" sz="quarter" idx="19"/>
          </p:nvPr>
        </p:nvSpPr>
        <p:spPr>
          <a:xfrm>
            <a:off x="205980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144" name="Content Placeholder 13"/>
          <p:cNvSpPr>
            <a:spLocks noGrp="1"/>
          </p:cNvSpPr>
          <p:nvPr>
            <p:ph sz="quarter" idx="20" hasCustomPrompt="1"/>
          </p:nvPr>
        </p:nvSpPr>
        <p:spPr>
          <a:xfrm>
            <a:off x="2563521" y="77472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145"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146" name="Content Placeholder 13"/>
          <p:cNvSpPr>
            <a:spLocks noGrp="1"/>
          </p:cNvSpPr>
          <p:nvPr>
            <p:ph sz="quarter" idx="22" hasCustomPrompt="1"/>
          </p:nvPr>
        </p:nvSpPr>
        <p:spPr>
          <a:xfrm>
            <a:off x="4353294" y="77472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147"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148" name="Content Placeholder 13"/>
          <p:cNvSpPr>
            <a:spLocks noGrp="1"/>
          </p:cNvSpPr>
          <p:nvPr>
            <p:ph sz="quarter" idx="26" hasCustomPrompt="1"/>
          </p:nvPr>
        </p:nvSpPr>
        <p:spPr>
          <a:xfrm>
            <a:off x="773746" y="148990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149" name="Picture Placeholder 3"/>
          <p:cNvSpPr>
            <a:spLocks noGrp="1"/>
          </p:cNvSpPr>
          <p:nvPr>
            <p:ph type="pic" sz="quarter" idx="27"/>
          </p:nvPr>
        </p:nvSpPr>
        <p:spPr>
          <a:xfrm>
            <a:off x="205980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150" name="Content Placeholder 13"/>
          <p:cNvSpPr>
            <a:spLocks noGrp="1"/>
          </p:cNvSpPr>
          <p:nvPr>
            <p:ph sz="quarter" idx="28" hasCustomPrompt="1"/>
          </p:nvPr>
        </p:nvSpPr>
        <p:spPr>
          <a:xfrm>
            <a:off x="2563521" y="148990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151"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152" name="Content Placeholder 13"/>
          <p:cNvSpPr>
            <a:spLocks noGrp="1"/>
          </p:cNvSpPr>
          <p:nvPr>
            <p:ph sz="quarter" idx="30" hasCustomPrompt="1"/>
          </p:nvPr>
        </p:nvSpPr>
        <p:spPr>
          <a:xfrm>
            <a:off x="4353294" y="148990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153"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154" name="Content Placeholder 13"/>
          <p:cNvSpPr>
            <a:spLocks noGrp="1"/>
          </p:cNvSpPr>
          <p:nvPr>
            <p:ph sz="quarter" idx="34" hasCustomPrompt="1"/>
          </p:nvPr>
        </p:nvSpPr>
        <p:spPr>
          <a:xfrm>
            <a:off x="773746" y="220508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155" name="Picture Placeholder 3"/>
          <p:cNvSpPr>
            <a:spLocks noGrp="1"/>
          </p:cNvSpPr>
          <p:nvPr>
            <p:ph type="pic" sz="quarter" idx="35"/>
          </p:nvPr>
        </p:nvSpPr>
        <p:spPr>
          <a:xfrm>
            <a:off x="205980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156" name="Content Placeholder 13"/>
          <p:cNvSpPr>
            <a:spLocks noGrp="1"/>
          </p:cNvSpPr>
          <p:nvPr>
            <p:ph sz="quarter" idx="36" hasCustomPrompt="1"/>
          </p:nvPr>
        </p:nvSpPr>
        <p:spPr>
          <a:xfrm>
            <a:off x="2563521" y="220508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157"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158" name="Content Placeholder 13"/>
          <p:cNvSpPr>
            <a:spLocks noGrp="1"/>
          </p:cNvSpPr>
          <p:nvPr>
            <p:ph sz="quarter" idx="38" hasCustomPrompt="1"/>
          </p:nvPr>
        </p:nvSpPr>
        <p:spPr>
          <a:xfrm>
            <a:off x="4353294" y="220508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1053300" name="Title 1"/>
          <p:cNvSpPr>
            <a:spLocks noGrp="1"/>
          </p:cNvSpPr>
          <p:nvPr>
            <p:ph type="title"/>
          </p:nvPr>
        </p:nvSpPr>
        <p:spPr>
          <a:xfrm>
            <a:off x="431962" y="132269"/>
            <a:ext cx="4895533" cy="386260"/>
          </a:xfrm>
        </p:spPr>
        <p:txBody>
          <a:bodyPr/>
          <a:lstStyle/>
          <a:p>
            <a:r>
              <a:rPr lang="en-US"/>
              <a:t>Click to edit Master title style</a:t>
            </a:r>
          </a:p>
        </p:txBody>
      </p:sp>
      <p:sp>
        <p:nvSpPr>
          <p:cNvPr id="1053301"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302" name="Content Placeholder 13"/>
          <p:cNvSpPr>
            <a:spLocks noGrp="1"/>
          </p:cNvSpPr>
          <p:nvPr>
            <p:ph sz="quarter" idx="18" hasCustomPrompt="1"/>
          </p:nvPr>
        </p:nvSpPr>
        <p:spPr>
          <a:xfrm>
            <a:off x="773746" y="774727"/>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303" name="Picture Placeholder 3"/>
          <p:cNvSpPr>
            <a:spLocks noGrp="1"/>
          </p:cNvSpPr>
          <p:nvPr>
            <p:ph type="pic" sz="quarter" idx="19"/>
          </p:nvPr>
        </p:nvSpPr>
        <p:spPr>
          <a:xfrm>
            <a:off x="205980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304" name="Content Placeholder 13"/>
          <p:cNvSpPr>
            <a:spLocks noGrp="1"/>
          </p:cNvSpPr>
          <p:nvPr>
            <p:ph sz="quarter" idx="20" hasCustomPrompt="1"/>
          </p:nvPr>
        </p:nvSpPr>
        <p:spPr>
          <a:xfrm>
            <a:off x="2563521" y="774727"/>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305"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306" name="Content Placeholder 13"/>
          <p:cNvSpPr>
            <a:spLocks noGrp="1"/>
          </p:cNvSpPr>
          <p:nvPr>
            <p:ph sz="quarter" idx="22" hasCustomPrompt="1"/>
          </p:nvPr>
        </p:nvSpPr>
        <p:spPr>
          <a:xfrm>
            <a:off x="4353294" y="774727"/>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307"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308" name="Content Placeholder 13"/>
          <p:cNvSpPr>
            <a:spLocks noGrp="1"/>
          </p:cNvSpPr>
          <p:nvPr>
            <p:ph sz="quarter" idx="26" hasCustomPrompt="1"/>
          </p:nvPr>
        </p:nvSpPr>
        <p:spPr>
          <a:xfrm>
            <a:off x="773746" y="1836230"/>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309" name="Picture Placeholder 3"/>
          <p:cNvSpPr>
            <a:spLocks noGrp="1"/>
          </p:cNvSpPr>
          <p:nvPr>
            <p:ph type="pic" sz="quarter" idx="27"/>
          </p:nvPr>
        </p:nvSpPr>
        <p:spPr>
          <a:xfrm>
            <a:off x="205980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310" name="Content Placeholder 13"/>
          <p:cNvSpPr>
            <a:spLocks noGrp="1"/>
          </p:cNvSpPr>
          <p:nvPr>
            <p:ph sz="quarter" idx="28" hasCustomPrompt="1"/>
          </p:nvPr>
        </p:nvSpPr>
        <p:spPr>
          <a:xfrm>
            <a:off x="2563521" y="1836230"/>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311"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312" name="Content Placeholder 13"/>
          <p:cNvSpPr>
            <a:spLocks noGrp="1"/>
          </p:cNvSpPr>
          <p:nvPr>
            <p:ph sz="quarter" idx="30" hasCustomPrompt="1"/>
          </p:nvPr>
        </p:nvSpPr>
        <p:spPr>
          <a:xfrm>
            <a:off x="4353294" y="1836230"/>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313" name="Text Placeholder 4"/>
          <p:cNvSpPr>
            <a:spLocks noGrp="1"/>
          </p:cNvSpPr>
          <p:nvPr>
            <p:ph type="body" sz="quarter" idx="41"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1053127" name="Title 1"/>
          <p:cNvSpPr>
            <a:spLocks noGrp="1"/>
          </p:cNvSpPr>
          <p:nvPr>
            <p:ph type="title"/>
          </p:nvPr>
        </p:nvSpPr>
        <p:spPr>
          <a:xfrm>
            <a:off x="431962" y="132269"/>
            <a:ext cx="4895533" cy="386260"/>
          </a:xfrm>
        </p:spPr>
        <p:txBody>
          <a:bodyPr/>
          <a:lstStyle/>
          <a:p>
            <a:r>
              <a:rPr lang="en-US"/>
              <a:t>Click to edit Master title style</a:t>
            </a:r>
          </a:p>
        </p:txBody>
      </p:sp>
      <p:sp>
        <p:nvSpPr>
          <p:cNvPr id="1053128"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129" name="Content Placeholder 13"/>
          <p:cNvSpPr>
            <a:spLocks noGrp="1"/>
          </p:cNvSpPr>
          <p:nvPr>
            <p:ph sz="quarter" idx="18" hasCustomPrompt="1"/>
          </p:nvPr>
        </p:nvSpPr>
        <p:spPr>
          <a:xfrm>
            <a:off x="773746" y="774727"/>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130" name="Picture Placeholder 3"/>
          <p:cNvSpPr>
            <a:spLocks noGrp="1"/>
          </p:cNvSpPr>
          <p:nvPr>
            <p:ph type="pic" sz="quarter" idx="19"/>
          </p:nvPr>
        </p:nvSpPr>
        <p:spPr>
          <a:xfrm>
            <a:off x="205980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131" name="Content Placeholder 13"/>
          <p:cNvSpPr>
            <a:spLocks noGrp="1"/>
          </p:cNvSpPr>
          <p:nvPr>
            <p:ph sz="quarter" idx="20" hasCustomPrompt="1"/>
          </p:nvPr>
        </p:nvSpPr>
        <p:spPr>
          <a:xfrm>
            <a:off x="2563521" y="774727"/>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132"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133" name="Content Placeholder 13"/>
          <p:cNvSpPr>
            <a:spLocks noGrp="1"/>
          </p:cNvSpPr>
          <p:nvPr>
            <p:ph sz="quarter" idx="22" hasCustomPrompt="1"/>
          </p:nvPr>
        </p:nvSpPr>
        <p:spPr>
          <a:xfrm>
            <a:off x="4353294" y="774727"/>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134"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135" name="Content Placeholder 13"/>
          <p:cNvSpPr>
            <a:spLocks noGrp="1"/>
          </p:cNvSpPr>
          <p:nvPr>
            <p:ph sz="quarter" idx="26" hasCustomPrompt="1"/>
          </p:nvPr>
        </p:nvSpPr>
        <p:spPr>
          <a:xfrm>
            <a:off x="773746" y="1836230"/>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136" name="Picture Placeholder 3"/>
          <p:cNvSpPr>
            <a:spLocks noGrp="1"/>
          </p:cNvSpPr>
          <p:nvPr>
            <p:ph type="pic" sz="quarter" idx="27"/>
          </p:nvPr>
        </p:nvSpPr>
        <p:spPr>
          <a:xfrm>
            <a:off x="205980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137" name="Content Placeholder 13"/>
          <p:cNvSpPr>
            <a:spLocks noGrp="1"/>
          </p:cNvSpPr>
          <p:nvPr>
            <p:ph sz="quarter" idx="28" hasCustomPrompt="1"/>
          </p:nvPr>
        </p:nvSpPr>
        <p:spPr>
          <a:xfrm>
            <a:off x="2563521" y="1836230"/>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138"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139" name="Content Placeholder 13"/>
          <p:cNvSpPr>
            <a:spLocks noGrp="1"/>
          </p:cNvSpPr>
          <p:nvPr>
            <p:ph sz="quarter" idx="30" hasCustomPrompt="1"/>
          </p:nvPr>
        </p:nvSpPr>
        <p:spPr>
          <a:xfrm>
            <a:off x="4353294" y="1836230"/>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1053221" name="Title 1"/>
          <p:cNvSpPr>
            <a:spLocks noGrp="1"/>
          </p:cNvSpPr>
          <p:nvPr>
            <p:ph type="title"/>
          </p:nvPr>
        </p:nvSpPr>
        <p:spPr>
          <a:xfrm>
            <a:off x="431962" y="132269"/>
            <a:ext cx="4895533" cy="386260"/>
          </a:xfrm>
        </p:spPr>
        <p:txBody>
          <a:bodyPr/>
          <a:lstStyle/>
          <a:p>
            <a:r>
              <a:rPr lang="en-US"/>
              <a:t>Click to edit Master title style</a:t>
            </a:r>
          </a:p>
        </p:txBody>
      </p:sp>
      <p:sp>
        <p:nvSpPr>
          <p:cNvPr id="1053222"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223" name="Content Placeholder 13"/>
          <p:cNvSpPr>
            <a:spLocks noGrp="1"/>
          </p:cNvSpPr>
          <p:nvPr>
            <p:ph sz="quarter" idx="18" hasCustomPrompt="1"/>
          </p:nvPr>
        </p:nvSpPr>
        <p:spPr>
          <a:xfrm>
            <a:off x="1084328" y="774727"/>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24"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225" name="Content Placeholder 13"/>
          <p:cNvSpPr>
            <a:spLocks noGrp="1"/>
          </p:cNvSpPr>
          <p:nvPr>
            <p:ph sz="quarter" idx="20" hasCustomPrompt="1"/>
          </p:nvPr>
        </p:nvSpPr>
        <p:spPr>
          <a:xfrm>
            <a:off x="3780855" y="774727"/>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26"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227" name="Content Placeholder 13"/>
          <p:cNvSpPr>
            <a:spLocks noGrp="1"/>
          </p:cNvSpPr>
          <p:nvPr>
            <p:ph sz="quarter" idx="26" hasCustomPrompt="1"/>
          </p:nvPr>
        </p:nvSpPr>
        <p:spPr>
          <a:xfrm>
            <a:off x="1084328" y="1836230"/>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28"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229" name="Content Placeholder 13"/>
          <p:cNvSpPr>
            <a:spLocks noGrp="1"/>
          </p:cNvSpPr>
          <p:nvPr>
            <p:ph sz="quarter" idx="28" hasCustomPrompt="1"/>
          </p:nvPr>
        </p:nvSpPr>
        <p:spPr>
          <a:xfrm>
            <a:off x="3780855" y="1836230"/>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30" name="Text Placeholder 4"/>
          <p:cNvSpPr>
            <a:spLocks noGrp="1"/>
          </p:cNvSpPr>
          <p:nvPr>
            <p:ph type="body" sz="quarter" idx="41"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1052420" name="Title 1"/>
          <p:cNvSpPr>
            <a:spLocks noGrp="1"/>
          </p:cNvSpPr>
          <p:nvPr>
            <p:ph type="title"/>
          </p:nvPr>
        </p:nvSpPr>
        <p:spPr/>
        <p:txBody>
          <a:bodyPr/>
          <a:lstStyle/>
          <a:p>
            <a:r>
              <a:rPr lang="en-US" dirty="0"/>
              <a:t>Click to edit Master title style</a:t>
            </a:r>
          </a:p>
        </p:txBody>
      </p:sp>
      <p:sp>
        <p:nvSpPr>
          <p:cNvPr id="1052421" name="Content Placeholder 2"/>
          <p:cNvSpPr>
            <a:spLocks noGrp="1"/>
          </p:cNvSpPr>
          <p:nvPr>
            <p:ph idx="1"/>
          </p:nvPr>
        </p:nvSpPr>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24951" indent="-116975">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1053422" name="Title 1"/>
          <p:cNvSpPr>
            <a:spLocks noGrp="1"/>
          </p:cNvSpPr>
          <p:nvPr>
            <p:ph type="title"/>
          </p:nvPr>
        </p:nvSpPr>
        <p:spPr>
          <a:xfrm>
            <a:off x="431962" y="132269"/>
            <a:ext cx="4895533" cy="386260"/>
          </a:xfrm>
        </p:spPr>
        <p:txBody>
          <a:bodyPr/>
          <a:lstStyle/>
          <a:p>
            <a:r>
              <a:rPr lang="en-US"/>
              <a:t>Click to edit Master title style</a:t>
            </a:r>
          </a:p>
        </p:txBody>
      </p:sp>
      <p:sp>
        <p:nvSpPr>
          <p:cNvPr id="1053423"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424" name="Content Placeholder 13"/>
          <p:cNvSpPr>
            <a:spLocks noGrp="1"/>
          </p:cNvSpPr>
          <p:nvPr>
            <p:ph sz="quarter" idx="18" hasCustomPrompt="1"/>
          </p:nvPr>
        </p:nvSpPr>
        <p:spPr>
          <a:xfrm>
            <a:off x="1084328" y="774727"/>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425"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426" name="Content Placeholder 13"/>
          <p:cNvSpPr>
            <a:spLocks noGrp="1"/>
          </p:cNvSpPr>
          <p:nvPr>
            <p:ph sz="quarter" idx="20" hasCustomPrompt="1"/>
          </p:nvPr>
        </p:nvSpPr>
        <p:spPr>
          <a:xfrm>
            <a:off x="3780855" y="774727"/>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427"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428" name="Content Placeholder 13"/>
          <p:cNvSpPr>
            <a:spLocks noGrp="1"/>
          </p:cNvSpPr>
          <p:nvPr>
            <p:ph sz="quarter" idx="26" hasCustomPrompt="1"/>
          </p:nvPr>
        </p:nvSpPr>
        <p:spPr>
          <a:xfrm>
            <a:off x="1084328" y="1836230"/>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429"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430" name="Content Placeholder 13"/>
          <p:cNvSpPr>
            <a:spLocks noGrp="1"/>
          </p:cNvSpPr>
          <p:nvPr>
            <p:ph sz="quarter" idx="28" hasCustomPrompt="1"/>
          </p:nvPr>
        </p:nvSpPr>
        <p:spPr>
          <a:xfrm>
            <a:off x="3780855" y="1836230"/>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1053338" name="Title 1"/>
          <p:cNvSpPr>
            <a:spLocks noGrp="1"/>
          </p:cNvSpPr>
          <p:nvPr>
            <p:ph type="title"/>
          </p:nvPr>
        </p:nvSpPr>
        <p:spPr>
          <a:xfrm>
            <a:off x="431962" y="132269"/>
            <a:ext cx="4895533" cy="386260"/>
          </a:xfrm>
        </p:spPr>
        <p:txBody>
          <a:bodyPr/>
          <a:lstStyle/>
          <a:p>
            <a:r>
              <a:rPr lang="en-US"/>
              <a:t>Click to edit Master title style</a:t>
            </a:r>
          </a:p>
        </p:txBody>
      </p:sp>
      <p:sp>
        <p:nvSpPr>
          <p:cNvPr id="1053339"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340" name="Content Placeholder 13"/>
          <p:cNvSpPr>
            <a:spLocks noGrp="1"/>
          </p:cNvSpPr>
          <p:nvPr>
            <p:ph sz="quarter" idx="18" hasCustomPrompt="1"/>
          </p:nvPr>
        </p:nvSpPr>
        <p:spPr>
          <a:xfrm>
            <a:off x="271814"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341" name="Picture Placeholder 3"/>
          <p:cNvSpPr>
            <a:spLocks noGrp="1"/>
          </p:cNvSpPr>
          <p:nvPr>
            <p:ph type="pic" sz="quarter" idx="19"/>
          </p:nvPr>
        </p:nvSpPr>
        <p:spPr>
          <a:xfrm>
            <a:off x="252692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342" name="Content Placeholder 13"/>
          <p:cNvSpPr>
            <a:spLocks noGrp="1"/>
          </p:cNvSpPr>
          <p:nvPr>
            <p:ph sz="quarter" idx="20" hasCustomPrompt="1"/>
          </p:nvPr>
        </p:nvSpPr>
        <p:spPr>
          <a:xfrm>
            <a:off x="205980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343"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344" name="Content Placeholder 13"/>
          <p:cNvSpPr>
            <a:spLocks noGrp="1"/>
          </p:cNvSpPr>
          <p:nvPr>
            <p:ph sz="quarter" idx="22" hasCustomPrompt="1"/>
          </p:nvPr>
        </p:nvSpPr>
        <p:spPr>
          <a:xfrm>
            <a:off x="3847791"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345" name="Text Placeholder 4"/>
          <p:cNvSpPr>
            <a:spLocks noGrp="1"/>
          </p:cNvSpPr>
          <p:nvPr>
            <p:ph type="body" sz="quarter" idx="41"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1053214" name="Title 1"/>
          <p:cNvSpPr>
            <a:spLocks noGrp="1"/>
          </p:cNvSpPr>
          <p:nvPr>
            <p:ph type="title"/>
          </p:nvPr>
        </p:nvSpPr>
        <p:spPr>
          <a:xfrm>
            <a:off x="431962" y="132269"/>
            <a:ext cx="4895533" cy="386260"/>
          </a:xfrm>
        </p:spPr>
        <p:txBody>
          <a:bodyPr/>
          <a:lstStyle/>
          <a:p>
            <a:r>
              <a:rPr lang="en-US"/>
              <a:t>Click to edit Master title style</a:t>
            </a:r>
          </a:p>
        </p:txBody>
      </p:sp>
      <p:sp>
        <p:nvSpPr>
          <p:cNvPr id="1053215"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216" name="Content Placeholder 13"/>
          <p:cNvSpPr>
            <a:spLocks noGrp="1"/>
          </p:cNvSpPr>
          <p:nvPr>
            <p:ph sz="quarter" idx="18" hasCustomPrompt="1"/>
          </p:nvPr>
        </p:nvSpPr>
        <p:spPr>
          <a:xfrm>
            <a:off x="271814"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17" name="Picture Placeholder 3"/>
          <p:cNvSpPr>
            <a:spLocks noGrp="1"/>
          </p:cNvSpPr>
          <p:nvPr>
            <p:ph type="pic" sz="quarter" idx="19"/>
          </p:nvPr>
        </p:nvSpPr>
        <p:spPr>
          <a:xfrm>
            <a:off x="2526925"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218" name="Content Placeholder 13"/>
          <p:cNvSpPr>
            <a:spLocks noGrp="1"/>
          </p:cNvSpPr>
          <p:nvPr>
            <p:ph sz="quarter" idx="20" hasCustomPrompt="1"/>
          </p:nvPr>
        </p:nvSpPr>
        <p:spPr>
          <a:xfrm>
            <a:off x="205980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219"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220" name="Content Placeholder 13"/>
          <p:cNvSpPr>
            <a:spLocks noGrp="1"/>
          </p:cNvSpPr>
          <p:nvPr>
            <p:ph sz="quarter" idx="22" hasCustomPrompt="1"/>
          </p:nvPr>
        </p:nvSpPr>
        <p:spPr>
          <a:xfrm>
            <a:off x="3847791"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1053449" name="Title 1"/>
          <p:cNvSpPr>
            <a:spLocks noGrp="1"/>
          </p:cNvSpPr>
          <p:nvPr>
            <p:ph type="title"/>
          </p:nvPr>
        </p:nvSpPr>
        <p:spPr>
          <a:xfrm>
            <a:off x="431962" y="132269"/>
            <a:ext cx="4895533" cy="386260"/>
          </a:xfrm>
        </p:spPr>
        <p:txBody>
          <a:bodyPr/>
          <a:lstStyle/>
          <a:p>
            <a:r>
              <a:rPr lang="en-US"/>
              <a:t>Click to edit Master title style</a:t>
            </a:r>
          </a:p>
        </p:txBody>
      </p:sp>
      <p:sp>
        <p:nvSpPr>
          <p:cNvPr id="1053450" name="Picture Placeholder 3"/>
          <p:cNvSpPr>
            <a:spLocks noGrp="1"/>
          </p:cNvSpPr>
          <p:nvPr>
            <p:ph type="pic" sz="quarter" idx="10"/>
          </p:nvPr>
        </p:nvSpPr>
        <p:spPr>
          <a:xfrm>
            <a:off x="577081"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451"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452"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453" name="Content Placeholder 13"/>
          <p:cNvSpPr>
            <a:spLocks noGrp="1"/>
          </p:cNvSpPr>
          <p:nvPr>
            <p:ph sz="quarter" idx="20" hasCustomPrompt="1"/>
          </p:nvPr>
        </p:nvSpPr>
        <p:spPr>
          <a:xfrm>
            <a:off x="1664308"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454"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455"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456" name="Text Placeholder 4"/>
          <p:cNvSpPr>
            <a:spLocks noGrp="1"/>
          </p:cNvSpPr>
          <p:nvPr>
            <p:ph type="body" sz="quarter" idx="41"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
        <p:nvSpPr>
          <p:cNvPr id="1053457"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3458" name="Content Placeholder 13"/>
          <p:cNvSpPr>
            <a:spLocks noGrp="1"/>
          </p:cNvSpPr>
          <p:nvPr>
            <p:ph sz="quarter" idx="43" hasCustomPrompt="1"/>
          </p:nvPr>
        </p:nvSpPr>
        <p:spPr>
          <a:xfrm>
            <a:off x="43133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1053356" name="Title 1"/>
          <p:cNvSpPr>
            <a:spLocks noGrp="1"/>
          </p:cNvSpPr>
          <p:nvPr>
            <p:ph type="title"/>
          </p:nvPr>
        </p:nvSpPr>
        <p:spPr>
          <a:xfrm>
            <a:off x="431962" y="132269"/>
            <a:ext cx="4895533" cy="386260"/>
          </a:xfrm>
        </p:spPr>
        <p:txBody>
          <a:bodyPr/>
          <a:lstStyle/>
          <a:p>
            <a:r>
              <a:rPr lang="en-US"/>
              <a:t>Click to edit Master title style</a:t>
            </a:r>
          </a:p>
        </p:txBody>
      </p:sp>
      <p:sp>
        <p:nvSpPr>
          <p:cNvPr id="1053357" name="Picture Placeholder 3"/>
          <p:cNvSpPr>
            <a:spLocks noGrp="1"/>
          </p:cNvSpPr>
          <p:nvPr>
            <p:ph type="pic" sz="quarter" idx="10"/>
          </p:nvPr>
        </p:nvSpPr>
        <p:spPr>
          <a:xfrm>
            <a:off x="577081"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358"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359"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360" name="Content Placeholder 13"/>
          <p:cNvSpPr>
            <a:spLocks noGrp="1"/>
          </p:cNvSpPr>
          <p:nvPr>
            <p:ph sz="quarter" idx="20" hasCustomPrompt="1"/>
          </p:nvPr>
        </p:nvSpPr>
        <p:spPr>
          <a:xfrm>
            <a:off x="1664308"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361"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362"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3363"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3364" name="Content Placeholder 13"/>
          <p:cNvSpPr>
            <a:spLocks noGrp="1"/>
          </p:cNvSpPr>
          <p:nvPr>
            <p:ph sz="quarter" idx="43" hasCustomPrompt="1"/>
          </p:nvPr>
        </p:nvSpPr>
        <p:spPr>
          <a:xfrm>
            <a:off x="43133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0608" name="Title 1"/>
          <p:cNvSpPr>
            <a:spLocks noGrp="1"/>
          </p:cNvSpPr>
          <p:nvPr>
            <p:ph type="ctrTitle"/>
          </p:nvPr>
        </p:nvSpPr>
        <p:spPr>
          <a:xfrm>
            <a:off x="431961" y="1006530"/>
            <a:ext cx="4895533" cy="694519"/>
          </a:xfrm>
        </p:spPr>
        <p:txBody>
          <a:bodyPr>
            <a:normAutofit/>
          </a:bodyPr>
          <a:lstStyle>
            <a:lvl1pPr>
              <a:defRPr sz="1700"/>
            </a:lvl1pPr>
          </a:lstStyle>
          <a:p>
            <a:r>
              <a:rPr lang="en-US" dirty="0" smtClean="0"/>
              <a:t>Click to edit Master title style</a:t>
            </a:r>
            <a:endParaRPr lang="en-US" dirty="0"/>
          </a:p>
        </p:txBody>
      </p:sp>
      <p:sp>
        <p:nvSpPr>
          <p:cNvPr id="1050609" name="Subtitle 2"/>
          <p:cNvSpPr>
            <a:spLocks noGrp="1"/>
          </p:cNvSpPr>
          <p:nvPr>
            <p:ph type="subTitle" idx="1"/>
          </p:nvPr>
        </p:nvSpPr>
        <p:spPr>
          <a:xfrm>
            <a:off x="863919" y="1836050"/>
            <a:ext cx="4031615" cy="828022"/>
          </a:xfrm>
        </p:spPr>
        <p:txBody>
          <a:bodyPr/>
          <a:lstStyle>
            <a:lvl1pPr marL="0" indent="0" algn="ctr">
              <a:buNone/>
              <a:defRPr>
                <a:solidFill>
                  <a:schemeClr val="tx1">
                    <a:tint val="75000"/>
                  </a:schemeClr>
                </a:solidFill>
              </a:defRPr>
            </a:lvl1pPr>
            <a:lvl2pPr marL="287938" indent="0" algn="ctr">
              <a:buNone/>
              <a:defRPr>
                <a:solidFill>
                  <a:schemeClr val="tx1">
                    <a:tint val="75000"/>
                  </a:schemeClr>
                </a:solidFill>
              </a:defRPr>
            </a:lvl2pPr>
            <a:lvl3pPr marL="575875" indent="0" algn="ctr">
              <a:buNone/>
              <a:defRPr>
                <a:solidFill>
                  <a:schemeClr val="tx1">
                    <a:tint val="75000"/>
                  </a:schemeClr>
                </a:solidFill>
              </a:defRPr>
            </a:lvl3pPr>
            <a:lvl4pPr marL="863813" indent="0" algn="ctr">
              <a:buNone/>
              <a:defRPr>
                <a:solidFill>
                  <a:schemeClr val="tx1">
                    <a:tint val="75000"/>
                  </a:schemeClr>
                </a:solidFill>
              </a:defRPr>
            </a:lvl4pPr>
            <a:lvl5pPr marL="1151749" indent="0" algn="ctr">
              <a:buNone/>
              <a:defRPr>
                <a:solidFill>
                  <a:schemeClr val="tx1">
                    <a:tint val="75000"/>
                  </a:schemeClr>
                </a:solidFill>
              </a:defRPr>
            </a:lvl5pPr>
            <a:lvl6pPr marL="1439687" indent="0" algn="ctr">
              <a:buNone/>
              <a:defRPr>
                <a:solidFill>
                  <a:schemeClr val="tx1">
                    <a:tint val="75000"/>
                  </a:schemeClr>
                </a:solidFill>
              </a:defRPr>
            </a:lvl6pPr>
            <a:lvl7pPr marL="1727625" indent="0" algn="ctr">
              <a:buNone/>
              <a:defRPr>
                <a:solidFill>
                  <a:schemeClr val="tx1">
                    <a:tint val="75000"/>
                  </a:schemeClr>
                </a:solidFill>
              </a:defRPr>
            </a:lvl7pPr>
            <a:lvl8pPr marL="2015562" indent="0" algn="ctr">
              <a:buNone/>
              <a:defRPr>
                <a:solidFill>
                  <a:schemeClr val="tx1">
                    <a:tint val="75000"/>
                  </a:schemeClr>
                </a:solidFill>
              </a:defRPr>
            </a:lvl8pPr>
            <a:lvl9pPr marL="2303499"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50408" name="Title 1"/>
          <p:cNvSpPr>
            <a:spLocks noGrp="1"/>
          </p:cNvSpPr>
          <p:nvPr>
            <p:ph type="title"/>
          </p:nvPr>
        </p:nvSpPr>
        <p:spPr/>
        <p:txBody>
          <a:bodyPr/>
          <a:lstStyle/>
          <a:p>
            <a:r>
              <a:rPr lang="en-US" dirty="0" smtClean="0"/>
              <a:t>Click to edit Master title style</a:t>
            </a:r>
            <a:endParaRPr lang="en-US" dirty="0"/>
          </a:p>
        </p:txBody>
      </p:sp>
      <p:sp>
        <p:nvSpPr>
          <p:cNvPr id="1050409" name="Content Placeholder 2"/>
          <p:cNvSpPr>
            <a:spLocks noGrp="1"/>
          </p:cNvSpPr>
          <p:nvPr>
            <p:ph idx="1"/>
          </p:nvPr>
        </p:nvSpPr>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1050562" name="Title 1"/>
          <p:cNvSpPr>
            <a:spLocks noGrp="1"/>
          </p:cNvSpPr>
          <p:nvPr>
            <p:ph type="title"/>
          </p:nvPr>
        </p:nvSpPr>
        <p:spPr/>
        <p:txBody>
          <a:bodyPr/>
          <a:lstStyle/>
          <a:p>
            <a:r>
              <a:rPr lang="en-US" smtClean="0"/>
              <a:t>Click to edit Master title style</a:t>
            </a:r>
            <a:endParaRPr lang="en-US"/>
          </a:p>
        </p:txBody>
      </p:sp>
      <p:sp>
        <p:nvSpPr>
          <p:cNvPr id="1050563" name="Content Placeholder 2"/>
          <p:cNvSpPr>
            <a:spLocks noGrp="1"/>
          </p:cNvSpPr>
          <p:nvPr>
            <p:ph idx="1"/>
          </p:nvPr>
        </p:nvSpPr>
        <p:spPr>
          <a:xfrm>
            <a:off x="431961" y="686201"/>
            <a:ext cx="4895533" cy="2186310"/>
          </a:xfrm>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564"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1050828" name="Title 1"/>
          <p:cNvSpPr>
            <a:spLocks noGrp="1"/>
          </p:cNvSpPr>
          <p:nvPr>
            <p:ph type="title"/>
          </p:nvPr>
        </p:nvSpPr>
        <p:spPr/>
        <p:txBody>
          <a:bodyPr/>
          <a:lstStyle/>
          <a:p>
            <a:r>
              <a:rPr lang="en-US" dirty="0" smtClean="0"/>
              <a:t>Click to edit Master title style</a:t>
            </a:r>
            <a:endParaRPr lang="en-US" dirty="0"/>
          </a:p>
        </p:txBody>
      </p:sp>
      <p:sp>
        <p:nvSpPr>
          <p:cNvPr id="1050829" name="Content Placeholder 2"/>
          <p:cNvSpPr>
            <a:spLocks noGrp="1"/>
          </p:cNvSpPr>
          <p:nvPr>
            <p:ph idx="1"/>
          </p:nvPr>
        </p:nvSpPr>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24951" indent="-116975">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1050719" name="Title 1"/>
          <p:cNvSpPr>
            <a:spLocks noGrp="1"/>
          </p:cNvSpPr>
          <p:nvPr>
            <p:ph type="title"/>
          </p:nvPr>
        </p:nvSpPr>
        <p:spPr/>
        <p:txBody>
          <a:bodyPr/>
          <a:lstStyle/>
          <a:p>
            <a:r>
              <a:rPr lang="en-US" smtClean="0"/>
              <a:t>Click to edit Master title style</a:t>
            </a:r>
            <a:endParaRPr lang="en-US"/>
          </a:p>
        </p:txBody>
      </p:sp>
      <p:sp>
        <p:nvSpPr>
          <p:cNvPr id="1050720" name="Content Placeholder 2"/>
          <p:cNvSpPr>
            <a:spLocks noGrp="1"/>
          </p:cNvSpPr>
          <p:nvPr>
            <p:ph idx="1"/>
          </p:nvPr>
        </p:nvSpPr>
        <p:spPr>
          <a:xfrm>
            <a:off x="431961" y="686201"/>
            <a:ext cx="4895533" cy="2186310"/>
          </a:xfrm>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15953" indent="-107976">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21"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1052442" name="Title 1"/>
          <p:cNvSpPr>
            <a:spLocks noGrp="1"/>
          </p:cNvSpPr>
          <p:nvPr>
            <p:ph type="title"/>
          </p:nvPr>
        </p:nvSpPr>
        <p:spPr/>
        <p:txBody>
          <a:bodyPr/>
          <a:lstStyle/>
          <a:p>
            <a:r>
              <a:rPr lang="en-US"/>
              <a:t>Click to edit Master title style</a:t>
            </a:r>
          </a:p>
        </p:txBody>
      </p:sp>
      <p:sp>
        <p:nvSpPr>
          <p:cNvPr id="1052443" name="Content Placeholder 2"/>
          <p:cNvSpPr>
            <a:spLocks noGrp="1"/>
          </p:cNvSpPr>
          <p:nvPr>
            <p:ph idx="1"/>
          </p:nvPr>
        </p:nvSpPr>
        <p:spPr>
          <a:xfrm>
            <a:off x="431962" y="686201"/>
            <a:ext cx="4895533" cy="2186310"/>
          </a:xfrm>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15953" indent="-107976">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444" name="Text Placeholder 4"/>
          <p:cNvSpPr>
            <a:spLocks noGrp="1"/>
          </p:cNvSpPr>
          <p:nvPr>
            <p:ph type="body" sz="quarter" idx="10"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050708" name="Title 1"/>
          <p:cNvSpPr>
            <a:spLocks noGrp="1"/>
          </p:cNvSpPr>
          <p:nvPr>
            <p:ph type="title"/>
          </p:nvPr>
        </p:nvSpPr>
        <p:spPr/>
        <p:txBody>
          <a:bodyPr/>
          <a:lstStyle/>
          <a:p>
            <a:r>
              <a:rPr lang="en-US" smtClean="0"/>
              <a:t>Click to edit Master title style</a:t>
            </a:r>
            <a:endParaRPr lang="en-US"/>
          </a:p>
        </p:txBody>
      </p:sp>
      <p:sp>
        <p:nvSpPr>
          <p:cNvPr id="1050709" name="Content Placeholder 2"/>
          <p:cNvSpPr>
            <a:spLocks noGrp="1"/>
          </p:cNvSpPr>
          <p:nvPr>
            <p:ph sz="half" idx="1"/>
          </p:nvPr>
        </p:nvSpPr>
        <p:spPr>
          <a:xfrm>
            <a:off x="431959"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10" name="Content Placeholder 3"/>
          <p:cNvSpPr>
            <a:spLocks noGrp="1"/>
          </p:cNvSpPr>
          <p:nvPr>
            <p:ph sz="half" idx="2"/>
          </p:nvPr>
        </p:nvSpPr>
        <p:spPr>
          <a:xfrm>
            <a:off x="2927720"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11"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050746" name="Title 1"/>
          <p:cNvSpPr>
            <a:spLocks noGrp="1"/>
          </p:cNvSpPr>
          <p:nvPr>
            <p:ph type="title"/>
          </p:nvPr>
        </p:nvSpPr>
        <p:spPr/>
        <p:txBody>
          <a:bodyPr/>
          <a:lstStyle/>
          <a:p>
            <a:r>
              <a:rPr lang="en-US" smtClean="0"/>
              <a:t>Click to edit Master title style</a:t>
            </a:r>
            <a:endParaRPr lang="en-US"/>
          </a:p>
        </p:txBody>
      </p:sp>
      <p:sp>
        <p:nvSpPr>
          <p:cNvPr id="1050747" name="Content Placeholder 2"/>
          <p:cNvSpPr>
            <a:spLocks noGrp="1"/>
          </p:cNvSpPr>
          <p:nvPr>
            <p:ph sz="half" idx="1"/>
          </p:nvPr>
        </p:nvSpPr>
        <p:spPr>
          <a:xfrm>
            <a:off x="431959"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48" name="Content Placeholder 3"/>
          <p:cNvSpPr>
            <a:spLocks noGrp="1"/>
          </p:cNvSpPr>
          <p:nvPr>
            <p:ph sz="half" idx="2"/>
          </p:nvPr>
        </p:nvSpPr>
        <p:spPr>
          <a:xfrm>
            <a:off x="2927720"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0571" name="Title 1"/>
          <p:cNvSpPr>
            <a:spLocks noGrp="1"/>
          </p:cNvSpPr>
          <p:nvPr>
            <p:ph type="title"/>
          </p:nvPr>
        </p:nvSpPr>
        <p:spPr/>
        <p:txBody>
          <a:bodyPr/>
          <a:lstStyle/>
          <a:p>
            <a:r>
              <a:rPr lang="en-US" smtClean="0"/>
              <a:t>Click to edit Master title style</a:t>
            </a:r>
            <a:endParaRPr lang="en-US"/>
          </a:p>
        </p:txBody>
      </p:sp>
      <p:sp>
        <p:nvSpPr>
          <p:cNvPr id="1050572" name="Text Placeholder 2"/>
          <p:cNvSpPr>
            <a:spLocks noGrp="1"/>
          </p:cNvSpPr>
          <p:nvPr>
            <p:ph type="body" idx="1"/>
          </p:nvPr>
        </p:nvSpPr>
        <p:spPr>
          <a:xfrm>
            <a:off x="431959" y="567538"/>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0573" name="Content Placeholder 3"/>
          <p:cNvSpPr>
            <a:spLocks noGrp="1"/>
          </p:cNvSpPr>
          <p:nvPr>
            <p:ph sz="half" idx="2"/>
          </p:nvPr>
        </p:nvSpPr>
        <p:spPr>
          <a:xfrm>
            <a:off x="431959" y="737163"/>
            <a:ext cx="2400771"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574" name="Text Placeholder 4"/>
          <p:cNvSpPr>
            <a:spLocks noGrp="1"/>
          </p:cNvSpPr>
          <p:nvPr>
            <p:ph type="body" sz="quarter" idx="3"/>
          </p:nvPr>
        </p:nvSpPr>
        <p:spPr>
          <a:xfrm>
            <a:off x="2925722" y="567538"/>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0575" name="Content Placeholder 5"/>
          <p:cNvSpPr>
            <a:spLocks noGrp="1"/>
          </p:cNvSpPr>
          <p:nvPr>
            <p:ph sz="quarter" idx="4"/>
          </p:nvPr>
        </p:nvSpPr>
        <p:spPr>
          <a:xfrm>
            <a:off x="2925722" y="737163"/>
            <a:ext cx="2401770"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1050628" name="Title 1"/>
          <p:cNvSpPr>
            <a:spLocks noGrp="1"/>
          </p:cNvSpPr>
          <p:nvPr>
            <p:ph type="title"/>
          </p:nvPr>
        </p:nvSpPr>
        <p:spPr/>
        <p:txBody>
          <a:bodyPr/>
          <a:lstStyle/>
          <a:p>
            <a:r>
              <a:rPr lang="en-US" smtClean="0"/>
              <a:t>Click to edit Master title style</a:t>
            </a:r>
            <a:endParaRPr lang="en-US"/>
          </a:p>
        </p:txBody>
      </p:sp>
      <p:sp>
        <p:nvSpPr>
          <p:cNvPr id="1050629" name="Text Placeholder 2"/>
          <p:cNvSpPr>
            <a:spLocks noGrp="1"/>
          </p:cNvSpPr>
          <p:nvPr>
            <p:ph type="body" idx="1"/>
          </p:nvPr>
        </p:nvSpPr>
        <p:spPr>
          <a:xfrm>
            <a:off x="431959" y="682384"/>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0630" name="Content Placeholder 3"/>
          <p:cNvSpPr>
            <a:spLocks noGrp="1"/>
          </p:cNvSpPr>
          <p:nvPr>
            <p:ph sz="half" idx="2"/>
          </p:nvPr>
        </p:nvSpPr>
        <p:spPr>
          <a:xfrm>
            <a:off x="431959" y="852010"/>
            <a:ext cx="2400771"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631" name="Text Placeholder 4"/>
          <p:cNvSpPr>
            <a:spLocks noGrp="1"/>
          </p:cNvSpPr>
          <p:nvPr>
            <p:ph type="body" sz="quarter" idx="3"/>
          </p:nvPr>
        </p:nvSpPr>
        <p:spPr>
          <a:xfrm>
            <a:off x="2925722" y="682384"/>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0632" name="Content Placeholder 5"/>
          <p:cNvSpPr>
            <a:spLocks noGrp="1"/>
          </p:cNvSpPr>
          <p:nvPr>
            <p:ph sz="quarter" idx="4"/>
          </p:nvPr>
        </p:nvSpPr>
        <p:spPr>
          <a:xfrm>
            <a:off x="2925722" y="852010"/>
            <a:ext cx="2401770"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633"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0447"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1050599" name="Title 1"/>
          <p:cNvSpPr>
            <a:spLocks noGrp="1"/>
          </p:cNvSpPr>
          <p:nvPr>
            <p:ph type="title"/>
          </p:nvPr>
        </p:nvSpPr>
        <p:spPr/>
        <p:txBody>
          <a:bodyPr/>
          <a:lstStyle/>
          <a:p>
            <a:r>
              <a:rPr lang="en-US" dirty="0" smtClean="0"/>
              <a:t>Click to edit Master title style</a:t>
            </a:r>
            <a:endParaRPr lang="en-US" dirty="0"/>
          </a:p>
        </p:txBody>
      </p:sp>
      <p:sp>
        <p:nvSpPr>
          <p:cNvPr id="1050600"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1050591" name="Picture Placeholder 3"/>
          <p:cNvSpPr>
            <a:spLocks noGrp="1"/>
          </p:cNvSpPr>
          <p:nvPr>
            <p:ph type="pic" sz="quarter" idx="10"/>
          </p:nvPr>
        </p:nvSpPr>
        <p:spPr>
          <a:xfrm>
            <a:off x="0" y="0"/>
            <a:ext cx="1447062" cy="1624364"/>
          </a:xfrm>
        </p:spPr>
        <p:txBody>
          <a:bodyPr lIns="182862" tIns="91430" rIns="182862" bIns="91430"/>
          <a:lstStyle>
            <a:lvl1pPr marL="0" indent="0">
              <a:buFontTx/>
              <a:buNone/>
            </a:lvl1pPr>
          </a:lstStyle>
          <a:p>
            <a:endParaRPr lang="en-US"/>
          </a:p>
        </p:txBody>
      </p:sp>
      <p:sp>
        <p:nvSpPr>
          <p:cNvPr id="1050592" name="Picture Placeholder 3"/>
          <p:cNvSpPr>
            <a:spLocks noGrp="1"/>
          </p:cNvSpPr>
          <p:nvPr>
            <p:ph type="pic" sz="quarter" idx="11"/>
          </p:nvPr>
        </p:nvSpPr>
        <p:spPr>
          <a:xfrm>
            <a:off x="1440342" y="0"/>
            <a:ext cx="1447062" cy="1624364"/>
          </a:xfrm>
        </p:spPr>
        <p:txBody>
          <a:bodyPr lIns="182862" tIns="91430" rIns="182862" bIns="91430"/>
          <a:lstStyle>
            <a:lvl1pPr marL="0" indent="0">
              <a:buFontTx/>
              <a:buNone/>
            </a:lvl1pPr>
          </a:lstStyle>
          <a:p>
            <a:endParaRPr lang="en-US"/>
          </a:p>
        </p:txBody>
      </p:sp>
      <p:sp>
        <p:nvSpPr>
          <p:cNvPr id="1050593" name="Picture Placeholder 3"/>
          <p:cNvSpPr>
            <a:spLocks noGrp="1"/>
          </p:cNvSpPr>
          <p:nvPr>
            <p:ph type="pic" sz="quarter" idx="12"/>
          </p:nvPr>
        </p:nvSpPr>
        <p:spPr>
          <a:xfrm>
            <a:off x="2880685" y="0"/>
            <a:ext cx="1447062" cy="1624364"/>
          </a:xfrm>
        </p:spPr>
        <p:txBody>
          <a:bodyPr lIns="182862" tIns="91430" rIns="182862" bIns="91430"/>
          <a:lstStyle>
            <a:lvl1pPr marL="0" indent="0">
              <a:buFontTx/>
              <a:buNone/>
            </a:lvl1pPr>
          </a:lstStyle>
          <a:p>
            <a:endParaRPr lang="en-US"/>
          </a:p>
        </p:txBody>
      </p:sp>
      <p:sp>
        <p:nvSpPr>
          <p:cNvPr id="1050594" name="Picture Placeholder 3"/>
          <p:cNvSpPr>
            <a:spLocks noGrp="1"/>
          </p:cNvSpPr>
          <p:nvPr>
            <p:ph type="pic" sz="quarter" idx="13"/>
          </p:nvPr>
        </p:nvSpPr>
        <p:spPr>
          <a:xfrm>
            <a:off x="4321027" y="0"/>
            <a:ext cx="1447062" cy="1624364"/>
          </a:xfrm>
        </p:spPr>
        <p:txBody>
          <a:bodyPr lIns="182862" tIns="91430" rIns="182862" bIns="91430"/>
          <a:lstStyle>
            <a:lvl1pPr marL="0" indent="0">
              <a:buFontTx/>
              <a:buNone/>
            </a:lvl1pPr>
          </a:lstStyle>
          <a:p>
            <a:endParaRPr lang="en-US"/>
          </a:p>
        </p:txBody>
      </p:sp>
      <p:sp>
        <p:nvSpPr>
          <p:cNvPr id="1050595" name="Picture Placeholder 3"/>
          <p:cNvSpPr>
            <a:spLocks noGrp="1"/>
          </p:cNvSpPr>
          <p:nvPr>
            <p:ph type="pic" sz="quarter" idx="15"/>
          </p:nvPr>
        </p:nvSpPr>
        <p:spPr>
          <a:xfrm>
            <a:off x="0" y="1615724"/>
            <a:ext cx="1447062" cy="1624364"/>
          </a:xfrm>
        </p:spPr>
        <p:txBody>
          <a:bodyPr lIns="182862" tIns="91430" rIns="182862" bIns="91430"/>
          <a:lstStyle>
            <a:lvl1pPr marL="0" indent="0">
              <a:buFontTx/>
              <a:buNone/>
            </a:lvl1pPr>
          </a:lstStyle>
          <a:p>
            <a:endParaRPr lang="en-US"/>
          </a:p>
        </p:txBody>
      </p:sp>
      <p:sp>
        <p:nvSpPr>
          <p:cNvPr id="1050596" name="Picture Placeholder 3"/>
          <p:cNvSpPr>
            <a:spLocks noGrp="1"/>
          </p:cNvSpPr>
          <p:nvPr>
            <p:ph type="pic" sz="quarter" idx="16"/>
          </p:nvPr>
        </p:nvSpPr>
        <p:spPr>
          <a:xfrm>
            <a:off x="1440342" y="1615724"/>
            <a:ext cx="1447062" cy="1624364"/>
          </a:xfrm>
        </p:spPr>
        <p:txBody>
          <a:bodyPr lIns="182862" tIns="91430" rIns="182862" bIns="91430"/>
          <a:lstStyle>
            <a:lvl1pPr marL="0" indent="0">
              <a:buFontTx/>
              <a:buNone/>
            </a:lvl1pPr>
          </a:lstStyle>
          <a:p>
            <a:endParaRPr lang="en-US"/>
          </a:p>
        </p:txBody>
      </p:sp>
      <p:sp>
        <p:nvSpPr>
          <p:cNvPr id="1050597" name="Picture Placeholder 3"/>
          <p:cNvSpPr>
            <a:spLocks noGrp="1"/>
          </p:cNvSpPr>
          <p:nvPr>
            <p:ph type="pic" sz="quarter" idx="17"/>
          </p:nvPr>
        </p:nvSpPr>
        <p:spPr>
          <a:xfrm>
            <a:off x="2880685" y="1615724"/>
            <a:ext cx="1447062" cy="1624364"/>
          </a:xfrm>
        </p:spPr>
        <p:txBody>
          <a:bodyPr lIns="182862" tIns="91430" rIns="182862" bIns="91430"/>
          <a:lstStyle>
            <a:lvl1pPr marL="0" indent="0">
              <a:buFontTx/>
              <a:buNone/>
            </a:lvl1pPr>
          </a:lstStyle>
          <a:p>
            <a:endParaRPr lang="en-US"/>
          </a:p>
        </p:txBody>
      </p:sp>
      <p:sp>
        <p:nvSpPr>
          <p:cNvPr id="1050598" name="Picture Placeholder 3"/>
          <p:cNvSpPr>
            <a:spLocks noGrp="1"/>
          </p:cNvSpPr>
          <p:nvPr>
            <p:ph type="pic" sz="quarter" idx="18"/>
          </p:nvPr>
        </p:nvSpPr>
        <p:spPr>
          <a:xfrm>
            <a:off x="4321027" y="1615724"/>
            <a:ext cx="1447062" cy="1624364"/>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1050731" name="Picture Placeholder 3"/>
          <p:cNvSpPr>
            <a:spLocks noGrp="1"/>
          </p:cNvSpPr>
          <p:nvPr>
            <p:ph type="pic" sz="quarter" idx="10"/>
          </p:nvPr>
        </p:nvSpPr>
        <p:spPr>
          <a:xfrm>
            <a:off x="0" y="2"/>
            <a:ext cx="1153330" cy="1084349"/>
          </a:xfrm>
        </p:spPr>
        <p:txBody>
          <a:bodyPr lIns="182862" tIns="91430" rIns="182862" bIns="91430"/>
          <a:lstStyle>
            <a:lvl1pPr marL="0" indent="0">
              <a:buFontTx/>
              <a:buNone/>
            </a:lvl1pPr>
          </a:lstStyle>
          <a:p>
            <a:endParaRPr lang="en-US" dirty="0"/>
          </a:p>
        </p:txBody>
      </p:sp>
      <p:sp>
        <p:nvSpPr>
          <p:cNvPr id="1050732" name="Picture Placeholder 3"/>
          <p:cNvSpPr>
            <a:spLocks noGrp="1"/>
          </p:cNvSpPr>
          <p:nvPr>
            <p:ph type="pic" sz="quarter" idx="11"/>
          </p:nvPr>
        </p:nvSpPr>
        <p:spPr>
          <a:xfrm>
            <a:off x="1151530" y="2"/>
            <a:ext cx="1153330" cy="1084349"/>
          </a:xfrm>
        </p:spPr>
        <p:txBody>
          <a:bodyPr lIns="182862" tIns="91430" rIns="182862" bIns="91430"/>
          <a:lstStyle>
            <a:lvl1pPr marL="0" indent="0">
              <a:buFontTx/>
              <a:buNone/>
            </a:lvl1pPr>
          </a:lstStyle>
          <a:p>
            <a:endParaRPr lang="en-US"/>
          </a:p>
        </p:txBody>
      </p:sp>
      <p:sp>
        <p:nvSpPr>
          <p:cNvPr id="1050733" name="Picture Placeholder 3"/>
          <p:cNvSpPr>
            <a:spLocks noGrp="1"/>
          </p:cNvSpPr>
          <p:nvPr>
            <p:ph type="pic" sz="quarter" idx="12"/>
          </p:nvPr>
        </p:nvSpPr>
        <p:spPr>
          <a:xfrm>
            <a:off x="2303060" y="2"/>
            <a:ext cx="1153330" cy="1084349"/>
          </a:xfrm>
        </p:spPr>
        <p:txBody>
          <a:bodyPr lIns="182862" tIns="91430" rIns="182862" bIns="91430"/>
          <a:lstStyle>
            <a:lvl1pPr marL="0" indent="0">
              <a:buFontTx/>
              <a:buNone/>
            </a:lvl1pPr>
          </a:lstStyle>
          <a:p>
            <a:endParaRPr lang="en-US"/>
          </a:p>
        </p:txBody>
      </p:sp>
      <p:sp>
        <p:nvSpPr>
          <p:cNvPr id="1050734" name="Picture Placeholder 3"/>
          <p:cNvSpPr>
            <a:spLocks noGrp="1"/>
          </p:cNvSpPr>
          <p:nvPr>
            <p:ph type="pic" sz="quarter" idx="13"/>
          </p:nvPr>
        </p:nvSpPr>
        <p:spPr>
          <a:xfrm>
            <a:off x="3454590" y="2"/>
            <a:ext cx="1153330" cy="1084349"/>
          </a:xfrm>
        </p:spPr>
        <p:txBody>
          <a:bodyPr lIns="182862" tIns="91430" rIns="182862" bIns="91430"/>
          <a:lstStyle>
            <a:lvl1pPr marL="0" indent="0">
              <a:buFontTx/>
              <a:buNone/>
            </a:lvl1pPr>
          </a:lstStyle>
          <a:p>
            <a:endParaRPr lang="en-US"/>
          </a:p>
        </p:txBody>
      </p:sp>
      <p:sp>
        <p:nvSpPr>
          <p:cNvPr id="1050735" name="Picture Placeholder 3"/>
          <p:cNvSpPr>
            <a:spLocks noGrp="1"/>
          </p:cNvSpPr>
          <p:nvPr>
            <p:ph type="pic" sz="quarter" idx="14"/>
          </p:nvPr>
        </p:nvSpPr>
        <p:spPr>
          <a:xfrm>
            <a:off x="4606120" y="2"/>
            <a:ext cx="1153330" cy="1084349"/>
          </a:xfrm>
        </p:spPr>
        <p:txBody>
          <a:bodyPr lIns="182862" tIns="91430" rIns="182862" bIns="91430"/>
          <a:lstStyle>
            <a:lvl1pPr marL="0" indent="0">
              <a:buFontTx/>
              <a:buNone/>
            </a:lvl1pPr>
          </a:lstStyle>
          <a:p>
            <a:endParaRPr lang="en-US"/>
          </a:p>
        </p:txBody>
      </p:sp>
      <p:sp>
        <p:nvSpPr>
          <p:cNvPr id="1050736" name="Picture Placeholder 3"/>
          <p:cNvSpPr>
            <a:spLocks noGrp="1"/>
          </p:cNvSpPr>
          <p:nvPr>
            <p:ph type="pic" sz="quarter" idx="15"/>
          </p:nvPr>
        </p:nvSpPr>
        <p:spPr>
          <a:xfrm>
            <a:off x="0" y="1077872"/>
            <a:ext cx="1153330" cy="1084349"/>
          </a:xfrm>
        </p:spPr>
        <p:txBody>
          <a:bodyPr lIns="182862" tIns="91430" rIns="182862" bIns="91430"/>
          <a:lstStyle>
            <a:lvl1pPr marL="0" indent="0">
              <a:buFontTx/>
              <a:buNone/>
            </a:lvl1pPr>
          </a:lstStyle>
          <a:p>
            <a:endParaRPr lang="en-US" dirty="0"/>
          </a:p>
        </p:txBody>
      </p:sp>
      <p:sp>
        <p:nvSpPr>
          <p:cNvPr id="1050737" name="Picture Placeholder 3"/>
          <p:cNvSpPr>
            <a:spLocks noGrp="1"/>
          </p:cNvSpPr>
          <p:nvPr>
            <p:ph type="pic" sz="quarter" idx="16"/>
          </p:nvPr>
        </p:nvSpPr>
        <p:spPr>
          <a:xfrm>
            <a:off x="1151530" y="1077872"/>
            <a:ext cx="1153330" cy="1084349"/>
          </a:xfrm>
        </p:spPr>
        <p:txBody>
          <a:bodyPr lIns="182862" tIns="91430" rIns="182862" bIns="91430"/>
          <a:lstStyle>
            <a:lvl1pPr marL="0" indent="0">
              <a:buFontTx/>
              <a:buNone/>
            </a:lvl1pPr>
          </a:lstStyle>
          <a:p>
            <a:endParaRPr lang="en-US"/>
          </a:p>
        </p:txBody>
      </p:sp>
      <p:sp>
        <p:nvSpPr>
          <p:cNvPr id="1050738" name="Picture Placeholder 3"/>
          <p:cNvSpPr>
            <a:spLocks noGrp="1"/>
          </p:cNvSpPr>
          <p:nvPr>
            <p:ph type="pic" sz="quarter" idx="17"/>
          </p:nvPr>
        </p:nvSpPr>
        <p:spPr>
          <a:xfrm>
            <a:off x="2303060" y="1077872"/>
            <a:ext cx="1153330" cy="1084349"/>
          </a:xfrm>
        </p:spPr>
        <p:txBody>
          <a:bodyPr lIns="182862" tIns="91430" rIns="182862" bIns="91430"/>
          <a:lstStyle>
            <a:lvl1pPr marL="0" indent="0">
              <a:buFontTx/>
              <a:buNone/>
            </a:lvl1pPr>
          </a:lstStyle>
          <a:p>
            <a:endParaRPr lang="en-US"/>
          </a:p>
        </p:txBody>
      </p:sp>
      <p:sp>
        <p:nvSpPr>
          <p:cNvPr id="1050739" name="Picture Placeholder 3"/>
          <p:cNvSpPr>
            <a:spLocks noGrp="1"/>
          </p:cNvSpPr>
          <p:nvPr>
            <p:ph type="pic" sz="quarter" idx="18"/>
          </p:nvPr>
        </p:nvSpPr>
        <p:spPr>
          <a:xfrm>
            <a:off x="3454590" y="1077872"/>
            <a:ext cx="1153330" cy="1084349"/>
          </a:xfrm>
        </p:spPr>
        <p:txBody>
          <a:bodyPr lIns="182862" tIns="91430" rIns="182862" bIns="91430"/>
          <a:lstStyle>
            <a:lvl1pPr marL="0" indent="0">
              <a:buFontTx/>
              <a:buNone/>
            </a:lvl1pPr>
          </a:lstStyle>
          <a:p>
            <a:endParaRPr lang="en-US"/>
          </a:p>
        </p:txBody>
      </p:sp>
      <p:sp>
        <p:nvSpPr>
          <p:cNvPr id="1050740" name="Picture Placeholder 3"/>
          <p:cNvSpPr>
            <a:spLocks noGrp="1"/>
          </p:cNvSpPr>
          <p:nvPr>
            <p:ph type="pic" sz="quarter" idx="19"/>
          </p:nvPr>
        </p:nvSpPr>
        <p:spPr>
          <a:xfrm>
            <a:off x="4606120" y="1077872"/>
            <a:ext cx="1153330" cy="1084349"/>
          </a:xfrm>
        </p:spPr>
        <p:txBody>
          <a:bodyPr lIns="182862" tIns="91430" rIns="182862" bIns="91430"/>
          <a:lstStyle>
            <a:lvl1pPr marL="0" indent="0">
              <a:buFontTx/>
              <a:buNone/>
            </a:lvl1pPr>
          </a:lstStyle>
          <a:p>
            <a:endParaRPr lang="en-US"/>
          </a:p>
        </p:txBody>
      </p:sp>
      <p:sp>
        <p:nvSpPr>
          <p:cNvPr id="1050741" name="Picture Placeholder 3"/>
          <p:cNvSpPr>
            <a:spLocks noGrp="1"/>
          </p:cNvSpPr>
          <p:nvPr>
            <p:ph type="pic" sz="quarter" idx="20"/>
          </p:nvPr>
        </p:nvSpPr>
        <p:spPr>
          <a:xfrm>
            <a:off x="0" y="2155741"/>
            <a:ext cx="1153330" cy="1084349"/>
          </a:xfrm>
        </p:spPr>
        <p:txBody>
          <a:bodyPr lIns="182862" tIns="91430" rIns="182862" bIns="91430"/>
          <a:lstStyle>
            <a:lvl1pPr marL="0" indent="0">
              <a:buFontTx/>
              <a:buNone/>
            </a:lvl1pPr>
          </a:lstStyle>
          <a:p>
            <a:endParaRPr lang="en-US"/>
          </a:p>
        </p:txBody>
      </p:sp>
      <p:sp>
        <p:nvSpPr>
          <p:cNvPr id="1050742" name="Picture Placeholder 3"/>
          <p:cNvSpPr>
            <a:spLocks noGrp="1"/>
          </p:cNvSpPr>
          <p:nvPr>
            <p:ph type="pic" sz="quarter" idx="21"/>
          </p:nvPr>
        </p:nvSpPr>
        <p:spPr>
          <a:xfrm>
            <a:off x="1151530" y="2155741"/>
            <a:ext cx="1153330" cy="1084349"/>
          </a:xfrm>
        </p:spPr>
        <p:txBody>
          <a:bodyPr lIns="182862" tIns="91430" rIns="182862" bIns="91430"/>
          <a:lstStyle>
            <a:lvl1pPr marL="0" indent="0">
              <a:buFontTx/>
              <a:buNone/>
            </a:lvl1pPr>
          </a:lstStyle>
          <a:p>
            <a:endParaRPr lang="en-US"/>
          </a:p>
        </p:txBody>
      </p:sp>
      <p:sp>
        <p:nvSpPr>
          <p:cNvPr id="1050743" name="Picture Placeholder 3"/>
          <p:cNvSpPr>
            <a:spLocks noGrp="1"/>
          </p:cNvSpPr>
          <p:nvPr>
            <p:ph type="pic" sz="quarter" idx="22"/>
          </p:nvPr>
        </p:nvSpPr>
        <p:spPr>
          <a:xfrm>
            <a:off x="2303060" y="2155741"/>
            <a:ext cx="1153330" cy="1084349"/>
          </a:xfrm>
        </p:spPr>
        <p:txBody>
          <a:bodyPr lIns="182862" tIns="91430" rIns="182862" bIns="91430"/>
          <a:lstStyle>
            <a:lvl1pPr marL="0" indent="0">
              <a:buFontTx/>
              <a:buNone/>
            </a:lvl1pPr>
          </a:lstStyle>
          <a:p>
            <a:endParaRPr lang="en-US"/>
          </a:p>
        </p:txBody>
      </p:sp>
      <p:sp>
        <p:nvSpPr>
          <p:cNvPr id="1050744" name="Picture Placeholder 3"/>
          <p:cNvSpPr>
            <a:spLocks noGrp="1"/>
          </p:cNvSpPr>
          <p:nvPr>
            <p:ph type="pic" sz="quarter" idx="23"/>
          </p:nvPr>
        </p:nvSpPr>
        <p:spPr>
          <a:xfrm>
            <a:off x="3454590" y="2155741"/>
            <a:ext cx="1153330" cy="1084349"/>
          </a:xfrm>
        </p:spPr>
        <p:txBody>
          <a:bodyPr lIns="182862" tIns="91430" rIns="182862" bIns="91430"/>
          <a:lstStyle>
            <a:lvl1pPr marL="0" indent="0">
              <a:buFontTx/>
              <a:buNone/>
            </a:lvl1pPr>
          </a:lstStyle>
          <a:p>
            <a:endParaRPr lang="en-US"/>
          </a:p>
        </p:txBody>
      </p:sp>
      <p:sp>
        <p:nvSpPr>
          <p:cNvPr id="1050745" name="Picture Placeholder 3"/>
          <p:cNvSpPr>
            <a:spLocks noGrp="1"/>
          </p:cNvSpPr>
          <p:nvPr>
            <p:ph type="pic" sz="quarter" idx="24"/>
          </p:nvPr>
        </p:nvSpPr>
        <p:spPr>
          <a:xfrm>
            <a:off x="4606120" y="2155741"/>
            <a:ext cx="1153330" cy="1084349"/>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1050775" name="Picture Placeholder 3"/>
          <p:cNvSpPr>
            <a:spLocks noGrp="1"/>
          </p:cNvSpPr>
          <p:nvPr>
            <p:ph type="pic" sz="quarter" idx="10"/>
          </p:nvPr>
        </p:nvSpPr>
        <p:spPr>
          <a:xfrm>
            <a:off x="0" y="0"/>
            <a:ext cx="967588" cy="816502"/>
          </a:xfrm>
        </p:spPr>
        <p:txBody>
          <a:bodyPr lIns="182862" tIns="91430" rIns="182862" bIns="91430"/>
          <a:lstStyle>
            <a:lvl1pPr marL="0" indent="0">
              <a:buFontTx/>
              <a:buNone/>
            </a:lvl1pPr>
          </a:lstStyle>
          <a:p>
            <a:endParaRPr lang="en-US"/>
          </a:p>
        </p:txBody>
      </p:sp>
      <p:sp>
        <p:nvSpPr>
          <p:cNvPr id="1050776" name="Picture Placeholder 3"/>
          <p:cNvSpPr>
            <a:spLocks noGrp="1"/>
          </p:cNvSpPr>
          <p:nvPr>
            <p:ph type="pic" sz="quarter" idx="11"/>
          </p:nvPr>
        </p:nvSpPr>
        <p:spPr>
          <a:xfrm>
            <a:off x="958373" y="0"/>
            <a:ext cx="967588" cy="816502"/>
          </a:xfrm>
        </p:spPr>
        <p:txBody>
          <a:bodyPr lIns="182862" tIns="91430" rIns="182862" bIns="91430"/>
          <a:lstStyle>
            <a:lvl1pPr marL="0" indent="0">
              <a:buFontTx/>
              <a:buNone/>
            </a:lvl1pPr>
          </a:lstStyle>
          <a:p>
            <a:endParaRPr lang="en-US"/>
          </a:p>
        </p:txBody>
      </p:sp>
      <p:sp>
        <p:nvSpPr>
          <p:cNvPr id="1050777" name="Picture Placeholder 3"/>
          <p:cNvSpPr>
            <a:spLocks noGrp="1"/>
          </p:cNvSpPr>
          <p:nvPr>
            <p:ph type="pic" sz="quarter" idx="12"/>
          </p:nvPr>
        </p:nvSpPr>
        <p:spPr>
          <a:xfrm>
            <a:off x="1916745" y="0"/>
            <a:ext cx="967588" cy="816502"/>
          </a:xfrm>
        </p:spPr>
        <p:txBody>
          <a:bodyPr lIns="182862" tIns="91430" rIns="182862" bIns="91430"/>
          <a:lstStyle>
            <a:lvl1pPr marL="0" indent="0">
              <a:buFontTx/>
              <a:buNone/>
            </a:lvl1pPr>
          </a:lstStyle>
          <a:p>
            <a:endParaRPr lang="en-US"/>
          </a:p>
        </p:txBody>
      </p:sp>
      <p:sp>
        <p:nvSpPr>
          <p:cNvPr id="1050778" name="Picture Placeholder 3"/>
          <p:cNvSpPr>
            <a:spLocks noGrp="1"/>
          </p:cNvSpPr>
          <p:nvPr>
            <p:ph type="pic" sz="quarter" idx="13"/>
          </p:nvPr>
        </p:nvSpPr>
        <p:spPr>
          <a:xfrm>
            <a:off x="2875119" y="0"/>
            <a:ext cx="967588" cy="816502"/>
          </a:xfrm>
        </p:spPr>
        <p:txBody>
          <a:bodyPr lIns="182862" tIns="91430" rIns="182862" bIns="91430"/>
          <a:lstStyle>
            <a:lvl1pPr marL="0" indent="0">
              <a:buFontTx/>
              <a:buNone/>
            </a:lvl1pPr>
          </a:lstStyle>
          <a:p>
            <a:endParaRPr lang="en-US"/>
          </a:p>
        </p:txBody>
      </p:sp>
      <p:sp>
        <p:nvSpPr>
          <p:cNvPr id="1050779" name="Picture Placeholder 3"/>
          <p:cNvSpPr>
            <a:spLocks noGrp="1"/>
          </p:cNvSpPr>
          <p:nvPr>
            <p:ph type="pic" sz="quarter" idx="14"/>
          </p:nvPr>
        </p:nvSpPr>
        <p:spPr>
          <a:xfrm>
            <a:off x="4791862" y="0"/>
            <a:ext cx="967588" cy="816502"/>
          </a:xfrm>
        </p:spPr>
        <p:txBody>
          <a:bodyPr lIns="182862" tIns="91430" rIns="182862" bIns="91430"/>
          <a:lstStyle>
            <a:lvl1pPr marL="0" indent="0">
              <a:buFontTx/>
              <a:buNone/>
            </a:lvl1pPr>
          </a:lstStyle>
          <a:p>
            <a:endParaRPr lang="en-US"/>
          </a:p>
        </p:txBody>
      </p:sp>
      <p:sp>
        <p:nvSpPr>
          <p:cNvPr id="1050780" name="Picture Placeholder 3"/>
          <p:cNvSpPr>
            <a:spLocks noGrp="1"/>
          </p:cNvSpPr>
          <p:nvPr>
            <p:ph type="pic" sz="quarter" idx="25"/>
          </p:nvPr>
        </p:nvSpPr>
        <p:spPr>
          <a:xfrm>
            <a:off x="3833490" y="0"/>
            <a:ext cx="967588" cy="816502"/>
          </a:xfrm>
        </p:spPr>
        <p:txBody>
          <a:bodyPr lIns="182862" tIns="91430" rIns="182862" bIns="91430"/>
          <a:lstStyle>
            <a:lvl1pPr marL="0" indent="0">
              <a:buFontTx/>
              <a:buNone/>
            </a:lvl1pPr>
          </a:lstStyle>
          <a:p>
            <a:endParaRPr lang="en-US"/>
          </a:p>
        </p:txBody>
      </p:sp>
      <p:sp>
        <p:nvSpPr>
          <p:cNvPr id="1050781" name="Picture Placeholder 3"/>
          <p:cNvSpPr>
            <a:spLocks noGrp="1"/>
          </p:cNvSpPr>
          <p:nvPr>
            <p:ph type="pic" sz="quarter" idx="26"/>
          </p:nvPr>
        </p:nvSpPr>
        <p:spPr>
          <a:xfrm>
            <a:off x="0" y="807862"/>
            <a:ext cx="967588" cy="816502"/>
          </a:xfrm>
        </p:spPr>
        <p:txBody>
          <a:bodyPr lIns="182862" tIns="91430" rIns="182862" bIns="91430"/>
          <a:lstStyle>
            <a:lvl1pPr marL="0" indent="0">
              <a:buFontTx/>
              <a:buNone/>
            </a:lvl1pPr>
          </a:lstStyle>
          <a:p>
            <a:endParaRPr lang="en-US"/>
          </a:p>
        </p:txBody>
      </p:sp>
      <p:sp>
        <p:nvSpPr>
          <p:cNvPr id="1050782" name="Picture Placeholder 3"/>
          <p:cNvSpPr>
            <a:spLocks noGrp="1"/>
          </p:cNvSpPr>
          <p:nvPr>
            <p:ph type="pic" sz="quarter" idx="27"/>
          </p:nvPr>
        </p:nvSpPr>
        <p:spPr>
          <a:xfrm>
            <a:off x="958373" y="807862"/>
            <a:ext cx="967588" cy="816502"/>
          </a:xfrm>
        </p:spPr>
        <p:txBody>
          <a:bodyPr lIns="182862" tIns="91430" rIns="182862" bIns="91430"/>
          <a:lstStyle>
            <a:lvl1pPr marL="0" indent="0">
              <a:buFontTx/>
              <a:buNone/>
            </a:lvl1pPr>
          </a:lstStyle>
          <a:p>
            <a:endParaRPr lang="en-US"/>
          </a:p>
        </p:txBody>
      </p:sp>
      <p:sp>
        <p:nvSpPr>
          <p:cNvPr id="1050783" name="Picture Placeholder 3"/>
          <p:cNvSpPr>
            <a:spLocks noGrp="1"/>
          </p:cNvSpPr>
          <p:nvPr>
            <p:ph type="pic" sz="quarter" idx="28"/>
          </p:nvPr>
        </p:nvSpPr>
        <p:spPr>
          <a:xfrm>
            <a:off x="1916745" y="807862"/>
            <a:ext cx="967588" cy="816502"/>
          </a:xfrm>
        </p:spPr>
        <p:txBody>
          <a:bodyPr lIns="182862" tIns="91430" rIns="182862" bIns="91430"/>
          <a:lstStyle>
            <a:lvl1pPr marL="0" indent="0">
              <a:buFontTx/>
              <a:buNone/>
            </a:lvl1pPr>
          </a:lstStyle>
          <a:p>
            <a:endParaRPr lang="en-US"/>
          </a:p>
        </p:txBody>
      </p:sp>
      <p:sp>
        <p:nvSpPr>
          <p:cNvPr id="1050784" name="Picture Placeholder 3"/>
          <p:cNvSpPr>
            <a:spLocks noGrp="1"/>
          </p:cNvSpPr>
          <p:nvPr>
            <p:ph type="pic" sz="quarter" idx="29"/>
          </p:nvPr>
        </p:nvSpPr>
        <p:spPr>
          <a:xfrm>
            <a:off x="2875119" y="807862"/>
            <a:ext cx="967588" cy="816502"/>
          </a:xfrm>
        </p:spPr>
        <p:txBody>
          <a:bodyPr lIns="182862" tIns="91430" rIns="182862" bIns="91430"/>
          <a:lstStyle>
            <a:lvl1pPr marL="0" indent="0">
              <a:buFontTx/>
              <a:buNone/>
            </a:lvl1pPr>
          </a:lstStyle>
          <a:p>
            <a:endParaRPr lang="en-US"/>
          </a:p>
        </p:txBody>
      </p:sp>
      <p:sp>
        <p:nvSpPr>
          <p:cNvPr id="1050785" name="Picture Placeholder 3"/>
          <p:cNvSpPr>
            <a:spLocks noGrp="1"/>
          </p:cNvSpPr>
          <p:nvPr>
            <p:ph type="pic" sz="quarter" idx="30"/>
          </p:nvPr>
        </p:nvSpPr>
        <p:spPr>
          <a:xfrm>
            <a:off x="4791862" y="807862"/>
            <a:ext cx="967588" cy="816502"/>
          </a:xfrm>
        </p:spPr>
        <p:txBody>
          <a:bodyPr lIns="182862" tIns="91430" rIns="182862" bIns="91430"/>
          <a:lstStyle>
            <a:lvl1pPr marL="0" indent="0">
              <a:buFontTx/>
              <a:buNone/>
            </a:lvl1pPr>
          </a:lstStyle>
          <a:p>
            <a:endParaRPr lang="en-US"/>
          </a:p>
        </p:txBody>
      </p:sp>
      <p:sp>
        <p:nvSpPr>
          <p:cNvPr id="1050786" name="Picture Placeholder 3"/>
          <p:cNvSpPr>
            <a:spLocks noGrp="1"/>
          </p:cNvSpPr>
          <p:nvPr>
            <p:ph type="pic" sz="quarter" idx="31"/>
          </p:nvPr>
        </p:nvSpPr>
        <p:spPr>
          <a:xfrm>
            <a:off x="3833490" y="807862"/>
            <a:ext cx="967588" cy="816502"/>
          </a:xfrm>
        </p:spPr>
        <p:txBody>
          <a:bodyPr lIns="182862" tIns="91430" rIns="182862" bIns="91430"/>
          <a:lstStyle>
            <a:lvl1pPr marL="0" indent="0">
              <a:buFontTx/>
              <a:buNone/>
            </a:lvl1pPr>
          </a:lstStyle>
          <a:p>
            <a:endParaRPr lang="en-US"/>
          </a:p>
        </p:txBody>
      </p:sp>
      <p:sp>
        <p:nvSpPr>
          <p:cNvPr id="1050787" name="Picture Placeholder 3"/>
          <p:cNvSpPr>
            <a:spLocks noGrp="1"/>
          </p:cNvSpPr>
          <p:nvPr>
            <p:ph type="pic" sz="quarter" idx="32"/>
          </p:nvPr>
        </p:nvSpPr>
        <p:spPr>
          <a:xfrm>
            <a:off x="0" y="1615724"/>
            <a:ext cx="967588" cy="816502"/>
          </a:xfrm>
        </p:spPr>
        <p:txBody>
          <a:bodyPr lIns="182862" tIns="91430" rIns="182862" bIns="91430"/>
          <a:lstStyle>
            <a:lvl1pPr marL="0" indent="0">
              <a:buFontTx/>
              <a:buNone/>
            </a:lvl1pPr>
          </a:lstStyle>
          <a:p>
            <a:endParaRPr lang="en-US"/>
          </a:p>
        </p:txBody>
      </p:sp>
      <p:sp>
        <p:nvSpPr>
          <p:cNvPr id="1050788" name="Picture Placeholder 3"/>
          <p:cNvSpPr>
            <a:spLocks noGrp="1"/>
          </p:cNvSpPr>
          <p:nvPr>
            <p:ph type="pic" sz="quarter" idx="33"/>
          </p:nvPr>
        </p:nvSpPr>
        <p:spPr>
          <a:xfrm>
            <a:off x="958373" y="1615724"/>
            <a:ext cx="967588" cy="816502"/>
          </a:xfrm>
        </p:spPr>
        <p:txBody>
          <a:bodyPr lIns="182862" tIns="91430" rIns="182862" bIns="91430"/>
          <a:lstStyle>
            <a:lvl1pPr marL="0" indent="0">
              <a:buFontTx/>
              <a:buNone/>
            </a:lvl1pPr>
          </a:lstStyle>
          <a:p>
            <a:endParaRPr lang="en-US"/>
          </a:p>
        </p:txBody>
      </p:sp>
      <p:sp>
        <p:nvSpPr>
          <p:cNvPr id="1050789" name="Picture Placeholder 3"/>
          <p:cNvSpPr>
            <a:spLocks noGrp="1"/>
          </p:cNvSpPr>
          <p:nvPr>
            <p:ph type="pic" sz="quarter" idx="34"/>
          </p:nvPr>
        </p:nvSpPr>
        <p:spPr>
          <a:xfrm>
            <a:off x="1916745" y="1615724"/>
            <a:ext cx="967588" cy="816502"/>
          </a:xfrm>
        </p:spPr>
        <p:txBody>
          <a:bodyPr lIns="182862" tIns="91430" rIns="182862" bIns="91430"/>
          <a:lstStyle>
            <a:lvl1pPr marL="0" indent="0">
              <a:buFontTx/>
              <a:buNone/>
            </a:lvl1pPr>
          </a:lstStyle>
          <a:p>
            <a:endParaRPr lang="en-US"/>
          </a:p>
        </p:txBody>
      </p:sp>
      <p:sp>
        <p:nvSpPr>
          <p:cNvPr id="1050790" name="Picture Placeholder 3"/>
          <p:cNvSpPr>
            <a:spLocks noGrp="1"/>
          </p:cNvSpPr>
          <p:nvPr>
            <p:ph type="pic" sz="quarter" idx="35"/>
          </p:nvPr>
        </p:nvSpPr>
        <p:spPr>
          <a:xfrm>
            <a:off x="2875119" y="1615724"/>
            <a:ext cx="967588" cy="816502"/>
          </a:xfrm>
        </p:spPr>
        <p:txBody>
          <a:bodyPr lIns="182862" tIns="91430" rIns="182862" bIns="91430"/>
          <a:lstStyle>
            <a:lvl1pPr marL="0" indent="0">
              <a:buFontTx/>
              <a:buNone/>
            </a:lvl1pPr>
          </a:lstStyle>
          <a:p>
            <a:endParaRPr lang="en-US"/>
          </a:p>
        </p:txBody>
      </p:sp>
      <p:sp>
        <p:nvSpPr>
          <p:cNvPr id="1050791" name="Picture Placeholder 3"/>
          <p:cNvSpPr>
            <a:spLocks noGrp="1"/>
          </p:cNvSpPr>
          <p:nvPr>
            <p:ph type="pic" sz="quarter" idx="36"/>
          </p:nvPr>
        </p:nvSpPr>
        <p:spPr>
          <a:xfrm>
            <a:off x="4791862" y="1615724"/>
            <a:ext cx="967588" cy="816502"/>
          </a:xfrm>
        </p:spPr>
        <p:txBody>
          <a:bodyPr lIns="182862" tIns="91430" rIns="182862" bIns="91430"/>
          <a:lstStyle>
            <a:lvl1pPr marL="0" indent="0">
              <a:buFontTx/>
              <a:buNone/>
            </a:lvl1pPr>
          </a:lstStyle>
          <a:p>
            <a:endParaRPr lang="en-US"/>
          </a:p>
        </p:txBody>
      </p:sp>
      <p:sp>
        <p:nvSpPr>
          <p:cNvPr id="1050792" name="Picture Placeholder 3"/>
          <p:cNvSpPr>
            <a:spLocks noGrp="1"/>
          </p:cNvSpPr>
          <p:nvPr>
            <p:ph type="pic" sz="quarter" idx="37"/>
          </p:nvPr>
        </p:nvSpPr>
        <p:spPr>
          <a:xfrm>
            <a:off x="3833490" y="1615724"/>
            <a:ext cx="967588" cy="816502"/>
          </a:xfrm>
        </p:spPr>
        <p:txBody>
          <a:bodyPr lIns="182862" tIns="91430" rIns="182862" bIns="91430"/>
          <a:lstStyle>
            <a:lvl1pPr marL="0" indent="0">
              <a:buFontTx/>
              <a:buNone/>
            </a:lvl1pPr>
          </a:lstStyle>
          <a:p>
            <a:endParaRPr lang="en-US"/>
          </a:p>
        </p:txBody>
      </p:sp>
      <p:sp>
        <p:nvSpPr>
          <p:cNvPr id="1050793" name="Picture Placeholder 3"/>
          <p:cNvSpPr>
            <a:spLocks noGrp="1"/>
          </p:cNvSpPr>
          <p:nvPr>
            <p:ph type="pic" sz="quarter" idx="38"/>
          </p:nvPr>
        </p:nvSpPr>
        <p:spPr>
          <a:xfrm>
            <a:off x="0" y="2423586"/>
            <a:ext cx="967588" cy="816502"/>
          </a:xfrm>
        </p:spPr>
        <p:txBody>
          <a:bodyPr lIns="182862" tIns="91430" rIns="182862" bIns="91430"/>
          <a:lstStyle>
            <a:lvl1pPr marL="0" indent="0">
              <a:buFontTx/>
              <a:buNone/>
            </a:lvl1pPr>
          </a:lstStyle>
          <a:p>
            <a:endParaRPr lang="en-US"/>
          </a:p>
        </p:txBody>
      </p:sp>
      <p:sp>
        <p:nvSpPr>
          <p:cNvPr id="1050794" name="Picture Placeholder 3"/>
          <p:cNvSpPr>
            <a:spLocks noGrp="1"/>
          </p:cNvSpPr>
          <p:nvPr>
            <p:ph type="pic" sz="quarter" idx="39"/>
          </p:nvPr>
        </p:nvSpPr>
        <p:spPr>
          <a:xfrm>
            <a:off x="958373" y="2423586"/>
            <a:ext cx="967588" cy="816502"/>
          </a:xfrm>
        </p:spPr>
        <p:txBody>
          <a:bodyPr lIns="182862" tIns="91430" rIns="182862" bIns="91430"/>
          <a:lstStyle>
            <a:lvl1pPr marL="0" indent="0">
              <a:buFontTx/>
              <a:buNone/>
            </a:lvl1pPr>
          </a:lstStyle>
          <a:p>
            <a:endParaRPr lang="en-US"/>
          </a:p>
        </p:txBody>
      </p:sp>
      <p:sp>
        <p:nvSpPr>
          <p:cNvPr id="1050795" name="Picture Placeholder 3"/>
          <p:cNvSpPr>
            <a:spLocks noGrp="1"/>
          </p:cNvSpPr>
          <p:nvPr>
            <p:ph type="pic" sz="quarter" idx="40"/>
          </p:nvPr>
        </p:nvSpPr>
        <p:spPr>
          <a:xfrm>
            <a:off x="1916745" y="2423586"/>
            <a:ext cx="967588" cy="816502"/>
          </a:xfrm>
        </p:spPr>
        <p:txBody>
          <a:bodyPr lIns="182862" tIns="91430" rIns="182862" bIns="91430"/>
          <a:lstStyle>
            <a:lvl1pPr marL="0" indent="0">
              <a:buFontTx/>
              <a:buNone/>
            </a:lvl1pPr>
          </a:lstStyle>
          <a:p>
            <a:endParaRPr lang="en-US"/>
          </a:p>
        </p:txBody>
      </p:sp>
      <p:sp>
        <p:nvSpPr>
          <p:cNvPr id="1050796" name="Picture Placeholder 3"/>
          <p:cNvSpPr>
            <a:spLocks noGrp="1"/>
          </p:cNvSpPr>
          <p:nvPr>
            <p:ph type="pic" sz="quarter" idx="41"/>
          </p:nvPr>
        </p:nvSpPr>
        <p:spPr>
          <a:xfrm>
            <a:off x="2875119" y="2423586"/>
            <a:ext cx="967588" cy="816502"/>
          </a:xfrm>
        </p:spPr>
        <p:txBody>
          <a:bodyPr lIns="182862" tIns="91430" rIns="182862" bIns="91430"/>
          <a:lstStyle>
            <a:lvl1pPr marL="0" indent="0">
              <a:buFontTx/>
              <a:buNone/>
            </a:lvl1pPr>
          </a:lstStyle>
          <a:p>
            <a:endParaRPr lang="en-US"/>
          </a:p>
        </p:txBody>
      </p:sp>
      <p:sp>
        <p:nvSpPr>
          <p:cNvPr id="1050797" name="Picture Placeholder 3"/>
          <p:cNvSpPr>
            <a:spLocks noGrp="1"/>
          </p:cNvSpPr>
          <p:nvPr>
            <p:ph type="pic" sz="quarter" idx="42"/>
          </p:nvPr>
        </p:nvSpPr>
        <p:spPr>
          <a:xfrm>
            <a:off x="4791862" y="2423586"/>
            <a:ext cx="967588" cy="816502"/>
          </a:xfrm>
        </p:spPr>
        <p:txBody>
          <a:bodyPr lIns="182862" tIns="91430" rIns="182862" bIns="91430"/>
          <a:lstStyle>
            <a:lvl1pPr marL="0" indent="0">
              <a:buFontTx/>
              <a:buNone/>
            </a:lvl1pPr>
          </a:lstStyle>
          <a:p>
            <a:endParaRPr lang="en-US"/>
          </a:p>
        </p:txBody>
      </p:sp>
      <p:sp>
        <p:nvSpPr>
          <p:cNvPr id="1050798" name="Picture Placeholder 3"/>
          <p:cNvSpPr>
            <a:spLocks noGrp="1"/>
          </p:cNvSpPr>
          <p:nvPr>
            <p:ph type="pic" sz="quarter" idx="43"/>
          </p:nvPr>
        </p:nvSpPr>
        <p:spPr>
          <a:xfrm>
            <a:off x="3833490" y="2423586"/>
            <a:ext cx="967588" cy="816502"/>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052502" name="Title 1"/>
          <p:cNvSpPr>
            <a:spLocks noGrp="1"/>
          </p:cNvSpPr>
          <p:nvPr>
            <p:ph type="title"/>
          </p:nvPr>
        </p:nvSpPr>
        <p:spPr/>
        <p:txBody>
          <a:bodyPr/>
          <a:lstStyle/>
          <a:p>
            <a:r>
              <a:rPr lang="en-US"/>
              <a:t>Click to edit Master title style</a:t>
            </a:r>
          </a:p>
        </p:txBody>
      </p:sp>
      <p:sp>
        <p:nvSpPr>
          <p:cNvPr id="1052503" name="Content Placeholder 2"/>
          <p:cNvSpPr>
            <a:spLocks noGrp="1"/>
          </p:cNvSpPr>
          <p:nvPr>
            <p:ph sz="half" idx="1"/>
          </p:nvPr>
        </p:nvSpPr>
        <p:spPr>
          <a:xfrm>
            <a:off x="431961"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504" name="Content Placeholder 3"/>
          <p:cNvSpPr>
            <a:spLocks noGrp="1"/>
          </p:cNvSpPr>
          <p:nvPr>
            <p:ph sz="half" idx="2"/>
          </p:nvPr>
        </p:nvSpPr>
        <p:spPr>
          <a:xfrm>
            <a:off x="2927720"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505" name="Text Placeholder 4"/>
          <p:cNvSpPr>
            <a:spLocks noGrp="1"/>
          </p:cNvSpPr>
          <p:nvPr>
            <p:ph type="body" sz="quarter" idx="10"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105072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723"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724"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725"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726"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727"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28"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29"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30"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105068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685"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686"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687"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688"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689"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690"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691"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692"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693"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105074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750"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751"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752"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753"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54"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55"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105088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883"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884"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885"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886"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87"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88"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89"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105081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81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81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816"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17"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105069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695"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696"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697"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698"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699"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105038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387"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0388"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0389"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0390"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0391"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92"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93"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94"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105081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819"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0820"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0821"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0822"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0823"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24"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25"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26"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27" name="Text Placeholder 4"/>
          <p:cNvSpPr>
            <a:spLocks noGrp="1"/>
          </p:cNvSpPr>
          <p:nvPr>
            <p:ph type="body" sz="quarter" idx="22"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105041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411"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412"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413"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414"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415"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416"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105062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621"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622"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623"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624"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625"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626"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627" name="Text Placeholder 4"/>
          <p:cNvSpPr>
            <a:spLocks noGrp="1"/>
          </p:cNvSpPr>
          <p:nvPr>
            <p:ph type="body" sz="quarter" idx="2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052267" name="Title 1"/>
          <p:cNvSpPr>
            <a:spLocks noGrp="1"/>
          </p:cNvSpPr>
          <p:nvPr>
            <p:ph type="title"/>
          </p:nvPr>
        </p:nvSpPr>
        <p:spPr/>
        <p:txBody>
          <a:bodyPr/>
          <a:lstStyle/>
          <a:p>
            <a:r>
              <a:rPr lang="en-US"/>
              <a:t>Click to edit Master title style</a:t>
            </a:r>
          </a:p>
        </p:txBody>
      </p:sp>
      <p:sp>
        <p:nvSpPr>
          <p:cNvPr id="1052268" name="Content Placeholder 2"/>
          <p:cNvSpPr>
            <a:spLocks noGrp="1"/>
          </p:cNvSpPr>
          <p:nvPr>
            <p:ph sz="half" idx="1"/>
          </p:nvPr>
        </p:nvSpPr>
        <p:spPr>
          <a:xfrm>
            <a:off x="43196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269" name="Content Placeholder 3"/>
          <p:cNvSpPr>
            <a:spLocks noGrp="1"/>
          </p:cNvSpPr>
          <p:nvPr>
            <p:ph sz="half" idx="2"/>
          </p:nvPr>
        </p:nvSpPr>
        <p:spPr>
          <a:xfrm>
            <a:off x="2927720" y="576016"/>
            <a:ext cx="2399771" cy="2138308"/>
          </a:xfrm>
        </p:spPr>
        <p:txBody>
          <a:bodyPr>
            <a:normAutofit/>
          </a:bodyPr>
          <a:lstStyle>
            <a:lvl1pPr>
              <a:defRPr sz="945"/>
            </a:lvl1pPr>
            <a:lvl2pPr>
              <a:defRPr sz="756"/>
            </a:lvl2pPr>
            <a:lvl3pPr>
              <a:defRPr sz="756"/>
            </a:lvl3pPr>
            <a:lvl4pPr>
              <a:defRPr sz="756"/>
            </a:lvl4pPr>
            <a:lvl5pPr>
              <a:defRPr sz="756"/>
            </a:lvl5pPr>
            <a:lvl6pPr>
              <a:defRPr sz="1134"/>
            </a:lvl6pPr>
            <a:lvl7pPr>
              <a:defRPr sz="1134"/>
            </a:lvl7pPr>
            <a:lvl8pPr>
              <a:defRPr sz="1134"/>
            </a:lvl8pPr>
            <a:lvl9pPr>
              <a:defRPr sz="113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105086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868"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869"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870"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71"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105056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566"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567"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568"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569"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570" name="Text Placeholder 4"/>
          <p:cNvSpPr>
            <a:spLocks noGrp="1"/>
          </p:cNvSpPr>
          <p:nvPr>
            <p:ph type="body" sz="quarter" idx="2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105065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653"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654"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655"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656"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657"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658"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659"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660"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66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66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66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664"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105079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800"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801"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02"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03"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04"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05"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06"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07"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08"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809"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10"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11"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12"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105087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873"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74"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75"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76"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77"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78"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79"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80"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81"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105050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507"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508"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509"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510"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511"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512"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513"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514"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515"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516"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105045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459"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460"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461"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462"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463"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464"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105070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701"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702"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703"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04"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05"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706"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707"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105043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439"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440"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441"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442"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443"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444"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445"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446"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105083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831"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832"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33"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34"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35"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836"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837"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838"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839"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1980" name="Title 1"/>
          <p:cNvSpPr>
            <a:spLocks noGrp="1"/>
          </p:cNvSpPr>
          <p:nvPr>
            <p:ph type="title"/>
          </p:nvPr>
        </p:nvSpPr>
        <p:spPr/>
        <p:txBody>
          <a:bodyPr/>
          <a:lstStyle/>
          <a:p>
            <a:r>
              <a:rPr lang="en-US"/>
              <a:t>Click to edit Master title style</a:t>
            </a:r>
          </a:p>
        </p:txBody>
      </p:sp>
      <p:sp>
        <p:nvSpPr>
          <p:cNvPr id="1051981" name="Text Placeholder 2"/>
          <p:cNvSpPr>
            <a:spLocks noGrp="1"/>
          </p:cNvSpPr>
          <p:nvPr>
            <p:ph type="body" idx="1"/>
          </p:nvPr>
        </p:nvSpPr>
        <p:spPr>
          <a:xfrm>
            <a:off x="431960" y="576017"/>
            <a:ext cx="2400771"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1051982" name="Content Placeholder 3"/>
          <p:cNvSpPr>
            <a:spLocks noGrp="1"/>
          </p:cNvSpPr>
          <p:nvPr>
            <p:ph sz="half" idx="2"/>
          </p:nvPr>
        </p:nvSpPr>
        <p:spPr>
          <a:xfrm>
            <a:off x="431960" y="737163"/>
            <a:ext cx="2400771"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1983" name="Text Placeholder 4"/>
          <p:cNvSpPr>
            <a:spLocks noGrp="1"/>
          </p:cNvSpPr>
          <p:nvPr>
            <p:ph type="body" sz="quarter" idx="3"/>
          </p:nvPr>
        </p:nvSpPr>
        <p:spPr>
          <a:xfrm>
            <a:off x="2925722" y="576017"/>
            <a:ext cx="2401770" cy="145410"/>
          </a:xfrm>
        </p:spPr>
        <p:txBody>
          <a:bodyPr wrap="square" anchor="b">
            <a:spAutoFit/>
          </a:bodyPr>
          <a:lstStyle>
            <a:lvl1pPr marL="0" indent="0">
              <a:spcBef>
                <a:spcPts val="0"/>
              </a:spcBef>
              <a:buNone/>
              <a:defRPr sz="945" b="1"/>
            </a:lvl1pPr>
            <a:lvl2pPr marL="287968" indent="0">
              <a:buNone/>
              <a:defRPr sz="1260" b="1"/>
            </a:lvl2pPr>
            <a:lvl3pPr marL="575936" indent="0">
              <a:buNone/>
              <a:defRPr sz="1134" b="1"/>
            </a:lvl3pPr>
            <a:lvl4pPr marL="863903" indent="0">
              <a:buNone/>
              <a:defRPr sz="1008" b="1"/>
            </a:lvl4pPr>
            <a:lvl5pPr marL="1151871" indent="0">
              <a:buNone/>
              <a:defRPr sz="1008" b="1"/>
            </a:lvl5pPr>
            <a:lvl6pPr marL="1439839" indent="0">
              <a:buNone/>
              <a:defRPr sz="1008" b="1"/>
            </a:lvl6pPr>
            <a:lvl7pPr marL="1727807" indent="0">
              <a:buNone/>
              <a:defRPr sz="1008" b="1"/>
            </a:lvl7pPr>
            <a:lvl8pPr marL="2015775" indent="0">
              <a:buNone/>
              <a:defRPr sz="1008" b="1"/>
            </a:lvl8pPr>
            <a:lvl9pPr marL="2303743" indent="0">
              <a:buNone/>
              <a:defRPr sz="1008" b="1"/>
            </a:lvl9pPr>
          </a:lstStyle>
          <a:p>
            <a:pPr lvl="0"/>
            <a:r>
              <a:rPr lang="en-US" dirty="0"/>
              <a:t>Click to edit Master text styles</a:t>
            </a:r>
          </a:p>
        </p:txBody>
      </p:sp>
      <p:sp>
        <p:nvSpPr>
          <p:cNvPr id="1051984" name="Content Placeholder 5"/>
          <p:cNvSpPr>
            <a:spLocks noGrp="1"/>
          </p:cNvSpPr>
          <p:nvPr>
            <p:ph sz="quarter" idx="4"/>
          </p:nvPr>
        </p:nvSpPr>
        <p:spPr>
          <a:xfrm>
            <a:off x="2925722" y="737163"/>
            <a:ext cx="2401770" cy="2157166"/>
          </a:xfrm>
        </p:spPr>
        <p:txBody>
          <a:bodyPr>
            <a:normAutofit/>
          </a:bodyPr>
          <a:lstStyle>
            <a:lvl1pPr>
              <a:defRPr sz="945"/>
            </a:lvl1pPr>
            <a:lvl2pPr>
              <a:defRPr sz="756"/>
            </a:lvl2pPr>
            <a:lvl3pPr>
              <a:defRPr sz="756"/>
            </a:lvl3pPr>
            <a:lvl4pPr>
              <a:defRPr sz="756"/>
            </a:lvl4pPr>
            <a:lvl5pPr>
              <a:defRPr sz="756"/>
            </a:lvl5pPr>
            <a:lvl6pPr>
              <a:defRPr sz="1008"/>
            </a:lvl6pPr>
            <a:lvl7pPr>
              <a:defRPr sz="1008"/>
            </a:lvl7pPr>
            <a:lvl8pPr>
              <a:defRPr sz="1008"/>
            </a:lvl8pPr>
            <a:lvl9pPr>
              <a:defRPr sz="100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105060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602"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603"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604"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605"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606"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607"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105041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418"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419"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420"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421"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422"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423"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424"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105051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518"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519"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520"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521"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522"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105057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577"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578"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579"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580"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105039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396"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397"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98"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99"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400"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401"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402"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403"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404"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405"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406"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407"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105052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52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52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52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52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528"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529"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530"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531"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532"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533"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534"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535"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536" name="Text Placeholder 4"/>
          <p:cNvSpPr>
            <a:spLocks noGrp="1"/>
          </p:cNvSpPr>
          <p:nvPr>
            <p:ph type="body" sz="quarter" idx="27"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105076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765"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766"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767"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768"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769"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770"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771"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72"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73"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74" name="Text Placeholder 4"/>
          <p:cNvSpPr>
            <a:spLocks noGrp="1"/>
          </p:cNvSpPr>
          <p:nvPr>
            <p:ph type="body" sz="quarter" idx="24"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105044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449"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450"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451"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452"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453"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454"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455"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456"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457"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105084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841"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42"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843"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844"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845"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846"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105075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757"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758"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759"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760"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761"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62"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763" name="Text Placeholder 4"/>
          <p:cNvSpPr>
            <a:spLocks noGrp="1"/>
          </p:cNvSpPr>
          <p:nvPr>
            <p:ph type="body" sz="quarter" idx="23"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1052276" name="Title 1"/>
          <p:cNvSpPr>
            <a:spLocks noGrp="1"/>
          </p:cNvSpPr>
          <p:nvPr>
            <p:ph type="title"/>
          </p:nvPr>
        </p:nvSpPr>
        <p:spPr/>
        <p:txBody>
          <a:bodyPr/>
          <a:lstStyle/>
          <a:p>
            <a:r>
              <a:rPr lang="en-US"/>
              <a:t>Click to edit Master title style</a:t>
            </a:r>
          </a:p>
        </p:txBody>
      </p:sp>
      <p:sp>
        <p:nvSpPr>
          <p:cNvPr id="1052277" name="Text Placeholder 2"/>
          <p:cNvSpPr>
            <a:spLocks noGrp="1"/>
          </p:cNvSpPr>
          <p:nvPr>
            <p:ph type="body" idx="1"/>
          </p:nvPr>
        </p:nvSpPr>
        <p:spPr>
          <a:xfrm>
            <a:off x="431961" y="682385"/>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a:t>Click to edit Master text styles</a:t>
            </a:r>
          </a:p>
        </p:txBody>
      </p:sp>
      <p:sp>
        <p:nvSpPr>
          <p:cNvPr id="1052278" name="Content Placeholder 3"/>
          <p:cNvSpPr>
            <a:spLocks noGrp="1"/>
          </p:cNvSpPr>
          <p:nvPr>
            <p:ph sz="half" idx="2"/>
          </p:nvPr>
        </p:nvSpPr>
        <p:spPr>
          <a:xfrm>
            <a:off x="431961" y="852010"/>
            <a:ext cx="2400771"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279" name="Text Placeholder 4"/>
          <p:cNvSpPr>
            <a:spLocks noGrp="1"/>
          </p:cNvSpPr>
          <p:nvPr>
            <p:ph type="body" sz="quarter" idx="3"/>
          </p:nvPr>
        </p:nvSpPr>
        <p:spPr>
          <a:xfrm>
            <a:off x="2925722" y="682385"/>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a:t>Click to edit Master text styles</a:t>
            </a:r>
          </a:p>
        </p:txBody>
      </p:sp>
      <p:sp>
        <p:nvSpPr>
          <p:cNvPr id="1052280" name="Content Placeholder 5"/>
          <p:cNvSpPr>
            <a:spLocks noGrp="1"/>
          </p:cNvSpPr>
          <p:nvPr>
            <p:ph sz="quarter" idx="4"/>
          </p:nvPr>
        </p:nvSpPr>
        <p:spPr>
          <a:xfrm>
            <a:off x="2925722" y="852010"/>
            <a:ext cx="2401770"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281" name="Text Placeholder 4"/>
          <p:cNvSpPr>
            <a:spLocks noGrp="1"/>
          </p:cNvSpPr>
          <p:nvPr>
            <p:ph type="body" sz="quarter" idx="10"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105053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538"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539"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40"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541"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42"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543"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44"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0545"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46"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547"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48"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549"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50"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551"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52"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0553"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54"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555"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56"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557"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58"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559"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60"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0561"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105046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466"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467"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68"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469"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70"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471"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72"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0473"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74"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475"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76"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477"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78"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479"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80"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0481"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82"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483"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84"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485"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86"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487"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88"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0489"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90"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105084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848"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849"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850"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851"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852"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853"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854"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855"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856"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857"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858"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859"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860"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861"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862"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863"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864"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865"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866"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105066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666"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667"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68"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669"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70"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671"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72"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673"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74"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675"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76"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677"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78"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679"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80"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681"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82"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683"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105089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891"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892"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893"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894"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895"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896"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897"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898"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899"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900"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01"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902"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03"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105042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426"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427"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28"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429"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30"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431"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32"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433"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34"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435"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436"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437"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105058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582"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583"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84"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585"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86"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587"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88"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589"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90"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105064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64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645"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46"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647"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48"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649"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50"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651"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105049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499"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500"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01"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502"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03"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504"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505"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105071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713"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714"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715"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716"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717"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718"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2167"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105061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611"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612"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13"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614"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15"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616"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17"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
        <p:nvSpPr>
          <p:cNvPr id="1050618"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0619"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105063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635"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636"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37"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638"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3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640"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641"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0642"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105049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492" name="Picture Placeholder 3"/>
          <p:cNvSpPr>
            <a:spLocks noGrp="1"/>
          </p:cNvSpPr>
          <p:nvPr>
            <p:ph type="pic" sz="quarter" idx="10"/>
          </p:nvPr>
        </p:nvSpPr>
        <p:spPr>
          <a:xfrm>
            <a:off x="431960"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0493" name="Picture Placeholder 3"/>
          <p:cNvSpPr>
            <a:spLocks noGrp="1"/>
          </p:cNvSpPr>
          <p:nvPr>
            <p:ph type="pic" sz="quarter" idx="11"/>
          </p:nvPr>
        </p:nvSpPr>
        <p:spPr>
          <a:xfrm>
            <a:off x="2956239"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0494" name="Text Placeholder 9"/>
          <p:cNvSpPr>
            <a:spLocks noGrp="1"/>
          </p:cNvSpPr>
          <p:nvPr>
            <p:ph type="body" sz="quarter" idx="14"/>
          </p:nvPr>
        </p:nvSpPr>
        <p:spPr>
          <a:xfrm>
            <a:off x="1638131"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495" name="Text Placeholder 9"/>
          <p:cNvSpPr>
            <a:spLocks noGrp="1"/>
          </p:cNvSpPr>
          <p:nvPr>
            <p:ph type="body" sz="quarter" idx="15"/>
          </p:nvPr>
        </p:nvSpPr>
        <p:spPr>
          <a:xfrm>
            <a:off x="4156039"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496" name="Text Placeholder 9"/>
          <p:cNvSpPr>
            <a:spLocks noGrp="1"/>
          </p:cNvSpPr>
          <p:nvPr>
            <p:ph type="body" sz="quarter" idx="16"/>
          </p:nvPr>
        </p:nvSpPr>
        <p:spPr>
          <a:xfrm>
            <a:off x="431959" y="2353089"/>
            <a:ext cx="2377624"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497" name="Text Placeholder 9"/>
          <p:cNvSpPr>
            <a:spLocks noGrp="1"/>
          </p:cNvSpPr>
          <p:nvPr>
            <p:ph type="body" sz="quarter" idx="17"/>
          </p:nvPr>
        </p:nvSpPr>
        <p:spPr>
          <a:xfrm>
            <a:off x="2956240" y="2353089"/>
            <a:ext cx="2371252"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0932" name="Title 1"/>
          <p:cNvSpPr>
            <a:spLocks noGrp="1"/>
          </p:cNvSpPr>
          <p:nvPr>
            <p:ph type="ctrTitle"/>
          </p:nvPr>
        </p:nvSpPr>
        <p:spPr>
          <a:xfrm>
            <a:off x="431961" y="1006530"/>
            <a:ext cx="4895533" cy="694519"/>
          </a:xfrm>
        </p:spPr>
        <p:txBody>
          <a:bodyPr>
            <a:normAutofit/>
          </a:bodyPr>
          <a:lstStyle>
            <a:lvl1pPr>
              <a:defRPr sz="1700"/>
            </a:lvl1pPr>
          </a:lstStyle>
          <a:p>
            <a:r>
              <a:rPr lang="en-US" dirty="0" smtClean="0"/>
              <a:t>Click to edit Master title style</a:t>
            </a:r>
            <a:endParaRPr lang="en-US" dirty="0"/>
          </a:p>
        </p:txBody>
      </p:sp>
      <p:sp>
        <p:nvSpPr>
          <p:cNvPr id="1050933" name="Subtitle 2"/>
          <p:cNvSpPr>
            <a:spLocks noGrp="1"/>
          </p:cNvSpPr>
          <p:nvPr>
            <p:ph type="subTitle" idx="1"/>
          </p:nvPr>
        </p:nvSpPr>
        <p:spPr>
          <a:xfrm>
            <a:off x="863919" y="1836050"/>
            <a:ext cx="4031615" cy="828022"/>
          </a:xfrm>
        </p:spPr>
        <p:txBody>
          <a:bodyPr/>
          <a:lstStyle>
            <a:lvl1pPr marL="0" indent="0" algn="ctr">
              <a:buNone/>
              <a:defRPr>
                <a:solidFill>
                  <a:schemeClr val="tx1">
                    <a:tint val="75000"/>
                  </a:schemeClr>
                </a:solidFill>
              </a:defRPr>
            </a:lvl1pPr>
            <a:lvl2pPr marL="287938" indent="0" algn="ctr">
              <a:buNone/>
              <a:defRPr>
                <a:solidFill>
                  <a:schemeClr val="tx1">
                    <a:tint val="75000"/>
                  </a:schemeClr>
                </a:solidFill>
              </a:defRPr>
            </a:lvl2pPr>
            <a:lvl3pPr marL="575875" indent="0" algn="ctr">
              <a:buNone/>
              <a:defRPr>
                <a:solidFill>
                  <a:schemeClr val="tx1">
                    <a:tint val="75000"/>
                  </a:schemeClr>
                </a:solidFill>
              </a:defRPr>
            </a:lvl3pPr>
            <a:lvl4pPr marL="863813" indent="0" algn="ctr">
              <a:buNone/>
              <a:defRPr>
                <a:solidFill>
                  <a:schemeClr val="tx1">
                    <a:tint val="75000"/>
                  </a:schemeClr>
                </a:solidFill>
              </a:defRPr>
            </a:lvl4pPr>
            <a:lvl5pPr marL="1151749" indent="0" algn="ctr">
              <a:buNone/>
              <a:defRPr>
                <a:solidFill>
                  <a:schemeClr val="tx1">
                    <a:tint val="75000"/>
                  </a:schemeClr>
                </a:solidFill>
              </a:defRPr>
            </a:lvl5pPr>
            <a:lvl6pPr marL="1439687" indent="0" algn="ctr">
              <a:buNone/>
              <a:defRPr>
                <a:solidFill>
                  <a:schemeClr val="tx1">
                    <a:tint val="75000"/>
                  </a:schemeClr>
                </a:solidFill>
              </a:defRPr>
            </a:lvl6pPr>
            <a:lvl7pPr marL="1727625" indent="0" algn="ctr">
              <a:buNone/>
              <a:defRPr>
                <a:solidFill>
                  <a:schemeClr val="tx1">
                    <a:tint val="75000"/>
                  </a:schemeClr>
                </a:solidFill>
              </a:defRPr>
            </a:lvl7pPr>
            <a:lvl8pPr marL="2015562" indent="0" algn="ctr">
              <a:buNone/>
              <a:defRPr>
                <a:solidFill>
                  <a:schemeClr val="tx1">
                    <a:tint val="75000"/>
                  </a:schemeClr>
                </a:solidFill>
              </a:defRPr>
            </a:lvl8pPr>
            <a:lvl9pPr marL="2303499"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51000" name="Title 1"/>
          <p:cNvSpPr>
            <a:spLocks noGrp="1"/>
          </p:cNvSpPr>
          <p:nvPr>
            <p:ph type="title"/>
          </p:nvPr>
        </p:nvSpPr>
        <p:spPr/>
        <p:txBody>
          <a:bodyPr/>
          <a:lstStyle/>
          <a:p>
            <a:r>
              <a:rPr lang="en-US" dirty="0" smtClean="0"/>
              <a:t>Click to edit Master title style</a:t>
            </a:r>
            <a:endParaRPr lang="en-US" dirty="0"/>
          </a:p>
        </p:txBody>
      </p:sp>
      <p:sp>
        <p:nvSpPr>
          <p:cNvPr id="1051001" name="Content Placeholder 2"/>
          <p:cNvSpPr>
            <a:spLocks noGrp="1"/>
          </p:cNvSpPr>
          <p:nvPr>
            <p:ph idx="1"/>
          </p:nvPr>
        </p:nvSpPr>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1051091" name="Title 1"/>
          <p:cNvSpPr>
            <a:spLocks noGrp="1"/>
          </p:cNvSpPr>
          <p:nvPr>
            <p:ph type="title"/>
          </p:nvPr>
        </p:nvSpPr>
        <p:spPr/>
        <p:txBody>
          <a:bodyPr/>
          <a:lstStyle/>
          <a:p>
            <a:r>
              <a:rPr lang="en-US" smtClean="0"/>
              <a:t>Click to edit Master title style</a:t>
            </a:r>
            <a:endParaRPr lang="en-US"/>
          </a:p>
        </p:txBody>
      </p:sp>
      <p:sp>
        <p:nvSpPr>
          <p:cNvPr id="1051092" name="Content Placeholder 2"/>
          <p:cNvSpPr>
            <a:spLocks noGrp="1"/>
          </p:cNvSpPr>
          <p:nvPr>
            <p:ph idx="1"/>
          </p:nvPr>
        </p:nvSpPr>
        <p:spPr>
          <a:xfrm>
            <a:off x="431961" y="686201"/>
            <a:ext cx="4895533" cy="2186310"/>
          </a:xfrm>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93"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1051055" name="Title 1"/>
          <p:cNvSpPr>
            <a:spLocks noGrp="1"/>
          </p:cNvSpPr>
          <p:nvPr>
            <p:ph type="title"/>
          </p:nvPr>
        </p:nvSpPr>
        <p:spPr/>
        <p:txBody>
          <a:bodyPr/>
          <a:lstStyle/>
          <a:p>
            <a:r>
              <a:rPr lang="en-US" dirty="0" smtClean="0"/>
              <a:t>Click to edit Master title style</a:t>
            </a:r>
            <a:endParaRPr lang="en-US" dirty="0"/>
          </a:p>
        </p:txBody>
      </p:sp>
      <p:sp>
        <p:nvSpPr>
          <p:cNvPr id="1051056" name="Content Placeholder 2"/>
          <p:cNvSpPr>
            <a:spLocks noGrp="1"/>
          </p:cNvSpPr>
          <p:nvPr>
            <p:ph idx="1"/>
          </p:nvPr>
        </p:nvSpPr>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24951" indent="-116975">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1051231" name="Title 1"/>
          <p:cNvSpPr>
            <a:spLocks noGrp="1"/>
          </p:cNvSpPr>
          <p:nvPr>
            <p:ph type="title"/>
          </p:nvPr>
        </p:nvSpPr>
        <p:spPr/>
        <p:txBody>
          <a:bodyPr/>
          <a:lstStyle/>
          <a:p>
            <a:r>
              <a:rPr lang="en-US" smtClean="0"/>
              <a:t>Click to edit Master title style</a:t>
            </a:r>
            <a:endParaRPr lang="en-US"/>
          </a:p>
        </p:txBody>
      </p:sp>
      <p:sp>
        <p:nvSpPr>
          <p:cNvPr id="1051232" name="Content Placeholder 2"/>
          <p:cNvSpPr>
            <a:spLocks noGrp="1"/>
          </p:cNvSpPr>
          <p:nvPr>
            <p:ph idx="1"/>
          </p:nvPr>
        </p:nvSpPr>
        <p:spPr>
          <a:xfrm>
            <a:off x="431961" y="686201"/>
            <a:ext cx="4895533" cy="2186310"/>
          </a:xfrm>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15953" indent="-107976">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33"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050966" name="Title 1"/>
          <p:cNvSpPr>
            <a:spLocks noGrp="1"/>
          </p:cNvSpPr>
          <p:nvPr>
            <p:ph type="title"/>
          </p:nvPr>
        </p:nvSpPr>
        <p:spPr/>
        <p:txBody>
          <a:bodyPr/>
          <a:lstStyle/>
          <a:p>
            <a:r>
              <a:rPr lang="en-US" smtClean="0"/>
              <a:t>Click to edit Master title style</a:t>
            </a:r>
            <a:endParaRPr lang="en-US"/>
          </a:p>
        </p:txBody>
      </p:sp>
      <p:sp>
        <p:nvSpPr>
          <p:cNvPr id="1050967" name="Content Placeholder 2"/>
          <p:cNvSpPr>
            <a:spLocks noGrp="1"/>
          </p:cNvSpPr>
          <p:nvPr>
            <p:ph sz="half" idx="1"/>
          </p:nvPr>
        </p:nvSpPr>
        <p:spPr>
          <a:xfrm>
            <a:off x="431959"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968" name="Content Placeholder 3"/>
          <p:cNvSpPr>
            <a:spLocks noGrp="1"/>
          </p:cNvSpPr>
          <p:nvPr>
            <p:ph sz="half" idx="2"/>
          </p:nvPr>
        </p:nvSpPr>
        <p:spPr>
          <a:xfrm>
            <a:off x="2927720"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969"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051240" name="Title 1"/>
          <p:cNvSpPr>
            <a:spLocks noGrp="1"/>
          </p:cNvSpPr>
          <p:nvPr>
            <p:ph type="title"/>
          </p:nvPr>
        </p:nvSpPr>
        <p:spPr/>
        <p:txBody>
          <a:bodyPr/>
          <a:lstStyle/>
          <a:p>
            <a:r>
              <a:rPr lang="en-US" smtClean="0"/>
              <a:t>Click to edit Master title style</a:t>
            </a:r>
            <a:endParaRPr lang="en-US"/>
          </a:p>
        </p:txBody>
      </p:sp>
      <p:sp>
        <p:nvSpPr>
          <p:cNvPr id="1051241" name="Content Placeholder 2"/>
          <p:cNvSpPr>
            <a:spLocks noGrp="1"/>
          </p:cNvSpPr>
          <p:nvPr>
            <p:ph sz="half" idx="1"/>
          </p:nvPr>
        </p:nvSpPr>
        <p:spPr>
          <a:xfrm>
            <a:off x="431959"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42" name="Content Placeholder 3"/>
          <p:cNvSpPr>
            <a:spLocks noGrp="1"/>
          </p:cNvSpPr>
          <p:nvPr>
            <p:ph sz="half" idx="2"/>
          </p:nvPr>
        </p:nvSpPr>
        <p:spPr>
          <a:xfrm>
            <a:off x="2927720"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1052113" name="Title 1"/>
          <p:cNvSpPr>
            <a:spLocks noGrp="1"/>
          </p:cNvSpPr>
          <p:nvPr>
            <p:ph type="title"/>
          </p:nvPr>
        </p:nvSpPr>
        <p:spPr/>
        <p:txBody>
          <a:bodyPr/>
          <a:lstStyle/>
          <a:p>
            <a:r>
              <a:rPr lang="en-US" dirty="0"/>
              <a:t>Click to edit Master title style</a:t>
            </a:r>
          </a:p>
        </p:txBody>
      </p:sp>
      <p:sp>
        <p:nvSpPr>
          <p:cNvPr id="1052114" name="Text Placeholder 4"/>
          <p:cNvSpPr>
            <a:spLocks noGrp="1"/>
          </p:cNvSpPr>
          <p:nvPr>
            <p:ph type="body" sz="quarter" idx="10"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1145" name="Title 1"/>
          <p:cNvSpPr>
            <a:spLocks noGrp="1"/>
          </p:cNvSpPr>
          <p:nvPr>
            <p:ph type="title"/>
          </p:nvPr>
        </p:nvSpPr>
        <p:spPr/>
        <p:txBody>
          <a:bodyPr/>
          <a:lstStyle/>
          <a:p>
            <a:r>
              <a:rPr lang="en-US" smtClean="0"/>
              <a:t>Click to edit Master title style</a:t>
            </a:r>
            <a:endParaRPr lang="en-US"/>
          </a:p>
        </p:txBody>
      </p:sp>
      <p:sp>
        <p:nvSpPr>
          <p:cNvPr id="1051146" name="Text Placeholder 2"/>
          <p:cNvSpPr>
            <a:spLocks noGrp="1"/>
          </p:cNvSpPr>
          <p:nvPr>
            <p:ph type="body" idx="1"/>
          </p:nvPr>
        </p:nvSpPr>
        <p:spPr>
          <a:xfrm>
            <a:off x="431959" y="567538"/>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1147" name="Content Placeholder 3"/>
          <p:cNvSpPr>
            <a:spLocks noGrp="1"/>
          </p:cNvSpPr>
          <p:nvPr>
            <p:ph sz="half" idx="2"/>
          </p:nvPr>
        </p:nvSpPr>
        <p:spPr>
          <a:xfrm>
            <a:off x="431959" y="737163"/>
            <a:ext cx="2400771"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148" name="Text Placeholder 4"/>
          <p:cNvSpPr>
            <a:spLocks noGrp="1"/>
          </p:cNvSpPr>
          <p:nvPr>
            <p:ph type="body" sz="quarter" idx="3"/>
          </p:nvPr>
        </p:nvSpPr>
        <p:spPr>
          <a:xfrm>
            <a:off x="2925722" y="567538"/>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1149" name="Content Placeholder 5"/>
          <p:cNvSpPr>
            <a:spLocks noGrp="1"/>
          </p:cNvSpPr>
          <p:nvPr>
            <p:ph sz="quarter" idx="4"/>
          </p:nvPr>
        </p:nvSpPr>
        <p:spPr>
          <a:xfrm>
            <a:off x="2925722" y="737163"/>
            <a:ext cx="2401770"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1051288" name="Title 1"/>
          <p:cNvSpPr>
            <a:spLocks noGrp="1"/>
          </p:cNvSpPr>
          <p:nvPr>
            <p:ph type="title"/>
          </p:nvPr>
        </p:nvSpPr>
        <p:spPr/>
        <p:txBody>
          <a:bodyPr/>
          <a:lstStyle/>
          <a:p>
            <a:r>
              <a:rPr lang="en-US" smtClean="0"/>
              <a:t>Click to edit Master title style</a:t>
            </a:r>
            <a:endParaRPr lang="en-US"/>
          </a:p>
        </p:txBody>
      </p:sp>
      <p:sp>
        <p:nvSpPr>
          <p:cNvPr id="1051289" name="Text Placeholder 2"/>
          <p:cNvSpPr>
            <a:spLocks noGrp="1"/>
          </p:cNvSpPr>
          <p:nvPr>
            <p:ph type="body" idx="1"/>
          </p:nvPr>
        </p:nvSpPr>
        <p:spPr>
          <a:xfrm>
            <a:off x="431959" y="682384"/>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1290" name="Content Placeholder 3"/>
          <p:cNvSpPr>
            <a:spLocks noGrp="1"/>
          </p:cNvSpPr>
          <p:nvPr>
            <p:ph sz="half" idx="2"/>
          </p:nvPr>
        </p:nvSpPr>
        <p:spPr>
          <a:xfrm>
            <a:off x="431959" y="852010"/>
            <a:ext cx="2400771"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91" name="Text Placeholder 4"/>
          <p:cNvSpPr>
            <a:spLocks noGrp="1"/>
          </p:cNvSpPr>
          <p:nvPr>
            <p:ph type="body" sz="quarter" idx="3"/>
          </p:nvPr>
        </p:nvSpPr>
        <p:spPr>
          <a:xfrm>
            <a:off x="2925722" y="682384"/>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1292" name="Content Placeholder 5"/>
          <p:cNvSpPr>
            <a:spLocks noGrp="1"/>
          </p:cNvSpPr>
          <p:nvPr>
            <p:ph sz="quarter" idx="4"/>
          </p:nvPr>
        </p:nvSpPr>
        <p:spPr>
          <a:xfrm>
            <a:off x="2925722" y="852010"/>
            <a:ext cx="2401770"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93"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1035"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1051316" name="Title 1"/>
          <p:cNvSpPr>
            <a:spLocks noGrp="1"/>
          </p:cNvSpPr>
          <p:nvPr>
            <p:ph type="title"/>
          </p:nvPr>
        </p:nvSpPr>
        <p:spPr/>
        <p:txBody>
          <a:bodyPr/>
          <a:lstStyle/>
          <a:p>
            <a:r>
              <a:rPr lang="en-US" dirty="0" smtClean="0"/>
              <a:t>Click to edit Master title style</a:t>
            </a:r>
            <a:endParaRPr lang="en-US" dirty="0"/>
          </a:p>
        </p:txBody>
      </p:sp>
      <p:sp>
        <p:nvSpPr>
          <p:cNvPr id="1051317"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1051169" name="Picture Placeholder 3"/>
          <p:cNvSpPr>
            <a:spLocks noGrp="1"/>
          </p:cNvSpPr>
          <p:nvPr>
            <p:ph type="pic" sz="quarter" idx="10"/>
          </p:nvPr>
        </p:nvSpPr>
        <p:spPr>
          <a:xfrm>
            <a:off x="0" y="0"/>
            <a:ext cx="1447062" cy="1624364"/>
          </a:xfrm>
        </p:spPr>
        <p:txBody>
          <a:bodyPr lIns="182862" tIns="91430" rIns="182862" bIns="91430"/>
          <a:lstStyle>
            <a:lvl1pPr marL="0" indent="0">
              <a:buFontTx/>
              <a:buNone/>
            </a:lvl1pPr>
          </a:lstStyle>
          <a:p>
            <a:endParaRPr lang="en-US"/>
          </a:p>
        </p:txBody>
      </p:sp>
      <p:sp>
        <p:nvSpPr>
          <p:cNvPr id="1051170" name="Picture Placeholder 3"/>
          <p:cNvSpPr>
            <a:spLocks noGrp="1"/>
          </p:cNvSpPr>
          <p:nvPr>
            <p:ph type="pic" sz="quarter" idx="11"/>
          </p:nvPr>
        </p:nvSpPr>
        <p:spPr>
          <a:xfrm>
            <a:off x="1440342" y="0"/>
            <a:ext cx="1447062" cy="1624364"/>
          </a:xfrm>
        </p:spPr>
        <p:txBody>
          <a:bodyPr lIns="182862" tIns="91430" rIns="182862" bIns="91430"/>
          <a:lstStyle>
            <a:lvl1pPr marL="0" indent="0">
              <a:buFontTx/>
              <a:buNone/>
            </a:lvl1pPr>
          </a:lstStyle>
          <a:p>
            <a:endParaRPr lang="en-US"/>
          </a:p>
        </p:txBody>
      </p:sp>
      <p:sp>
        <p:nvSpPr>
          <p:cNvPr id="1051171" name="Picture Placeholder 3"/>
          <p:cNvSpPr>
            <a:spLocks noGrp="1"/>
          </p:cNvSpPr>
          <p:nvPr>
            <p:ph type="pic" sz="quarter" idx="12"/>
          </p:nvPr>
        </p:nvSpPr>
        <p:spPr>
          <a:xfrm>
            <a:off x="2880685" y="0"/>
            <a:ext cx="1447062" cy="1624364"/>
          </a:xfrm>
        </p:spPr>
        <p:txBody>
          <a:bodyPr lIns="182862" tIns="91430" rIns="182862" bIns="91430"/>
          <a:lstStyle>
            <a:lvl1pPr marL="0" indent="0">
              <a:buFontTx/>
              <a:buNone/>
            </a:lvl1pPr>
          </a:lstStyle>
          <a:p>
            <a:endParaRPr lang="en-US"/>
          </a:p>
        </p:txBody>
      </p:sp>
      <p:sp>
        <p:nvSpPr>
          <p:cNvPr id="1051172" name="Picture Placeholder 3"/>
          <p:cNvSpPr>
            <a:spLocks noGrp="1"/>
          </p:cNvSpPr>
          <p:nvPr>
            <p:ph type="pic" sz="quarter" idx="13"/>
          </p:nvPr>
        </p:nvSpPr>
        <p:spPr>
          <a:xfrm>
            <a:off x="4321027" y="0"/>
            <a:ext cx="1447062" cy="1624364"/>
          </a:xfrm>
        </p:spPr>
        <p:txBody>
          <a:bodyPr lIns="182862" tIns="91430" rIns="182862" bIns="91430"/>
          <a:lstStyle>
            <a:lvl1pPr marL="0" indent="0">
              <a:buFontTx/>
              <a:buNone/>
            </a:lvl1pPr>
          </a:lstStyle>
          <a:p>
            <a:endParaRPr lang="en-US"/>
          </a:p>
        </p:txBody>
      </p:sp>
      <p:sp>
        <p:nvSpPr>
          <p:cNvPr id="1051173" name="Picture Placeholder 3"/>
          <p:cNvSpPr>
            <a:spLocks noGrp="1"/>
          </p:cNvSpPr>
          <p:nvPr>
            <p:ph type="pic" sz="quarter" idx="15"/>
          </p:nvPr>
        </p:nvSpPr>
        <p:spPr>
          <a:xfrm>
            <a:off x="0" y="1615724"/>
            <a:ext cx="1447062" cy="1624364"/>
          </a:xfrm>
        </p:spPr>
        <p:txBody>
          <a:bodyPr lIns="182862" tIns="91430" rIns="182862" bIns="91430"/>
          <a:lstStyle>
            <a:lvl1pPr marL="0" indent="0">
              <a:buFontTx/>
              <a:buNone/>
            </a:lvl1pPr>
          </a:lstStyle>
          <a:p>
            <a:endParaRPr lang="en-US"/>
          </a:p>
        </p:txBody>
      </p:sp>
      <p:sp>
        <p:nvSpPr>
          <p:cNvPr id="1051174" name="Picture Placeholder 3"/>
          <p:cNvSpPr>
            <a:spLocks noGrp="1"/>
          </p:cNvSpPr>
          <p:nvPr>
            <p:ph type="pic" sz="quarter" idx="16"/>
          </p:nvPr>
        </p:nvSpPr>
        <p:spPr>
          <a:xfrm>
            <a:off x="1440342" y="1615724"/>
            <a:ext cx="1447062" cy="1624364"/>
          </a:xfrm>
        </p:spPr>
        <p:txBody>
          <a:bodyPr lIns="182862" tIns="91430" rIns="182862" bIns="91430"/>
          <a:lstStyle>
            <a:lvl1pPr marL="0" indent="0">
              <a:buFontTx/>
              <a:buNone/>
            </a:lvl1pPr>
          </a:lstStyle>
          <a:p>
            <a:endParaRPr lang="en-US"/>
          </a:p>
        </p:txBody>
      </p:sp>
      <p:sp>
        <p:nvSpPr>
          <p:cNvPr id="1051175" name="Picture Placeholder 3"/>
          <p:cNvSpPr>
            <a:spLocks noGrp="1"/>
          </p:cNvSpPr>
          <p:nvPr>
            <p:ph type="pic" sz="quarter" idx="17"/>
          </p:nvPr>
        </p:nvSpPr>
        <p:spPr>
          <a:xfrm>
            <a:off x="2880685" y="1615724"/>
            <a:ext cx="1447062" cy="1624364"/>
          </a:xfrm>
        </p:spPr>
        <p:txBody>
          <a:bodyPr lIns="182862" tIns="91430" rIns="182862" bIns="91430"/>
          <a:lstStyle>
            <a:lvl1pPr marL="0" indent="0">
              <a:buFontTx/>
              <a:buNone/>
            </a:lvl1pPr>
          </a:lstStyle>
          <a:p>
            <a:endParaRPr lang="en-US"/>
          </a:p>
        </p:txBody>
      </p:sp>
      <p:sp>
        <p:nvSpPr>
          <p:cNvPr id="1051176" name="Picture Placeholder 3"/>
          <p:cNvSpPr>
            <a:spLocks noGrp="1"/>
          </p:cNvSpPr>
          <p:nvPr>
            <p:ph type="pic" sz="quarter" idx="18"/>
          </p:nvPr>
        </p:nvSpPr>
        <p:spPr>
          <a:xfrm>
            <a:off x="4321027" y="1615724"/>
            <a:ext cx="1447062" cy="1624364"/>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1051130" name="Picture Placeholder 3"/>
          <p:cNvSpPr>
            <a:spLocks noGrp="1"/>
          </p:cNvSpPr>
          <p:nvPr>
            <p:ph type="pic" sz="quarter" idx="10"/>
          </p:nvPr>
        </p:nvSpPr>
        <p:spPr>
          <a:xfrm>
            <a:off x="0" y="2"/>
            <a:ext cx="1153330" cy="1084349"/>
          </a:xfrm>
        </p:spPr>
        <p:txBody>
          <a:bodyPr lIns="182862" tIns="91430" rIns="182862" bIns="91430"/>
          <a:lstStyle>
            <a:lvl1pPr marL="0" indent="0">
              <a:buFontTx/>
              <a:buNone/>
            </a:lvl1pPr>
          </a:lstStyle>
          <a:p>
            <a:endParaRPr lang="en-US" dirty="0"/>
          </a:p>
        </p:txBody>
      </p:sp>
      <p:sp>
        <p:nvSpPr>
          <p:cNvPr id="1051131" name="Picture Placeholder 3"/>
          <p:cNvSpPr>
            <a:spLocks noGrp="1"/>
          </p:cNvSpPr>
          <p:nvPr>
            <p:ph type="pic" sz="quarter" idx="11"/>
          </p:nvPr>
        </p:nvSpPr>
        <p:spPr>
          <a:xfrm>
            <a:off x="1151530" y="2"/>
            <a:ext cx="1153330" cy="1084349"/>
          </a:xfrm>
        </p:spPr>
        <p:txBody>
          <a:bodyPr lIns="182862" tIns="91430" rIns="182862" bIns="91430"/>
          <a:lstStyle>
            <a:lvl1pPr marL="0" indent="0">
              <a:buFontTx/>
              <a:buNone/>
            </a:lvl1pPr>
          </a:lstStyle>
          <a:p>
            <a:endParaRPr lang="en-US"/>
          </a:p>
        </p:txBody>
      </p:sp>
      <p:sp>
        <p:nvSpPr>
          <p:cNvPr id="1051132" name="Picture Placeholder 3"/>
          <p:cNvSpPr>
            <a:spLocks noGrp="1"/>
          </p:cNvSpPr>
          <p:nvPr>
            <p:ph type="pic" sz="quarter" idx="12"/>
          </p:nvPr>
        </p:nvSpPr>
        <p:spPr>
          <a:xfrm>
            <a:off x="2303060" y="2"/>
            <a:ext cx="1153330" cy="1084349"/>
          </a:xfrm>
        </p:spPr>
        <p:txBody>
          <a:bodyPr lIns="182862" tIns="91430" rIns="182862" bIns="91430"/>
          <a:lstStyle>
            <a:lvl1pPr marL="0" indent="0">
              <a:buFontTx/>
              <a:buNone/>
            </a:lvl1pPr>
          </a:lstStyle>
          <a:p>
            <a:endParaRPr lang="en-US"/>
          </a:p>
        </p:txBody>
      </p:sp>
      <p:sp>
        <p:nvSpPr>
          <p:cNvPr id="1051133" name="Picture Placeholder 3"/>
          <p:cNvSpPr>
            <a:spLocks noGrp="1"/>
          </p:cNvSpPr>
          <p:nvPr>
            <p:ph type="pic" sz="quarter" idx="13"/>
          </p:nvPr>
        </p:nvSpPr>
        <p:spPr>
          <a:xfrm>
            <a:off x="3454590" y="2"/>
            <a:ext cx="1153330" cy="1084349"/>
          </a:xfrm>
        </p:spPr>
        <p:txBody>
          <a:bodyPr lIns="182862" tIns="91430" rIns="182862" bIns="91430"/>
          <a:lstStyle>
            <a:lvl1pPr marL="0" indent="0">
              <a:buFontTx/>
              <a:buNone/>
            </a:lvl1pPr>
          </a:lstStyle>
          <a:p>
            <a:endParaRPr lang="en-US"/>
          </a:p>
        </p:txBody>
      </p:sp>
      <p:sp>
        <p:nvSpPr>
          <p:cNvPr id="1051134" name="Picture Placeholder 3"/>
          <p:cNvSpPr>
            <a:spLocks noGrp="1"/>
          </p:cNvSpPr>
          <p:nvPr>
            <p:ph type="pic" sz="quarter" idx="14"/>
          </p:nvPr>
        </p:nvSpPr>
        <p:spPr>
          <a:xfrm>
            <a:off x="4606120" y="2"/>
            <a:ext cx="1153330" cy="1084349"/>
          </a:xfrm>
        </p:spPr>
        <p:txBody>
          <a:bodyPr lIns="182862" tIns="91430" rIns="182862" bIns="91430"/>
          <a:lstStyle>
            <a:lvl1pPr marL="0" indent="0">
              <a:buFontTx/>
              <a:buNone/>
            </a:lvl1pPr>
          </a:lstStyle>
          <a:p>
            <a:endParaRPr lang="en-US"/>
          </a:p>
        </p:txBody>
      </p:sp>
      <p:sp>
        <p:nvSpPr>
          <p:cNvPr id="1051135" name="Picture Placeholder 3"/>
          <p:cNvSpPr>
            <a:spLocks noGrp="1"/>
          </p:cNvSpPr>
          <p:nvPr>
            <p:ph type="pic" sz="quarter" idx="15"/>
          </p:nvPr>
        </p:nvSpPr>
        <p:spPr>
          <a:xfrm>
            <a:off x="0" y="1077872"/>
            <a:ext cx="1153330" cy="1084349"/>
          </a:xfrm>
        </p:spPr>
        <p:txBody>
          <a:bodyPr lIns="182862" tIns="91430" rIns="182862" bIns="91430"/>
          <a:lstStyle>
            <a:lvl1pPr marL="0" indent="0">
              <a:buFontTx/>
              <a:buNone/>
            </a:lvl1pPr>
          </a:lstStyle>
          <a:p>
            <a:endParaRPr lang="en-US" dirty="0"/>
          </a:p>
        </p:txBody>
      </p:sp>
      <p:sp>
        <p:nvSpPr>
          <p:cNvPr id="1051136" name="Picture Placeholder 3"/>
          <p:cNvSpPr>
            <a:spLocks noGrp="1"/>
          </p:cNvSpPr>
          <p:nvPr>
            <p:ph type="pic" sz="quarter" idx="16"/>
          </p:nvPr>
        </p:nvSpPr>
        <p:spPr>
          <a:xfrm>
            <a:off x="1151530" y="1077872"/>
            <a:ext cx="1153330" cy="1084349"/>
          </a:xfrm>
        </p:spPr>
        <p:txBody>
          <a:bodyPr lIns="182862" tIns="91430" rIns="182862" bIns="91430"/>
          <a:lstStyle>
            <a:lvl1pPr marL="0" indent="0">
              <a:buFontTx/>
              <a:buNone/>
            </a:lvl1pPr>
          </a:lstStyle>
          <a:p>
            <a:endParaRPr lang="en-US"/>
          </a:p>
        </p:txBody>
      </p:sp>
      <p:sp>
        <p:nvSpPr>
          <p:cNvPr id="1051137" name="Picture Placeholder 3"/>
          <p:cNvSpPr>
            <a:spLocks noGrp="1"/>
          </p:cNvSpPr>
          <p:nvPr>
            <p:ph type="pic" sz="quarter" idx="17"/>
          </p:nvPr>
        </p:nvSpPr>
        <p:spPr>
          <a:xfrm>
            <a:off x="2303060" y="1077872"/>
            <a:ext cx="1153330" cy="1084349"/>
          </a:xfrm>
        </p:spPr>
        <p:txBody>
          <a:bodyPr lIns="182862" tIns="91430" rIns="182862" bIns="91430"/>
          <a:lstStyle>
            <a:lvl1pPr marL="0" indent="0">
              <a:buFontTx/>
              <a:buNone/>
            </a:lvl1pPr>
          </a:lstStyle>
          <a:p>
            <a:endParaRPr lang="en-US"/>
          </a:p>
        </p:txBody>
      </p:sp>
      <p:sp>
        <p:nvSpPr>
          <p:cNvPr id="1051138" name="Picture Placeholder 3"/>
          <p:cNvSpPr>
            <a:spLocks noGrp="1"/>
          </p:cNvSpPr>
          <p:nvPr>
            <p:ph type="pic" sz="quarter" idx="18"/>
          </p:nvPr>
        </p:nvSpPr>
        <p:spPr>
          <a:xfrm>
            <a:off x="3454590" y="1077872"/>
            <a:ext cx="1153330" cy="1084349"/>
          </a:xfrm>
        </p:spPr>
        <p:txBody>
          <a:bodyPr lIns="182862" tIns="91430" rIns="182862" bIns="91430"/>
          <a:lstStyle>
            <a:lvl1pPr marL="0" indent="0">
              <a:buFontTx/>
              <a:buNone/>
            </a:lvl1pPr>
          </a:lstStyle>
          <a:p>
            <a:endParaRPr lang="en-US"/>
          </a:p>
        </p:txBody>
      </p:sp>
      <p:sp>
        <p:nvSpPr>
          <p:cNvPr id="1051139" name="Picture Placeholder 3"/>
          <p:cNvSpPr>
            <a:spLocks noGrp="1"/>
          </p:cNvSpPr>
          <p:nvPr>
            <p:ph type="pic" sz="quarter" idx="19"/>
          </p:nvPr>
        </p:nvSpPr>
        <p:spPr>
          <a:xfrm>
            <a:off x="4606120" y="1077872"/>
            <a:ext cx="1153330" cy="1084349"/>
          </a:xfrm>
        </p:spPr>
        <p:txBody>
          <a:bodyPr lIns="182862" tIns="91430" rIns="182862" bIns="91430"/>
          <a:lstStyle>
            <a:lvl1pPr marL="0" indent="0">
              <a:buFontTx/>
              <a:buNone/>
            </a:lvl1pPr>
          </a:lstStyle>
          <a:p>
            <a:endParaRPr lang="en-US"/>
          </a:p>
        </p:txBody>
      </p:sp>
      <p:sp>
        <p:nvSpPr>
          <p:cNvPr id="1051140" name="Picture Placeholder 3"/>
          <p:cNvSpPr>
            <a:spLocks noGrp="1"/>
          </p:cNvSpPr>
          <p:nvPr>
            <p:ph type="pic" sz="quarter" idx="20"/>
          </p:nvPr>
        </p:nvSpPr>
        <p:spPr>
          <a:xfrm>
            <a:off x="0" y="2155741"/>
            <a:ext cx="1153330" cy="1084349"/>
          </a:xfrm>
        </p:spPr>
        <p:txBody>
          <a:bodyPr lIns="182862" tIns="91430" rIns="182862" bIns="91430"/>
          <a:lstStyle>
            <a:lvl1pPr marL="0" indent="0">
              <a:buFontTx/>
              <a:buNone/>
            </a:lvl1pPr>
          </a:lstStyle>
          <a:p>
            <a:endParaRPr lang="en-US"/>
          </a:p>
        </p:txBody>
      </p:sp>
      <p:sp>
        <p:nvSpPr>
          <p:cNvPr id="1051141" name="Picture Placeholder 3"/>
          <p:cNvSpPr>
            <a:spLocks noGrp="1"/>
          </p:cNvSpPr>
          <p:nvPr>
            <p:ph type="pic" sz="quarter" idx="21"/>
          </p:nvPr>
        </p:nvSpPr>
        <p:spPr>
          <a:xfrm>
            <a:off x="1151530" y="2155741"/>
            <a:ext cx="1153330" cy="1084349"/>
          </a:xfrm>
        </p:spPr>
        <p:txBody>
          <a:bodyPr lIns="182862" tIns="91430" rIns="182862" bIns="91430"/>
          <a:lstStyle>
            <a:lvl1pPr marL="0" indent="0">
              <a:buFontTx/>
              <a:buNone/>
            </a:lvl1pPr>
          </a:lstStyle>
          <a:p>
            <a:endParaRPr lang="en-US"/>
          </a:p>
        </p:txBody>
      </p:sp>
      <p:sp>
        <p:nvSpPr>
          <p:cNvPr id="1051142" name="Picture Placeholder 3"/>
          <p:cNvSpPr>
            <a:spLocks noGrp="1"/>
          </p:cNvSpPr>
          <p:nvPr>
            <p:ph type="pic" sz="quarter" idx="22"/>
          </p:nvPr>
        </p:nvSpPr>
        <p:spPr>
          <a:xfrm>
            <a:off x="2303060" y="2155741"/>
            <a:ext cx="1153330" cy="1084349"/>
          </a:xfrm>
        </p:spPr>
        <p:txBody>
          <a:bodyPr lIns="182862" tIns="91430" rIns="182862" bIns="91430"/>
          <a:lstStyle>
            <a:lvl1pPr marL="0" indent="0">
              <a:buFontTx/>
              <a:buNone/>
            </a:lvl1pPr>
          </a:lstStyle>
          <a:p>
            <a:endParaRPr lang="en-US"/>
          </a:p>
        </p:txBody>
      </p:sp>
      <p:sp>
        <p:nvSpPr>
          <p:cNvPr id="1051143" name="Picture Placeholder 3"/>
          <p:cNvSpPr>
            <a:spLocks noGrp="1"/>
          </p:cNvSpPr>
          <p:nvPr>
            <p:ph type="pic" sz="quarter" idx="23"/>
          </p:nvPr>
        </p:nvSpPr>
        <p:spPr>
          <a:xfrm>
            <a:off x="3454590" y="2155741"/>
            <a:ext cx="1153330" cy="1084349"/>
          </a:xfrm>
        </p:spPr>
        <p:txBody>
          <a:bodyPr lIns="182862" tIns="91430" rIns="182862" bIns="91430"/>
          <a:lstStyle>
            <a:lvl1pPr marL="0" indent="0">
              <a:buFontTx/>
              <a:buNone/>
            </a:lvl1pPr>
          </a:lstStyle>
          <a:p>
            <a:endParaRPr lang="en-US"/>
          </a:p>
        </p:txBody>
      </p:sp>
      <p:sp>
        <p:nvSpPr>
          <p:cNvPr id="1051144" name="Picture Placeholder 3"/>
          <p:cNvSpPr>
            <a:spLocks noGrp="1"/>
          </p:cNvSpPr>
          <p:nvPr>
            <p:ph type="pic" sz="quarter" idx="24"/>
          </p:nvPr>
        </p:nvSpPr>
        <p:spPr>
          <a:xfrm>
            <a:off x="4606120" y="2155741"/>
            <a:ext cx="1153330" cy="1084349"/>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1051376" name="Picture Placeholder 3"/>
          <p:cNvSpPr>
            <a:spLocks noGrp="1"/>
          </p:cNvSpPr>
          <p:nvPr>
            <p:ph type="pic" sz="quarter" idx="10"/>
          </p:nvPr>
        </p:nvSpPr>
        <p:spPr>
          <a:xfrm>
            <a:off x="0" y="0"/>
            <a:ext cx="967588" cy="816502"/>
          </a:xfrm>
        </p:spPr>
        <p:txBody>
          <a:bodyPr lIns="182862" tIns="91430" rIns="182862" bIns="91430"/>
          <a:lstStyle>
            <a:lvl1pPr marL="0" indent="0">
              <a:buFontTx/>
              <a:buNone/>
            </a:lvl1pPr>
          </a:lstStyle>
          <a:p>
            <a:endParaRPr lang="en-US"/>
          </a:p>
        </p:txBody>
      </p:sp>
      <p:sp>
        <p:nvSpPr>
          <p:cNvPr id="1051377" name="Picture Placeholder 3"/>
          <p:cNvSpPr>
            <a:spLocks noGrp="1"/>
          </p:cNvSpPr>
          <p:nvPr>
            <p:ph type="pic" sz="quarter" idx="11"/>
          </p:nvPr>
        </p:nvSpPr>
        <p:spPr>
          <a:xfrm>
            <a:off x="958373" y="0"/>
            <a:ext cx="967588" cy="816502"/>
          </a:xfrm>
        </p:spPr>
        <p:txBody>
          <a:bodyPr lIns="182862" tIns="91430" rIns="182862" bIns="91430"/>
          <a:lstStyle>
            <a:lvl1pPr marL="0" indent="0">
              <a:buFontTx/>
              <a:buNone/>
            </a:lvl1pPr>
          </a:lstStyle>
          <a:p>
            <a:endParaRPr lang="en-US"/>
          </a:p>
        </p:txBody>
      </p:sp>
      <p:sp>
        <p:nvSpPr>
          <p:cNvPr id="1051378" name="Picture Placeholder 3"/>
          <p:cNvSpPr>
            <a:spLocks noGrp="1"/>
          </p:cNvSpPr>
          <p:nvPr>
            <p:ph type="pic" sz="quarter" idx="12"/>
          </p:nvPr>
        </p:nvSpPr>
        <p:spPr>
          <a:xfrm>
            <a:off x="1916745" y="0"/>
            <a:ext cx="967588" cy="816502"/>
          </a:xfrm>
        </p:spPr>
        <p:txBody>
          <a:bodyPr lIns="182862" tIns="91430" rIns="182862" bIns="91430"/>
          <a:lstStyle>
            <a:lvl1pPr marL="0" indent="0">
              <a:buFontTx/>
              <a:buNone/>
            </a:lvl1pPr>
          </a:lstStyle>
          <a:p>
            <a:endParaRPr lang="en-US"/>
          </a:p>
        </p:txBody>
      </p:sp>
      <p:sp>
        <p:nvSpPr>
          <p:cNvPr id="1051379" name="Picture Placeholder 3"/>
          <p:cNvSpPr>
            <a:spLocks noGrp="1"/>
          </p:cNvSpPr>
          <p:nvPr>
            <p:ph type="pic" sz="quarter" idx="13"/>
          </p:nvPr>
        </p:nvSpPr>
        <p:spPr>
          <a:xfrm>
            <a:off x="2875119" y="0"/>
            <a:ext cx="967588" cy="816502"/>
          </a:xfrm>
        </p:spPr>
        <p:txBody>
          <a:bodyPr lIns="182862" tIns="91430" rIns="182862" bIns="91430"/>
          <a:lstStyle>
            <a:lvl1pPr marL="0" indent="0">
              <a:buFontTx/>
              <a:buNone/>
            </a:lvl1pPr>
          </a:lstStyle>
          <a:p>
            <a:endParaRPr lang="en-US"/>
          </a:p>
        </p:txBody>
      </p:sp>
      <p:sp>
        <p:nvSpPr>
          <p:cNvPr id="1051380" name="Picture Placeholder 3"/>
          <p:cNvSpPr>
            <a:spLocks noGrp="1"/>
          </p:cNvSpPr>
          <p:nvPr>
            <p:ph type="pic" sz="quarter" idx="14"/>
          </p:nvPr>
        </p:nvSpPr>
        <p:spPr>
          <a:xfrm>
            <a:off x="4791862" y="0"/>
            <a:ext cx="967588" cy="816502"/>
          </a:xfrm>
        </p:spPr>
        <p:txBody>
          <a:bodyPr lIns="182862" tIns="91430" rIns="182862" bIns="91430"/>
          <a:lstStyle>
            <a:lvl1pPr marL="0" indent="0">
              <a:buFontTx/>
              <a:buNone/>
            </a:lvl1pPr>
          </a:lstStyle>
          <a:p>
            <a:endParaRPr lang="en-US"/>
          </a:p>
        </p:txBody>
      </p:sp>
      <p:sp>
        <p:nvSpPr>
          <p:cNvPr id="1051381" name="Picture Placeholder 3"/>
          <p:cNvSpPr>
            <a:spLocks noGrp="1"/>
          </p:cNvSpPr>
          <p:nvPr>
            <p:ph type="pic" sz="quarter" idx="25"/>
          </p:nvPr>
        </p:nvSpPr>
        <p:spPr>
          <a:xfrm>
            <a:off x="3833490" y="0"/>
            <a:ext cx="967588" cy="816502"/>
          </a:xfrm>
        </p:spPr>
        <p:txBody>
          <a:bodyPr lIns="182862" tIns="91430" rIns="182862" bIns="91430"/>
          <a:lstStyle>
            <a:lvl1pPr marL="0" indent="0">
              <a:buFontTx/>
              <a:buNone/>
            </a:lvl1pPr>
          </a:lstStyle>
          <a:p>
            <a:endParaRPr lang="en-US"/>
          </a:p>
        </p:txBody>
      </p:sp>
      <p:sp>
        <p:nvSpPr>
          <p:cNvPr id="1051382" name="Picture Placeholder 3"/>
          <p:cNvSpPr>
            <a:spLocks noGrp="1"/>
          </p:cNvSpPr>
          <p:nvPr>
            <p:ph type="pic" sz="quarter" idx="26"/>
          </p:nvPr>
        </p:nvSpPr>
        <p:spPr>
          <a:xfrm>
            <a:off x="0" y="807862"/>
            <a:ext cx="967588" cy="816502"/>
          </a:xfrm>
        </p:spPr>
        <p:txBody>
          <a:bodyPr lIns="182862" tIns="91430" rIns="182862" bIns="91430"/>
          <a:lstStyle>
            <a:lvl1pPr marL="0" indent="0">
              <a:buFontTx/>
              <a:buNone/>
            </a:lvl1pPr>
          </a:lstStyle>
          <a:p>
            <a:endParaRPr lang="en-US"/>
          </a:p>
        </p:txBody>
      </p:sp>
      <p:sp>
        <p:nvSpPr>
          <p:cNvPr id="1051383" name="Picture Placeholder 3"/>
          <p:cNvSpPr>
            <a:spLocks noGrp="1"/>
          </p:cNvSpPr>
          <p:nvPr>
            <p:ph type="pic" sz="quarter" idx="27"/>
          </p:nvPr>
        </p:nvSpPr>
        <p:spPr>
          <a:xfrm>
            <a:off x="958373" y="807862"/>
            <a:ext cx="967588" cy="816502"/>
          </a:xfrm>
        </p:spPr>
        <p:txBody>
          <a:bodyPr lIns="182862" tIns="91430" rIns="182862" bIns="91430"/>
          <a:lstStyle>
            <a:lvl1pPr marL="0" indent="0">
              <a:buFontTx/>
              <a:buNone/>
            </a:lvl1pPr>
          </a:lstStyle>
          <a:p>
            <a:endParaRPr lang="en-US"/>
          </a:p>
        </p:txBody>
      </p:sp>
      <p:sp>
        <p:nvSpPr>
          <p:cNvPr id="1051384" name="Picture Placeholder 3"/>
          <p:cNvSpPr>
            <a:spLocks noGrp="1"/>
          </p:cNvSpPr>
          <p:nvPr>
            <p:ph type="pic" sz="quarter" idx="28"/>
          </p:nvPr>
        </p:nvSpPr>
        <p:spPr>
          <a:xfrm>
            <a:off x="1916745" y="807862"/>
            <a:ext cx="967588" cy="816502"/>
          </a:xfrm>
        </p:spPr>
        <p:txBody>
          <a:bodyPr lIns="182862" tIns="91430" rIns="182862" bIns="91430"/>
          <a:lstStyle>
            <a:lvl1pPr marL="0" indent="0">
              <a:buFontTx/>
              <a:buNone/>
            </a:lvl1pPr>
          </a:lstStyle>
          <a:p>
            <a:endParaRPr lang="en-US"/>
          </a:p>
        </p:txBody>
      </p:sp>
      <p:sp>
        <p:nvSpPr>
          <p:cNvPr id="1051385" name="Picture Placeholder 3"/>
          <p:cNvSpPr>
            <a:spLocks noGrp="1"/>
          </p:cNvSpPr>
          <p:nvPr>
            <p:ph type="pic" sz="quarter" idx="29"/>
          </p:nvPr>
        </p:nvSpPr>
        <p:spPr>
          <a:xfrm>
            <a:off x="2875119" y="807862"/>
            <a:ext cx="967588" cy="816502"/>
          </a:xfrm>
        </p:spPr>
        <p:txBody>
          <a:bodyPr lIns="182862" tIns="91430" rIns="182862" bIns="91430"/>
          <a:lstStyle>
            <a:lvl1pPr marL="0" indent="0">
              <a:buFontTx/>
              <a:buNone/>
            </a:lvl1pPr>
          </a:lstStyle>
          <a:p>
            <a:endParaRPr lang="en-US"/>
          </a:p>
        </p:txBody>
      </p:sp>
      <p:sp>
        <p:nvSpPr>
          <p:cNvPr id="1051386" name="Picture Placeholder 3"/>
          <p:cNvSpPr>
            <a:spLocks noGrp="1"/>
          </p:cNvSpPr>
          <p:nvPr>
            <p:ph type="pic" sz="quarter" idx="30"/>
          </p:nvPr>
        </p:nvSpPr>
        <p:spPr>
          <a:xfrm>
            <a:off x="4791862" y="807862"/>
            <a:ext cx="967588" cy="816502"/>
          </a:xfrm>
        </p:spPr>
        <p:txBody>
          <a:bodyPr lIns="182862" tIns="91430" rIns="182862" bIns="91430"/>
          <a:lstStyle>
            <a:lvl1pPr marL="0" indent="0">
              <a:buFontTx/>
              <a:buNone/>
            </a:lvl1pPr>
          </a:lstStyle>
          <a:p>
            <a:endParaRPr lang="en-US"/>
          </a:p>
        </p:txBody>
      </p:sp>
      <p:sp>
        <p:nvSpPr>
          <p:cNvPr id="1051387" name="Picture Placeholder 3"/>
          <p:cNvSpPr>
            <a:spLocks noGrp="1"/>
          </p:cNvSpPr>
          <p:nvPr>
            <p:ph type="pic" sz="quarter" idx="31"/>
          </p:nvPr>
        </p:nvSpPr>
        <p:spPr>
          <a:xfrm>
            <a:off x="3833490" y="807862"/>
            <a:ext cx="967588" cy="816502"/>
          </a:xfrm>
        </p:spPr>
        <p:txBody>
          <a:bodyPr lIns="182862" tIns="91430" rIns="182862" bIns="91430"/>
          <a:lstStyle>
            <a:lvl1pPr marL="0" indent="0">
              <a:buFontTx/>
              <a:buNone/>
            </a:lvl1pPr>
          </a:lstStyle>
          <a:p>
            <a:endParaRPr lang="en-US"/>
          </a:p>
        </p:txBody>
      </p:sp>
      <p:sp>
        <p:nvSpPr>
          <p:cNvPr id="1051388" name="Picture Placeholder 3"/>
          <p:cNvSpPr>
            <a:spLocks noGrp="1"/>
          </p:cNvSpPr>
          <p:nvPr>
            <p:ph type="pic" sz="quarter" idx="32"/>
          </p:nvPr>
        </p:nvSpPr>
        <p:spPr>
          <a:xfrm>
            <a:off x="0" y="1615724"/>
            <a:ext cx="967588" cy="816502"/>
          </a:xfrm>
        </p:spPr>
        <p:txBody>
          <a:bodyPr lIns="182862" tIns="91430" rIns="182862" bIns="91430"/>
          <a:lstStyle>
            <a:lvl1pPr marL="0" indent="0">
              <a:buFontTx/>
              <a:buNone/>
            </a:lvl1pPr>
          </a:lstStyle>
          <a:p>
            <a:endParaRPr lang="en-US"/>
          </a:p>
        </p:txBody>
      </p:sp>
      <p:sp>
        <p:nvSpPr>
          <p:cNvPr id="1051389" name="Picture Placeholder 3"/>
          <p:cNvSpPr>
            <a:spLocks noGrp="1"/>
          </p:cNvSpPr>
          <p:nvPr>
            <p:ph type="pic" sz="quarter" idx="33"/>
          </p:nvPr>
        </p:nvSpPr>
        <p:spPr>
          <a:xfrm>
            <a:off x="958373" y="1615724"/>
            <a:ext cx="967588" cy="816502"/>
          </a:xfrm>
        </p:spPr>
        <p:txBody>
          <a:bodyPr lIns="182862" tIns="91430" rIns="182862" bIns="91430"/>
          <a:lstStyle>
            <a:lvl1pPr marL="0" indent="0">
              <a:buFontTx/>
              <a:buNone/>
            </a:lvl1pPr>
          </a:lstStyle>
          <a:p>
            <a:endParaRPr lang="en-US"/>
          </a:p>
        </p:txBody>
      </p:sp>
      <p:sp>
        <p:nvSpPr>
          <p:cNvPr id="1051390" name="Picture Placeholder 3"/>
          <p:cNvSpPr>
            <a:spLocks noGrp="1"/>
          </p:cNvSpPr>
          <p:nvPr>
            <p:ph type="pic" sz="quarter" idx="34"/>
          </p:nvPr>
        </p:nvSpPr>
        <p:spPr>
          <a:xfrm>
            <a:off x="1916745" y="1615724"/>
            <a:ext cx="967588" cy="816502"/>
          </a:xfrm>
        </p:spPr>
        <p:txBody>
          <a:bodyPr lIns="182862" tIns="91430" rIns="182862" bIns="91430"/>
          <a:lstStyle>
            <a:lvl1pPr marL="0" indent="0">
              <a:buFontTx/>
              <a:buNone/>
            </a:lvl1pPr>
          </a:lstStyle>
          <a:p>
            <a:endParaRPr lang="en-US"/>
          </a:p>
        </p:txBody>
      </p:sp>
      <p:sp>
        <p:nvSpPr>
          <p:cNvPr id="1051391" name="Picture Placeholder 3"/>
          <p:cNvSpPr>
            <a:spLocks noGrp="1"/>
          </p:cNvSpPr>
          <p:nvPr>
            <p:ph type="pic" sz="quarter" idx="35"/>
          </p:nvPr>
        </p:nvSpPr>
        <p:spPr>
          <a:xfrm>
            <a:off x="2875119" y="1615724"/>
            <a:ext cx="967588" cy="816502"/>
          </a:xfrm>
        </p:spPr>
        <p:txBody>
          <a:bodyPr lIns="182862" tIns="91430" rIns="182862" bIns="91430"/>
          <a:lstStyle>
            <a:lvl1pPr marL="0" indent="0">
              <a:buFontTx/>
              <a:buNone/>
            </a:lvl1pPr>
          </a:lstStyle>
          <a:p>
            <a:endParaRPr lang="en-US"/>
          </a:p>
        </p:txBody>
      </p:sp>
      <p:sp>
        <p:nvSpPr>
          <p:cNvPr id="1051392" name="Picture Placeholder 3"/>
          <p:cNvSpPr>
            <a:spLocks noGrp="1"/>
          </p:cNvSpPr>
          <p:nvPr>
            <p:ph type="pic" sz="quarter" idx="36"/>
          </p:nvPr>
        </p:nvSpPr>
        <p:spPr>
          <a:xfrm>
            <a:off x="4791862" y="1615724"/>
            <a:ext cx="967588" cy="816502"/>
          </a:xfrm>
        </p:spPr>
        <p:txBody>
          <a:bodyPr lIns="182862" tIns="91430" rIns="182862" bIns="91430"/>
          <a:lstStyle>
            <a:lvl1pPr marL="0" indent="0">
              <a:buFontTx/>
              <a:buNone/>
            </a:lvl1pPr>
          </a:lstStyle>
          <a:p>
            <a:endParaRPr lang="en-US"/>
          </a:p>
        </p:txBody>
      </p:sp>
      <p:sp>
        <p:nvSpPr>
          <p:cNvPr id="1051393" name="Picture Placeholder 3"/>
          <p:cNvSpPr>
            <a:spLocks noGrp="1"/>
          </p:cNvSpPr>
          <p:nvPr>
            <p:ph type="pic" sz="quarter" idx="37"/>
          </p:nvPr>
        </p:nvSpPr>
        <p:spPr>
          <a:xfrm>
            <a:off x="3833490" y="1615724"/>
            <a:ext cx="967588" cy="816502"/>
          </a:xfrm>
        </p:spPr>
        <p:txBody>
          <a:bodyPr lIns="182862" tIns="91430" rIns="182862" bIns="91430"/>
          <a:lstStyle>
            <a:lvl1pPr marL="0" indent="0">
              <a:buFontTx/>
              <a:buNone/>
            </a:lvl1pPr>
          </a:lstStyle>
          <a:p>
            <a:endParaRPr lang="en-US"/>
          </a:p>
        </p:txBody>
      </p:sp>
      <p:sp>
        <p:nvSpPr>
          <p:cNvPr id="1051394" name="Picture Placeholder 3"/>
          <p:cNvSpPr>
            <a:spLocks noGrp="1"/>
          </p:cNvSpPr>
          <p:nvPr>
            <p:ph type="pic" sz="quarter" idx="38"/>
          </p:nvPr>
        </p:nvSpPr>
        <p:spPr>
          <a:xfrm>
            <a:off x="0" y="2423586"/>
            <a:ext cx="967588" cy="816502"/>
          </a:xfrm>
        </p:spPr>
        <p:txBody>
          <a:bodyPr lIns="182862" tIns="91430" rIns="182862" bIns="91430"/>
          <a:lstStyle>
            <a:lvl1pPr marL="0" indent="0">
              <a:buFontTx/>
              <a:buNone/>
            </a:lvl1pPr>
          </a:lstStyle>
          <a:p>
            <a:endParaRPr lang="en-US"/>
          </a:p>
        </p:txBody>
      </p:sp>
      <p:sp>
        <p:nvSpPr>
          <p:cNvPr id="1051395" name="Picture Placeholder 3"/>
          <p:cNvSpPr>
            <a:spLocks noGrp="1"/>
          </p:cNvSpPr>
          <p:nvPr>
            <p:ph type="pic" sz="quarter" idx="39"/>
          </p:nvPr>
        </p:nvSpPr>
        <p:spPr>
          <a:xfrm>
            <a:off x="958373" y="2423586"/>
            <a:ext cx="967588" cy="816502"/>
          </a:xfrm>
        </p:spPr>
        <p:txBody>
          <a:bodyPr lIns="182862" tIns="91430" rIns="182862" bIns="91430"/>
          <a:lstStyle>
            <a:lvl1pPr marL="0" indent="0">
              <a:buFontTx/>
              <a:buNone/>
            </a:lvl1pPr>
          </a:lstStyle>
          <a:p>
            <a:endParaRPr lang="en-US"/>
          </a:p>
        </p:txBody>
      </p:sp>
      <p:sp>
        <p:nvSpPr>
          <p:cNvPr id="1051396" name="Picture Placeholder 3"/>
          <p:cNvSpPr>
            <a:spLocks noGrp="1"/>
          </p:cNvSpPr>
          <p:nvPr>
            <p:ph type="pic" sz="quarter" idx="40"/>
          </p:nvPr>
        </p:nvSpPr>
        <p:spPr>
          <a:xfrm>
            <a:off x="1916745" y="2423586"/>
            <a:ext cx="967588" cy="816502"/>
          </a:xfrm>
        </p:spPr>
        <p:txBody>
          <a:bodyPr lIns="182862" tIns="91430" rIns="182862" bIns="91430"/>
          <a:lstStyle>
            <a:lvl1pPr marL="0" indent="0">
              <a:buFontTx/>
              <a:buNone/>
            </a:lvl1pPr>
          </a:lstStyle>
          <a:p>
            <a:endParaRPr lang="en-US"/>
          </a:p>
        </p:txBody>
      </p:sp>
      <p:sp>
        <p:nvSpPr>
          <p:cNvPr id="1051397" name="Picture Placeholder 3"/>
          <p:cNvSpPr>
            <a:spLocks noGrp="1"/>
          </p:cNvSpPr>
          <p:nvPr>
            <p:ph type="pic" sz="quarter" idx="41"/>
          </p:nvPr>
        </p:nvSpPr>
        <p:spPr>
          <a:xfrm>
            <a:off x="2875119" y="2423586"/>
            <a:ext cx="967588" cy="816502"/>
          </a:xfrm>
        </p:spPr>
        <p:txBody>
          <a:bodyPr lIns="182862" tIns="91430" rIns="182862" bIns="91430"/>
          <a:lstStyle>
            <a:lvl1pPr marL="0" indent="0">
              <a:buFontTx/>
              <a:buNone/>
            </a:lvl1pPr>
          </a:lstStyle>
          <a:p>
            <a:endParaRPr lang="en-US"/>
          </a:p>
        </p:txBody>
      </p:sp>
      <p:sp>
        <p:nvSpPr>
          <p:cNvPr id="1051398" name="Picture Placeholder 3"/>
          <p:cNvSpPr>
            <a:spLocks noGrp="1"/>
          </p:cNvSpPr>
          <p:nvPr>
            <p:ph type="pic" sz="quarter" idx="42"/>
          </p:nvPr>
        </p:nvSpPr>
        <p:spPr>
          <a:xfrm>
            <a:off x="4791862" y="2423586"/>
            <a:ext cx="967588" cy="816502"/>
          </a:xfrm>
        </p:spPr>
        <p:txBody>
          <a:bodyPr lIns="182862" tIns="91430" rIns="182862" bIns="91430"/>
          <a:lstStyle>
            <a:lvl1pPr marL="0" indent="0">
              <a:buFontTx/>
              <a:buNone/>
            </a:lvl1pPr>
          </a:lstStyle>
          <a:p>
            <a:endParaRPr lang="en-US"/>
          </a:p>
        </p:txBody>
      </p:sp>
      <p:sp>
        <p:nvSpPr>
          <p:cNvPr id="1051399" name="Picture Placeholder 3"/>
          <p:cNvSpPr>
            <a:spLocks noGrp="1"/>
          </p:cNvSpPr>
          <p:nvPr>
            <p:ph type="pic" sz="quarter" idx="43"/>
          </p:nvPr>
        </p:nvSpPr>
        <p:spPr>
          <a:xfrm>
            <a:off x="3833490" y="2423586"/>
            <a:ext cx="967588" cy="816502"/>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105111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112"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113"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114"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115"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116"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117"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118"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119"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105107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075"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076"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077"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078"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079"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80"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81"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82"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83"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1052472"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1052473"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105104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044"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045"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046"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047"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48"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49"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105142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421"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422"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423"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424"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25"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26"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27"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105141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416"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417"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418"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19"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105140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401"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402"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403"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04"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05"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105140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407"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1408"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1409"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1410"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1411"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12"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13"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14"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105109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095"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1096"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1097"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1098"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1099"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100"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101"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102"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103" name="Text Placeholder 4"/>
          <p:cNvSpPr>
            <a:spLocks noGrp="1"/>
          </p:cNvSpPr>
          <p:nvPr>
            <p:ph type="body" sz="quarter" idx="22"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105103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037"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038"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039"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040"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41"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42"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105130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309"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310"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311"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312"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313"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314"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315" name="Text Placeholder 4"/>
          <p:cNvSpPr>
            <a:spLocks noGrp="1"/>
          </p:cNvSpPr>
          <p:nvPr>
            <p:ph type="body" sz="quarter" idx="2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105117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178"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179"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180"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181"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105131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319"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320"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321"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322"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323" name="Text Placeholder 4"/>
          <p:cNvSpPr>
            <a:spLocks noGrp="1"/>
          </p:cNvSpPr>
          <p:nvPr>
            <p:ph type="body" sz="quarter" idx="2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7_Title Only">
    <p:spTree>
      <p:nvGrpSpPr>
        <p:cNvPr id="1" name=""/>
        <p:cNvGrpSpPr/>
        <p:nvPr/>
      </p:nvGrpSpPr>
      <p:grpSpPr>
        <a:xfrm>
          <a:off x="0" y="0"/>
          <a:ext cx="0" cy="0"/>
          <a:chOff x="0" y="0"/>
          <a:chExt cx="0" cy="0"/>
        </a:xfrm>
      </p:grpSpPr>
      <p:sp>
        <p:nvSpPr>
          <p:cNvPr id="1052370" name="Picture Placeholder 3"/>
          <p:cNvSpPr>
            <a:spLocks noGrp="1"/>
          </p:cNvSpPr>
          <p:nvPr>
            <p:ph type="pic" sz="quarter" idx="10"/>
          </p:nvPr>
        </p:nvSpPr>
        <p:spPr>
          <a:xfrm>
            <a:off x="0" y="0"/>
            <a:ext cx="1447062" cy="1624364"/>
          </a:xfrm>
        </p:spPr>
        <p:txBody>
          <a:bodyPr lIns="182862" tIns="91430" rIns="182862" bIns="91430"/>
          <a:lstStyle>
            <a:lvl1pPr marL="0" indent="0">
              <a:buFontTx/>
              <a:buNone/>
            </a:lvl1pPr>
          </a:lstStyle>
          <a:p>
            <a:endParaRPr lang="en-US"/>
          </a:p>
        </p:txBody>
      </p:sp>
      <p:sp>
        <p:nvSpPr>
          <p:cNvPr id="1052371" name="Picture Placeholder 3"/>
          <p:cNvSpPr>
            <a:spLocks noGrp="1"/>
          </p:cNvSpPr>
          <p:nvPr>
            <p:ph type="pic" sz="quarter" idx="11"/>
          </p:nvPr>
        </p:nvSpPr>
        <p:spPr>
          <a:xfrm>
            <a:off x="1440342" y="0"/>
            <a:ext cx="1447062" cy="1624364"/>
          </a:xfrm>
        </p:spPr>
        <p:txBody>
          <a:bodyPr lIns="182862" tIns="91430" rIns="182862" bIns="91430"/>
          <a:lstStyle>
            <a:lvl1pPr marL="0" indent="0">
              <a:buFontTx/>
              <a:buNone/>
            </a:lvl1pPr>
          </a:lstStyle>
          <a:p>
            <a:endParaRPr lang="en-US"/>
          </a:p>
        </p:txBody>
      </p:sp>
      <p:sp>
        <p:nvSpPr>
          <p:cNvPr id="1052372" name="Picture Placeholder 3"/>
          <p:cNvSpPr>
            <a:spLocks noGrp="1"/>
          </p:cNvSpPr>
          <p:nvPr>
            <p:ph type="pic" sz="quarter" idx="12"/>
          </p:nvPr>
        </p:nvSpPr>
        <p:spPr>
          <a:xfrm>
            <a:off x="2880685" y="0"/>
            <a:ext cx="1447062" cy="1624364"/>
          </a:xfrm>
        </p:spPr>
        <p:txBody>
          <a:bodyPr lIns="182862" tIns="91430" rIns="182862" bIns="91430"/>
          <a:lstStyle>
            <a:lvl1pPr marL="0" indent="0">
              <a:buFontTx/>
              <a:buNone/>
            </a:lvl1pPr>
          </a:lstStyle>
          <a:p>
            <a:endParaRPr lang="en-US"/>
          </a:p>
        </p:txBody>
      </p:sp>
      <p:sp>
        <p:nvSpPr>
          <p:cNvPr id="1052373" name="Picture Placeholder 3"/>
          <p:cNvSpPr>
            <a:spLocks noGrp="1"/>
          </p:cNvSpPr>
          <p:nvPr>
            <p:ph type="pic" sz="quarter" idx="13"/>
          </p:nvPr>
        </p:nvSpPr>
        <p:spPr>
          <a:xfrm>
            <a:off x="4321027" y="0"/>
            <a:ext cx="1447062" cy="1624364"/>
          </a:xfrm>
        </p:spPr>
        <p:txBody>
          <a:bodyPr lIns="182862" tIns="91430" rIns="182862" bIns="91430"/>
          <a:lstStyle>
            <a:lvl1pPr marL="0" indent="0">
              <a:buFontTx/>
              <a:buNone/>
            </a:lvl1pPr>
          </a:lstStyle>
          <a:p>
            <a:endParaRPr lang="en-US"/>
          </a:p>
        </p:txBody>
      </p:sp>
      <p:sp>
        <p:nvSpPr>
          <p:cNvPr id="1052374" name="Picture Placeholder 3"/>
          <p:cNvSpPr>
            <a:spLocks noGrp="1"/>
          </p:cNvSpPr>
          <p:nvPr>
            <p:ph type="pic" sz="quarter" idx="15"/>
          </p:nvPr>
        </p:nvSpPr>
        <p:spPr>
          <a:xfrm>
            <a:off x="0" y="1615724"/>
            <a:ext cx="1447062" cy="1624364"/>
          </a:xfrm>
        </p:spPr>
        <p:txBody>
          <a:bodyPr lIns="182862" tIns="91430" rIns="182862" bIns="91430"/>
          <a:lstStyle>
            <a:lvl1pPr marL="0" indent="0">
              <a:buFontTx/>
              <a:buNone/>
            </a:lvl1pPr>
          </a:lstStyle>
          <a:p>
            <a:endParaRPr lang="en-US"/>
          </a:p>
        </p:txBody>
      </p:sp>
      <p:sp>
        <p:nvSpPr>
          <p:cNvPr id="1052375" name="Picture Placeholder 3"/>
          <p:cNvSpPr>
            <a:spLocks noGrp="1"/>
          </p:cNvSpPr>
          <p:nvPr>
            <p:ph type="pic" sz="quarter" idx="16"/>
          </p:nvPr>
        </p:nvSpPr>
        <p:spPr>
          <a:xfrm>
            <a:off x="1440342" y="1615724"/>
            <a:ext cx="1447062" cy="1624364"/>
          </a:xfrm>
        </p:spPr>
        <p:txBody>
          <a:bodyPr lIns="182862" tIns="91430" rIns="182862" bIns="91430"/>
          <a:lstStyle>
            <a:lvl1pPr marL="0" indent="0">
              <a:buFontTx/>
              <a:buNone/>
            </a:lvl1pPr>
          </a:lstStyle>
          <a:p>
            <a:endParaRPr lang="en-US"/>
          </a:p>
        </p:txBody>
      </p:sp>
      <p:sp>
        <p:nvSpPr>
          <p:cNvPr id="1052376" name="Picture Placeholder 3"/>
          <p:cNvSpPr>
            <a:spLocks noGrp="1"/>
          </p:cNvSpPr>
          <p:nvPr>
            <p:ph type="pic" sz="quarter" idx="17"/>
          </p:nvPr>
        </p:nvSpPr>
        <p:spPr>
          <a:xfrm>
            <a:off x="2880685" y="1615724"/>
            <a:ext cx="1447062" cy="1624364"/>
          </a:xfrm>
        </p:spPr>
        <p:txBody>
          <a:bodyPr lIns="182862" tIns="91430" rIns="182862" bIns="91430"/>
          <a:lstStyle>
            <a:lvl1pPr marL="0" indent="0">
              <a:buFontTx/>
              <a:buNone/>
            </a:lvl1pPr>
          </a:lstStyle>
          <a:p>
            <a:endParaRPr lang="en-US"/>
          </a:p>
        </p:txBody>
      </p:sp>
      <p:sp>
        <p:nvSpPr>
          <p:cNvPr id="1052377" name="Picture Placeholder 3"/>
          <p:cNvSpPr>
            <a:spLocks noGrp="1"/>
          </p:cNvSpPr>
          <p:nvPr>
            <p:ph type="pic" sz="quarter" idx="18"/>
          </p:nvPr>
        </p:nvSpPr>
        <p:spPr>
          <a:xfrm>
            <a:off x="4321027" y="1615724"/>
            <a:ext cx="1447062" cy="1624364"/>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105102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023"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024"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025"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026"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027"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28"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29"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30"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3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03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03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034"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105124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24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24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4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4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48"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49"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50"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51"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52"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253"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54"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55"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56"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105126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269"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70"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71"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72"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73"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74"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75"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76"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77"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105115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151"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152"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153"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154"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155"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156"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157"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158"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159"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160"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105105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058"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059"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060"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61"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62"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063"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105092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925"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926"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927"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928"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929"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930"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931"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105132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325"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326"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327"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328"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329"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330"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331"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332"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105106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065"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066"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067"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068"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069"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070"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071"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072"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073"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105097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971"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972"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973"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974"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975"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976"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105116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162"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163"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164"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165"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166"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167"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168"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Only">
    <p:spTree>
      <p:nvGrpSpPr>
        <p:cNvPr id="1" name=""/>
        <p:cNvGrpSpPr/>
        <p:nvPr/>
      </p:nvGrpSpPr>
      <p:grpSpPr>
        <a:xfrm>
          <a:off x="0" y="0"/>
          <a:ext cx="0" cy="0"/>
          <a:chOff x="0" y="0"/>
          <a:chExt cx="0" cy="0"/>
        </a:xfrm>
      </p:grpSpPr>
      <p:sp>
        <p:nvSpPr>
          <p:cNvPr id="1052252" name="Picture Placeholder 3"/>
          <p:cNvSpPr>
            <a:spLocks noGrp="1"/>
          </p:cNvSpPr>
          <p:nvPr>
            <p:ph type="pic" sz="quarter" idx="10"/>
          </p:nvPr>
        </p:nvSpPr>
        <p:spPr>
          <a:xfrm>
            <a:off x="0" y="3"/>
            <a:ext cx="1153330" cy="1084349"/>
          </a:xfrm>
        </p:spPr>
        <p:txBody>
          <a:bodyPr lIns="182862" tIns="91430" rIns="182862" bIns="91430"/>
          <a:lstStyle>
            <a:lvl1pPr marL="0" indent="0">
              <a:buFontTx/>
              <a:buNone/>
            </a:lvl1pPr>
          </a:lstStyle>
          <a:p>
            <a:endParaRPr lang="en-US" dirty="0"/>
          </a:p>
        </p:txBody>
      </p:sp>
      <p:sp>
        <p:nvSpPr>
          <p:cNvPr id="1052253" name="Picture Placeholder 3"/>
          <p:cNvSpPr>
            <a:spLocks noGrp="1"/>
          </p:cNvSpPr>
          <p:nvPr>
            <p:ph type="pic" sz="quarter" idx="11"/>
          </p:nvPr>
        </p:nvSpPr>
        <p:spPr>
          <a:xfrm>
            <a:off x="1151530" y="3"/>
            <a:ext cx="1153330" cy="1084349"/>
          </a:xfrm>
        </p:spPr>
        <p:txBody>
          <a:bodyPr lIns="182862" tIns="91430" rIns="182862" bIns="91430"/>
          <a:lstStyle>
            <a:lvl1pPr marL="0" indent="0">
              <a:buFontTx/>
              <a:buNone/>
            </a:lvl1pPr>
          </a:lstStyle>
          <a:p>
            <a:endParaRPr lang="en-US"/>
          </a:p>
        </p:txBody>
      </p:sp>
      <p:sp>
        <p:nvSpPr>
          <p:cNvPr id="1052254" name="Picture Placeholder 3"/>
          <p:cNvSpPr>
            <a:spLocks noGrp="1"/>
          </p:cNvSpPr>
          <p:nvPr>
            <p:ph type="pic" sz="quarter" idx="12"/>
          </p:nvPr>
        </p:nvSpPr>
        <p:spPr>
          <a:xfrm>
            <a:off x="2303060" y="3"/>
            <a:ext cx="1153330" cy="1084349"/>
          </a:xfrm>
        </p:spPr>
        <p:txBody>
          <a:bodyPr lIns="182862" tIns="91430" rIns="182862" bIns="91430"/>
          <a:lstStyle>
            <a:lvl1pPr marL="0" indent="0">
              <a:buFontTx/>
              <a:buNone/>
            </a:lvl1pPr>
          </a:lstStyle>
          <a:p>
            <a:endParaRPr lang="en-US"/>
          </a:p>
        </p:txBody>
      </p:sp>
      <p:sp>
        <p:nvSpPr>
          <p:cNvPr id="1052255" name="Picture Placeholder 3"/>
          <p:cNvSpPr>
            <a:spLocks noGrp="1"/>
          </p:cNvSpPr>
          <p:nvPr>
            <p:ph type="pic" sz="quarter" idx="13"/>
          </p:nvPr>
        </p:nvSpPr>
        <p:spPr>
          <a:xfrm>
            <a:off x="3454590" y="3"/>
            <a:ext cx="1153330" cy="1084349"/>
          </a:xfrm>
        </p:spPr>
        <p:txBody>
          <a:bodyPr lIns="182862" tIns="91430" rIns="182862" bIns="91430"/>
          <a:lstStyle>
            <a:lvl1pPr marL="0" indent="0">
              <a:buFontTx/>
              <a:buNone/>
            </a:lvl1pPr>
          </a:lstStyle>
          <a:p>
            <a:endParaRPr lang="en-US"/>
          </a:p>
        </p:txBody>
      </p:sp>
      <p:sp>
        <p:nvSpPr>
          <p:cNvPr id="1052256" name="Picture Placeholder 3"/>
          <p:cNvSpPr>
            <a:spLocks noGrp="1"/>
          </p:cNvSpPr>
          <p:nvPr>
            <p:ph type="pic" sz="quarter" idx="14"/>
          </p:nvPr>
        </p:nvSpPr>
        <p:spPr>
          <a:xfrm>
            <a:off x="4606120" y="3"/>
            <a:ext cx="1153330" cy="1084349"/>
          </a:xfrm>
        </p:spPr>
        <p:txBody>
          <a:bodyPr lIns="182862" tIns="91430" rIns="182862" bIns="91430"/>
          <a:lstStyle>
            <a:lvl1pPr marL="0" indent="0">
              <a:buFontTx/>
              <a:buNone/>
            </a:lvl1pPr>
          </a:lstStyle>
          <a:p>
            <a:endParaRPr lang="en-US"/>
          </a:p>
        </p:txBody>
      </p:sp>
      <p:sp>
        <p:nvSpPr>
          <p:cNvPr id="1052257" name="Picture Placeholder 3"/>
          <p:cNvSpPr>
            <a:spLocks noGrp="1"/>
          </p:cNvSpPr>
          <p:nvPr>
            <p:ph type="pic" sz="quarter" idx="15"/>
          </p:nvPr>
        </p:nvSpPr>
        <p:spPr>
          <a:xfrm>
            <a:off x="0" y="1077873"/>
            <a:ext cx="1153330" cy="1084349"/>
          </a:xfrm>
        </p:spPr>
        <p:txBody>
          <a:bodyPr lIns="182862" tIns="91430" rIns="182862" bIns="91430"/>
          <a:lstStyle>
            <a:lvl1pPr marL="0" indent="0">
              <a:buFontTx/>
              <a:buNone/>
            </a:lvl1pPr>
          </a:lstStyle>
          <a:p>
            <a:endParaRPr lang="en-US" dirty="0"/>
          </a:p>
        </p:txBody>
      </p:sp>
      <p:sp>
        <p:nvSpPr>
          <p:cNvPr id="1052258" name="Picture Placeholder 3"/>
          <p:cNvSpPr>
            <a:spLocks noGrp="1"/>
          </p:cNvSpPr>
          <p:nvPr>
            <p:ph type="pic" sz="quarter" idx="16"/>
          </p:nvPr>
        </p:nvSpPr>
        <p:spPr>
          <a:xfrm>
            <a:off x="1151530" y="1077873"/>
            <a:ext cx="1153330" cy="1084349"/>
          </a:xfrm>
        </p:spPr>
        <p:txBody>
          <a:bodyPr lIns="182862" tIns="91430" rIns="182862" bIns="91430"/>
          <a:lstStyle>
            <a:lvl1pPr marL="0" indent="0">
              <a:buFontTx/>
              <a:buNone/>
            </a:lvl1pPr>
          </a:lstStyle>
          <a:p>
            <a:endParaRPr lang="en-US"/>
          </a:p>
        </p:txBody>
      </p:sp>
      <p:sp>
        <p:nvSpPr>
          <p:cNvPr id="1052259" name="Picture Placeholder 3"/>
          <p:cNvSpPr>
            <a:spLocks noGrp="1"/>
          </p:cNvSpPr>
          <p:nvPr>
            <p:ph type="pic" sz="quarter" idx="17"/>
          </p:nvPr>
        </p:nvSpPr>
        <p:spPr>
          <a:xfrm>
            <a:off x="2303060" y="1077873"/>
            <a:ext cx="1153330" cy="1084349"/>
          </a:xfrm>
        </p:spPr>
        <p:txBody>
          <a:bodyPr lIns="182862" tIns="91430" rIns="182862" bIns="91430"/>
          <a:lstStyle>
            <a:lvl1pPr marL="0" indent="0">
              <a:buFontTx/>
              <a:buNone/>
            </a:lvl1pPr>
          </a:lstStyle>
          <a:p>
            <a:endParaRPr lang="en-US"/>
          </a:p>
        </p:txBody>
      </p:sp>
      <p:sp>
        <p:nvSpPr>
          <p:cNvPr id="1052260" name="Picture Placeholder 3"/>
          <p:cNvSpPr>
            <a:spLocks noGrp="1"/>
          </p:cNvSpPr>
          <p:nvPr>
            <p:ph type="pic" sz="quarter" idx="18"/>
          </p:nvPr>
        </p:nvSpPr>
        <p:spPr>
          <a:xfrm>
            <a:off x="3454590" y="1077873"/>
            <a:ext cx="1153330" cy="1084349"/>
          </a:xfrm>
        </p:spPr>
        <p:txBody>
          <a:bodyPr lIns="182862" tIns="91430" rIns="182862" bIns="91430"/>
          <a:lstStyle>
            <a:lvl1pPr marL="0" indent="0">
              <a:buFontTx/>
              <a:buNone/>
            </a:lvl1pPr>
          </a:lstStyle>
          <a:p>
            <a:endParaRPr lang="en-US"/>
          </a:p>
        </p:txBody>
      </p:sp>
      <p:sp>
        <p:nvSpPr>
          <p:cNvPr id="1052261" name="Picture Placeholder 3"/>
          <p:cNvSpPr>
            <a:spLocks noGrp="1"/>
          </p:cNvSpPr>
          <p:nvPr>
            <p:ph type="pic" sz="quarter" idx="19"/>
          </p:nvPr>
        </p:nvSpPr>
        <p:spPr>
          <a:xfrm>
            <a:off x="4606120" y="1077873"/>
            <a:ext cx="1153330" cy="1084349"/>
          </a:xfrm>
        </p:spPr>
        <p:txBody>
          <a:bodyPr lIns="182862" tIns="91430" rIns="182862" bIns="91430"/>
          <a:lstStyle>
            <a:lvl1pPr marL="0" indent="0">
              <a:buFontTx/>
              <a:buNone/>
            </a:lvl1pPr>
          </a:lstStyle>
          <a:p>
            <a:endParaRPr lang="en-US"/>
          </a:p>
        </p:txBody>
      </p:sp>
      <p:sp>
        <p:nvSpPr>
          <p:cNvPr id="1052262" name="Picture Placeholder 3"/>
          <p:cNvSpPr>
            <a:spLocks noGrp="1"/>
          </p:cNvSpPr>
          <p:nvPr>
            <p:ph type="pic" sz="quarter" idx="20"/>
          </p:nvPr>
        </p:nvSpPr>
        <p:spPr>
          <a:xfrm>
            <a:off x="0" y="2155742"/>
            <a:ext cx="1153330" cy="1084349"/>
          </a:xfrm>
        </p:spPr>
        <p:txBody>
          <a:bodyPr lIns="182862" tIns="91430" rIns="182862" bIns="91430"/>
          <a:lstStyle>
            <a:lvl1pPr marL="0" indent="0">
              <a:buFontTx/>
              <a:buNone/>
            </a:lvl1pPr>
          </a:lstStyle>
          <a:p>
            <a:endParaRPr lang="en-US"/>
          </a:p>
        </p:txBody>
      </p:sp>
      <p:sp>
        <p:nvSpPr>
          <p:cNvPr id="1052263" name="Picture Placeholder 3"/>
          <p:cNvSpPr>
            <a:spLocks noGrp="1"/>
          </p:cNvSpPr>
          <p:nvPr>
            <p:ph type="pic" sz="quarter" idx="21"/>
          </p:nvPr>
        </p:nvSpPr>
        <p:spPr>
          <a:xfrm>
            <a:off x="1155850" y="2155742"/>
            <a:ext cx="1153330" cy="1084349"/>
          </a:xfrm>
        </p:spPr>
        <p:txBody>
          <a:bodyPr lIns="182862" tIns="91430" rIns="182862" bIns="91430"/>
          <a:lstStyle>
            <a:lvl1pPr marL="0" indent="0">
              <a:buFontTx/>
              <a:buNone/>
            </a:lvl1pPr>
          </a:lstStyle>
          <a:p>
            <a:endParaRPr lang="en-US"/>
          </a:p>
        </p:txBody>
      </p:sp>
      <p:sp>
        <p:nvSpPr>
          <p:cNvPr id="1052264" name="Picture Placeholder 3"/>
          <p:cNvSpPr>
            <a:spLocks noGrp="1"/>
          </p:cNvSpPr>
          <p:nvPr>
            <p:ph type="pic" sz="quarter" idx="22"/>
          </p:nvPr>
        </p:nvSpPr>
        <p:spPr>
          <a:xfrm>
            <a:off x="2307380" y="2155742"/>
            <a:ext cx="1153330" cy="1084349"/>
          </a:xfrm>
        </p:spPr>
        <p:txBody>
          <a:bodyPr lIns="182862" tIns="91430" rIns="182862" bIns="91430"/>
          <a:lstStyle>
            <a:lvl1pPr marL="0" indent="0">
              <a:buFontTx/>
              <a:buNone/>
            </a:lvl1pPr>
          </a:lstStyle>
          <a:p>
            <a:endParaRPr lang="en-US"/>
          </a:p>
        </p:txBody>
      </p:sp>
      <p:sp>
        <p:nvSpPr>
          <p:cNvPr id="1052265" name="Picture Placeholder 3"/>
          <p:cNvSpPr>
            <a:spLocks noGrp="1"/>
          </p:cNvSpPr>
          <p:nvPr>
            <p:ph type="pic" sz="quarter" idx="23"/>
          </p:nvPr>
        </p:nvSpPr>
        <p:spPr>
          <a:xfrm>
            <a:off x="3458910" y="2155742"/>
            <a:ext cx="1153330" cy="1084349"/>
          </a:xfrm>
        </p:spPr>
        <p:txBody>
          <a:bodyPr lIns="182862" tIns="91430" rIns="182862" bIns="91430"/>
          <a:lstStyle>
            <a:lvl1pPr marL="0" indent="0">
              <a:buFontTx/>
              <a:buNone/>
            </a:lvl1pPr>
          </a:lstStyle>
          <a:p>
            <a:endParaRPr lang="en-US"/>
          </a:p>
        </p:txBody>
      </p:sp>
      <p:sp>
        <p:nvSpPr>
          <p:cNvPr id="1052266" name="Picture Placeholder 3"/>
          <p:cNvSpPr>
            <a:spLocks noGrp="1"/>
          </p:cNvSpPr>
          <p:nvPr>
            <p:ph type="pic" sz="quarter" idx="24"/>
          </p:nvPr>
        </p:nvSpPr>
        <p:spPr>
          <a:xfrm>
            <a:off x="4606120" y="2155742"/>
            <a:ext cx="1153330" cy="1084349"/>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105123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235"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36"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37"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238"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239"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105105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051"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052"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053"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054"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105120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202"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203"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04"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05"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06"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207"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208"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209"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210"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11"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12"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13"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105142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429"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430"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431"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432"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433"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434"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435"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436"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437"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38"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39"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40"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41" name="Text Placeholder 4"/>
          <p:cNvSpPr>
            <a:spLocks noGrp="1"/>
          </p:cNvSpPr>
          <p:nvPr>
            <p:ph type="body" sz="quarter" idx="27"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105125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258"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259"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60"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61"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262"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263"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264"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65"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66"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67" name="Text Placeholder 4"/>
          <p:cNvSpPr>
            <a:spLocks noGrp="1"/>
          </p:cNvSpPr>
          <p:nvPr>
            <p:ph type="body" sz="quarter" idx="24"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105127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279"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280"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81"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82"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283"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284"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285"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86"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87"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105093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935"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936"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937"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938"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939"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940"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105121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215"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16"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217"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218"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219"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20"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221" name="Text Placeholder 4"/>
          <p:cNvSpPr>
            <a:spLocks noGrp="1"/>
          </p:cNvSpPr>
          <p:nvPr>
            <p:ph type="body" sz="quarter" idx="23"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105094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942"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943"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44"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945"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46"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947"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48"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0949"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50"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951"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52"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953"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54"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955"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56"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0957"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58"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959"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60"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961"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62"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963"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64"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0965"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105134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343"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344"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45"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346"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47"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348"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49"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1350"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51"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352"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53"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354"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55"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356"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57"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1358"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59"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360"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61"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362"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63"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364"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65"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1366"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67"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9_Title Only">
    <p:spTree>
      <p:nvGrpSpPr>
        <p:cNvPr id="1" name=""/>
        <p:cNvGrpSpPr/>
        <p:nvPr/>
      </p:nvGrpSpPr>
      <p:grpSpPr>
        <a:xfrm>
          <a:off x="0" y="0"/>
          <a:ext cx="0" cy="0"/>
          <a:chOff x="0" y="0"/>
          <a:chExt cx="0" cy="0"/>
        </a:xfrm>
      </p:grpSpPr>
      <p:sp>
        <p:nvSpPr>
          <p:cNvPr id="1052321" name="Picture Placeholder 3"/>
          <p:cNvSpPr>
            <a:spLocks noGrp="1"/>
          </p:cNvSpPr>
          <p:nvPr>
            <p:ph type="pic" sz="quarter" idx="10"/>
          </p:nvPr>
        </p:nvSpPr>
        <p:spPr>
          <a:xfrm>
            <a:off x="0" y="0"/>
            <a:ext cx="967588" cy="816502"/>
          </a:xfrm>
        </p:spPr>
        <p:txBody>
          <a:bodyPr lIns="182862" tIns="91430" rIns="182862" bIns="91430"/>
          <a:lstStyle>
            <a:lvl1pPr marL="0" indent="0">
              <a:buFontTx/>
              <a:buNone/>
            </a:lvl1pPr>
          </a:lstStyle>
          <a:p>
            <a:endParaRPr lang="en-US"/>
          </a:p>
        </p:txBody>
      </p:sp>
      <p:sp>
        <p:nvSpPr>
          <p:cNvPr id="1052322" name="Picture Placeholder 3"/>
          <p:cNvSpPr>
            <a:spLocks noGrp="1"/>
          </p:cNvSpPr>
          <p:nvPr>
            <p:ph type="pic" sz="quarter" idx="11"/>
          </p:nvPr>
        </p:nvSpPr>
        <p:spPr>
          <a:xfrm>
            <a:off x="958373" y="0"/>
            <a:ext cx="967588" cy="816502"/>
          </a:xfrm>
        </p:spPr>
        <p:txBody>
          <a:bodyPr lIns="182862" tIns="91430" rIns="182862" bIns="91430"/>
          <a:lstStyle>
            <a:lvl1pPr marL="0" indent="0">
              <a:buFontTx/>
              <a:buNone/>
            </a:lvl1pPr>
          </a:lstStyle>
          <a:p>
            <a:endParaRPr lang="en-US"/>
          </a:p>
        </p:txBody>
      </p:sp>
      <p:sp>
        <p:nvSpPr>
          <p:cNvPr id="1052323" name="Picture Placeholder 3"/>
          <p:cNvSpPr>
            <a:spLocks noGrp="1"/>
          </p:cNvSpPr>
          <p:nvPr>
            <p:ph type="pic" sz="quarter" idx="12"/>
          </p:nvPr>
        </p:nvSpPr>
        <p:spPr>
          <a:xfrm>
            <a:off x="1916745" y="0"/>
            <a:ext cx="967588" cy="816502"/>
          </a:xfrm>
        </p:spPr>
        <p:txBody>
          <a:bodyPr lIns="182862" tIns="91430" rIns="182862" bIns="91430"/>
          <a:lstStyle>
            <a:lvl1pPr marL="0" indent="0">
              <a:buFontTx/>
              <a:buNone/>
            </a:lvl1pPr>
          </a:lstStyle>
          <a:p>
            <a:endParaRPr lang="en-US"/>
          </a:p>
        </p:txBody>
      </p:sp>
      <p:sp>
        <p:nvSpPr>
          <p:cNvPr id="1052324" name="Picture Placeholder 3"/>
          <p:cNvSpPr>
            <a:spLocks noGrp="1"/>
          </p:cNvSpPr>
          <p:nvPr>
            <p:ph type="pic" sz="quarter" idx="13"/>
          </p:nvPr>
        </p:nvSpPr>
        <p:spPr>
          <a:xfrm>
            <a:off x="2875119" y="0"/>
            <a:ext cx="967588" cy="816502"/>
          </a:xfrm>
        </p:spPr>
        <p:txBody>
          <a:bodyPr lIns="182862" tIns="91430" rIns="182862" bIns="91430"/>
          <a:lstStyle>
            <a:lvl1pPr marL="0" indent="0">
              <a:buFontTx/>
              <a:buNone/>
            </a:lvl1pPr>
          </a:lstStyle>
          <a:p>
            <a:endParaRPr lang="en-US"/>
          </a:p>
        </p:txBody>
      </p:sp>
      <p:sp>
        <p:nvSpPr>
          <p:cNvPr id="1052325" name="Picture Placeholder 3"/>
          <p:cNvSpPr>
            <a:spLocks noGrp="1"/>
          </p:cNvSpPr>
          <p:nvPr>
            <p:ph type="pic" sz="quarter" idx="14"/>
          </p:nvPr>
        </p:nvSpPr>
        <p:spPr>
          <a:xfrm>
            <a:off x="4791862" y="0"/>
            <a:ext cx="967588" cy="816502"/>
          </a:xfrm>
        </p:spPr>
        <p:txBody>
          <a:bodyPr lIns="182862" tIns="91430" rIns="182862" bIns="91430"/>
          <a:lstStyle>
            <a:lvl1pPr marL="0" indent="0">
              <a:buFontTx/>
              <a:buNone/>
            </a:lvl1pPr>
          </a:lstStyle>
          <a:p>
            <a:endParaRPr lang="en-US"/>
          </a:p>
        </p:txBody>
      </p:sp>
      <p:sp>
        <p:nvSpPr>
          <p:cNvPr id="1052326" name="Picture Placeholder 3"/>
          <p:cNvSpPr>
            <a:spLocks noGrp="1"/>
          </p:cNvSpPr>
          <p:nvPr>
            <p:ph type="pic" sz="quarter" idx="25"/>
          </p:nvPr>
        </p:nvSpPr>
        <p:spPr>
          <a:xfrm>
            <a:off x="3833490" y="0"/>
            <a:ext cx="967588" cy="816502"/>
          </a:xfrm>
        </p:spPr>
        <p:txBody>
          <a:bodyPr lIns="182862" tIns="91430" rIns="182862" bIns="91430"/>
          <a:lstStyle>
            <a:lvl1pPr marL="0" indent="0">
              <a:buFontTx/>
              <a:buNone/>
            </a:lvl1pPr>
          </a:lstStyle>
          <a:p>
            <a:endParaRPr lang="en-US"/>
          </a:p>
        </p:txBody>
      </p:sp>
      <p:sp>
        <p:nvSpPr>
          <p:cNvPr id="1052327" name="Picture Placeholder 3"/>
          <p:cNvSpPr>
            <a:spLocks noGrp="1"/>
          </p:cNvSpPr>
          <p:nvPr>
            <p:ph type="pic" sz="quarter" idx="26"/>
          </p:nvPr>
        </p:nvSpPr>
        <p:spPr>
          <a:xfrm>
            <a:off x="0" y="807862"/>
            <a:ext cx="967588" cy="816502"/>
          </a:xfrm>
        </p:spPr>
        <p:txBody>
          <a:bodyPr lIns="182862" tIns="91430" rIns="182862" bIns="91430"/>
          <a:lstStyle>
            <a:lvl1pPr marL="0" indent="0">
              <a:buFontTx/>
              <a:buNone/>
            </a:lvl1pPr>
          </a:lstStyle>
          <a:p>
            <a:endParaRPr lang="en-US"/>
          </a:p>
        </p:txBody>
      </p:sp>
      <p:sp>
        <p:nvSpPr>
          <p:cNvPr id="1052328" name="Picture Placeholder 3"/>
          <p:cNvSpPr>
            <a:spLocks noGrp="1"/>
          </p:cNvSpPr>
          <p:nvPr>
            <p:ph type="pic" sz="quarter" idx="27"/>
          </p:nvPr>
        </p:nvSpPr>
        <p:spPr>
          <a:xfrm>
            <a:off x="958373" y="807862"/>
            <a:ext cx="967588" cy="816502"/>
          </a:xfrm>
        </p:spPr>
        <p:txBody>
          <a:bodyPr lIns="182862" tIns="91430" rIns="182862" bIns="91430"/>
          <a:lstStyle>
            <a:lvl1pPr marL="0" indent="0">
              <a:buFontTx/>
              <a:buNone/>
            </a:lvl1pPr>
          </a:lstStyle>
          <a:p>
            <a:endParaRPr lang="en-US"/>
          </a:p>
        </p:txBody>
      </p:sp>
      <p:sp>
        <p:nvSpPr>
          <p:cNvPr id="1052329" name="Picture Placeholder 3"/>
          <p:cNvSpPr>
            <a:spLocks noGrp="1"/>
          </p:cNvSpPr>
          <p:nvPr>
            <p:ph type="pic" sz="quarter" idx="28"/>
          </p:nvPr>
        </p:nvSpPr>
        <p:spPr>
          <a:xfrm>
            <a:off x="1916745" y="807862"/>
            <a:ext cx="967588" cy="816502"/>
          </a:xfrm>
        </p:spPr>
        <p:txBody>
          <a:bodyPr lIns="182862" tIns="91430" rIns="182862" bIns="91430"/>
          <a:lstStyle>
            <a:lvl1pPr marL="0" indent="0">
              <a:buFontTx/>
              <a:buNone/>
            </a:lvl1pPr>
          </a:lstStyle>
          <a:p>
            <a:endParaRPr lang="en-US"/>
          </a:p>
        </p:txBody>
      </p:sp>
      <p:sp>
        <p:nvSpPr>
          <p:cNvPr id="1052330" name="Picture Placeholder 3"/>
          <p:cNvSpPr>
            <a:spLocks noGrp="1"/>
          </p:cNvSpPr>
          <p:nvPr>
            <p:ph type="pic" sz="quarter" idx="29"/>
          </p:nvPr>
        </p:nvSpPr>
        <p:spPr>
          <a:xfrm>
            <a:off x="2875119" y="807862"/>
            <a:ext cx="967588" cy="816502"/>
          </a:xfrm>
        </p:spPr>
        <p:txBody>
          <a:bodyPr lIns="182862" tIns="91430" rIns="182862" bIns="91430"/>
          <a:lstStyle>
            <a:lvl1pPr marL="0" indent="0">
              <a:buFontTx/>
              <a:buNone/>
            </a:lvl1pPr>
          </a:lstStyle>
          <a:p>
            <a:endParaRPr lang="en-US"/>
          </a:p>
        </p:txBody>
      </p:sp>
      <p:sp>
        <p:nvSpPr>
          <p:cNvPr id="1052331" name="Picture Placeholder 3"/>
          <p:cNvSpPr>
            <a:spLocks noGrp="1"/>
          </p:cNvSpPr>
          <p:nvPr>
            <p:ph type="pic" sz="quarter" idx="30"/>
          </p:nvPr>
        </p:nvSpPr>
        <p:spPr>
          <a:xfrm>
            <a:off x="4791862" y="807862"/>
            <a:ext cx="967588" cy="816502"/>
          </a:xfrm>
        </p:spPr>
        <p:txBody>
          <a:bodyPr lIns="182862" tIns="91430" rIns="182862" bIns="91430"/>
          <a:lstStyle>
            <a:lvl1pPr marL="0" indent="0">
              <a:buFontTx/>
              <a:buNone/>
            </a:lvl1pPr>
          </a:lstStyle>
          <a:p>
            <a:endParaRPr lang="en-US"/>
          </a:p>
        </p:txBody>
      </p:sp>
      <p:sp>
        <p:nvSpPr>
          <p:cNvPr id="1052332" name="Picture Placeholder 3"/>
          <p:cNvSpPr>
            <a:spLocks noGrp="1"/>
          </p:cNvSpPr>
          <p:nvPr>
            <p:ph type="pic" sz="quarter" idx="31"/>
          </p:nvPr>
        </p:nvSpPr>
        <p:spPr>
          <a:xfrm>
            <a:off x="3833490" y="807862"/>
            <a:ext cx="967588" cy="816502"/>
          </a:xfrm>
        </p:spPr>
        <p:txBody>
          <a:bodyPr lIns="182862" tIns="91430" rIns="182862" bIns="91430"/>
          <a:lstStyle>
            <a:lvl1pPr marL="0" indent="0">
              <a:buFontTx/>
              <a:buNone/>
            </a:lvl1pPr>
          </a:lstStyle>
          <a:p>
            <a:endParaRPr lang="en-US"/>
          </a:p>
        </p:txBody>
      </p:sp>
      <p:sp>
        <p:nvSpPr>
          <p:cNvPr id="1052333" name="Picture Placeholder 3"/>
          <p:cNvSpPr>
            <a:spLocks noGrp="1"/>
          </p:cNvSpPr>
          <p:nvPr>
            <p:ph type="pic" sz="quarter" idx="32"/>
          </p:nvPr>
        </p:nvSpPr>
        <p:spPr>
          <a:xfrm>
            <a:off x="0" y="1615724"/>
            <a:ext cx="967588" cy="816502"/>
          </a:xfrm>
        </p:spPr>
        <p:txBody>
          <a:bodyPr lIns="182862" tIns="91430" rIns="182862" bIns="91430"/>
          <a:lstStyle>
            <a:lvl1pPr marL="0" indent="0">
              <a:buFontTx/>
              <a:buNone/>
            </a:lvl1pPr>
          </a:lstStyle>
          <a:p>
            <a:endParaRPr lang="en-US"/>
          </a:p>
        </p:txBody>
      </p:sp>
      <p:sp>
        <p:nvSpPr>
          <p:cNvPr id="1052334" name="Picture Placeholder 3"/>
          <p:cNvSpPr>
            <a:spLocks noGrp="1"/>
          </p:cNvSpPr>
          <p:nvPr>
            <p:ph type="pic" sz="quarter" idx="33"/>
          </p:nvPr>
        </p:nvSpPr>
        <p:spPr>
          <a:xfrm>
            <a:off x="958373" y="1615724"/>
            <a:ext cx="967588" cy="816502"/>
          </a:xfrm>
        </p:spPr>
        <p:txBody>
          <a:bodyPr lIns="182862" tIns="91430" rIns="182862" bIns="91430"/>
          <a:lstStyle>
            <a:lvl1pPr marL="0" indent="0">
              <a:buFontTx/>
              <a:buNone/>
            </a:lvl1pPr>
          </a:lstStyle>
          <a:p>
            <a:endParaRPr lang="en-US"/>
          </a:p>
        </p:txBody>
      </p:sp>
      <p:sp>
        <p:nvSpPr>
          <p:cNvPr id="1052335" name="Picture Placeholder 3"/>
          <p:cNvSpPr>
            <a:spLocks noGrp="1"/>
          </p:cNvSpPr>
          <p:nvPr>
            <p:ph type="pic" sz="quarter" idx="34"/>
          </p:nvPr>
        </p:nvSpPr>
        <p:spPr>
          <a:xfrm>
            <a:off x="1916745" y="1615724"/>
            <a:ext cx="967588" cy="816502"/>
          </a:xfrm>
        </p:spPr>
        <p:txBody>
          <a:bodyPr lIns="182862" tIns="91430" rIns="182862" bIns="91430"/>
          <a:lstStyle>
            <a:lvl1pPr marL="0" indent="0">
              <a:buFontTx/>
              <a:buNone/>
            </a:lvl1pPr>
          </a:lstStyle>
          <a:p>
            <a:endParaRPr lang="en-US"/>
          </a:p>
        </p:txBody>
      </p:sp>
      <p:sp>
        <p:nvSpPr>
          <p:cNvPr id="1052336" name="Picture Placeholder 3"/>
          <p:cNvSpPr>
            <a:spLocks noGrp="1"/>
          </p:cNvSpPr>
          <p:nvPr>
            <p:ph type="pic" sz="quarter" idx="35"/>
          </p:nvPr>
        </p:nvSpPr>
        <p:spPr>
          <a:xfrm>
            <a:off x="2875119" y="1615724"/>
            <a:ext cx="967588" cy="816502"/>
          </a:xfrm>
        </p:spPr>
        <p:txBody>
          <a:bodyPr lIns="182862" tIns="91430" rIns="182862" bIns="91430"/>
          <a:lstStyle>
            <a:lvl1pPr marL="0" indent="0">
              <a:buFontTx/>
              <a:buNone/>
            </a:lvl1pPr>
          </a:lstStyle>
          <a:p>
            <a:endParaRPr lang="en-US"/>
          </a:p>
        </p:txBody>
      </p:sp>
      <p:sp>
        <p:nvSpPr>
          <p:cNvPr id="1052337" name="Picture Placeholder 3"/>
          <p:cNvSpPr>
            <a:spLocks noGrp="1"/>
          </p:cNvSpPr>
          <p:nvPr>
            <p:ph type="pic" sz="quarter" idx="36"/>
          </p:nvPr>
        </p:nvSpPr>
        <p:spPr>
          <a:xfrm>
            <a:off x="4791862" y="1615724"/>
            <a:ext cx="967588" cy="816502"/>
          </a:xfrm>
        </p:spPr>
        <p:txBody>
          <a:bodyPr lIns="182862" tIns="91430" rIns="182862" bIns="91430"/>
          <a:lstStyle>
            <a:lvl1pPr marL="0" indent="0">
              <a:buFontTx/>
              <a:buNone/>
            </a:lvl1pPr>
          </a:lstStyle>
          <a:p>
            <a:endParaRPr lang="en-US"/>
          </a:p>
        </p:txBody>
      </p:sp>
      <p:sp>
        <p:nvSpPr>
          <p:cNvPr id="1052338" name="Picture Placeholder 3"/>
          <p:cNvSpPr>
            <a:spLocks noGrp="1"/>
          </p:cNvSpPr>
          <p:nvPr>
            <p:ph type="pic" sz="quarter" idx="37"/>
          </p:nvPr>
        </p:nvSpPr>
        <p:spPr>
          <a:xfrm>
            <a:off x="3833490" y="1615724"/>
            <a:ext cx="967588" cy="816502"/>
          </a:xfrm>
        </p:spPr>
        <p:txBody>
          <a:bodyPr lIns="182862" tIns="91430" rIns="182862" bIns="91430"/>
          <a:lstStyle>
            <a:lvl1pPr marL="0" indent="0">
              <a:buFontTx/>
              <a:buNone/>
            </a:lvl1pPr>
          </a:lstStyle>
          <a:p>
            <a:endParaRPr lang="en-US"/>
          </a:p>
        </p:txBody>
      </p:sp>
      <p:sp>
        <p:nvSpPr>
          <p:cNvPr id="1052339" name="Picture Placeholder 3"/>
          <p:cNvSpPr>
            <a:spLocks noGrp="1"/>
          </p:cNvSpPr>
          <p:nvPr>
            <p:ph type="pic" sz="quarter" idx="38"/>
          </p:nvPr>
        </p:nvSpPr>
        <p:spPr>
          <a:xfrm>
            <a:off x="0" y="2423586"/>
            <a:ext cx="967588" cy="816502"/>
          </a:xfrm>
        </p:spPr>
        <p:txBody>
          <a:bodyPr lIns="182862" tIns="91430" rIns="182862" bIns="91430"/>
          <a:lstStyle>
            <a:lvl1pPr marL="0" indent="0">
              <a:buFontTx/>
              <a:buNone/>
            </a:lvl1pPr>
          </a:lstStyle>
          <a:p>
            <a:endParaRPr lang="en-US"/>
          </a:p>
        </p:txBody>
      </p:sp>
      <p:sp>
        <p:nvSpPr>
          <p:cNvPr id="1052340" name="Picture Placeholder 3"/>
          <p:cNvSpPr>
            <a:spLocks noGrp="1"/>
          </p:cNvSpPr>
          <p:nvPr>
            <p:ph type="pic" sz="quarter" idx="39"/>
          </p:nvPr>
        </p:nvSpPr>
        <p:spPr>
          <a:xfrm>
            <a:off x="958373" y="2423586"/>
            <a:ext cx="967588" cy="816502"/>
          </a:xfrm>
        </p:spPr>
        <p:txBody>
          <a:bodyPr lIns="182862" tIns="91430" rIns="182862" bIns="91430"/>
          <a:lstStyle>
            <a:lvl1pPr marL="0" indent="0">
              <a:buFontTx/>
              <a:buNone/>
            </a:lvl1pPr>
          </a:lstStyle>
          <a:p>
            <a:endParaRPr lang="en-US"/>
          </a:p>
        </p:txBody>
      </p:sp>
      <p:sp>
        <p:nvSpPr>
          <p:cNvPr id="1052341" name="Picture Placeholder 3"/>
          <p:cNvSpPr>
            <a:spLocks noGrp="1"/>
          </p:cNvSpPr>
          <p:nvPr>
            <p:ph type="pic" sz="quarter" idx="40"/>
          </p:nvPr>
        </p:nvSpPr>
        <p:spPr>
          <a:xfrm>
            <a:off x="1916745" y="2423586"/>
            <a:ext cx="967588" cy="816502"/>
          </a:xfrm>
        </p:spPr>
        <p:txBody>
          <a:bodyPr lIns="182862" tIns="91430" rIns="182862" bIns="91430"/>
          <a:lstStyle>
            <a:lvl1pPr marL="0" indent="0">
              <a:buFontTx/>
              <a:buNone/>
            </a:lvl1pPr>
          </a:lstStyle>
          <a:p>
            <a:endParaRPr lang="en-US"/>
          </a:p>
        </p:txBody>
      </p:sp>
      <p:sp>
        <p:nvSpPr>
          <p:cNvPr id="1052342" name="Picture Placeholder 3"/>
          <p:cNvSpPr>
            <a:spLocks noGrp="1"/>
          </p:cNvSpPr>
          <p:nvPr>
            <p:ph type="pic" sz="quarter" idx="41"/>
          </p:nvPr>
        </p:nvSpPr>
        <p:spPr>
          <a:xfrm>
            <a:off x="2875119" y="2423586"/>
            <a:ext cx="967588" cy="816502"/>
          </a:xfrm>
        </p:spPr>
        <p:txBody>
          <a:bodyPr lIns="182862" tIns="91430" rIns="182862" bIns="91430"/>
          <a:lstStyle>
            <a:lvl1pPr marL="0" indent="0">
              <a:buFontTx/>
              <a:buNone/>
            </a:lvl1pPr>
          </a:lstStyle>
          <a:p>
            <a:endParaRPr lang="en-US"/>
          </a:p>
        </p:txBody>
      </p:sp>
      <p:sp>
        <p:nvSpPr>
          <p:cNvPr id="1052343" name="Picture Placeholder 3"/>
          <p:cNvSpPr>
            <a:spLocks noGrp="1"/>
          </p:cNvSpPr>
          <p:nvPr>
            <p:ph type="pic" sz="quarter" idx="42"/>
          </p:nvPr>
        </p:nvSpPr>
        <p:spPr>
          <a:xfrm>
            <a:off x="4791862" y="2423586"/>
            <a:ext cx="967588" cy="816502"/>
          </a:xfrm>
        </p:spPr>
        <p:txBody>
          <a:bodyPr lIns="182862" tIns="91430" rIns="182862" bIns="91430"/>
          <a:lstStyle>
            <a:lvl1pPr marL="0" indent="0">
              <a:buFontTx/>
              <a:buNone/>
            </a:lvl1pPr>
          </a:lstStyle>
          <a:p>
            <a:endParaRPr lang="en-US"/>
          </a:p>
        </p:txBody>
      </p:sp>
      <p:sp>
        <p:nvSpPr>
          <p:cNvPr id="1052344" name="Picture Placeholder 3"/>
          <p:cNvSpPr>
            <a:spLocks noGrp="1"/>
          </p:cNvSpPr>
          <p:nvPr>
            <p:ph type="pic" sz="quarter" idx="43"/>
          </p:nvPr>
        </p:nvSpPr>
        <p:spPr>
          <a:xfrm>
            <a:off x="3833490" y="2423586"/>
            <a:ext cx="967588" cy="816502"/>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105100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003"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004"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005"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006"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007"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008"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009"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010"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011"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012"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013"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014"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015"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016"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017"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018"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019"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020"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021"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105118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183"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184"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185"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186"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187"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188"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189"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190"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191"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192"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193"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194"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195"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196"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197"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198"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199"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200"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105129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295"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296"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29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298"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29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300"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01"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302"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03"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304"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05"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306"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07"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105098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988"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989"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90"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991"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92"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993"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94"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995"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96"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997"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98"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999"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105112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121"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122"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123"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124"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125"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126"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127"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128"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129"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105133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33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335"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36"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337"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38"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339"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40"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341"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105136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369"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370"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71"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372"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73"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374"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375"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105110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105"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106"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10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108"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109"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110"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105097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978"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979"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80"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981"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82"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983"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984"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
        <p:nvSpPr>
          <p:cNvPr id="1050985"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0986"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105122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223"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224"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225"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226"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227"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228"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229"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1230"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1052178" name="Title 1"/>
          <p:cNvSpPr>
            <a:spLocks noGrp="1"/>
          </p:cNvSpPr>
          <p:nvPr>
            <p:ph type="title"/>
          </p:nvPr>
        </p:nvSpPr>
        <p:spPr>
          <a:xfrm>
            <a:off x="431962" y="132269"/>
            <a:ext cx="4895533" cy="386260"/>
          </a:xfrm>
        </p:spPr>
        <p:txBody>
          <a:bodyPr/>
          <a:lstStyle/>
          <a:p>
            <a:r>
              <a:rPr lang="en-US"/>
              <a:t>Click to edit Master title style</a:t>
            </a:r>
          </a:p>
        </p:txBody>
      </p:sp>
      <p:sp>
        <p:nvSpPr>
          <p:cNvPr id="1052179"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180"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181"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182"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183" name="Text Placeholder 9"/>
          <p:cNvSpPr>
            <a:spLocks noGrp="1"/>
          </p:cNvSpPr>
          <p:nvPr>
            <p:ph type="body" sz="quarter" idx="14"/>
          </p:nvPr>
        </p:nvSpPr>
        <p:spPr>
          <a:xfrm>
            <a:off x="431959"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184" name="Text Placeholder 9"/>
          <p:cNvSpPr>
            <a:spLocks noGrp="1"/>
          </p:cNvSpPr>
          <p:nvPr>
            <p:ph type="body" sz="quarter" idx="15"/>
          </p:nvPr>
        </p:nvSpPr>
        <p:spPr>
          <a:xfrm>
            <a:off x="1679840"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185" name="Text Placeholder 9"/>
          <p:cNvSpPr>
            <a:spLocks noGrp="1"/>
          </p:cNvSpPr>
          <p:nvPr>
            <p:ph type="body" sz="quarter" idx="16"/>
          </p:nvPr>
        </p:nvSpPr>
        <p:spPr>
          <a:xfrm>
            <a:off x="2927720"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186" name="Text Placeholder 9"/>
          <p:cNvSpPr>
            <a:spLocks noGrp="1"/>
          </p:cNvSpPr>
          <p:nvPr>
            <p:ph type="body" sz="quarter" idx="17"/>
          </p:nvPr>
        </p:nvSpPr>
        <p:spPr>
          <a:xfrm>
            <a:off x="4175601"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105108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085" name="Picture Placeholder 3"/>
          <p:cNvSpPr>
            <a:spLocks noGrp="1"/>
          </p:cNvSpPr>
          <p:nvPr>
            <p:ph type="pic" sz="quarter" idx="10"/>
          </p:nvPr>
        </p:nvSpPr>
        <p:spPr>
          <a:xfrm>
            <a:off x="431960"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1086" name="Picture Placeholder 3"/>
          <p:cNvSpPr>
            <a:spLocks noGrp="1"/>
          </p:cNvSpPr>
          <p:nvPr>
            <p:ph type="pic" sz="quarter" idx="11"/>
          </p:nvPr>
        </p:nvSpPr>
        <p:spPr>
          <a:xfrm>
            <a:off x="2956239"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1087" name="Text Placeholder 9"/>
          <p:cNvSpPr>
            <a:spLocks noGrp="1"/>
          </p:cNvSpPr>
          <p:nvPr>
            <p:ph type="body" sz="quarter" idx="14"/>
          </p:nvPr>
        </p:nvSpPr>
        <p:spPr>
          <a:xfrm>
            <a:off x="1638131"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88" name="Text Placeholder 9"/>
          <p:cNvSpPr>
            <a:spLocks noGrp="1"/>
          </p:cNvSpPr>
          <p:nvPr>
            <p:ph type="body" sz="quarter" idx="15"/>
          </p:nvPr>
        </p:nvSpPr>
        <p:spPr>
          <a:xfrm>
            <a:off x="4156039"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89" name="Text Placeholder 9"/>
          <p:cNvSpPr>
            <a:spLocks noGrp="1"/>
          </p:cNvSpPr>
          <p:nvPr>
            <p:ph type="body" sz="quarter" idx="16"/>
          </p:nvPr>
        </p:nvSpPr>
        <p:spPr>
          <a:xfrm>
            <a:off x="431959" y="2353089"/>
            <a:ext cx="2377624"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090" name="Text Placeholder 9"/>
          <p:cNvSpPr>
            <a:spLocks noGrp="1"/>
          </p:cNvSpPr>
          <p:nvPr>
            <p:ph type="body" sz="quarter" idx="17"/>
          </p:nvPr>
        </p:nvSpPr>
        <p:spPr>
          <a:xfrm>
            <a:off x="2956240" y="2353089"/>
            <a:ext cx="2371252"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4621" name="Title 1"/>
          <p:cNvSpPr>
            <a:spLocks noGrp="1"/>
          </p:cNvSpPr>
          <p:nvPr>
            <p:ph type="ctrTitle"/>
          </p:nvPr>
        </p:nvSpPr>
        <p:spPr>
          <a:xfrm>
            <a:off x="431961" y="1006530"/>
            <a:ext cx="4895533" cy="694519"/>
          </a:xfrm>
        </p:spPr>
        <p:txBody>
          <a:bodyPr>
            <a:normAutofit/>
          </a:bodyPr>
          <a:lstStyle>
            <a:lvl1pPr>
              <a:defRPr sz="1700"/>
            </a:lvl1pPr>
          </a:lstStyle>
          <a:p>
            <a:r>
              <a:rPr lang="en-US" dirty="0" smtClean="0"/>
              <a:t>Click to edit Master title style</a:t>
            </a:r>
            <a:endParaRPr lang="en-US" dirty="0"/>
          </a:p>
        </p:txBody>
      </p:sp>
      <p:sp>
        <p:nvSpPr>
          <p:cNvPr id="1054622" name="Subtitle 2"/>
          <p:cNvSpPr>
            <a:spLocks noGrp="1"/>
          </p:cNvSpPr>
          <p:nvPr>
            <p:ph type="subTitle" idx="1"/>
          </p:nvPr>
        </p:nvSpPr>
        <p:spPr>
          <a:xfrm>
            <a:off x="863919" y="1836050"/>
            <a:ext cx="4031615" cy="828022"/>
          </a:xfrm>
        </p:spPr>
        <p:txBody>
          <a:bodyPr/>
          <a:lstStyle>
            <a:lvl1pPr marL="0" indent="0" algn="ctr">
              <a:buNone/>
              <a:defRPr>
                <a:solidFill>
                  <a:schemeClr val="tx1">
                    <a:tint val="75000"/>
                  </a:schemeClr>
                </a:solidFill>
              </a:defRPr>
            </a:lvl1pPr>
            <a:lvl2pPr marL="287938" indent="0" algn="ctr">
              <a:buNone/>
              <a:defRPr>
                <a:solidFill>
                  <a:schemeClr val="tx1">
                    <a:tint val="75000"/>
                  </a:schemeClr>
                </a:solidFill>
              </a:defRPr>
            </a:lvl2pPr>
            <a:lvl3pPr marL="575875" indent="0" algn="ctr">
              <a:buNone/>
              <a:defRPr>
                <a:solidFill>
                  <a:schemeClr val="tx1">
                    <a:tint val="75000"/>
                  </a:schemeClr>
                </a:solidFill>
              </a:defRPr>
            </a:lvl3pPr>
            <a:lvl4pPr marL="863813" indent="0" algn="ctr">
              <a:buNone/>
              <a:defRPr>
                <a:solidFill>
                  <a:schemeClr val="tx1">
                    <a:tint val="75000"/>
                  </a:schemeClr>
                </a:solidFill>
              </a:defRPr>
            </a:lvl4pPr>
            <a:lvl5pPr marL="1151749" indent="0" algn="ctr">
              <a:buNone/>
              <a:defRPr>
                <a:solidFill>
                  <a:schemeClr val="tx1">
                    <a:tint val="75000"/>
                  </a:schemeClr>
                </a:solidFill>
              </a:defRPr>
            </a:lvl5pPr>
            <a:lvl6pPr marL="1439687" indent="0" algn="ctr">
              <a:buNone/>
              <a:defRPr>
                <a:solidFill>
                  <a:schemeClr val="tx1">
                    <a:tint val="75000"/>
                  </a:schemeClr>
                </a:solidFill>
              </a:defRPr>
            </a:lvl6pPr>
            <a:lvl7pPr marL="1727625" indent="0" algn="ctr">
              <a:buNone/>
              <a:defRPr>
                <a:solidFill>
                  <a:schemeClr val="tx1">
                    <a:tint val="75000"/>
                  </a:schemeClr>
                </a:solidFill>
              </a:defRPr>
            </a:lvl7pPr>
            <a:lvl8pPr marL="2015562" indent="0" algn="ctr">
              <a:buNone/>
              <a:defRPr>
                <a:solidFill>
                  <a:schemeClr val="tx1">
                    <a:tint val="75000"/>
                  </a:schemeClr>
                </a:solidFill>
              </a:defRPr>
            </a:lvl8pPr>
            <a:lvl9pPr marL="2303499"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54249" name="Title 1"/>
          <p:cNvSpPr>
            <a:spLocks noGrp="1"/>
          </p:cNvSpPr>
          <p:nvPr>
            <p:ph type="title"/>
          </p:nvPr>
        </p:nvSpPr>
        <p:spPr/>
        <p:txBody>
          <a:bodyPr/>
          <a:lstStyle/>
          <a:p>
            <a:r>
              <a:rPr lang="en-US" dirty="0" smtClean="0"/>
              <a:t>Click to edit Master title style</a:t>
            </a:r>
            <a:endParaRPr lang="en-US" dirty="0"/>
          </a:p>
        </p:txBody>
      </p:sp>
      <p:sp>
        <p:nvSpPr>
          <p:cNvPr id="1054250" name="Content Placeholder 2"/>
          <p:cNvSpPr>
            <a:spLocks noGrp="1"/>
          </p:cNvSpPr>
          <p:nvPr>
            <p:ph idx="1"/>
          </p:nvPr>
        </p:nvSpPr>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1054568" name="Title 1"/>
          <p:cNvSpPr>
            <a:spLocks noGrp="1"/>
          </p:cNvSpPr>
          <p:nvPr>
            <p:ph type="title"/>
          </p:nvPr>
        </p:nvSpPr>
        <p:spPr/>
        <p:txBody>
          <a:bodyPr/>
          <a:lstStyle/>
          <a:p>
            <a:r>
              <a:rPr lang="en-US" smtClean="0"/>
              <a:t>Click to edit Master title style</a:t>
            </a:r>
            <a:endParaRPr lang="en-US"/>
          </a:p>
        </p:txBody>
      </p:sp>
      <p:sp>
        <p:nvSpPr>
          <p:cNvPr id="1054569" name="Content Placeholder 2"/>
          <p:cNvSpPr>
            <a:spLocks noGrp="1"/>
          </p:cNvSpPr>
          <p:nvPr>
            <p:ph idx="1"/>
          </p:nvPr>
        </p:nvSpPr>
        <p:spPr>
          <a:xfrm>
            <a:off x="431961" y="686201"/>
            <a:ext cx="4895533" cy="2186310"/>
          </a:xfrm>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570"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1054593" name="Title 1"/>
          <p:cNvSpPr>
            <a:spLocks noGrp="1"/>
          </p:cNvSpPr>
          <p:nvPr>
            <p:ph type="title"/>
          </p:nvPr>
        </p:nvSpPr>
        <p:spPr/>
        <p:txBody>
          <a:bodyPr/>
          <a:lstStyle/>
          <a:p>
            <a:r>
              <a:rPr lang="en-US" dirty="0" smtClean="0"/>
              <a:t>Click to edit Master title style</a:t>
            </a:r>
            <a:endParaRPr lang="en-US" dirty="0"/>
          </a:p>
        </p:txBody>
      </p:sp>
      <p:sp>
        <p:nvSpPr>
          <p:cNvPr id="1054594" name="Content Placeholder 2"/>
          <p:cNvSpPr>
            <a:spLocks noGrp="1"/>
          </p:cNvSpPr>
          <p:nvPr>
            <p:ph idx="1"/>
          </p:nvPr>
        </p:nvSpPr>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24951" indent="-116975">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1054590" name="Title 1"/>
          <p:cNvSpPr>
            <a:spLocks noGrp="1"/>
          </p:cNvSpPr>
          <p:nvPr>
            <p:ph type="title"/>
          </p:nvPr>
        </p:nvSpPr>
        <p:spPr/>
        <p:txBody>
          <a:bodyPr/>
          <a:lstStyle/>
          <a:p>
            <a:r>
              <a:rPr lang="en-US" smtClean="0"/>
              <a:t>Click to edit Master title style</a:t>
            </a:r>
            <a:endParaRPr lang="en-US"/>
          </a:p>
        </p:txBody>
      </p:sp>
      <p:sp>
        <p:nvSpPr>
          <p:cNvPr id="1054591" name="Content Placeholder 2"/>
          <p:cNvSpPr>
            <a:spLocks noGrp="1"/>
          </p:cNvSpPr>
          <p:nvPr>
            <p:ph idx="1"/>
          </p:nvPr>
        </p:nvSpPr>
        <p:spPr>
          <a:xfrm>
            <a:off x="431961" y="686201"/>
            <a:ext cx="4895533" cy="2186310"/>
          </a:xfrm>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15953" indent="-107976">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592"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054323" name="Title 1"/>
          <p:cNvSpPr>
            <a:spLocks noGrp="1"/>
          </p:cNvSpPr>
          <p:nvPr>
            <p:ph type="title"/>
          </p:nvPr>
        </p:nvSpPr>
        <p:spPr/>
        <p:txBody>
          <a:bodyPr/>
          <a:lstStyle/>
          <a:p>
            <a:r>
              <a:rPr lang="en-US" smtClean="0"/>
              <a:t>Click to edit Master title style</a:t>
            </a:r>
            <a:endParaRPr lang="en-US"/>
          </a:p>
        </p:txBody>
      </p:sp>
      <p:sp>
        <p:nvSpPr>
          <p:cNvPr id="1054324" name="Content Placeholder 2"/>
          <p:cNvSpPr>
            <a:spLocks noGrp="1"/>
          </p:cNvSpPr>
          <p:nvPr>
            <p:ph sz="half" idx="1"/>
          </p:nvPr>
        </p:nvSpPr>
        <p:spPr>
          <a:xfrm>
            <a:off x="431959"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325" name="Content Placeholder 3"/>
          <p:cNvSpPr>
            <a:spLocks noGrp="1"/>
          </p:cNvSpPr>
          <p:nvPr>
            <p:ph sz="half" idx="2"/>
          </p:nvPr>
        </p:nvSpPr>
        <p:spPr>
          <a:xfrm>
            <a:off x="2927720"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326"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054286" name="Title 1"/>
          <p:cNvSpPr>
            <a:spLocks noGrp="1"/>
          </p:cNvSpPr>
          <p:nvPr>
            <p:ph type="title"/>
          </p:nvPr>
        </p:nvSpPr>
        <p:spPr/>
        <p:txBody>
          <a:bodyPr/>
          <a:lstStyle/>
          <a:p>
            <a:r>
              <a:rPr lang="en-US" smtClean="0"/>
              <a:t>Click to edit Master title style</a:t>
            </a:r>
            <a:endParaRPr lang="en-US"/>
          </a:p>
        </p:txBody>
      </p:sp>
      <p:sp>
        <p:nvSpPr>
          <p:cNvPr id="1054287" name="Content Placeholder 2"/>
          <p:cNvSpPr>
            <a:spLocks noGrp="1"/>
          </p:cNvSpPr>
          <p:nvPr>
            <p:ph sz="half" idx="1"/>
          </p:nvPr>
        </p:nvSpPr>
        <p:spPr>
          <a:xfrm>
            <a:off x="431959"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288" name="Content Placeholder 3"/>
          <p:cNvSpPr>
            <a:spLocks noGrp="1"/>
          </p:cNvSpPr>
          <p:nvPr>
            <p:ph sz="half" idx="2"/>
          </p:nvPr>
        </p:nvSpPr>
        <p:spPr>
          <a:xfrm>
            <a:off x="2927720"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4121" name="Title 1"/>
          <p:cNvSpPr>
            <a:spLocks noGrp="1"/>
          </p:cNvSpPr>
          <p:nvPr>
            <p:ph type="title"/>
          </p:nvPr>
        </p:nvSpPr>
        <p:spPr/>
        <p:txBody>
          <a:bodyPr/>
          <a:lstStyle/>
          <a:p>
            <a:r>
              <a:rPr lang="en-US" smtClean="0"/>
              <a:t>Click to edit Master title style</a:t>
            </a:r>
            <a:endParaRPr lang="en-US"/>
          </a:p>
        </p:txBody>
      </p:sp>
      <p:sp>
        <p:nvSpPr>
          <p:cNvPr id="1054122" name="Text Placeholder 2"/>
          <p:cNvSpPr>
            <a:spLocks noGrp="1"/>
          </p:cNvSpPr>
          <p:nvPr>
            <p:ph type="body" idx="1"/>
          </p:nvPr>
        </p:nvSpPr>
        <p:spPr>
          <a:xfrm>
            <a:off x="431959" y="567538"/>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4123" name="Content Placeholder 3"/>
          <p:cNvSpPr>
            <a:spLocks noGrp="1"/>
          </p:cNvSpPr>
          <p:nvPr>
            <p:ph sz="half" idx="2"/>
          </p:nvPr>
        </p:nvSpPr>
        <p:spPr>
          <a:xfrm>
            <a:off x="431959" y="737163"/>
            <a:ext cx="2400771"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124" name="Text Placeholder 4"/>
          <p:cNvSpPr>
            <a:spLocks noGrp="1"/>
          </p:cNvSpPr>
          <p:nvPr>
            <p:ph type="body" sz="quarter" idx="3"/>
          </p:nvPr>
        </p:nvSpPr>
        <p:spPr>
          <a:xfrm>
            <a:off x="2925722" y="567538"/>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4125" name="Content Placeholder 5"/>
          <p:cNvSpPr>
            <a:spLocks noGrp="1"/>
          </p:cNvSpPr>
          <p:nvPr>
            <p:ph sz="quarter" idx="4"/>
          </p:nvPr>
        </p:nvSpPr>
        <p:spPr>
          <a:xfrm>
            <a:off x="2925722" y="737163"/>
            <a:ext cx="2401770"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1054451" name="Title 1"/>
          <p:cNvSpPr>
            <a:spLocks noGrp="1"/>
          </p:cNvSpPr>
          <p:nvPr>
            <p:ph type="title"/>
          </p:nvPr>
        </p:nvSpPr>
        <p:spPr/>
        <p:txBody>
          <a:bodyPr/>
          <a:lstStyle/>
          <a:p>
            <a:r>
              <a:rPr lang="en-US" smtClean="0"/>
              <a:t>Click to edit Master title style</a:t>
            </a:r>
            <a:endParaRPr lang="en-US"/>
          </a:p>
        </p:txBody>
      </p:sp>
      <p:sp>
        <p:nvSpPr>
          <p:cNvPr id="1054452" name="Text Placeholder 2"/>
          <p:cNvSpPr>
            <a:spLocks noGrp="1"/>
          </p:cNvSpPr>
          <p:nvPr>
            <p:ph type="body" idx="1"/>
          </p:nvPr>
        </p:nvSpPr>
        <p:spPr>
          <a:xfrm>
            <a:off x="431959" y="682384"/>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4453" name="Content Placeholder 3"/>
          <p:cNvSpPr>
            <a:spLocks noGrp="1"/>
          </p:cNvSpPr>
          <p:nvPr>
            <p:ph sz="half" idx="2"/>
          </p:nvPr>
        </p:nvSpPr>
        <p:spPr>
          <a:xfrm>
            <a:off x="431959" y="852010"/>
            <a:ext cx="2400771"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54" name="Text Placeholder 4"/>
          <p:cNvSpPr>
            <a:spLocks noGrp="1"/>
          </p:cNvSpPr>
          <p:nvPr>
            <p:ph type="body" sz="quarter" idx="3"/>
          </p:nvPr>
        </p:nvSpPr>
        <p:spPr>
          <a:xfrm>
            <a:off x="2925722" y="682384"/>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4455" name="Content Placeholder 5"/>
          <p:cNvSpPr>
            <a:spLocks noGrp="1"/>
          </p:cNvSpPr>
          <p:nvPr>
            <p:ph sz="quarter" idx="4"/>
          </p:nvPr>
        </p:nvSpPr>
        <p:spPr>
          <a:xfrm>
            <a:off x="2925722" y="852010"/>
            <a:ext cx="2401770"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56"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1052378" name="Title 1"/>
          <p:cNvSpPr>
            <a:spLocks noGrp="1"/>
          </p:cNvSpPr>
          <p:nvPr>
            <p:ph type="title"/>
          </p:nvPr>
        </p:nvSpPr>
        <p:spPr>
          <a:xfrm>
            <a:off x="431962" y="132269"/>
            <a:ext cx="4895533" cy="386260"/>
          </a:xfrm>
        </p:spPr>
        <p:txBody>
          <a:bodyPr/>
          <a:lstStyle/>
          <a:p>
            <a:r>
              <a:rPr lang="en-US"/>
              <a:t>Click to edit Master title style</a:t>
            </a:r>
          </a:p>
        </p:txBody>
      </p:sp>
      <p:sp>
        <p:nvSpPr>
          <p:cNvPr id="1052379" name="Picture Placeholder 3"/>
          <p:cNvSpPr>
            <a:spLocks noGrp="1"/>
          </p:cNvSpPr>
          <p:nvPr>
            <p:ph type="pic" sz="quarter" idx="10"/>
          </p:nvPr>
        </p:nvSpPr>
        <p:spPr>
          <a:xfrm>
            <a:off x="431959"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380" name="Picture Placeholder 3"/>
          <p:cNvSpPr>
            <a:spLocks noGrp="1"/>
          </p:cNvSpPr>
          <p:nvPr>
            <p:ph type="pic" sz="quarter" idx="11"/>
          </p:nvPr>
        </p:nvSpPr>
        <p:spPr>
          <a:xfrm>
            <a:off x="167984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381" name="Picture Placeholder 3"/>
          <p:cNvSpPr>
            <a:spLocks noGrp="1"/>
          </p:cNvSpPr>
          <p:nvPr>
            <p:ph type="pic" sz="quarter" idx="12"/>
          </p:nvPr>
        </p:nvSpPr>
        <p:spPr>
          <a:xfrm>
            <a:off x="2927720"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382" name="Picture Placeholder 3"/>
          <p:cNvSpPr>
            <a:spLocks noGrp="1"/>
          </p:cNvSpPr>
          <p:nvPr>
            <p:ph type="pic" sz="quarter" idx="13"/>
          </p:nvPr>
        </p:nvSpPr>
        <p:spPr>
          <a:xfrm>
            <a:off x="4175601" y="660018"/>
            <a:ext cx="115189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383" name="Text Placeholder 9"/>
          <p:cNvSpPr>
            <a:spLocks noGrp="1"/>
          </p:cNvSpPr>
          <p:nvPr>
            <p:ph type="body" sz="quarter" idx="14"/>
          </p:nvPr>
        </p:nvSpPr>
        <p:spPr>
          <a:xfrm>
            <a:off x="431959"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384" name="Text Placeholder 9"/>
          <p:cNvSpPr>
            <a:spLocks noGrp="1"/>
          </p:cNvSpPr>
          <p:nvPr>
            <p:ph type="body" sz="quarter" idx="15"/>
          </p:nvPr>
        </p:nvSpPr>
        <p:spPr>
          <a:xfrm>
            <a:off x="1679840"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385" name="Text Placeholder 9"/>
          <p:cNvSpPr>
            <a:spLocks noGrp="1"/>
          </p:cNvSpPr>
          <p:nvPr>
            <p:ph type="body" sz="quarter" idx="16"/>
          </p:nvPr>
        </p:nvSpPr>
        <p:spPr>
          <a:xfrm>
            <a:off x="2927720"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386" name="Text Placeholder 9"/>
          <p:cNvSpPr>
            <a:spLocks noGrp="1"/>
          </p:cNvSpPr>
          <p:nvPr>
            <p:ph type="body" sz="quarter" idx="17"/>
          </p:nvPr>
        </p:nvSpPr>
        <p:spPr>
          <a:xfrm>
            <a:off x="4175601"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387" name="Text Placeholder 4"/>
          <p:cNvSpPr>
            <a:spLocks noGrp="1"/>
          </p:cNvSpPr>
          <p:nvPr>
            <p:ph type="body" sz="quarter" idx="18"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4520"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1054595" name="Title 1"/>
          <p:cNvSpPr>
            <a:spLocks noGrp="1"/>
          </p:cNvSpPr>
          <p:nvPr>
            <p:ph type="title"/>
          </p:nvPr>
        </p:nvSpPr>
        <p:spPr/>
        <p:txBody>
          <a:bodyPr/>
          <a:lstStyle/>
          <a:p>
            <a:r>
              <a:rPr lang="en-US" dirty="0" smtClean="0"/>
              <a:t>Click to edit Master title style</a:t>
            </a:r>
            <a:endParaRPr lang="en-US" dirty="0"/>
          </a:p>
        </p:txBody>
      </p:sp>
      <p:sp>
        <p:nvSpPr>
          <p:cNvPr id="1054596"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1054503" name="Picture Placeholder 3"/>
          <p:cNvSpPr>
            <a:spLocks noGrp="1"/>
          </p:cNvSpPr>
          <p:nvPr>
            <p:ph type="pic" sz="quarter" idx="10"/>
          </p:nvPr>
        </p:nvSpPr>
        <p:spPr>
          <a:xfrm>
            <a:off x="0" y="0"/>
            <a:ext cx="1447062" cy="1624364"/>
          </a:xfrm>
        </p:spPr>
        <p:txBody>
          <a:bodyPr lIns="182862" tIns="91430" rIns="182862" bIns="91430"/>
          <a:lstStyle>
            <a:lvl1pPr marL="0" indent="0">
              <a:buFontTx/>
              <a:buNone/>
            </a:lvl1pPr>
          </a:lstStyle>
          <a:p>
            <a:endParaRPr lang="en-US"/>
          </a:p>
        </p:txBody>
      </p:sp>
      <p:sp>
        <p:nvSpPr>
          <p:cNvPr id="1054504" name="Picture Placeholder 3"/>
          <p:cNvSpPr>
            <a:spLocks noGrp="1"/>
          </p:cNvSpPr>
          <p:nvPr>
            <p:ph type="pic" sz="quarter" idx="11"/>
          </p:nvPr>
        </p:nvSpPr>
        <p:spPr>
          <a:xfrm>
            <a:off x="1440342" y="0"/>
            <a:ext cx="1447062" cy="1624364"/>
          </a:xfrm>
        </p:spPr>
        <p:txBody>
          <a:bodyPr lIns="182862" tIns="91430" rIns="182862" bIns="91430"/>
          <a:lstStyle>
            <a:lvl1pPr marL="0" indent="0">
              <a:buFontTx/>
              <a:buNone/>
            </a:lvl1pPr>
          </a:lstStyle>
          <a:p>
            <a:endParaRPr lang="en-US"/>
          </a:p>
        </p:txBody>
      </p:sp>
      <p:sp>
        <p:nvSpPr>
          <p:cNvPr id="1054505" name="Picture Placeholder 3"/>
          <p:cNvSpPr>
            <a:spLocks noGrp="1"/>
          </p:cNvSpPr>
          <p:nvPr>
            <p:ph type="pic" sz="quarter" idx="12"/>
          </p:nvPr>
        </p:nvSpPr>
        <p:spPr>
          <a:xfrm>
            <a:off x="2880685" y="0"/>
            <a:ext cx="1447062" cy="1624364"/>
          </a:xfrm>
        </p:spPr>
        <p:txBody>
          <a:bodyPr lIns="182862" tIns="91430" rIns="182862" bIns="91430"/>
          <a:lstStyle>
            <a:lvl1pPr marL="0" indent="0">
              <a:buFontTx/>
              <a:buNone/>
            </a:lvl1pPr>
          </a:lstStyle>
          <a:p>
            <a:endParaRPr lang="en-US"/>
          </a:p>
        </p:txBody>
      </p:sp>
      <p:sp>
        <p:nvSpPr>
          <p:cNvPr id="1054506" name="Picture Placeholder 3"/>
          <p:cNvSpPr>
            <a:spLocks noGrp="1"/>
          </p:cNvSpPr>
          <p:nvPr>
            <p:ph type="pic" sz="quarter" idx="13"/>
          </p:nvPr>
        </p:nvSpPr>
        <p:spPr>
          <a:xfrm>
            <a:off x="4321027" y="0"/>
            <a:ext cx="1447062" cy="1624364"/>
          </a:xfrm>
        </p:spPr>
        <p:txBody>
          <a:bodyPr lIns="182862" tIns="91430" rIns="182862" bIns="91430"/>
          <a:lstStyle>
            <a:lvl1pPr marL="0" indent="0">
              <a:buFontTx/>
              <a:buNone/>
            </a:lvl1pPr>
          </a:lstStyle>
          <a:p>
            <a:endParaRPr lang="en-US"/>
          </a:p>
        </p:txBody>
      </p:sp>
      <p:sp>
        <p:nvSpPr>
          <p:cNvPr id="1054507" name="Picture Placeholder 3"/>
          <p:cNvSpPr>
            <a:spLocks noGrp="1"/>
          </p:cNvSpPr>
          <p:nvPr>
            <p:ph type="pic" sz="quarter" idx="15"/>
          </p:nvPr>
        </p:nvSpPr>
        <p:spPr>
          <a:xfrm>
            <a:off x="0" y="1615724"/>
            <a:ext cx="1447062" cy="1624364"/>
          </a:xfrm>
        </p:spPr>
        <p:txBody>
          <a:bodyPr lIns="182862" tIns="91430" rIns="182862" bIns="91430"/>
          <a:lstStyle>
            <a:lvl1pPr marL="0" indent="0">
              <a:buFontTx/>
              <a:buNone/>
            </a:lvl1pPr>
          </a:lstStyle>
          <a:p>
            <a:endParaRPr lang="en-US"/>
          </a:p>
        </p:txBody>
      </p:sp>
      <p:sp>
        <p:nvSpPr>
          <p:cNvPr id="1054508" name="Picture Placeholder 3"/>
          <p:cNvSpPr>
            <a:spLocks noGrp="1"/>
          </p:cNvSpPr>
          <p:nvPr>
            <p:ph type="pic" sz="quarter" idx="16"/>
          </p:nvPr>
        </p:nvSpPr>
        <p:spPr>
          <a:xfrm>
            <a:off x="1440342" y="1615724"/>
            <a:ext cx="1447062" cy="1624364"/>
          </a:xfrm>
        </p:spPr>
        <p:txBody>
          <a:bodyPr lIns="182862" tIns="91430" rIns="182862" bIns="91430"/>
          <a:lstStyle>
            <a:lvl1pPr marL="0" indent="0">
              <a:buFontTx/>
              <a:buNone/>
            </a:lvl1pPr>
          </a:lstStyle>
          <a:p>
            <a:endParaRPr lang="en-US"/>
          </a:p>
        </p:txBody>
      </p:sp>
      <p:sp>
        <p:nvSpPr>
          <p:cNvPr id="1054509" name="Picture Placeholder 3"/>
          <p:cNvSpPr>
            <a:spLocks noGrp="1"/>
          </p:cNvSpPr>
          <p:nvPr>
            <p:ph type="pic" sz="quarter" idx="17"/>
          </p:nvPr>
        </p:nvSpPr>
        <p:spPr>
          <a:xfrm>
            <a:off x="2880685" y="1615724"/>
            <a:ext cx="1447062" cy="1624364"/>
          </a:xfrm>
        </p:spPr>
        <p:txBody>
          <a:bodyPr lIns="182862" tIns="91430" rIns="182862" bIns="91430"/>
          <a:lstStyle>
            <a:lvl1pPr marL="0" indent="0">
              <a:buFontTx/>
              <a:buNone/>
            </a:lvl1pPr>
          </a:lstStyle>
          <a:p>
            <a:endParaRPr lang="en-US"/>
          </a:p>
        </p:txBody>
      </p:sp>
      <p:sp>
        <p:nvSpPr>
          <p:cNvPr id="1054510" name="Picture Placeholder 3"/>
          <p:cNvSpPr>
            <a:spLocks noGrp="1"/>
          </p:cNvSpPr>
          <p:nvPr>
            <p:ph type="pic" sz="quarter" idx="18"/>
          </p:nvPr>
        </p:nvSpPr>
        <p:spPr>
          <a:xfrm>
            <a:off x="4321027" y="1615724"/>
            <a:ext cx="1447062" cy="1624364"/>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1054383" name="Picture Placeholder 3"/>
          <p:cNvSpPr>
            <a:spLocks noGrp="1"/>
          </p:cNvSpPr>
          <p:nvPr>
            <p:ph type="pic" sz="quarter" idx="10"/>
          </p:nvPr>
        </p:nvSpPr>
        <p:spPr>
          <a:xfrm>
            <a:off x="0" y="2"/>
            <a:ext cx="1153330" cy="1084349"/>
          </a:xfrm>
        </p:spPr>
        <p:txBody>
          <a:bodyPr lIns="182862" tIns="91430" rIns="182862" bIns="91430"/>
          <a:lstStyle>
            <a:lvl1pPr marL="0" indent="0">
              <a:buFontTx/>
              <a:buNone/>
            </a:lvl1pPr>
          </a:lstStyle>
          <a:p>
            <a:endParaRPr lang="en-US" dirty="0"/>
          </a:p>
        </p:txBody>
      </p:sp>
      <p:sp>
        <p:nvSpPr>
          <p:cNvPr id="1054384" name="Picture Placeholder 3"/>
          <p:cNvSpPr>
            <a:spLocks noGrp="1"/>
          </p:cNvSpPr>
          <p:nvPr>
            <p:ph type="pic" sz="quarter" idx="11"/>
          </p:nvPr>
        </p:nvSpPr>
        <p:spPr>
          <a:xfrm>
            <a:off x="1151530" y="2"/>
            <a:ext cx="1153330" cy="1084349"/>
          </a:xfrm>
        </p:spPr>
        <p:txBody>
          <a:bodyPr lIns="182862" tIns="91430" rIns="182862" bIns="91430"/>
          <a:lstStyle>
            <a:lvl1pPr marL="0" indent="0">
              <a:buFontTx/>
              <a:buNone/>
            </a:lvl1pPr>
          </a:lstStyle>
          <a:p>
            <a:endParaRPr lang="en-US"/>
          </a:p>
        </p:txBody>
      </p:sp>
      <p:sp>
        <p:nvSpPr>
          <p:cNvPr id="1054385" name="Picture Placeholder 3"/>
          <p:cNvSpPr>
            <a:spLocks noGrp="1"/>
          </p:cNvSpPr>
          <p:nvPr>
            <p:ph type="pic" sz="quarter" idx="12"/>
          </p:nvPr>
        </p:nvSpPr>
        <p:spPr>
          <a:xfrm>
            <a:off x="2303060" y="2"/>
            <a:ext cx="1153330" cy="1084349"/>
          </a:xfrm>
        </p:spPr>
        <p:txBody>
          <a:bodyPr lIns="182862" tIns="91430" rIns="182862" bIns="91430"/>
          <a:lstStyle>
            <a:lvl1pPr marL="0" indent="0">
              <a:buFontTx/>
              <a:buNone/>
            </a:lvl1pPr>
          </a:lstStyle>
          <a:p>
            <a:endParaRPr lang="en-US"/>
          </a:p>
        </p:txBody>
      </p:sp>
      <p:sp>
        <p:nvSpPr>
          <p:cNvPr id="1054386" name="Picture Placeholder 3"/>
          <p:cNvSpPr>
            <a:spLocks noGrp="1"/>
          </p:cNvSpPr>
          <p:nvPr>
            <p:ph type="pic" sz="quarter" idx="13"/>
          </p:nvPr>
        </p:nvSpPr>
        <p:spPr>
          <a:xfrm>
            <a:off x="3454590" y="2"/>
            <a:ext cx="1153330" cy="1084349"/>
          </a:xfrm>
        </p:spPr>
        <p:txBody>
          <a:bodyPr lIns="182862" tIns="91430" rIns="182862" bIns="91430"/>
          <a:lstStyle>
            <a:lvl1pPr marL="0" indent="0">
              <a:buFontTx/>
              <a:buNone/>
            </a:lvl1pPr>
          </a:lstStyle>
          <a:p>
            <a:endParaRPr lang="en-US"/>
          </a:p>
        </p:txBody>
      </p:sp>
      <p:sp>
        <p:nvSpPr>
          <p:cNvPr id="1054387" name="Picture Placeholder 3"/>
          <p:cNvSpPr>
            <a:spLocks noGrp="1"/>
          </p:cNvSpPr>
          <p:nvPr>
            <p:ph type="pic" sz="quarter" idx="14"/>
          </p:nvPr>
        </p:nvSpPr>
        <p:spPr>
          <a:xfrm>
            <a:off x="4606120" y="2"/>
            <a:ext cx="1153330" cy="1084349"/>
          </a:xfrm>
        </p:spPr>
        <p:txBody>
          <a:bodyPr lIns="182862" tIns="91430" rIns="182862" bIns="91430"/>
          <a:lstStyle>
            <a:lvl1pPr marL="0" indent="0">
              <a:buFontTx/>
              <a:buNone/>
            </a:lvl1pPr>
          </a:lstStyle>
          <a:p>
            <a:endParaRPr lang="en-US"/>
          </a:p>
        </p:txBody>
      </p:sp>
      <p:sp>
        <p:nvSpPr>
          <p:cNvPr id="1054388" name="Picture Placeholder 3"/>
          <p:cNvSpPr>
            <a:spLocks noGrp="1"/>
          </p:cNvSpPr>
          <p:nvPr>
            <p:ph type="pic" sz="quarter" idx="15"/>
          </p:nvPr>
        </p:nvSpPr>
        <p:spPr>
          <a:xfrm>
            <a:off x="0" y="1077872"/>
            <a:ext cx="1153330" cy="1084349"/>
          </a:xfrm>
        </p:spPr>
        <p:txBody>
          <a:bodyPr lIns="182862" tIns="91430" rIns="182862" bIns="91430"/>
          <a:lstStyle>
            <a:lvl1pPr marL="0" indent="0">
              <a:buFontTx/>
              <a:buNone/>
            </a:lvl1pPr>
          </a:lstStyle>
          <a:p>
            <a:endParaRPr lang="en-US" dirty="0"/>
          </a:p>
        </p:txBody>
      </p:sp>
      <p:sp>
        <p:nvSpPr>
          <p:cNvPr id="1054389" name="Picture Placeholder 3"/>
          <p:cNvSpPr>
            <a:spLocks noGrp="1"/>
          </p:cNvSpPr>
          <p:nvPr>
            <p:ph type="pic" sz="quarter" idx="16"/>
          </p:nvPr>
        </p:nvSpPr>
        <p:spPr>
          <a:xfrm>
            <a:off x="1151530" y="1077872"/>
            <a:ext cx="1153330" cy="1084349"/>
          </a:xfrm>
        </p:spPr>
        <p:txBody>
          <a:bodyPr lIns="182862" tIns="91430" rIns="182862" bIns="91430"/>
          <a:lstStyle>
            <a:lvl1pPr marL="0" indent="0">
              <a:buFontTx/>
              <a:buNone/>
            </a:lvl1pPr>
          </a:lstStyle>
          <a:p>
            <a:endParaRPr lang="en-US"/>
          </a:p>
        </p:txBody>
      </p:sp>
      <p:sp>
        <p:nvSpPr>
          <p:cNvPr id="1054390" name="Picture Placeholder 3"/>
          <p:cNvSpPr>
            <a:spLocks noGrp="1"/>
          </p:cNvSpPr>
          <p:nvPr>
            <p:ph type="pic" sz="quarter" idx="17"/>
          </p:nvPr>
        </p:nvSpPr>
        <p:spPr>
          <a:xfrm>
            <a:off x="2303060" y="1077872"/>
            <a:ext cx="1153330" cy="1084349"/>
          </a:xfrm>
        </p:spPr>
        <p:txBody>
          <a:bodyPr lIns="182862" tIns="91430" rIns="182862" bIns="91430"/>
          <a:lstStyle>
            <a:lvl1pPr marL="0" indent="0">
              <a:buFontTx/>
              <a:buNone/>
            </a:lvl1pPr>
          </a:lstStyle>
          <a:p>
            <a:endParaRPr lang="en-US"/>
          </a:p>
        </p:txBody>
      </p:sp>
      <p:sp>
        <p:nvSpPr>
          <p:cNvPr id="1054391" name="Picture Placeholder 3"/>
          <p:cNvSpPr>
            <a:spLocks noGrp="1"/>
          </p:cNvSpPr>
          <p:nvPr>
            <p:ph type="pic" sz="quarter" idx="18"/>
          </p:nvPr>
        </p:nvSpPr>
        <p:spPr>
          <a:xfrm>
            <a:off x="3454590" y="1077872"/>
            <a:ext cx="1153330" cy="1084349"/>
          </a:xfrm>
        </p:spPr>
        <p:txBody>
          <a:bodyPr lIns="182862" tIns="91430" rIns="182862" bIns="91430"/>
          <a:lstStyle>
            <a:lvl1pPr marL="0" indent="0">
              <a:buFontTx/>
              <a:buNone/>
            </a:lvl1pPr>
          </a:lstStyle>
          <a:p>
            <a:endParaRPr lang="en-US"/>
          </a:p>
        </p:txBody>
      </p:sp>
      <p:sp>
        <p:nvSpPr>
          <p:cNvPr id="1054392" name="Picture Placeholder 3"/>
          <p:cNvSpPr>
            <a:spLocks noGrp="1"/>
          </p:cNvSpPr>
          <p:nvPr>
            <p:ph type="pic" sz="quarter" idx="19"/>
          </p:nvPr>
        </p:nvSpPr>
        <p:spPr>
          <a:xfrm>
            <a:off x="4606120" y="1077872"/>
            <a:ext cx="1153330" cy="1084349"/>
          </a:xfrm>
        </p:spPr>
        <p:txBody>
          <a:bodyPr lIns="182862" tIns="91430" rIns="182862" bIns="91430"/>
          <a:lstStyle>
            <a:lvl1pPr marL="0" indent="0">
              <a:buFontTx/>
              <a:buNone/>
            </a:lvl1pPr>
          </a:lstStyle>
          <a:p>
            <a:endParaRPr lang="en-US"/>
          </a:p>
        </p:txBody>
      </p:sp>
      <p:sp>
        <p:nvSpPr>
          <p:cNvPr id="1054393" name="Picture Placeholder 3"/>
          <p:cNvSpPr>
            <a:spLocks noGrp="1"/>
          </p:cNvSpPr>
          <p:nvPr>
            <p:ph type="pic" sz="quarter" idx="20"/>
          </p:nvPr>
        </p:nvSpPr>
        <p:spPr>
          <a:xfrm>
            <a:off x="0" y="2155741"/>
            <a:ext cx="1153330" cy="1084349"/>
          </a:xfrm>
        </p:spPr>
        <p:txBody>
          <a:bodyPr lIns="182862" tIns="91430" rIns="182862" bIns="91430"/>
          <a:lstStyle>
            <a:lvl1pPr marL="0" indent="0">
              <a:buFontTx/>
              <a:buNone/>
            </a:lvl1pPr>
          </a:lstStyle>
          <a:p>
            <a:endParaRPr lang="en-US"/>
          </a:p>
        </p:txBody>
      </p:sp>
      <p:sp>
        <p:nvSpPr>
          <p:cNvPr id="1054394" name="Picture Placeholder 3"/>
          <p:cNvSpPr>
            <a:spLocks noGrp="1"/>
          </p:cNvSpPr>
          <p:nvPr>
            <p:ph type="pic" sz="quarter" idx="21"/>
          </p:nvPr>
        </p:nvSpPr>
        <p:spPr>
          <a:xfrm>
            <a:off x="1151530" y="2155741"/>
            <a:ext cx="1153330" cy="1084349"/>
          </a:xfrm>
        </p:spPr>
        <p:txBody>
          <a:bodyPr lIns="182862" tIns="91430" rIns="182862" bIns="91430"/>
          <a:lstStyle>
            <a:lvl1pPr marL="0" indent="0">
              <a:buFontTx/>
              <a:buNone/>
            </a:lvl1pPr>
          </a:lstStyle>
          <a:p>
            <a:endParaRPr lang="en-US"/>
          </a:p>
        </p:txBody>
      </p:sp>
      <p:sp>
        <p:nvSpPr>
          <p:cNvPr id="1054395" name="Picture Placeholder 3"/>
          <p:cNvSpPr>
            <a:spLocks noGrp="1"/>
          </p:cNvSpPr>
          <p:nvPr>
            <p:ph type="pic" sz="quarter" idx="22"/>
          </p:nvPr>
        </p:nvSpPr>
        <p:spPr>
          <a:xfrm>
            <a:off x="2303060" y="2155741"/>
            <a:ext cx="1153330" cy="1084349"/>
          </a:xfrm>
        </p:spPr>
        <p:txBody>
          <a:bodyPr lIns="182862" tIns="91430" rIns="182862" bIns="91430"/>
          <a:lstStyle>
            <a:lvl1pPr marL="0" indent="0">
              <a:buFontTx/>
              <a:buNone/>
            </a:lvl1pPr>
          </a:lstStyle>
          <a:p>
            <a:endParaRPr lang="en-US"/>
          </a:p>
        </p:txBody>
      </p:sp>
      <p:sp>
        <p:nvSpPr>
          <p:cNvPr id="1054396" name="Picture Placeholder 3"/>
          <p:cNvSpPr>
            <a:spLocks noGrp="1"/>
          </p:cNvSpPr>
          <p:nvPr>
            <p:ph type="pic" sz="quarter" idx="23"/>
          </p:nvPr>
        </p:nvSpPr>
        <p:spPr>
          <a:xfrm>
            <a:off x="3454590" y="2155741"/>
            <a:ext cx="1153330" cy="1084349"/>
          </a:xfrm>
        </p:spPr>
        <p:txBody>
          <a:bodyPr lIns="182862" tIns="91430" rIns="182862" bIns="91430"/>
          <a:lstStyle>
            <a:lvl1pPr marL="0" indent="0">
              <a:buFontTx/>
              <a:buNone/>
            </a:lvl1pPr>
          </a:lstStyle>
          <a:p>
            <a:endParaRPr lang="en-US"/>
          </a:p>
        </p:txBody>
      </p:sp>
      <p:sp>
        <p:nvSpPr>
          <p:cNvPr id="1054397" name="Picture Placeholder 3"/>
          <p:cNvSpPr>
            <a:spLocks noGrp="1"/>
          </p:cNvSpPr>
          <p:nvPr>
            <p:ph type="pic" sz="quarter" idx="24"/>
          </p:nvPr>
        </p:nvSpPr>
        <p:spPr>
          <a:xfrm>
            <a:off x="4606120" y="2155741"/>
            <a:ext cx="1153330" cy="1084349"/>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1054196" name="Picture Placeholder 3"/>
          <p:cNvSpPr>
            <a:spLocks noGrp="1"/>
          </p:cNvSpPr>
          <p:nvPr>
            <p:ph type="pic" sz="quarter" idx="10"/>
          </p:nvPr>
        </p:nvSpPr>
        <p:spPr>
          <a:xfrm>
            <a:off x="0" y="0"/>
            <a:ext cx="967588" cy="816502"/>
          </a:xfrm>
        </p:spPr>
        <p:txBody>
          <a:bodyPr lIns="182862" tIns="91430" rIns="182862" bIns="91430"/>
          <a:lstStyle>
            <a:lvl1pPr marL="0" indent="0">
              <a:buFontTx/>
              <a:buNone/>
            </a:lvl1pPr>
          </a:lstStyle>
          <a:p>
            <a:endParaRPr lang="en-US"/>
          </a:p>
        </p:txBody>
      </p:sp>
      <p:sp>
        <p:nvSpPr>
          <p:cNvPr id="1054197" name="Picture Placeholder 3"/>
          <p:cNvSpPr>
            <a:spLocks noGrp="1"/>
          </p:cNvSpPr>
          <p:nvPr>
            <p:ph type="pic" sz="quarter" idx="11"/>
          </p:nvPr>
        </p:nvSpPr>
        <p:spPr>
          <a:xfrm>
            <a:off x="958373" y="0"/>
            <a:ext cx="967588" cy="816502"/>
          </a:xfrm>
        </p:spPr>
        <p:txBody>
          <a:bodyPr lIns="182862" tIns="91430" rIns="182862" bIns="91430"/>
          <a:lstStyle>
            <a:lvl1pPr marL="0" indent="0">
              <a:buFontTx/>
              <a:buNone/>
            </a:lvl1pPr>
          </a:lstStyle>
          <a:p>
            <a:endParaRPr lang="en-US"/>
          </a:p>
        </p:txBody>
      </p:sp>
      <p:sp>
        <p:nvSpPr>
          <p:cNvPr id="1054198" name="Picture Placeholder 3"/>
          <p:cNvSpPr>
            <a:spLocks noGrp="1"/>
          </p:cNvSpPr>
          <p:nvPr>
            <p:ph type="pic" sz="quarter" idx="12"/>
          </p:nvPr>
        </p:nvSpPr>
        <p:spPr>
          <a:xfrm>
            <a:off x="1916745" y="0"/>
            <a:ext cx="967588" cy="816502"/>
          </a:xfrm>
        </p:spPr>
        <p:txBody>
          <a:bodyPr lIns="182862" tIns="91430" rIns="182862" bIns="91430"/>
          <a:lstStyle>
            <a:lvl1pPr marL="0" indent="0">
              <a:buFontTx/>
              <a:buNone/>
            </a:lvl1pPr>
          </a:lstStyle>
          <a:p>
            <a:endParaRPr lang="en-US"/>
          </a:p>
        </p:txBody>
      </p:sp>
      <p:sp>
        <p:nvSpPr>
          <p:cNvPr id="1054199" name="Picture Placeholder 3"/>
          <p:cNvSpPr>
            <a:spLocks noGrp="1"/>
          </p:cNvSpPr>
          <p:nvPr>
            <p:ph type="pic" sz="quarter" idx="13"/>
          </p:nvPr>
        </p:nvSpPr>
        <p:spPr>
          <a:xfrm>
            <a:off x="2875119" y="0"/>
            <a:ext cx="967588" cy="816502"/>
          </a:xfrm>
        </p:spPr>
        <p:txBody>
          <a:bodyPr lIns="182862" tIns="91430" rIns="182862" bIns="91430"/>
          <a:lstStyle>
            <a:lvl1pPr marL="0" indent="0">
              <a:buFontTx/>
              <a:buNone/>
            </a:lvl1pPr>
          </a:lstStyle>
          <a:p>
            <a:endParaRPr lang="en-US"/>
          </a:p>
        </p:txBody>
      </p:sp>
      <p:sp>
        <p:nvSpPr>
          <p:cNvPr id="1054200" name="Picture Placeholder 3"/>
          <p:cNvSpPr>
            <a:spLocks noGrp="1"/>
          </p:cNvSpPr>
          <p:nvPr>
            <p:ph type="pic" sz="quarter" idx="14"/>
          </p:nvPr>
        </p:nvSpPr>
        <p:spPr>
          <a:xfrm>
            <a:off x="4791862" y="0"/>
            <a:ext cx="967588" cy="816502"/>
          </a:xfrm>
        </p:spPr>
        <p:txBody>
          <a:bodyPr lIns="182862" tIns="91430" rIns="182862" bIns="91430"/>
          <a:lstStyle>
            <a:lvl1pPr marL="0" indent="0">
              <a:buFontTx/>
              <a:buNone/>
            </a:lvl1pPr>
          </a:lstStyle>
          <a:p>
            <a:endParaRPr lang="en-US"/>
          </a:p>
        </p:txBody>
      </p:sp>
      <p:sp>
        <p:nvSpPr>
          <p:cNvPr id="1054201" name="Picture Placeholder 3"/>
          <p:cNvSpPr>
            <a:spLocks noGrp="1"/>
          </p:cNvSpPr>
          <p:nvPr>
            <p:ph type="pic" sz="quarter" idx="25"/>
          </p:nvPr>
        </p:nvSpPr>
        <p:spPr>
          <a:xfrm>
            <a:off x="3833490" y="0"/>
            <a:ext cx="967588" cy="816502"/>
          </a:xfrm>
        </p:spPr>
        <p:txBody>
          <a:bodyPr lIns="182862" tIns="91430" rIns="182862" bIns="91430"/>
          <a:lstStyle>
            <a:lvl1pPr marL="0" indent="0">
              <a:buFontTx/>
              <a:buNone/>
            </a:lvl1pPr>
          </a:lstStyle>
          <a:p>
            <a:endParaRPr lang="en-US"/>
          </a:p>
        </p:txBody>
      </p:sp>
      <p:sp>
        <p:nvSpPr>
          <p:cNvPr id="1054202" name="Picture Placeholder 3"/>
          <p:cNvSpPr>
            <a:spLocks noGrp="1"/>
          </p:cNvSpPr>
          <p:nvPr>
            <p:ph type="pic" sz="quarter" idx="26"/>
          </p:nvPr>
        </p:nvSpPr>
        <p:spPr>
          <a:xfrm>
            <a:off x="0" y="807862"/>
            <a:ext cx="967588" cy="816502"/>
          </a:xfrm>
        </p:spPr>
        <p:txBody>
          <a:bodyPr lIns="182862" tIns="91430" rIns="182862" bIns="91430"/>
          <a:lstStyle>
            <a:lvl1pPr marL="0" indent="0">
              <a:buFontTx/>
              <a:buNone/>
            </a:lvl1pPr>
          </a:lstStyle>
          <a:p>
            <a:endParaRPr lang="en-US"/>
          </a:p>
        </p:txBody>
      </p:sp>
      <p:sp>
        <p:nvSpPr>
          <p:cNvPr id="1054203" name="Picture Placeholder 3"/>
          <p:cNvSpPr>
            <a:spLocks noGrp="1"/>
          </p:cNvSpPr>
          <p:nvPr>
            <p:ph type="pic" sz="quarter" idx="27"/>
          </p:nvPr>
        </p:nvSpPr>
        <p:spPr>
          <a:xfrm>
            <a:off x="958373" y="807862"/>
            <a:ext cx="967588" cy="816502"/>
          </a:xfrm>
        </p:spPr>
        <p:txBody>
          <a:bodyPr lIns="182862" tIns="91430" rIns="182862" bIns="91430"/>
          <a:lstStyle>
            <a:lvl1pPr marL="0" indent="0">
              <a:buFontTx/>
              <a:buNone/>
            </a:lvl1pPr>
          </a:lstStyle>
          <a:p>
            <a:endParaRPr lang="en-US"/>
          </a:p>
        </p:txBody>
      </p:sp>
      <p:sp>
        <p:nvSpPr>
          <p:cNvPr id="1054204" name="Picture Placeholder 3"/>
          <p:cNvSpPr>
            <a:spLocks noGrp="1"/>
          </p:cNvSpPr>
          <p:nvPr>
            <p:ph type="pic" sz="quarter" idx="28"/>
          </p:nvPr>
        </p:nvSpPr>
        <p:spPr>
          <a:xfrm>
            <a:off x="1916745" y="807862"/>
            <a:ext cx="967588" cy="816502"/>
          </a:xfrm>
        </p:spPr>
        <p:txBody>
          <a:bodyPr lIns="182862" tIns="91430" rIns="182862" bIns="91430"/>
          <a:lstStyle>
            <a:lvl1pPr marL="0" indent="0">
              <a:buFontTx/>
              <a:buNone/>
            </a:lvl1pPr>
          </a:lstStyle>
          <a:p>
            <a:endParaRPr lang="en-US"/>
          </a:p>
        </p:txBody>
      </p:sp>
      <p:sp>
        <p:nvSpPr>
          <p:cNvPr id="1054205" name="Picture Placeholder 3"/>
          <p:cNvSpPr>
            <a:spLocks noGrp="1"/>
          </p:cNvSpPr>
          <p:nvPr>
            <p:ph type="pic" sz="quarter" idx="29"/>
          </p:nvPr>
        </p:nvSpPr>
        <p:spPr>
          <a:xfrm>
            <a:off x="2875119" y="807862"/>
            <a:ext cx="967588" cy="816502"/>
          </a:xfrm>
        </p:spPr>
        <p:txBody>
          <a:bodyPr lIns="182862" tIns="91430" rIns="182862" bIns="91430"/>
          <a:lstStyle>
            <a:lvl1pPr marL="0" indent="0">
              <a:buFontTx/>
              <a:buNone/>
            </a:lvl1pPr>
          </a:lstStyle>
          <a:p>
            <a:endParaRPr lang="en-US"/>
          </a:p>
        </p:txBody>
      </p:sp>
      <p:sp>
        <p:nvSpPr>
          <p:cNvPr id="1054206" name="Picture Placeholder 3"/>
          <p:cNvSpPr>
            <a:spLocks noGrp="1"/>
          </p:cNvSpPr>
          <p:nvPr>
            <p:ph type="pic" sz="quarter" idx="30"/>
          </p:nvPr>
        </p:nvSpPr>
        <p:spPr>
          <a:xfrm>
            <a:off x="4791862" y="807862"/>
            <a:ext cx="967588" cy="816502"/>
          </a:xfrm>
        </p:spPr>
        <p:txBody>
          <a:bodyPr lIns="182862" tIns="91430" rIns="182862" bIns="91430"/>
          <a:lstStyle>
            <a:lvl1pPr marL="0" indent="0">
              <a:buFontTx/>
              <a:buNone/>
            </a:lvl1pPr>
          </a:lstStyle>
          <a:p>
            <a:endParaRPr lang="en-US"/>
          </a:p>
        </p:txBody>
      </p:sp>
      <p:sp>
        <p:nvSpPr>
          <p:cNvPr id="1054207" name="Picture Placeholder 3"/>
          <p:cNvSpPr>
            <a:spLocks noGrp="1"/>
          </p:cNvSpPr>
          <p:nvPr>
            <p:ph type="pic" sz="quarter" idx="31"/>
          </p:nvPr>
        </p:nvSpPr>
        <p:spPr>
          <a:xfrm>
            <a:off x="3833490" y="807862"/>
            <a:ext cx="967588" cy="816502"/>
          </a:xfrm>
        </p:spPr>
        <p:txBody>
          <a:bodyPr lIns="182862" tIns="91430" rIns="182862" bIns="91430"/>
          <a:lstStyle>
            <a:lvl1pPr marL="0" indent="0">
              <a:buFontTx/>
              <a:buNone/>
            </a:lvl1pPr>
          </a:lstStyle>
          <a:p>
            <a:endParaRPr lang="en-US"/>
          </a:p>
        </p:txBody>
      </p:sp>
      <p:sp>
        <p:nvSpPr>
          <p:cNvPr id="1054208" name="Picture Placeholder 3"/>
          <p:cNvSpPr>
            <a:spLocks noGrp="1"/>
          </p:cNvSpPr>
          <p:nvPr>
            <p:ph type="pic" sz="quarter" idx="32"/>
          </p:nvPr>
        </p:nvSpPr>
        <p:spPr>
          <a:xfrm>
            <a:off x="0" y="1615724"/>
            <a:ext cx="967588" cy="816502"/>
          </a:xfrm>
        </p:spPr>
        <p:txBody>
          <a:bodyPr lIns="182862" tIns="91430" rIns="182862" bIns="91430"/>
          <a:lstStyle>
            <a:lvl1pPr marL="0" indent="0">
              <a:buFontTx/>
              <a:buNone/>
            </a:lvl1pPr>
          </a:lstStyle>
          <a:p>
            <a:endParaRPr lang="en-US"/>
          </a:p>
        </p:txBody>
      </p:sp>
      <p:sp>
        <p:nvSpPr>
          <p:cNvPr id="1054209" name="Picture Placeholder 3"/>
          <p:cNvSpPr>
            <a:spLocks noGrp="1"/>
          </p:cNvSpPr>
          <p:nvPr>
            <p:ph type="pic" sz="quarter" idx="33"/>
          </p:nvPr>
        </p:nvSpPr>
        <p:spPr>
          <a:xfrm>
            <a:off x="958373" y="1615724"/>
            <a:ext cx="967588" cy="816502"/>
          </a:xfrm>
        </p:spPr>
        <p:txBody>
          <a:bodyPr lIns="182862" tIns="91430" rIns="182862" bIns="91430"/>
          <a:lstStyle>
            <a:lvl1pPr marL="0" indent="0">
              <a:buFontTx/>
              <a:buNone/>
            </a:lvl1pPr>
          </a:lstStyle>
          <a:p>
            <a:endParaRPr lang="en-US"/>
          </a:p>
        </p:txBody>
      </p:sp>
      <p:sp>
        <p:nvSpPr>
          <p:cNvPr id="1054210" name="Picture Placeholder 3"/>
          <p:cNvSpPr>
            <a:spLocks noGrp="1"/>
          </p:cNvSpPr>
          <p:nvPr>
            <p:ph type="pic" sz="quarter" idx="34"/>
          </p:nvPr>
        </p:nvSpPr>
        <p:spPr>
          <a:xfrm>
            <a:off x="1916745" y="1615724"/>
            <a:ext cx="967588" cy="816502"/>
          </a:xfrm>
        </p:spPr>
        <p:txBody>
          <a:bodyPr lIns="182862" tIns="91430" rIns="182862" bIns="91430"/>
          <a:lstStyle>
            <a:lvl1pPr marL="0" indent="0">
              <a:buFontTx/>
              <a:buNone/>
            </a:lvl1pPr>
          </a:lstStyle>
          <a:p>
            <a:endParaRPr lang="en-US"/>
          </a:p>
        </p:txBody>
      </p:sp>
      <p:sp>
        <p:nvSpPr>
          <p:cNvPr id="1054211" name="Picture Placeholder 3"/>
          <p:cNvSpPr>
            <a:spLocks noGrp="1"/>
          </p:cNvSpPr>
          <p:nvPr>
            <p:ph type="pic" sz="quarter" idx="35"/>
          </p:nvPr>
        </p:nvSpPr>
        <p:spPr>
          <a:xfrm>
            <a:off x="2875119" y="1615724"/>
            <a:ext cx="967588" cy="816502"/>
          </a:xfrm>
        </p:spPr>
        <p:txBody>
          <a:bodyPr lIns="182862" tIns="91430" rIns="182862" bIns="91430"/>
          <a:lstStyle>
            <a:lvl1pPr marL="0" indent="0">
              <a:buFontTx/>
              <a:buNone/>
            </a:lvl1pPr>
          </a:lstStyle>
          <a:p>
            <a:endParaRPr lang="en-US"/>
          </a:p>
        </p:txBody>
      </p:sp>
      <p:sp>
        <p:nvSpPr>
          <p:cNvPr id="1054212" name="Picture Placeholder 3"/>
          <p:cNvSpPr>
            <a:spLocks noGrp="1"/>
          </p:cNvSpPr>
          <p:nvPr>
            <p:ph type="pic" sz="quarter" idx="36"/>
          </p:nvPr>
        </p:nvSpPr>
        <p:spPr>
          <a:xfrm>
            <a:off x="4791862" y="1615724"/>
            <a:ext cx="967588" cy="816502"/>
          </a:xfrm>
        </p:spPr>
        <p:txBody>
          <a:bodyPr lIns="182862" tIns="91430" rIns="182862" bIns="91430"/>
          <a:lstStyle>
            <a:lvl1pPr marL="0" indent="0">
              <a:buFontTx/>
              <a:buNone/>
            </a:lvl1pPr>
          </a:lstStyle>
          <a:p>
            <a:endParaRPr lang="en-US"/>
          </a:p>
        </p:txBody>
      </p:sp>
      <p:sp>
        <p:nvSpPr>
          <p:cNvPr id="1054213" name="Picture Placeholder 3"/>
          <p:cNvSpPr>
            <a:spLocks noGrp="1"/>
          </p:cNvSpPr>
          <p:nvPr>
            <p:ph type="pic" sz="quarter" idx="37"/>
          </p:nvPr>
        </p:nvSpPr>
        <p:spPr>
          <a:xfrm>
            <a:off x="3833490" y="1615724"/>
            <a:ext cx="967588" cy="816502"/>
          </a:xfrm>
        </p:spPr>
        <p:txBody>
          <a:bodyPr lIns="182862" tIns="91430" rIns="182862" bIns="91430"/>
          <a:lstStyle>
            <a:lvl1pPr marL="0" indent="0">
              <a:buFontTx/>
              <a:buNone/>
            </a:lvl1pPr>
          </a:lstStyle>
          <a:p>
            <a:endParaRPr lang="en-US"/>
          </a:p>
        </p:txBody>
      </p:sp>
      <p:sp>
        <p:nvSpPr>
          <p:cNvPr id="1054214" name="Picture Placeholder 3"/>
          <p:cNvSpPr>
            <a:spLocks noGrp="1"/>
          </p:cNvSpPr>
          <p:nvPr>
            <p:ph type="pic" sz="quarter" idx="38"/>
          </p:nvPr>
        </p:nvSpPr>
        <p:spPr>
          <a:xfrm>
            <a:off x="0" y="2423586"/>
            <a:ext cx="967588" cy="816502"/>
          </a:xfrm>
        </p:spPr>
        <p:txBody>
          <a:bodyPr lIns="182862" tIns="91430" rIns="182862" bIns="91430"/>
          <a:lstStyle>
            <a:lvl1pPr marL="0" indent="0">
              <a:buFontTx/>
              <a:buNone/>
            </a:lvl1pPr>
          </a:lstStyle>
          <a:p>
            <a:endParaRPr lang="en-US"/>
          </a:p>
        </p:txBody>
      </p:sp>
      <p:sp>
        <p:nvSpPr>
          <p:cNvPr id="1054215" name="Picture Placeholder 3"/>
          <p:cNvSpPr>
            <a:spLocks noGrp="1"/>
          </p:cNvSpPr>
          <p:nvPr>
            <p:ph type="pic" sz="quarter" idx="39"/>
          </p:nvPr>
        </p:nvSpPr>
        <p:spPr>
          <a:xfrm>
            <a:off x="958373" y="2423586"/>
            <a:ext cx="967588" cy="816502"/>
          </a:xfrm>
        </p:spPr>
        <p:txBody>
          <a:bodyPr lIns="182862" tIns="91430" rIns="182862" bIns="91430"/>
          <a:lstStyle>
            <a:lvl1pPr marL="0" indent="0">
              <a:buFontTx/>
              <a:buNone/>
            </a:lvl1pPr>
          </a:lstStyle>
          <a:p>
            <a:endParaRPr lang="en-US"/>
          </a:p>
        </p:txBody>
      </p:sp>
      <p:sp>
        <p:nvSpPr>
          <p:cNvPr id="1054216" name="Picture Placeholder 3"/>
          <p:cNvSpPr>
            <a:spLocks noGrp="1"/>
          </p:cNvSpPr>
          <p:nvPr>
            <p:ph type="pic" sz="quarter" idx="40"/>
          </p:nvPr>
        </p:nvSpPr>
        <p:spPr>
          <a:xfrm>
            <a:off x="1916745" y="2423586"/>
            <a:ext cx="967588" cy="816502"/>
          </a:xfrm>
        </p:spPr>
        <p:txBody>
          <a:bodyPr lIns="182862" tIns="91430" rIns="182862" bIns="91430"/>
          <a:lstStyle>
            <a:lvl1pPr marL="0" indent="0">
              <a:buFontTx/>
              <a:buNone/>
            </a:lvl1pPr>
          </a:lstStyle>
          <a:p>
            <a:endParaRPr lang="en-US"/>
          </a:p>
        </p:txBody>
      </p:sp>
      <p:sp>
        <p:nvSpPr>
          <p:cNvPr id="1054217" name="Picture Placeholder 3"/>
          <p:cNvSpPr>
            <a:spLocks noGrp="1"/>
          </p:cNvSpPr>
          <p:nvPr>
            <p:ph type="pic" sz="quarter" idx="41"/>
          </p:nvPr>
        </p:nvSpPr>
        <p:spPr>
          <a:xfrm>
            <a:off x="2875119" y="2423586"/>
            <a:ext cx="967588" cy="816502"/>
          </a:xfrm>
        </p:spPr>
        <p:txBody>
          <a:bodyPr lIns="182862" tIns="91430" rIns="182862" bIns="91430"/>
          <a:lstStyle>
            <a:lvl1pPr marL="0" indent="0">
              <a:buFontTx/>
              <a:buNone/>
            </a:lvl1pPr>
          </a:lstStyle>
          <a:p>
            <a:endParaRPr lang="en-US"/>
          </a:p>
        </p:txBody>
      </p:sp>
      <p:sp>
        <p:nvSpPr>
          <p:cNvPr id="1054218" name="Picture Placeholder 3"/>
          <p:cNvSpPr>
            <a:spLocks noGrp="1"/>
          </p:cNvSpPr>
          <p:nvPr>
            <p:ph type="pic" sz="quarter" idx="42"/>
          </p:nvPr>
        </p:nvSpPr>
        <p:spPr>
          <a:xfrm>
            <a:off x="4791862" y="2423586"/>
            <a:ext cx="967588" cy="816502"/>
          </a:xfrm>
        </p:spPr>
        <p:txBody>
          <a:bodyPr lIns="182862" tIns="91430" rIns="182862" bIns="91430"/>
          <a:lstStyle>
            <a:lvl1pPr marL="0" indent="0">
              <a:buFontTx/>
              <a:buNone/>
            </a:lvl1pPr>
          </a:lstStyle>
          <a:p>
            <a:endParaRPr lang="en-US"/>
          </a:p>
        </p:txBody>
      </p:sp>
      <p:sp>
        <p:nvSpPr>
          <p:cNvPr id="1054219" name="Picture Placeholder 3"/>
          <p:cNvSpPr>
            <a:spLocks noGrp="1"/>
          </p:cNvSpPr>
          <p:nvPr>
            <p:ph type="pic" sz="quarter" idx="43"/>
          </p:nvPr>
        </p:nvSpPr>
        <p:spPr>
          <a:xfrm>
            <a:off x="3833490" y="2423586"/>
            <a:ext cx="967588" cy="816502"/>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105461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613"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614"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615"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616"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617"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618"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619"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620"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105455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559"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560"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561"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562"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563"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564"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565"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566"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567"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105411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115"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116"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117"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118"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119"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120"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105415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152"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153"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154"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155"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156"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157"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158"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1052435" name="Title 1"/>
          <p:cNvSpPr>
            <a:spLocks noGrp="1"/>
          </p:cNvSpPr>
          <p:nvPr>
            <p:ph type="title"/>
          </p:nvPr>
        </p:nvSpPr>
        <p:spPr>
          <a:xfrm>
            <a:off x="431962" y="132269"/>
            <a:ext cx="4895533" cy="386260"/>
          </a:xfrm>
        </p:spPr>
        <p:txBody>
          <a:bodyPr/>
          <a:lstStyle/>
          <a:p>
            <a:r>
              <a:rPr lang="en-US"/>
              <a:t>Click to edit Master title style</a:t>
            </a:r>
          </a:p>
        </p:txBody>
      </p:sp>
      <p:sp>
        <p:nvSpPr>
          <p:cNvPr id="1052436"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437"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438"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439" name="Text Placeholder 9"/>
          <p:cNvSpPr>
            <a:spLocks noGrp="1"/>
          </p:cNvSpPr>
          <p:nvPr>
            <p:ph type="body" sz="quarter" idx="14"/>
          </p:nvPr>
        </p:nvSpPr>
        <p:spPr>
          <a:xfrm>
            <a:off x="431959" y="2353090"/>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440" name="Text Placeholder 9"/>
          <p:cNvSpPr>
            <a:spLocks noGrp="1"/>
          </p:cNvSpPr>
          <p:nvPr>
            <p:ph type="body" sz="quarter" idx="15"/>
          </p:nvPr>
        </p:nvSpPr>
        <p:spPr>
          <a:xfrm>
            <a:off x="2093560" y="2353090"/>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441" name="Text Placeholder 9"/>
          <p:cNvSpPr>
            <a:spLocks noGrp="1"/>
          </p:cNvSpPr>
          <p:nvPr>
            <p:ph type="body" sz="quarter" idx="16"/>
          </p:nvPr>
        </p:nvSpPr>
        <p:spPr>
          <a:xfrm>
            <a:off x="3755161" y="2353090"/>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105459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598"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599"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600"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601"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105435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353"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354"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355"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356"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357"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105410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106"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4107"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4108"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4109"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4110"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111"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112"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113"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105447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471"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4472"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4473"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4474"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4475"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76"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77"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78"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79" name="Text Placeholder 4"/>
          <p:cNvSpPr>
            <a:spLocks noGrp="1"/>
          </p:cNvSpPr>
          <p:nvPr>
            <p:ph type="body" sz="quarter" idx="22"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105422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221"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222"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223"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224"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225"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226"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105448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481"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482"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483"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484"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85"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86"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87" name="Text Placeholder 4"/>
          <p:cNvSpPr>
            <a:spLocks noGrp="1"/>
          </p:cNvSpPr>
          <p:nvPr>
            <p:ph type="body" sz="quarter" idx="2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105437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372"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373"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374"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375"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105424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24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24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246"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247"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248" name="Text Placeholder 4"/>
          <p:cNvSpPr>
            <a:spLocks noGrp="1"/>
          </p:cNvSpPr>
          <p:nvPr>
            <p:ph type="body" sz="quarter" idx="2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105439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399"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4400"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401"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402"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403"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04"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05"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06"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07"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4408"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409"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410"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105415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160"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4161"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162"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163"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164"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165"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166"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167"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168"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4169"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170"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171"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172"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1052494" name="Title 1"/>
          <p:cNvSpPr>
            <a:spLocks noGrp="1"/>
          </p:cNvSpPr>
          <p:nvPr>
            <p:ph type="title"/>
          </p:nvPr>
        </p:nvSpPr>
        <p:spPr>
          <a:xfrm>
            <a:off x="431962" y="132269"/>
            <a:ext cx="4895533" cy="386260"/>
          </a:xfrm>
        </p:spPr>
        <p:txBody>
          <a:bodyPr/>
          <a:lstStyle/>
          <a:p>
            <a:r>
              <a:rPr lang="en-US"/>
              <a:t>Click to edit Master title style</a:t>
            </a:r>
          </a:p>
        </p:txBody>
      </p:sp>
      <p:sp>
        <p:nvSpPr>
          <p:cNvPr id="1052495" name="Picture Placeholder 3"/>
          <p:cNvSpPr>
            <a:spLocks noGrp="1"/>
          </p:cNvSpPr>
          <p:nvPr>
            <p:ph type="pic" sz="quarter" idx="10"/>
          </p:nvPr>
        </p:nvSpPr>
        <p:spPr>
          <a:xfrm>
            <a:off x="431959"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496" name="Picture Placeholder 3"/>
          <p:cNvSpPr>
            <a:spLocks noGrp="1"/>
          </p:cNvSpPr>
          <p:nvPr>
            <p:ph type="pic" sz="quarter" idx="11"/>
          </p:nvPr>
        </p:nvSpPr>
        <p:spPr>
          <a:xfrm>
            <a:off x="2093560"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497" name="Picture Placeholder 3"/>
          <p:cNvSpPr>
            <a:spLocks noGrp="1"/>
          </p:cNvSpPr>
          <p:nvPr>
            <p:ph type="pic" sz="quarter" idx="12"/>
          </p:nvPr>
        </p:nvSpPr>
        <p:spPr>
          <a:xfrm>
            <a:off x="3755161" y="660018"/>
            <a:ext cx="1572330"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498" name="Text Placeholder 9"/>
          <p:cNvSpPr>
            <a:spLocks noGrp="1"/>
          </p:cNvSpPr>
          <p:nvPr>
            <p:ph type="body" sz="quarter" idx="14"/>
          </p:nvPr>
        </p:nvSpPr>
        <p:spPr>
          <a:xfrm>
            <a:off x="431959" y="2353090"/>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499" name="Text Placeholder 9"/>
          <p:cNvSpPr>
            <a:spLocks noGrp="1"/>
          </p:cNvSpPr>
          <p:nvPr>
            <p:ph type="body" sz="quarter" idx="15"/>
          </p:nvPr>
        </p:nvSpPr>
        <p:spPr>
          <a:xfrm>
            <a:off x="2093560" y="2353090"/>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500" name="Text Placeholder 9"/>
          <p:cNvSpPr>
            <a:spLocks noGrp="1"/>
          </p:cNvSpPr>
          <p:nvPr>
            <p:ph type="body" sz="quarter" idx="16"/>
          </p:nvPr>
        </p:nvSpPr>
        <p:spPr>
          <a:xfrm>
            <a:off x="3755161" y="2353090"/>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501" name="Text Placeholder 4"/>
          <p:cNvSpPr>
            <a:spLocks noGrp="1"/>
          </p:cNvSpPr>
          <p:nvPr>
            <p:ph type="body" sz="quarter" idx="18"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105460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603"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604"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605"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606"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607"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608"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609"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610"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611"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105432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328"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329"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330"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331"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332"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333"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33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33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33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337"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105437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377"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378"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379"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380"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381"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382"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105455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551"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552"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553"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554"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555"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556"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557"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105454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542"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4543"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544"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545"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546"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547"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548"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549"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105417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17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417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17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17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178"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179"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180"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181"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182"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105427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273"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4274"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275"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276"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277"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278"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105449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496"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4497"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498"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499"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500"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501"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502"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105422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228"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229"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230"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231"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232"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105435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359"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360"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361"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362"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1052445" name="Title 1"/>
          <p:cNvSpPr>
            <a:spLocks noGrp="1"/>
          </p:cNvSpPr>
          <p:nvPr>
            <p:ph type="title"/>
          </p:nvPr>
        </p:nvSpPr>
        <p:spPr>
          <a:xfrm>
            <a:off x="431962" y="132269"/>
            <a:ext cx="4895533" cy="386260"/>
          </a:xfrm>
        </p:spPr>
        <p:txBody>
          <a:bodyPr/>
          <a:lstStyle/>
          <a:p>
            <a:r>
              <a:rPr lang="en-US"/>
              <a:t>Click to edit Master title style</a:t>
            </a:r>
          </a:p>
        </p:txBody>
      </p:sp>
      <p:sp>
        <p:nvSpPr>
          <p:cNvPr id="1052446" name="Picture Placeholder 3"/>
          <p:cNvSpPr>
            <a:spLocks noGrp="1"/>
          </p:cNvSpPr>
          <p:nvPr>
            <p:ph type="pic" sz="quarter" idx="10"/>
          </p:nvPr>
        </p:nvSpPr>
        <p:spPr>
          <a:xfrm>
            <a:off x="43196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447"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448" name="Text Placeholder 9"/>
          <p:cNvSpPr>
            <a:spLocks noGrp="1"/>
          </p:cNvSpPr>
          <p:nvPr>
            <p:ph type="body" sz="quarter" idx="14"/>
          </p:nvPr>
        </p:nvSpPr>
        <p:spPr>
          <a:xfrm>
            <a:off x="431961" y="2353090"/>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449" name="Text Placeholder 9"/>
          <p:cNvSpPr>
            <a:spLocks noGrp="1"/>
          </p:cNvSpPr>
          <p:nvPr>
            <p:ph type="body" sz="quarter" idx="15"/>
          </p:nvPr>
        </p:nvSpPr>
        <p:spPr>
          <a:xfrm>
            <a:off x="2925081" y="2353090"/>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105445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458"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4459"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460"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461"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462"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463"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464"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465"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466"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67"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68"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69"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105425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252"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4253"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254"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255"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256"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257"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258"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259"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260"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261"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262"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263"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264" name="Text Placeholder 4"/>
          <p:cNvSpPr>
            <a:spLocks noGrp="1"/>
          </p:cNvSpPr>
          <p:nvPr>
            <p:ph type="body" sz="quarter" idx="27"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105452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522"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4523"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524"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525"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526"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527"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528"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529"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530"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531" name="Text Placeholder 4"/>
          <p:cNvSpPr>
            <a:spLocks noGrp="1"/>
          </p:cNvSpPr>
          <p:nvPr>
            <p:ph type="body" sz="quarter" idx="24"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105423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234"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4235"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236"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237"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238"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239"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240"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241"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242"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105448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489"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490"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491"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492"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493"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494"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105436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36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36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366"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367"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368"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369"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370" name="Text Placeholder 4"/>
          <p:cNvSpPr>
            <a:spLocks noGrp="1"/>
          </p:cNvSpPr>
          <p:nvPr>
            <p:ph type="body" sz="quarter" idx="23"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105412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127"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128"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29"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130"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31"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132"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33"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4134"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35"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136"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37"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138"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39"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140"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41"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4142"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43"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144"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45"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146"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47"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148"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49"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4150"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105428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290"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291"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292"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293"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294"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295"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296"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4297"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298"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299"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00"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301"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02"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303"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04"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4305"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06"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307"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08"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309"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10"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311"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12"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4313"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14"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105443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432"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433"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34"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435"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36"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437"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38"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439"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40"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441"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42"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443"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44"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445"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46"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447"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48"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449"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50"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105457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572"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573"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574"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575"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576"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577"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578"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579"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580"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581"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582"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583"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584"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585"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586"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587"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588"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589"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1052354" name="Title 1"/>
          <p:cNvSpPr>
            <a:spLocks noGrp="1"/>
          </p:cNvSpPr>
          <p:nvPr>
            <p:ph type="title"/>
          </p:nvPr>
        </p:nvSpPr>
        <p:spPr>
          <a:xfrm>
            <a:off x="431962" y="132269"/>
            <a:ext cx="4895533" cy="386260"/>
          </a:xfrm>
        </p:spPr>
        <p:txBody>
          <a:bodyPr/>
          <a:lstStyle/>
          <a:p>
            <a:r>
              <a:rPr lang="en-US"/>
              <a:t>Click to edit Master title style</a:t>
            </a:r>
          </a:p>
        </p:txBody>
      </p:sp>
      <p:sp>
        <p:nvSpPr>
          <p:cNvPr id="1052355" name="Picture Placeholder 3"/>
          <p:cNvSpPr>
            <a:spLocks noGrp="1"/>
          </p:cNvSpPr>
          <p:nvPr>
            <p:ph type="pic" sz="quarter" idx="10"/>
          </p:nvPr>
        </p:nvSpPr>
        <p:spPr>
          <a:xfrm>
            <a:off x="43196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356" name="Picture Placeholder 3"/>
          <p:cNvSpPr>
            <a:spLocks noGrp="1"/>
          </p:cNvSpPr>
          <p:nvPr>
            <p:ph type="pic" sz="quarter" idx="11"/>
          </p:nvPr>
        </p:nvSpPr>
        <p:spPr>
          <a:xfrm>
            <a:off x="2925081" y="660018"/>
            <a:ext cx="2402411" cy="1609857"/>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357" name="Text Placeholder 9"/>
          <p:cNvSpPr>
            <a:spLocks noGrp="1"/>
          </p:cNvSpPr>
          <p:nvPr>
            <p:ph type="body" sz="quarter" idx="14"/>
          </p:nvPr>
        </p:nvSpPr>
        <p:spPr>
          <a:xfrm>
            <a:off x="431961" y="2353090"/>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358" name="Text Placeholder 9"/>
          <p:cNvSpPr>
            <a:spLocks noGrp="1"/>
          </p:cNvSpPr>
          <p:nvPr>
            <p:ph type="body" sz="quarter" idx="15"/>
          </p:nvPr>
        </p:nvSpPr>
        <p:spPr>
          <a:xfrm>
            <a:off x="2925081" y="2353090"/>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359" name="Text Placeholder 4"/>
          <p:cNvSpPr>
            <a:spLocks noGrp="1"/>
          </p:cNvSpPr>
          <p:nvPr>
            <p:ph type="body" sz="quarter" idx="18"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105433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339"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340"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41"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342"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43"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344"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45"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346"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47"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348"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49"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350"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51"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105418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18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185"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86"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187"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88"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189"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90"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191"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92"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193"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194"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195"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105442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422"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423"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24"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425"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26"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427"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28"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429"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30"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105453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533"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534"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535"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536"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537"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538"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539"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540"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105431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316"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317"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18"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319"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20"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321"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322"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105427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280"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281"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282"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283"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284"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285"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105441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412"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413"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14"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415"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16"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417"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418"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
        <p:nvSpPr>
          <p:cNvPr id="1054419"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4420"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105451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512"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4513"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514"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4515"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516"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4517"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4518"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4519"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105426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266" name="Picture Placeholder 3"/>
          <p:cNvSpPr>
            <a:spLocks noGrp="1"/>
          </p:cNvSpPr>
          <p:nvPr>
            <p:ph type="pic" sz="quarter" idx="10"/>
          </p:nvPr>
        </p:nvSpPr>
        <p:spPr>
          <a:xfrm>
            <a:off x="431960"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4267" name="Picture Placeholder 3"/>
          <p:cNvSpPr>
            <a:spLocks noGrp="1"/>
          </p:cNvSpPr>
          <p:nvPr>
            <p:ph type="pic" sz="quarter" idx="11"/>
          </p:nvPr>
        </p:nvSpPr>
        <p:spPr>
          <a:xfrm>
            <a:off x="2956239"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4268" name="Text Placeholder 9"/>
          <p:cNvSpPr>
            <a:spLocks noGrp="1"/>
          </p:cNvSpPr>
          <p:nvPr>
            <p:ph type="body" sz="quarter" idx="14"/>
          </p:nvPr>
        </p:nvSpPr>
        <p:spPr>
          <a:xfrm>
            <a:off x="1638131"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269" name="Text Placeholder 9"/>
          <p:cNvSpPr>
            <a:spLocks noGrp="1"/>
          </p:cNvSpPr>
          <p:nvPr>
            <p:ph type="body" sz="quarter" idx="15"/>
          </p:nvPr>
        </p:nvSpPr>
        <p:spPr>
          <a:xfrm>
            <a:off x="4156039"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270" name="Text Placeholder 9"/>
          <p:cNvSpPr>
            <a:spLocks noGrp="1"/>
          </p:cNvSpPr>
          <p:nvPr>
            <p:ph type="body" sz="quarter" idx="16"/>
          </p:nvPr>
        </p:nvSpPr>
        <p:spPr>
          <a:xfrm>
            <a:off x="431959" y="2353089"/>
            <a:ext cx="2377624"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271" name="Text Placeholder 9"/>
          <p:cNvSpPr>
            <a:spLocks noGrp="1"/>
          </p:cNvSpPr>
          <p:nvPr>
            <p:ph type="body" sz="quarter" idx="17"/>
          </p:nvPr>
        </p:nvSpPr>
        <p:spPr>
          <a:xfrm>
            <a:off x="2956240" y="2353089"/>
            <a:ext cx="2371252"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3569" name="Title 1"/>
          <p:cNvSpPr>
            <a:spLocks noGrp="1"/>
          </p:cNvSpPr>
          <p:nvPr>
            <p:ph type="ctrTitle"/>
          </p:nvPr>
        </p:nvSpPr>
        <p:spPr>
          <a:xfrm>
            <a:off x="431961" y="1006530"/>
            <a:ext cx="4895533" cy="694519"/>
          </a:xfrm>
        </p:spPr>
        <p:txBody>
          <a:bodyPr>
            <a:normAutofit/>
          </a:bodyPr>
          <a:lstStyle>
            <a:lvl1pPr>
              <a:defRPr sz="1700"/>
            </a:lvl1pPr>
          </a:lstStyle>
          <a:p>
            <a:r>
              <a:rPr lang="en-US" dirty="0" smtClean="0"/>
              <a:t>Click to edit Master title style</a:t>
            </a:r>
            <a:endParaRPr lang="en-US" dirty="0"/>
          </a:p>
        </p:txBody>
      </p:sp>
      <p:sp>
        <p:nvSpPr>
          <p:cNvPr id="1053570" name="Subtitle 2"/>
          <p:cNvSpPr>
            <a:spLocks noGrp="1"/>
          </p:cNvSpPr>
          <p:nvPr>
            <p:ph type="subTitle" idx="1"/>
          </p:nvPr>
        </p:nvSpPr>
        <p:spPr>
          <a:xfrm>
            <a:off x="863919" y="1836050"/>
            <a:ext cx="4031615" cy="828022"/>
          </a:xfrm>
        </p:spPr>
        <p:txBody>
          <a:bodyPr/>
          <a:lstStyle>
            <a:lvl1pPr marL="0" indent="0" algn="ctr">
              <a:buNone/>
              <a:defRPr>
                <a:solidFill>
                  <a:schemeClr val="tx1">
                    <a:tint val="75000"/>
                  </a:schemeClr>
                </a:solidFill>
              </a:defRPr>
            </a:lvl1pPr>
            <a:lvl2pPr marL="287938" indent="0" algn="ctr">
              <a:buNone/>
              <a:defRPr>
                <a:solidFill>
                  <a:schemeClr val="tx1">
                    <a:tint val="75000"/>
                  </a:schemeClr>
                </a:solidFill>
              </a:defRPr>
            </a:lvl2pPr>
            <a:lvl3pPr marL="575875" indent="0" algn="ctr">
              <a:buNone/>
              <a:defRPr>
                <a:solidFill>
                  <a:schemeClr val="tx1">
                    <a:tint val="75000"/>
                  </a:schemeClr>
                </a:solidFill>
              </a:defRPr>
            </a:lvl3pPr>
            <a:lvl4pPr marL="863813" indent="0" algn="ctr">
              <a:buNone/>
              <a:defRPr>
                <a:solidFill>
                  <a:schemeClr val="tx1">
                    <a:tint val="75000"/>
                  </a:schemeClr>
                </a:solidFill>
              </a:defRPr>
            </a:lvl4pPr>
            <a:lvl5pPr marL="1151749" indent="0" algn="ctr">
              <a:buNone/>
              <a:defRPr>
                <a:solidFill>
                  <a:schemeClr val="tx1">
                    <a:tint val="75000"/>
                  </a:schemeClr>
                </a:solidFill>
              </a:defRPr>
            </a:lvl5pPr>
            <a:lvl6pPr marL="1439687" indent="0" algn="ctr">
              <a:buNone/>
              <a:defRPr>
                <a:solidFill>
                  <a:schemeClr val="tx1">
                    <a:tint val="75000"/>
                  </a:schemeClr>
                </a:solidFill>
              </a:defRPr>
            </a:lvl6pPr>
            <a:lvl7pPr marL="1727625" indent="0" algn="ctr">
              <a:buNone/>
              <a:defRPr>
                <a:solidFill>
                  <a:schemeClr val="tx1">
                    <a:tint val="75000"/>
                  </a:schemeClr>
                </a:solidFill>
              </a:defRPr>
            </a:lvl7pPr>
            <a:lvl8pPr marL="2015562" indent="0" algn="ctr">
              <a:buNone/>
              <a:defRPr>
                <a:solidFill>
                  <a:schemeClr val="tx1">
                    <a:tint val="75000"/>
                  </a:schemeClr>
                </a:solidFill>
              </a:defRPr>
            </a:lvl8pPr>
            <a:lvl9pPr marL="2303499"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1052210" name="Title 1"/>
          <p:cNvSpPr>
            <a:spLocks noGrp="1"/>
          </p:cNvSpPr>
          <p:nvPr>
            <p:ph type="title"/>
          </p:nvPr>
        </p:nvSpPr>
        <p:spPr>
          <a:xfrm>
            <a:off x="431962" y="132269"/>
            <a:ext cx="4895533" cy="386260"/>
          </a:xfrm>
        </p:spPr>
        <p:txBody>
          <a:bodyPr/>
          <a:lstStyle/>
          <a:p>
            <a:r>
              <a:rPr lang="en-US"/>
              <a:t>Click to edit Master title style</a:t>
            </a:r>
          </a:p>
        </p:txBody>
      </p:sp>
      <p:sp>
        <p:nvSpPr>
          <p:cNvPr id="1052211"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2212"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2213"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2214"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2215" name="Content Placeholder 13"/>
          <p:cNvSpPr>
            <a:spLocks noGrp="1"/>
          </p:cNvSpPr>
          <p:nvPr>
            <p:ph sz="quarter" idx="18"/>
          </p:nvPr>
        </p:nvSpPr>
        <p:spPr>
          <a:xfrm>
            <a:off x="431959"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216" name="Content Placeholder 13"/>
          <p:cNvSpPr>
            <a:spLocks noGrp="1"/>
          </p:cNvSpPr>
          <p:nvPr>
            <p:ph sz="quarter" idx="19"/>
          </p:nvPr>
        </p:nvSpPr>
        <p:spPr>
          <a:xfrm>
            <a:off x="1679360"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217" name="Content Placeholder 13"/>
          <p:cNvSpPr>
            <a:spLocks noGrp="1"/>
          </p:cNvSpPr>
          <p:nvPr>
            <p:ph sz="quarter" idx="20"/>
          </p:nvPr>
        </p:nvSpPr>
        <p:spPr>
          <a:xfrm>
            <a:off x="2926760"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218" name="Content Placeholder 13"/>
          <p:cNvSpPr>
            <a:spLocks noGrp="1"/>
          </p:cNvSpPr>
          <p:nvPr>
            <p:ph sz="quarter" idx="21"/>
          </p:nvPr>
        </p:nvSpPr>
        <p:spPr>
          <a:xfrm>
            <a:off x="4174161"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53993" name="Title 1"/>
          <p:cNvSpPr>
            <a:spLocks noGrp="1"/>
          </p:cNvSpPr>
          <p:nvPr>
            <p:ph type="title"/>
          </p:nvPr>
        </p:nvSpPr>
        <p:spPr/>
        <p:txBody>
          <a:bodyPr/>
          <a:lstStyle/>
          <a:p>
            <a:r>
              <a:rPr lang="en-US" dirty="0" smtClean="0"/>
              <a:t>Click to edit Master title style</a:t>
            </a:r>
            <a:endParaRPr lang="en-US" dirty="0"/>
          </a:p>
        </p:txBody>
      </p:sp>
      <p:sp>
        <p:nvSpPr>
          <p:cNvPr id="1053994" name="Content Placeholder 2"/>
          <p:cNvSpPr>
            <a:spLocks noGrp="1"/>
          </p:cNvSpPr>
          <p:nvPr>
            <p:ph idx="1"/>
          </p:nvPr>
        </p:nvSpPr>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1053758" name="Title 1"/>
          <p:cNvSpPr>
            <a:spLocks noGrp="1"/>
          </p:cNvSpPr>
          <p:nvPr>
            <p:ph type="title"/>
          </p:nvPr>
        </p:nvSpPr>
        <p:spPr/>
        <p:txBody>
          <a:bodyPr/>
          <a:lstStyle/>
          <a:p>
            <a:r>
              <a:rPr lang="en-US" smtClean="0"/>
              <a:t>Click to edit Master title style</a:t>
            </a:r>
            <a:endParaRPr lang="en-US"/>
          </a:p>
        </p:txBody>
      </p:sp>
      <p:sp>
        <p:nvSpPr>
          <p:cNvPr id="1053759" name="Content Placeholder 2"/>
          <p:cNvSpPr>
            <a:spLocks noGrp="1"/>
          </p:cNvSpPr>
          <p:nvPr>
            <p:ph idx="1"/>
          </p:nvPr>
        </p:nvSpPr>
        <p:spPr>
          <a:xfrm>
            <a:off x="431961" y="686201"/>
            <a:ext cx="4895533" cy="2186310"/>
          </a:xfrm>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760"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1054037" name="Title 1"/>
          <p:cNvSpPr>
            <a:spLocks noGrp="1"/>
          </p:cNvSpPr>
          <p:nvPr>
            <p:ph type="title"/>
          </p:nvPr>
        </p:nvSpPr>
        <p:spPr/>
        <p:txBody>
          <a:bodyPr/>
          <a:lstStyle/>
          <a:p>
            <a:r>
              <a:rPr lang="en-US" dirty="0" smtClean="0"/>
              <a:t>Click to edit Master title style</a:t>
            </a:r>
            <a:endParaRPr lang="en-US" dirty="0"/>
          </a:p>
        </p:txBody>
      </p:sp>
      <p:sp>
        <p:nvSpPr>
          <p:cNvPr id="1054038" name="Content Placeholder 2"/>
          <p:cNvSpPr>
            <a:spLocks noGrp="1"/>
          </p:cNvSpPr>
          <p:nvPr>
            <p:ph idx="1"/>
          </p:nvPr>
        </p:nvSpPr>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24951" indent="-116975">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1053903" name="Title 1"/>
          <p:cNvSpPr>
            <a:spLocks noGrp="1"/>
          </p:cNvSpPr>
          <p:nvPr>
            <p:ph type="title"/>
          </p:nvPr>
        </p:nvSpPr>
        <p:spPr/>
        <p:txBody>
          <a:bodyPr/>
          <a:lstStyle/>
          <a:p>
            <a:r>
              <a:rPr lang="en-US" smtClean="0"/>
              <a:t>Click to edit Master title style</a:t>
            </a:r>
            <a:endParaRPr lang="en-US"/>
          </a:p>
        </p:txBody>
      </p:sp>
      <p:sp>
        <p:nvSpPr>
          <p:cNvPr id="1053904" name="Content Placeholder 2"/>
          <p:cNvSpPr>
            <a:spLocks noGrp="1"/>
          </p:cNvSpPr>
          <p:nvPr>
            <p:ph idx="1"/>
          </p:nvPr>
        </p:nvSpPr>
        <p:spPr>
          <a:xfrm>
            <a:off x="431961" y="686201"/>
            <a:ext cx="4895533" cy="2186310"/>
          </a:xfrm>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15953" indent="-107976">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905"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053725" name="Title 1"/>
          <p:cNvSpPr>
            <a:spLocks noGrp="1"/>
          </p:cNvSpPr>
          <p:nvPr>
            <p:ph type="title"/>
          </p:nvPr>
        </p:nvSpPr>
        <p:spPr/>
        <p:txBody>
          <a:bodyPr/>
          <a:lstStyle/>
          <a:p>
            <a:r>
              <a:rPr lang="en-US" smtClean="0"/>
              <a:t>Click to edit Master title style</a:t>
            </a:r>
            <a:endParaRPr lang="en-US"/>
          </a:p>
        </p:txBody>
      </p:sp>
      <p:sp>
        <p:nvSpPr>
          <p:cNvPr id="1053726" name="Content Placeholder 2"/>
          <p:cNvSpPr>
            <a:spLocks noGrp="1"/>
          </p:cNvSpPr>
          <p:nvPr>
            <p:ph sz="half" idx="1"/>
          </p:nvPr>
        </p:nvSpPr>
        <p:spPr>
          <a:xfrm>
            <a:off x="431959"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727" name="Content Placeholder 3"/>
          <p:cNvSpPr>
            <a:spLocks noGrp="1"/>
          </p:cNvSpPr>
          <p:nvPr>
            <p:ph sz="half" idx="2"/>
          </p:nvPr>
        </p:nvSpPr>
        <p:spPr>
          <a:xfrm>
            <a:off x="2927720"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728"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053598" name="Title 1"/>
          <p:cNvSpPr>
            <a:spLocks noGrp="1"/>
          </p:cNvSpPr>
          <p:nvPr>
            <p:ph type="title"/>
          </p:nvPr>
        </p:nvSpPr>
        <p:spPr/>
        <p:txBody>
          <a:bodyPr/>
          <a:lstStyle/>
          <a:p>
            <a:r>
              <a:rPr lang="en-US" smtClean="0"/>
              <a:t>Click to edit Master title style</a:t>
            </a:r>
            <a:endParaRPr lang="en-US"/>
          </a:p>
        </p:txBody>
      </p:sp>
      <p:sp>
        <p:nvSpPr>
          <p:cNvPr id="1053599" name="Content Placeholder 2"/>
          <p:cNvSpPr>
            <a:spLocks noGrp="1"/>
          </p:cNvSpPr>
          <p:nvPr>
            <p:ph sz="half" idx="1"/>
          </p:nvPr>
        </p:nvSpPr>
        <p:spPr>
          <a:xfrm>
            <a:off x="431959"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600" name="Content Placeholder 3"/>
          <p:cNvSpPr>
            <a:spLocks noGrp="1"/>
          </p:cNvSpPr>
          <p:nvPr>
            <p:ph sz="half" idx="2"/>
          </p:nvPr>
        </p:nvSpPr>
        <p:spPr>
          <a:xfrm>
            <a:off x="2927720"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4013" name="Title 1"/>
          <p:cNvSpPr>
            <a:spLocks noGrp="1"/>
          </p:cNvSpPr>
          <p:nvPr>
            <p:ph type="title"/>
          </p:nvPr>
        </p:nvSpPr>
        <p:spPr/>
        <p:txBody>
          <a:bodyPr/>
          <a:lstStyle/>
          <a:p>
            <a:r>
              <a:rPr lang="en-US" smtClean="0"/>
              <a:t>Click to edit Master title style</a:t>
            </a:r>
            <a:endParaRPr lang="en-US"/>
          </a:p>
        </p:txBody>
      </p:sp>
      <p:sp>
        <p:nvSpPr>
          <p:cNvPr id="1054014" name="Text Placeholder 2"/>
          <p:cNvSpPr>
            <a:spLocks noGrp="1"/>
          </p:cNvSpPr>
          <p:nvPr>
            <p:ph type="body" idx="1"/>
          </p:nvPr>
        </p:nvSpPr>
        <p:spPr>
          <a:xfrm>
            <a:off x="431959" y="567538"/>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4015" name="Content Placeholder 3"/>
          <p:cNvSpPr>
            <a:spLocks noGrp="1"/>
          </p:cNvSpPr>
          <p:nvPr>
            <p:ph sz="half" idx="2"/>
          </p:nvPr>
        </p:nvSpPr>
        <p:spPr>
          <a:xfrm>
            <a:off x="431959" y="737163"/>
            <a:ext cx="2400771"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16" name="Text Placeholder 4"/>
          <p:cNvSpPr>
            <a:spLocks noGrp="1"/>
          </p:cNvSpPr>
          <p:nvPr>
            <p:ph type="body" sz="quarter" idx="3"/>
          </p:nvPr>
        </p:nvSpPr>
        <p:spPr>
          <a:xfrm>
            <a:off x="2925722" y="567538"/>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4017" name="Content Placeholder 5"/>
          <p:cNvSpPr>
            <a:spLocks noGrp="1"/>
          </p:cNvSpPr>
          <p:nvPr>
            <p:ph sz="quarter" idx="4"/>
          </p:nvPr>
        </p:nvSpPr>
        <p:spPr>
          <a:xfrm>
            <a:off x="2925722" y="737163"/>
            <a:ext cx="2401770"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1053802" name="Title 1"/>
          <p:cNvSpPr>
            <a:spLocks noGrp="1"/>
          </p:cNvSpPr>
          <p:nvPr>
            <p:ph type="title"/>
          </p:nvPr>
        </p:nvSpPr>
        <p:spPr/>
        <p:txBody>
          <a:bodyPr/>
          <a:lstStyle/>
          <a:p>
            <a:r>
              <a:rPr lang="en-US" smtClean="0"/>
              <a:t>Click to edit Master title style</a:t>
            </a:r>
            <a:endParaRPr lang="en-US"/>
          </a:p>
        </p:txBody>
      </p:sp>
      <p:sp>
        <p:nvSpPr>
          <p:cNvPr id="1053803" name="Text Placeholder 2"/>
          <p:cNvSpPr>
            <a:spLocks noGrp="1"/>
          </p:cNvSpPr>
          <p:nvPr>
            <p:ph type="body" idx="1"/>
          </p:nvPr>
        </p:nvSpPr>
        <p:spPr>
          <a:xfrm>
            <a:off x="431959" y="682384"/>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3804" name="Content Placeholder 3"/>
          <p:cNvSpPr>
            <a:spLocks noGrp="1"/>
          </p:cNvSpPr>
          <p:nvPr>
            <p:ph sz="half" idx="2"/>
          </p:nvPr>
        </p:nvSpPr>
        <p:spPr>
          <a:xfrm>
            <a:off x="431959" y="852010"/>
            <a:ext cx="2400771"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05" name="Text Placeholder 4"/>
          <p:cNvSpPr>
            <a:spLocks noGrp="1"/>
          </p:cNvSpPr>
          <p:nvPr>
            <p:ph type="body" sz="quarter" idx="3"/>
          </p:nvPr>
        </p:nvSpPr>
        <p:spPr>
          <a:xfrm>
            <a:off x="2925722" y="682384"/>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3806" name="Content Placeholder 5"/>
          <p:cNvSpPr>
            <a:spLocks noGrp="1"/>
          </p:cNvSpPr>
          <p:nvPr>
            <p:ph sz="quarter" idx="4"/>
          </p:nvPr>
        </p:nvSpPr>
        <p:spPr>
          <a:xfrm>
            <a:off x="2925722" y="852010"/>
            <a:ext cx="2401770"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07"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4084"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1053567" name="Title 1"/>
          <p:cNvSpPr>
            <a:spLocks noGrp="1"/>
          </p:cNvSpPr>
          <p:nvPr>
            <p:ph type="title"/>
          </p:nvPr>
        </p:nvSpPr>
        <p:spPr/>
        <p:txBody>
          <a:bodyPr/>
          <a:lstStyle/>
          <a:p>
            <a:r>
              <a:rPr lang="en-US" dirty="0" smtClean="0"/>
              <a:t>Click to edit Master title style</a:t>
            </a:r>
            <a:endParaRPr lang="en-US" dirty="0"/>
          </a:p>
        </p:txBody>
      </p:sp>
      <p:sp>
        <p:nvSpPr>
          <p:cNvPr id="1053568"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1052168" name="Title 1"/>
          <p:cNvSpPr>
            <a:spLocks noGrp="1"/>
          </p:cNvSpPr>
          <p:nvPr>
            <p:ph type="title"/>
          </p:nvPr>
        </p:nvSpPr>
        <p:spPr>
          <a:xfrm>
            <a:off x="431962" y="132269"/>
            <a:ext cx="4895533" cy="386260"/>
          </a:xfrm>
        </p:spPr>
        <p:txBody>
          <a:bodyPr/>
          <a:lstStyle/>
          <a:p>
            <a:r>
              <a:rPr lang="en-US"/>
              <a:t>Click to edit Master title style</a:t>
            </a:r>
          </a:p>
        </p:txBody>
      </p:sp>
      <p:sp>
        <p:nvSpPr>
          <p:cNvPr id="1052169" name="Picture Placeholder 3"/>
          <p:cNvSpPr>
            <a:spLocks noGrp="1"/>
          </p:cNvSpPr>
          <p:nvPr>
            <p:ph type="pic" sz="quarter" idx="10"/>
          </p:nvPr>
        </p:nvSpPr>
        <p:spPr>
          <a:xfrm>
            <a:off x="431959"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2170" name="Picture Placeholder 3"/>
          <p:cNvSpPr>
            <a:spLocks noGrp="1"/>
          </p:cNvSpPr>
          <p:nvPr>
            <p:ph type="pic" sz="quarter" idx="11"/>
          </p:nvPr>
        </p:nvSpPr>
        <p:spPr>
          <a:xfrm>
            <a:off x="167984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2171" name="Picture Placeholder 3"/>
          <p:cNvSpPr>
            <a:spLocks noGrp="1"/>
          </p:cNvSpPr>
          <p:nvPr>
            <p:ph type="pic" sz="quarter" idx="12"/>
          </p:nvPr>
        </p:nvSpPr>
        <p:spPr>
          <a:xfrm>
            <a:off x="2927720"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2172" name="Picture Placeholder 3"/>
          <p:cNvSpPr>
            <a:spLocks noGrp="1"/>
          </p:cNvSpPr>
          <p:nvPr>
            <p:ph type="pic" sz="quarter" idx="13"/>
          </p:nvPr>
        </p:nvSpPr>
        <p:spPr>
          <a:xfrm>
            <a:off x="4175601" y="660018"/>
            <a:ext cx="1151890" cy="697420"/>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2173" name="Content Placeholder 13"/>
          <p:cNvSpPr>
            <a:spLocks noGrp="1"/>
          </p:cNvSpPr>
          <p:nvPr>
            <p:ph sz="quarter" idx="18"/>
          </p:nvPr>
        </p:nvSpPr>
        <p:spPr>
          <a:xfrm>
            <a:off x="431959"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174" name="Content Placeholder 13"/>
          <p:cNvSpPr>
            <a:spLocks noGrp="1"/>
          </p:cNvSpPr>
          <p:nvPr>
            <p:ph sz="quarter" idx="19"/>
          </p:nvPr>
        </p:nvSpPr>
        <p:spPr>
          <a:xfrm>
            <a:off x="1679360"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175" name="Content Placeholder 13"/>
          <p:cNvSpPr>
            <a:spLocks noGrp="1"/>
          </p:cNvSpPr>
          <p:nvPr>
            <p:ph sz="quarter" idx="20"/>
          </p:nvPr>
        </p:nvSpPr>
        <p:spPr>
          <a:xfrm>
            <a:off x="2926760"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176" name="Content Placeholder 13"/>
          <p:cNvSpPr>
            <a:spLocks noGrp="1"/>
          </p:cNvSpPr>
          <p:nvPr>
            <p:ph sz="quarter" idx="21"/>
          </p:nvPr>
        </p:nvSpPr>
        <p:spPr>
          <a:xfrm>
            <a:off x="4174161"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177" name="Text Placeholder 4"/>
          <p:cNvSpPr>
            <a:spLocks noGrp="1"/>
          </p:cNvSpPr>
          <p:nvPr>
            <p:ph type="body" sz="quarter" idx="22"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1053815" name="Picture Placeholder 3"/>
          <p:cNvSpPr>
            <a:spLocks noGrp="1"/>
          </p:cNvSpPr>
          <p:nvPr>
            <p:ph type="pic" sz="quarter" idx="10"/>
          </p:nvPr>
        </p:nvSpPr>
        <p:spPr>
          <a:xfrm>
            <a:off x="0" y="0"/>
            <a:ext cx="1447062" cy="1624364"/>
          </a:xfrm>
        </p:spPr>
        <p:txBody>
          <a:bodyPr lIns="182862" tIns="91430" rIns="182862" bIns="91430"/>
          <a:lstStyle>
            <a:lvl1pPr marL="0" indent="0">
              <a:buFontTx/>
              <a:buNone/>
            </a:lvl1pPr>
          </a:lstStyle>
          <a:p>
            <a:endParaRPr lang="en-US"/>
          </a:p>
        </p:txBody>
      </p:sp>
      <p:sp>
        <p:nvSpPr>
          <p:cNvPr id="1053816" name="Picture Placeholder 3"/>
          <p:cNvSpPr>
            <a:spLocks noGrp="1"/>
          </p:cNvSpPr>
          <p:nvPr>
            <p:ph type="pic" sz="quarter" idx="11"/>
          </p:nvPr>
        </p:nvSpPr>
        <p:spPr>
          <a:xfrm>
            <a:off x="1440342" y="0"/>
            <a:ext cx="1447062" cy="1624364"/>
          </a:xfrm>
        </p:spPr>
        <p:txBody>
          <a:bodyPr lIns="182862" tIns="91430" rIns="182862" bIns="91430"/>
          <a:lstStyle>
            <a:lvl1pPr marL="0" indent="0">
              <a:buFontTx/>
              <a:buNone/>
            </a:lvl1pPr>
          </a:lstStyle>
          <a:p>
            <a:endParaRPr lang="en-US"/>
          </a:p>
        </p:txBody>
      </p:sp>
      <p:sp>
        <p:nvSpPr>
          <p:cNvPr id="1053817" name="Picture Placeholder 3"/>
          <p:cNvSpPr>
            <a:spLocks noGrp="1"/>
          </p:cNvSpPr>
          <p:nvPr>
            <p:ph type="pic" sz="quarter" idx="12"/>
          </p:nvPr>
        </p:nvSpPr>
        <p:spPr>
          <a:xfrm>
            <a:off x="2880685" y="0"/>
            <a:ext cx="1447062" cy="1624364"/>
          </a:xfrm>
        </p:spPr>
        <p:txBody>
          <a:bodyPr lIns="182862" tIns="91430" rIns="182862" bIns="91430"/>
          <a:lstStyle>
            <a:lvl1pPr marL="0" indent="0">
              <a:buFontTx/>
              <a:buNone/>
            </a:lvl1pPr>
          </a:lstStyle>
          <a:p>
            <a:endParaRPr lang="en-US"/>
          </a:p>
        </p:txBody>
      </p:sp>
      <p:sp>
        <p:nvSpPr>
          <p:cNvPr id="1053818" name="Picture Placeholder 3"/>
          <p:cNvSpPr>
            <a:spLocks noGrp="1"/>
          </p:cNvSpPr>
          <p:nvPr>
            <p:ph type="pic" sz="quarter" idx="13"/>
          </p:nvPr>
        </p:nvSpPr>
        <p:spPr>
          <a:xfrm>
            <a:off x="4321027" y="0"/>
            <a:ext cx="1447062" cy="1624364"/>
          </a:xfrm>
        </p:spPr>
        <p:txBody>
          <a:bodyPr lIns="182862" tIns="91430" rIns="182862" bIns="91430"/>
          <a:lstStyle>
            <a:lvl1pPr marL="0" indent="0">
              <a:buFontTx/>
              <a:buNone/>
            </a:lvl1pPr>
          </a:lstStyle>
          <a:p>
            <a:endParaRPr lang="en-US"/>
          </a:p>
        </p:txBody>
      </p:sp>
      <p:sp>
        <p:nvSpPr>
          <p:cNvPr id="1053819" name="Picture Placeholder 3"/>
          <p:cNvSpPr>
            <a:spLocks noGrp="1"/>
          </p:cNvSpPr>
          <p:nvPr>
            <p:ph type="pic" sz="quarter" idx="15"/>
          </p:nvPr>
        </p:nvSpPr>
        <p:spPr>
          <a:xfrm>
            <a:off x="0" y="1615724"/>
            <a:ext cx="1447062" cy="1624364"/>
          </a:xfrm>
        </p:spPr>
        <p:txBody>
          <a:bodyPr lIns="182862" tIns="91430" rIns="182862" bIns="91430"/>
          <a:lstStyle>
            <a:lvl1pPr marL="0" indent="0">
              <a:buFontTx/>
              <a:buNone/>
            </a:lvl1pPr>
          </a:lstStyle>
          <a:p>
            <a:endParaRPr lang="en-US"/>
          </a:p>
        </p:txBody>
      </p:sp>
      <p:sp>
        <p:nvSpPr>
          <p:cNvPr id="1053820" name="Picture Placeholder 3"/>
          <p:cNvSpPr>
            <a:spLocks noGrp="1"/>
          </p:cNvSpPr>
          <p:nvPr>
            <p:ph type="pic" sz="quarter" idx="16"/>
          </p:nvPr>
        </p:nvSpPr>
        <p:spPr>
          <a:xfrm>
            <a:off x="1440342" y="1615724"/>
            <a:ext cx="1447062" cy="1624364"/>
          </a:xfrm>
        </p:spPr>
        <p:txBody>
          <a:bodyPr lIns="182862" tIns="91430" rIns="182862" bIns="91430"/>
          <a:lstStyle>
            <a:lvl1pPr marL="0" indent="0">
              <a:buFontTx/>
              <a:buNone/>
            </a:lvl1pPr>
          </a:lstStyle>
          <a:p>
            <a:endParaRPr lang="en-US"/>
          </a:p>
        </p:txBody>
      </p:sp>
      <p:sp>
        <p:nvSpPr>
          <p:cNvPr id="1053821" name="Picture Placeholder 3"/>
          <p:cNvSpPr>
            <a:spLocks noGrp="1"/>
          </p:cNvSpPr>
          <p:nvPr>
            <p:ph type="pic" sz="quarter" idx="17"/>
          </p:nvPr>
        </p:nvSpPr>
        <p:spPr>
          <a:xfrm>
            <a:off x="2880685" y="1615724"/>
            <a:ext cx="1447062" cy="1624364"/>
          </a:xfrm>
        </p:spPr>
        <p:txBody>
          <a:bodyPr lIns="182862" tIns="91430" rIns="182862" bIns="91430"/>
          <a:lstStyle>
            <a:lvl1pPr marL="0" indent="0">
              <a:buFontTx/>
              <a:buNone/>
            </a:lvl1pPr>
          </a:lstStyle>
          <a:p>
            <a:endParaRPr lang="en-US"/>
          </a:p>
        </p:txBody>
      </p:sp>
      <p:sp>
        <p:nvSpPr>
          <p:cNvPr id="1053822" name="Picture Placeholder 3"/>
          <p:cNvSpPr>
            <a:spLocks noGrp="1"/>
          </p:cNvSpPr>
          <p:nvPr>
            <p:ph type="pic" sz="quarter" idx="18"/>
          </p:nvPr>
        </p:nvSpPr>
        <p:spPr>
          <a:xfrm>
            <a:off x="4321027" y="1615724"/>
            <a:ext cx="1447062" cy="1624364"/>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1054059" name="Picture Placeholder 3"/>
          <p:cNvSpPr>
            <a:spLocks noGrp="1"/>
          </p:cNvSpPr>
          <p:nvPr>
            <p:ph type="pic" sz="quarter" idx="10"/>
          </p:nvPr>
        </p:nvSpPr>
        <p:spPr>
          <a:xfrm>
            <a:off x="0" y="2"/>
            <a:ext cx="1153330" cy="1084349"/>
          </a:xfrm>
        </p:spPr>
        <p:txBody>
          <a:bodyPr lIns="182862" tIns="91430" rIns="182862" bIns="91430"/>
          <a:lstStyle>
            <a:lvl1pPr marL="0" indent="0">
              <a:buFontTx/>
              <a:buNone/>
            </a:lvl1pPr>
          </a:lstStyle>
          <a:p>
            <a:endParaRPr lang="en-US" dirty="0"/>
          </a:p>
        </p:txBody>
      </p:sp>
      <p:sp>
        <p:nvSpPr>
          <p:cNvPr id="1054060" name="Picture Placeholder 3"/>
          <p:cNvSpPr>
            <a:spLocks noGrp="1"/>
          </p:cNvSpPr>
          <p:nvPr>
            <p:ph type="pic" sz="quarter" idx="11"/>
          </p:nvPr>
        </p:nvSpPr>
        <p:spPr>
          <a:xfrm>
            <a:off x="1151530" y="2"/>
            <a:ext cx="1153330" cy="1084349"/>
          </a:xfrm>
        </p:spPr>
        <p:txBody>
          <a:bodyPr lIns="182862" tIns="91430" rIns="182862" bIns="91430"/>
          <a:lstStyle>
            <a:lvl1pPr marL="0" indent="0">
              <a:buFontTx/>
              <a:buNone/>
            </a:lvl1pPr>
          </a:lstStyle>
          <a:p>
            <a:endParaRPr lang="en-US"/>
          </a:p>
        </p:txBody>
      </p:sp>
      <p:sp>
        <p:nvSpPr>
          <p:cNvPr id="1054061" name="Picture Placeholder 3"/>
          <p:cNvSpPr>
            <a:spLocks noGrp="1"/>
          </p:cNvSpPr>
          <p:nvPr>
            <p:ph type="pic" sz="quarter" idx="12"/>
          </p:nvPr>
        </p:nvSpPr>
        <p:spPr>
          <a:xfrm>
            <a:off x="2303060" y="2"/>
            <a:ext cx="1153330" cy="1084349"/>
          </a:xfrm>
        </p:spPr>
        <p:txBody>
          <a:bodyPr lIns="182862" tIns="91430" rIns="182862" bIns="91430"/>
          <a:lstStyle>
            <a:lvl1pPr marL="0" indent="0">
              <a:buFontTx/>
              <a:buNone/>
            </a:lvl1pPr>
          </a:lstStyle>
          <a:p>
            <a:endParaRPr lang="en-US"/>
          </a:p>
        </p:txBody>
      </p:sp>
      <p:sp>
        <p:nvSpPr>
          <p:cNvPr id="1054062" name="Picture Placeholder 3"/>
          <p:cNvSpPr>
            <a:spLocks noGrp="1"/>
          </p:cNvSpPr>
          <p:nvPr>
            <p:ph type="pic" sz="quarter" idx="13"/>
          </p:nvPr>
        </p:nvSpPr>
        <p:spPr>
          <a:xfrm>
            <a:off x="3454590" y="2"/>
            <a:ext cx="1153330" cy="1084349"/>
          </a:xfrm>
        </p:spPr>
        <p:txBody>
          <a:bodyPr lIns="182862" tIns="91430" rIns="182862" bIns="91430"/>
          <a:lstStyle>
            <a:lvl1pPr marL="0" indent="0">
              <a:buFontTx/>
              <a:buNone/>
            </a:lvl1pPr>
          </a:lstStyle>
          <a:p>
            <a:endParaRPr lang="en-US"/>
          </a:p>
        </p:txBody>
      </p:sp>
      <p:sp>
        <p:nvSpPr>
          <p:cNvPr id="1054063" name="Picture Placeholder 3"/>
          <p:cNvSpPr>
            <a:spLocks noGrp="1"/>
          </p:cNvSpPr>
          <p:nvPr>
            <p:ph type="pic" sz="quarter" idx="14"/>
          </p:nvPr>
        </p:nvSpPr>
        <p:spPr>
          <a:xfrm>
            <a:off x="4606120" y="2"/>
            <a:ext cx="1153330" cy="1084349"/>
          </a:xfrm>
        </p:spPr>
        <p:txBody>
          <a:bodyPr lIns="182862" tIns="91430" rIns="182862" bIns="91430"/>
          <a:lstStyle>
            <a:lvl1pPr marL="0" indent="0">
              <a:buFontTx/>
              <a:buNone/>
            </a:lvl1pPr>
          </a:lstStyle>
          <a:p>
            <a:endParaRPr lang="en-US"/>
          </a:p>
        </p:txBody>
      </p:sp>
      <p:sp>
        <p:nvSpPr>
          <p:cNvPr id="1054064" name="Picture Placeholder 3"/>
          <p:cNvSpPr>
            <a:spLocks noGrp="1"/>
          </p:cNvSpPr>
          <p:nvPr>
            <p:ph type="pic" sz="quarter" idx="15"/>
          </p:nvPr>
        </p:nvSpPr>
        <p:spPr>
          <a:xfrm>
            <a:off x="0" y="1077872"/>
            <a:ext cx="1153330" cy="1084349"/>
          </a:xfrm>
        </p:spPr>
        <p:txBody>
          <a:bodyPr lIns="182862" tIns="91430" rIns="182862" bIns="91430"/>
          <a:lstStyle>
            <a:lvl1pPr marL="0" indent="0">
              <a:buFontTx/>
              <a:buNone/>
            </a:lvl1pPr>
          </a:lstStyle>
          <a:p>
            <a:endParaRPr lang="en-US" dirty="0"/>
          </a:p>
        </p:txBody>
      </p:sp>
      <p:sp>
        <p:nvSpPr>
          <p:cNvPr id="1054065" name="Picture Placeholder 3"/>
          <p:cNvSpPr>
            <a:spLocks noGrp="1"/>
          </p:cNvSpPr>
          <p:nvPr>
            <p:ph type="pic" sz="quarter" idx="16"/>
          </p:nvPr>
        </p:nvSpPr>
        <p:spPr>
          <a:xfrm>
            <a:off x="1151530" y="1077872"/>
            <a:ext cx="1153330" cy="1084349"/>
          </a:xfrm>
        </p:spPr>
        <p:txBody>
          <a:bodyPr lIns="182862" tIns="91430" rIns="182862" bIns="91430"/>
          <a:lstStyle>
            <a:lvl1pPr marL="0" indent="0">
              <a:buFontTx/>
              <a:buNone/>
            </a:lvl1pPr>
          </a:lstStyle>
          <a:p>
            <a:endParaRPr lang="en-US"/>
          </a:p>
        </p:txBody>
      </p:sp>
      <p:sp>
        <p:nvSpPr>
          <p:cNvPr id="1054066" name="Picture Placeholder 3"/>
          <p:cNvSpPr>
            <a:spLocks noGrp="1"/>
          </p:cNvSpPr>
          <p:nvPr>
            <p:ph type="pic" sz="quarter" idx="17"/>
          </p:nvPr>
        </p:nvSpPr>
        <p:spPr>
          <a:xfrm>
            <a:off x="2303060" y="1077872"/>
            <a:ext cx="1153330" cy="1084349"/>
          </a:xfrm>
        </p:spPr>
        <p:txBody>
          <a:bodyPr lIns="182862" tIns="91430" rIns="182862" bIns="91430"/>
          <a:lstStyle>
            <a:lvl1pPr marL="0" indent="0">
              <a:buFontTx/>
              <a:buNone/>
            </a:lvl1pPr>
          </a:lstStyle>
          <a:p>
            <a:endParaRPr lang="en-US"/>
          </a:p>
        </p:txBody>
      </p:sp>
      <p:sp>
        <p:nvSpPr>
          <p:cNvPr id="1054067" name="Picture Placeholder 3"/>
          <p:cNvSpPr>
            <a:spLocks noGrp="1"/>
          </p:cNvSpPr>
          <p:nvPr>
            <p:ph type="pic" sz="quarter" idx="18"/>
          </p:nvPr>
        </p:nvSpPr>
        <p:spPr>
          <a:xfrm>
            <a:off x="3454590" y="1077872"/>
            <a:ext cx="1153330" cy="1084349"/>
          </a:xfrm>
        </p:spPr>
        <p:txBody>
          <a:bodyPr lIns="182862" tIns="91430" rIns="182862" bIns="91430"/>
          <a:lstStyle>
            <a:lvl1pPr marL="0" indent="0">
              <a:buFontTx/>
              <a:buNone/>
            </a:lvl1pPr>
          </a:lstStyle>
          <a:p>
            <a:endParaRPr lang="en-US"/>
          </a:p>
        </p:txBody>
      </p:sp>
      <p:sp>
        <p:nvSpPr>
          <p:cNvPr id="1054068" name="Picture Placeholder 3"/>
          <p:cNvSpPr>
            <a:spLocks noGrp="1"/>
          </p:cNvSpPr>
          <p:nvPr>
            <p:ph type="pic" sz="quarter" idx="19"/>
          </p:nvPr>
        </p:nvSpPr>
        <p:spPr>
          <a:xfrm>
            <a:off x="4606120" y="1077872"/>
            <a:ext cx="1153330" cy="1084349"/>
          </a:xfrm>
        </p:spPr>
        <p:txBody>
          <a:bodyPr lIns="182862" tIns="91430" rIns="182862" bIns="91430"/>
          <a:lstStyle>
            <a:lvl1pPr marL="0" indent="0">
              <a:buFontTx/>
              <a:buNone/>
            </a:lvl1pPr>
          </a:lstStyle>
          <a:p>
            <a:endParaRPr lang="en-US"/>
          </a:p>
        </p:txBody>
      </p:sp>
      <p:sp>
        <p:nvSpPr>
          <p:cNvPr id="1054069" name="Picture Placeholder 3"/>
          <p:cNvSpPr>
            <a:spLocks noGrp="1"/>
          </p:cNvSpPr>
          <p:nvPr>
            <p:ph type="pic" sz="quarter" idx="20"/>
          </p:nvPr>
        </p:nvSpPr>
        <p:spPr>
          <a:xfrm>
            <a:off x="0" y="2155741"/>
            <a:ext cx="1153330" cy="1084349"/>
          </a:xfrm>
        </p:spPr>
        <p:txBody>
          <a:bodyPr lIns="182862" tIns="91430" rIns="182862" bIns="91430"/>
          <a:lstStyle>
            <a:lvl1pPr marL="0" indent="0">
              <a:buFontTx/>
              <a:buNone/>
            </a:lvl1pPr>
          </a:lstStyle>
          <a:p>
            <a:endParaRPr lang="en-US"/>
          </a:p>
        </p:txBody>
      </p:sp>
      <p:sp>
        <p:nvSpPr>
          <p:cNvPr id="1054070" name="Picture Placeholder 3"/>
          <p:cNvSpPr>
            <a:spLocks noGrp="1"/>
          </p:cNvSpPr>
          <p:nvPr>
            <p:ph type="pic" sz="quarter" idx="21"/>
          </p:nvPr>
        </p:nvSpPr>
        <p:spPr>
          <a:xfrm>
            <a:off x="1151530" y="2155741"/>
            <a:ext cx="1153330" cy="1084349"/>
          </a:xfrm>
        </p:spPr>
        <p:txBody>
          <a:bodyPr lIns="182862" tIns="91430" rIns="182862" bIns="91430"/>
          <a:lstStyle>
            <a:lvl1pPr marL="0" indent="0">
              <a:buFontTx/>
              <a:buNone/>
            </a:lvl1pPr>
          </a:lstStyle>
          <a:p>
            <a:endParaRPr lang="en-US"/>
          </a:p>
        </p:txBody>
      </p:sp>
      <p:sp>
        <p:nvSpPr>
          <p:cNvPr id="1054071" name="Picture Placeholder 3"/>
          <p:cNvSpPr>
            <a:spLocks noGrp="1"/>
          </p:cNvSpPr>
          <p:nvPr>
            <p:ph type="pic" sz="quarter" idx="22"/>
          </p:nvPr>
        </p:nvSpPr>
        <p:spPr>
          <a:xfrm>
            <a:off x="2303060" y="2155741"/>
            <a:ext cx="1153330" cy="1084349"/>
          </a:xfrm>
        </p:spPr>
        <p:txBody>
          <a:bodyPr lIns="182862" tIns="91430" rIns="182862" bIns="91430"/>
          <a:lstStyle>
            <a:lvl1pPr marL="0" indent="0">
              <a:buFontTx/>
              <a:buNone/>
            </a:lvl1pPr>
          </a:lstStyle>
          <a:p>
            <a:endParaRPr lang="en-US"/>
          </a:p>
        </p:txBody>
      </p:sp>
      <p:sp>
        <p:nvSpPr>
          <p:cNvPr id="1054072" name="Picture Placeholder 3"/>
          <p:cNvSpPr>
            <a:spLocks noGrp="1"/>
          </p:cNvSpPr>
          <p:nvPr>
            <p:ph type="pic" sz="quarter" idx="23"/>
          </p:nvPr>
        </p:nvSpPr>
        <p:spPr>
          <a:xfrm>
            <a:off x="3454590" y="2155741"/>
            <a:ext cx="1153330" cy="1084349"/>
          </a:xfrm>
        </p:spPr>
        <p:txBody>
          <a:bodyPr lIns="182862" tIns="91430" rIns="182862" bIns="91430"/>
          <a:lstStyle>
            <a:lvl1pPr marL="0" indent="0">
              <a:buFontTx/>
              <a:buNone/>
            </a:lvl1pPr>
          </a:lstStyle>
          <a:p>
            <a:endParaRPr lang="en-US"/>
          </a:p>
        </p:txBody>
      </p:sp>
      <p:sp>
        <p:nvSpPr>
          <p:cNvPr id="1054073" name="Picture Placeholder 3"/>
          <p:cNvSpPr>
            <a:spLocks noGrp="1"/>
          </p:cNvSpPr>
          <p:nvPr>
            <p:ph type="pic" sz="quarter" idx="24"/>
          </p:nvPr>
        </p:nvSpPr>
        <p:spPr>
          <a:xfrm>
            <a:off x="4606120" y="2155741"/>
            <a:ext cx="1153330" cy="1084349"/>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1053959" name="Picture Placeholder 3"/>
          <p:cNvSpPr>
            <a:spLocks noGrp="1"/>
          </p:cNvSpPr>
          <p:nvPr>
            <p:ph type="pic" sz="quarter" idx="10"/>
          </p:nvPr>
        </p:nvSpPr>
        <p:spPr>
          <a:xfrm>
            <a:off x="0" y="0"/>
            <a:ext cx="967588" cy="816502"/>
          </a:xfrm>
        </p:spPr>
        <p:txBody>
          <a:bodyPr lIns="182862" tIns="91430" rIns="182862" bIns="91430"/>
          <a:lstStyle>
            <a:lvl1pPr marL="0" indent="0">
              <a:buFontTx/>
              <a:buNone/>
            </a:lvl1pPr>
          </a:lstStyle>
          <a:p>
            <a:endParaRPr lang="en-US"/>
          </a:p>
        </p:txBody>
      </p:sp>
      <p:sp>
        <p:nvSpPr>
          <p:cNvPr id="1053960" name="Picture Placeholder 3"/>
          <p:cNvSpPr>
            <a:spLocks noGrp="1"/>
          </p:cNvSpPr>
          <p:nvPr>
            <p:ph type="pic" sz="quarter" idx="11"/>
          </p:nvPr>
        </p:nvSpPr>
        <p:spPr>
          <a:xfrm>
            <a:off x="958373" y="0"/>
            <a:ext cx="967588" cy="816502"/>
          </a:xfrm>
        </p:spPr>
        <p:txBody>
          <a:bodyPr lIns="182862" tIns="91430" rIns="182862" bIns="91430"/>
          <a:lstStyle>
            <a:lvl1pPr marL="0" indent="0">
              <a:buFontTx/>
              <a:buNone/>
            </a:lvl1pPr>
          </a:lstStyle>
          <a:p>
            <a:endParaRPr lang="en-US"/>
          </a:p>
        </p:txBody>
      </p:sp>
      <p:sp>
        <p:nvSpPr>
          <p:cNvPr id="1053961" name="Picture Placeholder 3"/>
          <p:cNvSpPr>
            <a:spLocks noGrp="1"/>
          </p:cNvSpPr>
          <p:nvPr>
            <p:ph type="pic" sz="quarter" idx="12"/>
          </p:nvPr>
        </p:nvSpPr>
        <p:spPr>
          <a:xfrm>
            <a:off x="1916745" y="0"/>
            <a:ext cx="967588" cy="816502"/>
          </a:xfrm>
        </p:spPr>
        <p:txBody>
          <a:bodyPr lIns="182862" tIns="91430" rIns="182862" bIns="91430"/>
          <a:lstStyle>
            <a:lvl1pPr marL="0" indent="0">
              <a:buFontTx/>
              <a:buNone/>
            </a:lvl1pPr>
          </a:lstStyle>
          <a:p>
            <a:endParaRPr lang="en-US"/>
          </a:p>
        </p:txBody>
      </p:sp>
      <p:sp>
        <p:nvSpPr>
          <p:cNvPr id="1053962" name="Picture Placeholder 3"/>
          <p:cNvSpPr>
            <a:spLocks noGrp="1"/>
          </p:cNvSpPr>
          <p:nvPr>
            <p:ph type="pic" sz="quarter" idx="13"/>
          </p:nvPr>
        </p:nvSpPr>
        <p:spPr>
          <a:xfrm>
            <a:off x="2875119" y="0"/>
            <a:ext cx="967588" cy="816502"/>
          </a:xfrm>
        </p:spPr>
        <p:txBody>
          <a:bodyPr lIns="182862" tIns="91430" rIns="182862" bIns="91430"/>
          <a:lstStyle>
            <a:lvl1pPr marL="0" indent="0">
              <a:buFontTx/>
              <a:buNone/>
            </a:lvl1pPr>
          </a:lstStyle>
          <a:p>
            <a:endParaRPr lang="en-US"/>
          </a:p>
        </p:txBody>
      </p:sp>
      <p:sp>
        <p:nvSpPr>
          <p:cNvPr id="1053963" name="Picture Placeholder 3"/>
          <p:cNvSpPr>
            <a:spLocks noGrp="1"/>
          </p:cNvSpPr>
          <p:nvPr>
            <p:ph type="pic" sz="quarter" idx="14"/>
          </p:nvPr>
        </p:nvSpPr>
        <p:spPr>
          <a:xfrm>
            <a:off x="4791862" y="0"/>
            <a:ext cx="967588" cy="816502"/>
          </a:xfrm>
        </p:spPr>
        <p:txBody>
          <a:bodyPr lIns="182862" tIns="91430" rIns="182862" bIns="91430"/>
          <a:lstStyle>
            <a:lvl1pPr marL="0" indent="0">
              <a:buFontTx/>
              <a:buNone/>
            </a:lvl1pPr>
          </a:lstStyle>
          <a:p>
            <a:endParaRPr lang="en-US"/>
          </a:p>
        </p:txBody>
      </p:sp>
      <p:sp>
        <p:nvSpPr>
          <p:cNvPr id="1053964" name="Picture Placeholder 3"/>
          <p:cNvSpPr>
            <a:spLocks noGrp="1"/>
          </p:cNvSpPr>
          <p:nvPr>
            <p:ph type="pic" sz="quarter" idx="25"/>
          </p:nvPr>
        </p:nvSpPr>
        <p:spPr>
          <a:xfrm>
            <a:off x="3833490" y="0"/>
            <a:ext cx="967588" cy="816502"/>
          </a:xfrm>
        </p:spPr>
        <p:txBody>
          <a:bodyPr lIns="182862" tIns="91430" rIns="182862" bIns="91430"/>
          <a:lstStyle>
            <a:lvl1pPr marL="0" indent="0">
              <a:buFontTx/>
              <a:buNone/>
            </a:lvl1pPr>
          </a:lstStyle>
          <a:p>
            <a:endParaRPr lang="en-US"/>
          </a:p>
        </p:txBody>
      </p:sp>
      <p:sp>
        <p:nvSpPr>
          <p:cNvPr id="1053965" name="Picture Placeholder 3"/>
          <p:cNvSpPr>
            <a:spLocks noGrp="1"/>
          </p:cNvSpPr>
          <p:nvPr>
            <p:ph type="pic" sz="quarter" idx="26"/>
          </p:nvPr>
        </p:nvSpPr>
        <p:spPr>
          <a:xfrm>
            <a:off x="0" y="807862"/>
            <a:ext cx="967588" cy="816502"/>
          </a:xfrm>
        </p:spPr>
        <p:txBody>
          <a:bodyPr lIns="182862" tIns="91430" rIns="182862" bIns="91430"/>
          <a:lstStyle>
            <a:lvl1pPr marL="0" indent="0">
              <a:buFontTx/>
              <a:buNone/>
            </a:lvl1pPr>
          </a:lstStyle>
          <a:p>
            <a:endParaRPr lang="en-US"/>
          </a:p>
        </p:txBody>
      </p:sp>
      <p:sp>
        <p:nvSpPr>
          <p:cNvPr id="1053966" name="Picture Placeholder 3"/>
          <p:cNvSpPr>
            <a:spLocks noGrp="1"/>
          </p:cNvSpPr>
          <p:nvPr>
            <p:ph type="pic" sz="quarter" idx="27"/>
          </p:nvPr>
        </p:nvSpPr>
        <p:spPr>
          <a:xfrm>
            <a:off x="958373" y="807862"/>
            <a:ext cx="967588" cy="816502"/>
          </a:xfrm>
        </p:spPr>
        <p:txBody>
          <a:bodyPr lIns="182862" tIns="91430" rIns="182862" bIns="91430"/>
          <a:lstStyle>
            <a:lvl1pPr marL="0" indent="0">
              <a:buFontTx/>
              <a:buNone/>
            </a:lvl1pPr>
          </a:lstStyle>
          <a:p>
            <a:endParaRPr lang="en-US"/>
          </a:p>
        </p:txBody>
      </p:sp>
      <p:sp>
        <p:nvSpPr>
          <p:cNvPr id="1053967" name="Picture Placeholder 3"/>
          <p:cNvSpPr>
            <a:spLocks noGrp="1"/>
          </p:cNvSpPr>
          <p:nvPr>
            <p:ph type="pic" sz="quarter" idx="28"/>
          </p:nvPr>
        </p:nvSpPr>
        <p:spPr>
          <a:xfrm>
            <a:off x="1916745" y="807862"/>
            <a:ext cx="967588" cy="816502"/>
          </a:xfrm>
        </p:spPr>
        <p:txBody>
          <a:bodyPr lIns="182862" tIns="91430" rIns="182862" bIns="91430"/>
          <a:lstStyle>
            <a:lvl1pPr marL="0" indent="0">
              <a:buFontTx/>
              <a:buNone/>
            </a:lvl1pPr>
          </a:lstStyle>
          <a:p>
            <a:endParaRPr lang="en-US"/>
          </a:p>
        </p:txBody>
      </p:sp>
      <p:sp>
        <p:nvSpPr>
          <p:cNvPr id="1053968" name="Picture Placeholder 3"/>
          <p:cNvSpPr>
            <a:spLocks noGrp="1"/>
          </p:cNvSpPr>
          <p:nvPr>
            <p:ph type="pic" sz="quarter" idx="29"/>
          </p:nvPr>
        </p:nvSpPr>
        <p:spPr>
          <a:xfrm>
            <a:off x="2875119" y="807862"/>
            <a:ext cx="967588" cy="816502"/>
          </a:xfrm>
        </p:spPr>
        <p:txBody>
          <a:bodyPr lIns="182862" tIns="91430" rIns="182862" bIns="91430"/>
          <a:lstStyle>
            <a:lvl1pPr marL="0" indent="0">
              <a:buFontTx/>
              <a:buNone/>
            </a:lvl1pPr>
          </a:lstStyle>
          <a:p>
            <a:endParaRPr lang="en-US"/>
          </a:p>
        </p:txBody>
      </p:sp>
      <p:sp>
        <p:nvSpPr>
          <p:cNvPr id="1053969" name="Picture Placeholder 3"/>
          <p:cNvSpPr>
            <a:spLocks noGrp="1"/>
          </p:cNvSpPr>
          <p:nvPr>
            <p:ph type="pic" sz="quarter" idx="30"/>
          </p:nvPr>
        </p:nvSpPr>
        <p:spPr>
          <a:xfrm>
            <a:off x="4791862" y="807862"/>
            <a:ext cx="967588" cy="816502"/>
          </a:xfrm>
        </p:spPr>
        <p:txBody>
          <a:bodyPr lIns="182862" tIns="91430" rIns="182862" bIns="91430"/>
          <a:lstStyle>
            <a:lvl1pPr marL="0" indent="0">
              <a:buFontTx/>
              <a:buNone/>
            </a:lvl1pPr>
          </a:lstStyle>
          <a:p>
            <a:endParaRPr lang="en-US"/>
          </a:p>
        </p:txBody>
      </p:sp>
      <p:sp>
        <p:nvSpPr>
          <p:cNvPr id="1053970" name="Picture Placeholder 3"/>
          <p:cNvSpPr>
            <a:spLocks noGrp="1"/>
          </p:cNvSpPr>
          <p:nvPr>
            <p:ph type="pic" sz="quarter" idx="31"/>
          </p:nvPr>
        </p:nvSpPr>
        <p:spPr>
          <a:xfrm>
            <a:off x="3833490" y="807862"/>
            <a:ext cx="967588" cy="816502"/>
          </a:xfrm>
        </p:spPr>
        <p:txBody>
          <a:bodyPr lIns="182862" tIns="91430" rIns="182862" bIns="91430"/>
          <a:lstStyle>
            <a:lvl1pPr marL="0" indent="0">
              <a:buFontTx/>
              <a:buNone/>
            </a:lvl1pPr>
          </a:lstStyle>
          <a:p>
            <a:endParaRPr lang="en-US"/>
          </a:p>
        </p:txBody>
      </p:sp>
      <p:sp>
        <p:nvSpPr>
          <p:cNvPr id="1053971" name="Picture Placeholder 3"/>
          <p:cNvSpPr>
            <a:spLocks noGrp="1"/>
          </p:cNvSpPr>
          <p:nvPr>
            <p:ph type="pic" sz="quarter" idx="32"/>
          </p:nvPr>
        </p:nvSpPr>
        <p:spPr>
          <a:xfrm>
            <a:off x="0" y="1615724"/>
            <a:ext cx="967588" cy="816502"/>
          </a:xfrm>
        </p:spPr>
        <p:txBody>
          <a:bodyPr lIns="182862" tIns="91430" rIns="182862" bIns="91430"/>
          <a:lstStyle>
            <a:lvl1pPr marL="0" indent="0">
              <a:buFontTx/>
              <a:buNone/>
            </a:lvl1pPr>
          </a:lstStyle>
          <a:p>
            <a:endParaRPr lang="en-US"/>
          </a:p>
        </p:txBody>
      </p:sp>
      <p:sp>
        <p:nvSpPr>
          <p:cNvPr id="1053972" name="Picture Placeholder 3"/>
          <p:cNvSpPr>
            <a:spLocks noGrp="1"/>
          </p:cNvSpPr>
          <p:nvPr>
            <p:ph type="pic" sz="quarter" idx="33"/>
          </p:nvPr>
        </p:nvSpPr>
        <p:spPr>
          <a:xfrm>
            <a:off x="958373" y="1615724"/>
            <a:ext cx="967588" cy="816502"/>
          </a:xfrm>
        </p:spPr>
        <p:txBody>
          <a:bodyPr lIns="182862" tIns="91430" rIns="182862" bIns="91430"/>
          <a:lstStyle>
            <a:lvl1pPr marL="0" indent="0">
              <a:buFontTx/>
              <a:buNone/>
            </a:lvl1pPr>
          </a:lstStyle>
          <a:p>
            <a:endParaRPr lang="en-US"/>
          </a:p>
        </p:txBody>
      </p:sp>
      <p:sp>
        <p:nvSpPr>
          <p:cNvPr id="1053973" name="Picture Placeholder 3"/>
          <p:cNvSpPr>
            <a:spLocks noGrp="1"/>
          </p:cNvSpPr>
          <p:nvPr>
            <p:ph type="pic" sz="quarter" idx="34"/>
          </p:nvPr>
        </p:nvSpPr>
        <p:spPr>
          <a:xfrm>
            <a:off x="1916745" y="1615724"/>
            <a:ext cx="967588" cy="816502"/>
          </a:xfrm>
        </p:spPr>
        <p:txBody>
          <a:bodyPr lIns="182862" tIns="91430" rIns="182862" bIns="91430"/>
          <a:lstStyle>
            <a:lvl1pPr marL="0" indent="0">
              <a:buFontTx/>
              <a:buNone/>
            </a:lvl1pPr>
          </a:lstStyle>
          <a:p>
            <a:endParaRPr lang="en-US"/>
          </a:p>
        </p:txBody>
      </p:sp>
      <p:sp>
        <p:nvSpPr>
          <p:cNvPr id="1053974" name="Picture Placeholder 3"/>
          <p:cNvSpPr>
            <a:spLocks noGrp="1"/>
          </p:cNvSpPr>
          <p:nvPr>
            <p:ph type="pic" sz="quarter" idx="35"/>
          </p:nvPr>
        </p:nvSpPr>
        <p:spPr>
          <a:xfrm>
            <a:off x="2875119" y="1615724"/>
            <a:ext cx="967588" cy="816502"/>
          </a:xfrm>
        </p:spPr>
        <p:txBody>
          <a:bodyPr lIns="182862" tIns="91430" rIns="182862" bIns="91430"/>
          <a:lstStyle>
            <a:lvl1pPr marL="0" indent="0">
              <a:buFontTx/>
              <a:buNone/>
            </a:lvl1pPr>
          </a:lstStyle>
          <a:p>
            <a:endParaRPr lang="en-US"/>
          </a:p>
        </p:txBody>
      </p:sp>
      <p:sp>
        <p:nvSpPr>
          <p:cNvPr id="1053975" name="Picture Placeholder 3"/>
          <p:cNvSpPr>
            <a:spLocks noGrp="1"/>
          </p:cNvSpPr>
          <p:nvPr>
            <p:ph type="pic" sz="quarter" idx="36"/>
          </p:nvPr>
        </p:nvSpPr>
        <p:spPr>
          <a:xfrm>
            <a:off x="4791862" y="1615724"/>
            <a:ext cx="967588" cy="816502"/>
          </a:xfrm>
        </p:spPr>
        <p:txBody>
          <a:bodyPr lIns="182862" tIns="91430" rIns="182862" bIns="91430"/>
          <a:lstStyle>
            <a:lvl1pPr marL="0" indent="0">
              <a:buFontTx/>
              <a:buNone/>
            </a:lvl1pPr>
          </a:lstStyle>
          <a:p>
            <a:endParaRPr lang="en-US"/>
          </a:p>
        </p:txBody>
      </p:sp>
      <p:sp>
        <p:nvSpPr>
          <p:cNvPr id="1053976" name="Picture Placeholder 3"/>
          <p:cNvSpPr>
            <a:spLocks noGrp="1"/>
          </p:cNvSpPr>
          <p:nvPr>
            <p:ph type="pic" sz="quarter" idx="37"/>
          </p:nvPr>
        </p:nvSpPr>
        <p:spPr>
          <a:xfrm>
            <a:off x="3833490" y="1615724"/>
            <a:ext cx="967588" cy="816502"/>
          </a:xfrm>
        </p:spPr>
        <p:txBody>
          <a:bodyPr lIns="182862" tIns="91430" rIns="182862" bIns="91430"/>
          <a:lstStyle>
            <a:lvl1pPr marL="0" indent="0">
              <a:buFontTx/>
              <a:buNone/>
            </a:lvl1pPr>
          </a:lstStyle>
          <a:p>
            <a:endParaRPr lang="en-US"/>
          </a:p>
        </p:txBody>
      </p:sp>
      <p:sp>
        <p:nvSpPr>
          <p:cNvPr id="1053977" name="Picture Placeholder 3"/>
          <p:cNvSpPr>
            <a:spLocks noGrp="1"/>
          </p:cNvSpPr>
          <p:nvPr>
            <p:ph type="pic" sz="quarter" idx="38"/>
          </p:nvPr>
        </p:nvSpPr>
        <p:spPr>
          <a:xfrm>
            <a:off x="0" y="2423586"/>
            <a:ext cx="967588" cy="816502"/>
          </a:xfrm>
        </p:spPr>
        <p:txBody>
          <a:bodyPr lIns="182862" tIns="91430" rIns="182862" bIns="91430"/>
          <a:lstStyle>
            <a:lvl1pPr marL="0" indent="0">
              <a:buFontTx/>
              <a:buNone/>
            </a:lvl1pPr>
          </a:lstStyle>
          <a:p>
            <a:endParaRPr lang="en-US"/>
          </a:p>
        </p:txBody>
      </p:sp>
      <p:sp>
        <p:nvSpPr>
          <p:cNvPr id="1053978" name="Picture Placeholder 3"/>
          <p:cNvSpPr>
            <a:spLocks noGrp="1"/>
          </p:cNvSpPr>
          <p:nvPr>
            <p:ph type="pic" sz="quarter" idx="39"/>
          </p:nvPr>
        </p:nvSpPr>
        <p:spPr>
          <a:xfrm>
            <a:off x="958373" y="2423586"/>
            <a:ext cx="967588" cy="816502"/>
          </a:xfrm>
        </p:spPr>
        <p:txBody>
          <a:bodyPr lIns="182862" tIns="91430" rIns="182862" bIns="91430"/>
          <a:lstStyle>
            <a:lvl1pPr marL="0" indent="0">
              <a:buFontTx/>
              <a:buNone/>
            </a:lvl1pPr>
          </a:lstStyle>
          <a:p>
            <a:endParaRPr lang="en-US"/>
          </a:p>
        </p:txBody>
      </p:sp>
      <p:sp>
        <p:nvSpPr>
          <p:cNvPr id="1053979" name="Picture Placeholder 3"/>
          <p:cNvSpPr>
            <a:spLocks noGrp="1"/>
          </p:cNvSpPr>
          <p:nvPr>
            <p:ph type="pic" sz="quarter" idx="40"/>
          </p:nvPr>
        </p:nvSpPr>
        <p:spPr>
          <a:xfrm>
            <a:off x="1916745" y="2423586"/>
            <a:ext cx="967588" cy="816502"/>
          </a:xfrm>
        </p:spPr>
        <p:txBody>
          <a:bodyPr lIns="182862" tIns="91430" rIns="182862" bIns="91430"/>
          <a:lstStyle>
            <a:lvl1pPr marL="0" indent="0">
              <a:buFontTx/>
              <a:buNone/>
            </a:lvl1pPr>
          </a:lstStyle>
          <a:p>
            <a:endParaRPr lang="en-US"/>
          </a:p>
        </p:txBody>
      </p:sp>
      <p:sp>
        <p:nvSpPr>
          <p:cNvPr id="1053980" name="Picture Placeholder 3"/>
          <p:cNvSpPr>
            <a:spLocks noGrp="1"/>
          </p:cNvSpPr>
          <p:nvPr>
            <p:ph type="pic" sz="quarter" idx="41"/>
          </p:nvPr>
        </p:nvSpPr>
        <p:spPr>
          <a:xfrm>
            <a:off x="2875119" y="2423586"/>
            <a:ext cx="967588" cy="816502"/>
          </a:xfrm>
        </p:spPr>
        <p:txBody>
          <a:bodyPr lIns="182862" tIns="91430" rIns="182862" bIns="91430"/>
          <a:lstStyle>
            <a:lvl1pPr marL="0" indent="0">
              <a:buFontTx/>
              <a:buNone/>
            </a:lvl1pPr>
          </a:lstStyle>
          <a:p>
            <a:endParaRPr lang="en-US"/>
          </a:p>
        </p:txBody>
      </p:sp>
      <p:sp>
        <p:nvSpPr>
          <p:cNvPr id="1053981" name="Picture Placeholder 3"/>
          <p:cNvSpPr>
            <a:spLocks noGrp="1"/>
          </p:cNvSpPr>
          <p:nvPr>
            <p:ph type="pic" sz="quarter" idx="42"/>
          </p:nvPr>
        </p:nvSpPr>
        <p:spPr>
          <a:xfrm>
            <a:off x="4791862" y="2423586"/>
            <a:ext cx="967588" cy="816502"/>
          </a:xfrm>
        </p:spPr>
        <p:txBody>
          <a:bodyPr lIns="182862" tIns="91430" rIns="182862" bIns="91430"/>
          <a:lstStyle>
            <a:lvl1pPr marL="0" indent="0">
              <a:buFontTx/>
              <a:buNone/>
            </a:lvl1pPr>
          </a:lstStyle>
          <a:p>
            <a:endParaRPr lang="en-US"/>
          </a:p>
        </p:txBody>
      </p:sp>
      <p:sp>
        <p:nvSpPr>
          <p:cNvPr id="1053982" name="Picture Placeholder 3"/>
          <p:cNvSpPr>
            <a:spLocks noGrp="1"/>
          </p:cNvSpPr>
          <p:nvPr>
            <p:ph type="pic" sz="quarter" idx="43"/>
          </p:nvPr>
        </p:nvSpPr>
        <p:spPr>
          <a:xfrm>
            <a:off x="3833490" y="2423586"/>
            <a:ext cx="967588" cy="816502"/>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105386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866"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867"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868"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869"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870"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71"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72"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73"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105377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771"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772"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773"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774"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775"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776"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777"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778"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779"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105360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609"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610"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611"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612"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613"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614"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105395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952"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953"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954"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955"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956"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957"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958"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105400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009"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010"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011"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12"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105390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907"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908"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909"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910"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911"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1052289" name="Title 1"/>
          <p:cNvSpPr>
            <a:spLocks noGrp="1"/>
          </p:cNvSpPr>
          <p:nvPr>
            <p:ph type="title"/>
          </p:nvPr>
        </p:nvSpPr>
        <p:spPr>
          <a:xfrm>
            <a:off x="431962" y="132269"/>
            <a:ext cx="4895533" cy="386260"/>
          </a:xfrm>
        </p:spPr>
        <p:txBody>
          <a:bodyPr/>
          <a:lstStyle/>
          <a:p>
            <a:r>
              <a:rPr lang="en-US"/>
              <a:t>Click to edit Master title style</a:t>
            </a:r>
          </a:p>
        </p:txBody>
      </p:sp>
      <p:sp>
        <p:nvSpPr>
          <p:cNvPr id="1052290"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291"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292"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293" name="Content Placeholder 13"/>
          <p:cNvSpPr>
            <a:spLocks noGrp="1"/>
          </p:cNvSpPr>
          <p:nvPr>
            <p:ph sz="quarter" idx="18"/>
          </p:nvPr>
        </p:nvSpPr>
        <p:spPr>
          <a:xfrm>
            <a:off x="431959" y="1443482"/>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294" name="Content Placeholder 13"/>
          <p:cNvSpPr>
            <a:spLocks noGrp="1"/>
          </p:cNvSpPr>
          <p:nvPr>
            <p:ph sz="quarter" idx="19"/>
          </p:nvPr>
        </p:nvSpPr>
        <p:spPr>
          <a:xfrm>
            <a:off x="2093560" y="1443482"/>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295" name="Content Placeholder 13"/>
          <p:cNvSpPr>
            <a:spLocks noGrp="1"/>
          </p:cNvSpPr>
          <p:nvPr>
            <p:ph sz="quarter" idx="20"/>
          </p:nvPr>
        </p:nvSpPr>
        <p:spPr>
          <a:xfrm>
            <a:off x="3755161" y="1443482"/>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105374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750"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3751"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3752"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3753"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3754"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755"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756"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757"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105407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075"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4076"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4077"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4078"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4079"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80"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81"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82"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83" name="Text Placeholder 4"/>
          <p:cNvSpPr>
            <a:spLocks noGrp="1"/>
          </p:cNvSpPr>
          <p:nvPr>
            <p:ph type="body" sz="quarter" idx="22"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105384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848"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849"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850"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851"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52"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53"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105403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040"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041"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042"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043"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44"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45"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46" name="Text Placeholder 4"/>
          <p:cNvSpPr>
            <a:spLocks noGrp="1"/>
          </p:cNvSpPr>
          <p:nvPr>
            <p:ph type="body" sz="quarter" idx="2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105373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738"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739"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740"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741"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105404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048"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049"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4050"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51"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52" name="Text Placeholder 4"/>
          <p:cNvSpPr>
            <a:spLocks noGrp="1"/>
          </p:cNvSpPr>
          <p:nvPr>
            <p:ph type="body" sz="quarter" idx="2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105387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875"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876"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77"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78"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79"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80"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81"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82"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83"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884"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85"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8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105401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019"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4020"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021"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022"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023"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24"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25"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26"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27"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4028"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029"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030"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031"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105382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824"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25"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26"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27"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28"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29"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30"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31"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32"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105385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855"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56"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57"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58"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59"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60"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61"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62"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63"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64"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1052486" name="Title 1"/>
          <p:cNvSpPr>
            <a:spLocks noGrp="1"/>
          </p:cNvSpPr>
          <p:nvPr>
            <p:ph type="title"/>
          </p:nvPr>
        </p:nvSpPr>
        <p:spPr>
          <a:xfrm>
            <a:off x="431962" y="132269"/>
            <a:ext cx="4895533" cy="386260"/>
          </a:xfrm>
        </p:spPr>
        <p:txBody>
          <a:bodyPr/>
          <a:lstStyle/>
          <a:p>
            <a:r>
              <a:rPr lang="en-US"/>
              <a:t>Click to edit Master title style</a:t>
            </a:r>
          </a:p>
        </p:txBody>
      </p:sp>
      <p:sp>
        <p:nvSpPr>
          <p:cNvPr id="1052487" name="Picture Placeholder 3"/>
          <p:cNvSpPr>
            <a:spLocks noGrp="1"/>
          </p:cNvSpPr>
          <p:nvPr>
            <p:ph type="pic" sz="quarter" idx="10"/>
          </p:nvPr>
        </p:nvSpPr>
        <p:spPr>
          <a:xfrm>
            <a:off x="431959"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488" name="Picture Placeholder 3"/>
          <p:cNvSpPr>
            <a:spLocks noGrp="1"/>
          </p:cNvSpPr>
          <p:nvPr>
            <p:ph type="pic" sz="quarter" idx="11"/>
          </p:nvPr>
        </p:nvSpPr>
        <p:spPr>
          <a:xfrm>
            <a:off x="2093560"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489" name="Picture Placeholder 3"/>
          <p:cNvSpPr>
            <a:spLocks noGrp="1"/>
          </p:cNvSpPr>
          <p:nvPr>
            <p:ph type="pic" sz="quarter" idx="12"/>
          </p:nvPr>
        </p:nvSpPr>
        <p:spPr>
          <a:xfrm>
            <a:off x="3755161" y="660018"/>
            <a:ext cx="1572330"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490" name="Content Placeholder 13"/>
          <p:cNvSpPr>
            <a:spLocks noGrp="1"/>
          </p:cNvSpPr>
          <p:nvPr>
            <p:ph sz="quarter" idx="18"/>
          </p:nvPr>
        </p:nvSpPr>
        <p:spPr>
          <a:xfrm>
            <a:off x="431959" y="1443482"/>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491" name="Content Placeholder 13"/>
          <p:cNvSpPr>
            <a:spLocks noGrp="1"/>
          </p:cNvSpPr>
          <p:nvPr>
            <p:ph sz="quarter" idx="19"/>
          </p:nvPr>
        </p:nvSpPr>
        <p:spPr>
          <a:xfrm>
            <a:off x="2093560" y="1443482"/>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492" name="Content Placeholder 13"/>
          <p:cNvSpPr>
            <a:spLocks noGrp="1"/>
          </p:cNvSpPr>
          <p:nvPr>
            <p:ph sz="quarter" idx="20"/>
          </p:nvPr>
        </p:nvSpPr>
        <p:spPr>
          <a:xfrm>
            <a:off x="3755161" y="1443482"/>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493" name="Text Placeholder 4"/>
          <p:cNvSpPr>
            <a:spLocks noGrp="1"/>
          </p:cNvSpPr>
          <p:nvPr>
            <p:ph type="body" sz="quarter" idx="21"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105360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602"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603"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604"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605"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606"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607"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105364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649"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650"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651"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652"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653"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654"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655"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105378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781"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782"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783"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784"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785"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786"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787"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788"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105391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913"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914"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915"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916"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917"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918"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919"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920"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921"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105380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809"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810"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11"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12"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813"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814"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105361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616"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617"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618"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619"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620"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621"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622"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105405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054"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055"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056"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057"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058"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105403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4033"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034"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035"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036"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105399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996"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997"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998"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999"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4000"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001"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002"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003"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4004"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05"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06"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07"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105383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83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83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3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3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38"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839"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840"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841"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842"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43"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44"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45"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46" name="Text Placeholder 4"/>
          <p:cNvSpPr>
            <a:spLocks noGrp="1"/>
          </p:cNvSpPr>
          <p:nvPr>
            <p:ph type="body" sz="quarter" idx="27"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1052296" name="Title 1"/>
          <p:cNvSpPr>
            <a:spLocks noGrp="1"/>
          </p:cNvSpPr>
          <p:nvPr>
            <p:ph type="title"/>
          </p:nvPr>
        </p:nvSpPr>
        <p:spPr>
          <a:xfrm>
            <a:off x="431962" y="132269"/>
            <a:ext cx="4895533" cy="386260"/>
          </a:xfrm>
        </p:spPr>
        <p:txBody>
          <a:bodyPr/>
          <a:lstStyle/>
          <a:p>
            <a:r>
              <a:rPr lang="en-US"/>
              <a:t>Click to edit Master title style</a:t>
            </a:r>
          </a:p>
        </p:txBody>
      </p:sp>
      <p:sp>
        <p:nvSpPr>
          <p:cNvPr id="1052297" name="Picture Placeholder 3"/>
          <p:cNvSpPr>
            <a:spLocks noGrp="1"/>
          </p:cNvSpPr>
          <p:nvPr>
            <p:ph type="pic" sz="quarter" idx="10"/>
          </p:nvPr>
        </p:nvSpPr>
        <p:spPr>
          <a:xfrm>
            <a:off x="43196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298"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299" name="Content Placeholder 13"/>
          <p:cNvSpPr>
            <a:spLocks noGrp="1"/>
          </p:cNvSpPr>
          <p:nvPr>
            <p:ph sz="quarter" idx="18"/>
          </p:nvPr>
        </p:nvSpPr>
        <p:spPr>
          <a:xfrm>
            <a:off x="431962" y="1443482"/>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300" name="Content Placeholder 13"/>
          <p:cNvSpPr>
            <a:spLocks noGrp="1"/>
          </p:cNvSpPr>
          <p:nvPr>
            <p:ph sz="quarter" idx="19"/>
          </p:nvPr>
        </p:nvSpPr>
        <p:spPr>
          <a:xfrm>
            <a:off x="2925803" y="1443482"/>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105363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638"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639"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640"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641"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642"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643"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644"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645"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646"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647" name="Text Placeholder 4"/>
          <p:cNvSpPr>
            <a:spLocks noGrp="1"/>
          </p:cNvSpPr>
          <p:nvPr>
            <p:ph type="body" sz="quarter" idx="24"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105368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682"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683"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684"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685"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686"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687"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688"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689"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690"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105388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888"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89"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890"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891"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892"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893"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105371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718"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719"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720"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721"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722"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723"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724" name="Text Placeholder 4"/>
          <p:cNvSpPr>
            <a:spLocks noGrp="1"/>
          </p:cNvSpPr>
          <p:nvPr>
            <p:ph type="body" sz="quarter" idx="23"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105365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657"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658"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59"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660"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61"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662"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63"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3664"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65"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666"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67"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668"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69"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670"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71"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3672"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73"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674"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75"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676"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77"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678"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79"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3680"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105369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692"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693"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94"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695"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96"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697"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98"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3699"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00"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701"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02"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703"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04"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705"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06"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3707"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08"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709"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10"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711"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12"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713"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14"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3715"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16"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105357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579"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580"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581"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582"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583"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584"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585"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586"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587"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588"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589"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590"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59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592"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59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594"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59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596"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597"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105392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923"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924"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25"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926"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27"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928"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29"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930"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31"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932"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33"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934"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35"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936"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37"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938"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39"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940"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105362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62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625"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26"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627"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28"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629"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30"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631"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32"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633"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34"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635"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636"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105378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790"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791"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92"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793"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94"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795"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96"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797"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98"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799"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800"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801"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1052270" name="Title 1"/>
          <p:cNvSpPr>
            <a:spLocks noGrp="1"/>
          </p:cNvSpPr>
          <p:nvPr>
            <p:ph type="title"/>
          </p:nvPr>
        </p:nvSpPr>
        <p:spPr>
          <a:xfrm>
            <a:off x="431962" y="132269"/>
            <a:ext cx="4895533" cy="386260"/>
          </a:xfrm>
        </p:spPr>
        <p:txBody>
          <a:bodyPr/>
          <a:lstStyle/>
          <a:p>
            <a:r>
              <a:rPr lang="en-US"/>
              <a:t>Click to edit Master title style</a:t>
            </a:r>
          </a:p>
        </p:txBody>
      </p:sp>
      <p:sp>
        <p:nvSpPr>
          <p:cNvPr id="1052271" name="Picture Placeholder 3"/>
          <p:cNvSpPr>
            <a:spLocks noGrp="1"/>
          </p:cNvSpPr>
          <p:nvPr>
            <p:ph type="pic" sz="quarter" idx="10"/>
          </p:nvPr>
        </p:nvSpPr>
        <p:spPr>
          <a:xfrm>
            <a:off x="43196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272" name="Picture Placeholder 3"/>
          <p:cNvSpPr>
            <a:spLocks noGrp="1"/>
          </p:cNvSpPr>
          <p:nvPr>
            <p:ph type="pic" sz="quarter" idx="11"/>
          </p:nvPr>
        </p:nvSpPr>
        <p:spPr>
          <a:xfrm>
            <a:off x="2925081" y="660018"/>
            <a:ext cx="2402411" cy="695539"/>
          </a:xfrm>
          <a:solidFill>
            <a:schemeClr val="bg1">
              <a:lumMod val="90000"/>
              <a:lumOff val="10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273" name="Content Placeholder 13"/>
          <p:cNvSpPr>
            <a:spLocks noGrp="1"/>
          </p:cNvSpPr>
          <p:nvPr>
            <p:ph sz="quarter" idx="18"/>
          </p:nvPr>
        </p:nvSpPr>
        <p:spPr>
          <a:xfrm>
            <a:off x="431962" y="1443482"/>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274" name="Content Placeholder 13"/>
          <p:cNvSpPr>
            <a:spLocks noGrp="1"/>
          </p:cNvSpPr>
          <p:nvPr>
            <p:ph sz="quarter" idx="19"/>
          </p:nvPr>
        </p:nvSpPr>
        <p:spPr>
          <a:xfrm>
            <a:off x="2925803" y="1443482"/>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275" name="Text Placeholder 4"/>
          <p:cNvSpPr>
            <a:spLocks noGrp="1"/>
          </p:cNvSpPr>
          <p:nvPr>
            <p:ph type="body" sz="quarter" idx="20"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105398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984"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985"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86"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987"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88"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989"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90"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991"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92"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105376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762"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763"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64"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765"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66"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767"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68"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769"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105372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730"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731"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32"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733"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34"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735"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36"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105374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743"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744"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45"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746"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747"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748"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105394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942"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943"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44"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945"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46"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947"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48"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
        <p:nvSpPr>
          <p:cNvPr id="1053949"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3950"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105389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895"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3896"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897"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3898"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89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3900"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3901"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3902"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105357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572" name="Picture Placeholder 3"/>
          <p:cNvSpPr>
            <a:spLocks noGrp="1"/>
          </p:cNvSpPr>
          <p:nvPr>
            <p:ph type="pic" sz="quarter" idx="10"/>
          </p:nvPr>
        </p:nvSpPr>
        <p:spPr>
          <a:xfrm>
            <a:off x="431960"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3573" name="Picture Placeholder 3"/>
          <p:cNvSpPr>
            <a:spLocks noGrp="1"/>
          </p:cNvSpPr>
          <p:nvPr>
            <p:ph type="pic" sz="quarter" idx="11"/>
          </p:nvPr>
        </p:nvSpPr>
        <p:spPr>
          <a:xfrm>
            <a:off x="2956239"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3574" name="Text Placeholder 9"/>
          <p:cNvSpPr>
            <a:spLocks noGrp="1"/>
          </p:cNvSpPr>
          <p:nvPr>
            <p:ph type="body" sz="quarter" idx="14"/>
          </p:nvPr>
        </p:nvSpPr>
        <p:spPr>
          <a:xfrm>
            <a:off x="1638131"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575" name="Text Placeholder 9"/>
          <p:cNvSpPr>
            <a:spLocks noGrp="1"/>
          </p:cNvSpPr>
          <p:nvPr>
            <p:ph type="body" sz="quarter" idx="15"/>
          </p:nvPr>
        </p:nvSpPr>
        <p:spPr>
          <a:xfrm>
            <a:off x="4156039"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576" name="Text Placeholder 9"/>
          <p:cNvSpPr>
            <a:spLocks noGrp="1"/>
          </p:cNvSpPr>
          <p:nvPr>
            <p:ph type="body" sz="quarter" idx="16"/>
          </p:nvPr>
        </p:nvSpPr>
        <p:spPr>
          <a:xfrm>
            <a:off x="431959" y="2353089"/>
            <a:ext cx="2377624"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577" name="Text Placeholder 9"/>
          <p:cNvSpPr>
            <a:spLocks noGrp="1"/>
          </p:cNvSpPr>
          <p:nvPr>
            <p:ph type="body" sz="quarter" idx="17"/>
          </p:nvPr>
        </p:nvSpPr>
        <p:spPr>
          <a:xfrm>
            <a:off x="2956240" y="2353089"/>
            <a:ext cx="2371252"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2914" name="Title 1"/>
          <p:cNvSpPr>
            <a:spLocks noGrp="1"/>
          </p:cNvSpPr>
          <p:nvPr>
            <p:ph type="ctrTitle"/>
          </p:nvPr>
        </p:nvSpPr>
        <p:spPr>
          <a:xfrm>
            <a:off x="431961" y="1006530"/>
            <a:ext cx="4895533" cy="694519"/>
          </a:xfrm>
        </p:spPr>
        <p:txBody>
          <a:bodyPr>
            <a:normAutofit/>
          </a:bodyPr>
          <a:lstStyle>
            <a:lvl1pPr>
              <a:defRPr sz="1700"/>
            </a:lvl1pPr>
          </a:lstStyle>
          <a:p>
            <a:r>
              <a:rPr lang="en-US" dirty="0" smtClean="0"/>
              <a:t>Click to edit Master title style</a:t>
            </a:r>
            <a:endParaRPr lang="en-US" dirty="0"/>
          </a:p>
        </p:txBody>
      </p:sp>
      <p:sp>
        <p:nvSpPr>
          <p:cNvPr id="1052915" name="Subtitle 2"/>
          <p:cNvSpPr>
            <a:spLocks noGrp="1"/>
          </p:cNvSpPr>
          <p:nvPr>
            <p:ph type="subTitle" idx="1"/>
          </p:nvPr>
        </p:nvSpPr>
        <p:spPr>
          <a:xfrm>
            <a:off x="863919" y="1836050"/>
            <a:ext cx="4031615" cy="828022"/>
          </a:xfrm>
        </p:spPr>
        <p:txBody>
          <a:bodyPr/>
          <a:lstStyle>
            <a:lvl1pPr marL="0" indent="0" algn="ctr">
              <a:buNone/>
              <a:defRPr>
                <a:solidFill>
                  <a:schemeClr val="tx1">
                    <a:tint val="75000"/>
                  </a:schemeClr>
                </a:solidFill>
              </a:defRPr>
            </a:lvl1pPr>
            <a:lvl2pPr marL="287938" indent="0" algn="ctr">
              <a:buNone/>
              <a:defRPr>
                <a:solidFill>
                  <a:schemeClr val="tx1">
                    <a:tint val="75000"/>
                  </a:schemeClr>
                </a:solidFill>
              </a:defRPr>
            </a:lvl2pPr>
            <a:lvl3pPr marL="575875" indent="0" algn="ctr">
              <a:buNone/>
              <a:defRPr>
                <a:solidFill>
                  <a:schemeClr val="tx1">
                    <a:tint val="75000"/>
                  </a:schemeClr>
                </a:solidFill>
              </a:defRPr>
            </a:lvl3pPr>
            <a:lvl4pPr marL="863813" indent="0" algn="ctr">
              <a:buNone/>
              <a:defRPr>
                <a:solidFill>
                  <a:schemeClr val="tx1">
                    <a:tint val="75000"/>
                  </a:schemeClr>
                </a:solidFill>
              </a:defRPr>
            </a:lvl4pPr>
            <a:lvl5pPr marL="1151749" indent="0" algn="ctr">
              <a:buNone/>
              <a:defRPr>
                <a:solidFill>
                  <a:schemeClr val="tx1">
                    <a:tint val="75000"/>
                  </a:schemeClr>
                </a:solidFill>
              </a:defRPr>
            </a:lvl5pPr>
            <a:lvl6pPr marL="1439687" indent="0" algn="ctr">
              <a:buNone/>
              <a:defRPr>
                <a:solidFill>
                  <a:schemeClr val="tx1">
                    <a:tint val="75000"/>
                  </a:schemeClr>
                </a:solidFill>
              </a:defRPr>
            </a:lvl6pPr>
            <a:lvl7pPr marL="1727625" indent="0" algn="ctr">
              <a:buNone/>
              <a:defRPr>
                <a:solidFill>
                  <a:schemeClr val="tx1">
                    <a:tint val="75000"/>
                  </a:schemeClr>
                </a:solidFill>
              </a:defRPr>
            </a:lvl7pPr>
            <a:lvl8pPr marL="2015562" indent="0" algn="ctr">
              <a:buNone/>
              <a:defRPr>
                <a:solidFill>
                  <a:schemeClr val="tx1">
                    <a:tint val="75000"/>
                  </a:schemeClr>
                </a:solidFill>
              </a:defRPr>
            </a:lvl8pPr>
            <a:lvl9pPr marL="2303499"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52857" name="Title 1"/>
          <p:cNvSpPr>
            <a:spLocks noGrp="1"/>
          </p:cNvSpPr>
          <p:nvPr>
            <p:ph type="title"/>
          </p:nvPr>
        </p:nvSpPr>
        <p:spPr/>
        <p:txBody>
          <a:bodyPr/>
          <a:lstStyle/>
          <a:p>
            <a:r>
              <a:rPr lang="en-US" dirty="0" smtClean="0"/>
              <a:t>Click to edit Master title style</a:t>
            </a:r>
            <a:endParaRPr lang="en-US" dirty="0"/>
          </a:p>
        </p:txBody>
      </p:sp>
      <p:sp>
        <p:nvSpPr>
          <p:cNvPr id="1052858" name="Content Placeholder 2"/>
          <p:cNvSpPr>
            <a:spLocks noGrp="1"/>
          </p:cNvSpPr>
          <p:nvPr>
            <p:ph idx="1"/>
          </p:nvPr>
        </p:nvSpPr>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1052608" name="Title 1"/>
          <p:cNvSpPr>
            <a:spLocks noGrp="1"/>
          </p:cNvSpPr>
          <p:nvPr>
            <p:ph type="title"/>
          </p:nvPr>
        </p:nvSpPr>
        <p:spPr/>
        <p:txBody>
          <a:bodyPr/>
          <a:lstStyle/>
          <a:p>
            <a:r>
              <a:rPr lang="en-US" smtClean="0"/>
              <a:t>Click to edit Master title style</a:t>
            </a:r>
            <a:endParaRPr lang="en-US"/>
          </a:p>
        </p:txBody>
      </p:sp>
      <p:sp>
        <p:nvSpPr>
          <p:cNvPr id="1052609" name="Content Placeholder 2"/>
          <p:cNvSpPr>
            <a:spLocks noGrp="1"/>
          </p:cNvSpPr>
          <p:nvPr>
            <p:ph idx="1"/>
          </p:nvPr>
        </p:nvSpPr>
        <p:spPr>
          <a:xfrm>
            <a:off x="431961" y="686201"/>
            <a:ext cx="4895533" cy="2186310"/>
          </a:xfrm>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10"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1052058" name="Title 1"/>
          <p:cNvSpPr>
            <a:spLocks noGrp="1"/>
          </p:cNvSpPr>
          <p:nvPr>
            <p:ph type="title"/>
          </p:nvPr>
        </p:nvSpPr>
        <p:spPr>
          <a:xfrm>
            <a:off x="431962" y="132269"/>
            <a:ext cx="4895533" cy="386260"/>
          </a:xfrm>
        </p:spPr>
        <p:txBody>
          <a:bodyPr/>
          <a:lstStyle/>
          <a:p>
            <a:r>
              <a:rPr lang="en-US"/>
              <a:t>Click to edit Master title style</a:t>
            </a:r>
          </a:p>
        </p:txBody>
      </p:sp>
      <p:sp>
        <p:nvSpPr>
          <p:cNvPr id="1052059"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060"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61"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62"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63"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64"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65"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66"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67"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068"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69"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70"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1052526" name="Title 1"/>
          <p:cNvSpPr>
            <a:spLocks noGrp="1"/>
          </p:cNvSpPr>
          <p:nvPr>
            <p:ph type="title"/>
          </p:nvPr>
        </p:nvSpPr>
        <p:spPr/>
        <p:txBody>
          <a:bodyPr/>
          <a:lstStyle/>
          <a:p>
            <a:r>
              <a:rPr lang="en-US" dirty="0" smtClean="0"/>
              <a:t>Click to edit Master title style</a:t>
            </a:r>
            <a:endParaRPr lang="en-US" dirty="0"/>
          </a:p>
        </p:txBody>
      </p:sp>
      <p:sp>
        <p:nvSpPr>
          <p:cNvPr id="1052527" name="Content Placeholder 2"/>
          <p:cNvSpPr>
            <a:spLocks noGrp="1"/>
          </p:cNvSpPr>
          <p:nvPr>
            <p:ph idx="1"/>
          </p:nvPr>
        </p:nvSpPr>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24951" indent="-116975">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1053015" name="Title 1"/>
          <p:cNvSpPr>
            <a:spLocks noGrp="1"/>
          </p:cNvSpPr>
          <p:nvPr>
            <p:ph type="title"/>
          </p:nvPr>
        </p:nvSpPr>
        <p:spPr/>
        <p:txBody>
          <a:bodyPr/>
          <a:lstStyle/>
          <a:p>
            <a:r>
              <a:rPr lang="en-US" smtClean="0"/>
              <a:t>Click to edit Master title style</a:t>
            </a:r>
            <a:endParaRPr lang="en-US"/>
          </a:p>
        </p:txBody>
      </p:sp>
      <p:sp>
        <p:nvSpPr>
          <p:cNvPr id="1053016" name="Content Placeholder 2"/>
          <p:cNvSpPr>
            <a:spLocks noGrp="1"/>
          </p:cNvSpPr>
          <p:nvPr>
            <p:ph idx="1"/>
          </p:nvPr>
        </p:nvSpPr>
        <p:spPr>
          <a:xfrm>
            <a:off x="431961" y="686201"/>
            <a:ext cx="4895533" cy="2186310"/>
          </a:xfrm>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15953" indent="-107976">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017"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052974" name="Title 1"/>
          <p:cNvSpPr>
            <a:spLocks noGrp="1"/>
          </p:cNvSpPr>
          <p:nvPr>
            <p:ph type="title"/>
          </p:nvPr>
        </p:nvSpPr>
        <p:spPr/>
        <p:txBody>
          <a:bodyPr/>
          <a:lstStyle/>
          <a:p>
            <a:r>
              <a:rPr lang="en-US" smtClean="0"/>
              <a:t>Click to edit Master title style</a:t>
            </a:r>
            <a:endParaRPr lang="en-US"/>
          </a:p>
        </p:txBody>
      </p:sp>
      <p:sp>
        <p:nvSpPr>
          <p:cNvPr id="1052975" name="Content Placeholder 2"/>
          <p:cNvSpPr>
            <a:spLocks noGrp="1"/>
          </p:cNvSpPr>
          <p:nvPr>
            <p:ph sz="half" idx="1"/>
          </p:nvPr>
        </p:nvSpPr>
        <p:spPr>
          <a:xfrm>
            <a:off x="431959"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976" name="Content Placeholder 3"/>
          <p:cNvSpPr>
            <a:spLocks noGrp="1"/>
          </p:cNvSpPr>
          <p:nvPr>
            <p:ph sz="half" idx="2"/>
          </p:nvPr>
        </p:nvSpPr>
        <p:spPr>
          <a:xfrm>
            <a:off x="2927720"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977"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052944" name="Title 1"/>
          <p:cNvSpPr>
            <a:spLocks noGrp="1"/>
          </p:cNvSpPr>
          <p:nvPr>
            <p:ph type="title"/>
          </p:nvPr>
        </p:nvSpPr>
        <p:spPr/>
        <p:txBody>
          <a:bodyPr/>
          <a:lstStyle/>
          <a:p>
            <a:r>
              <a:rPr lang="en-US" smtClean="0"/>
              <a:t>Click to edit Master title style</a:t>
            </a:r>
            <a:endParaRPr lang="en-US"/>
          </a:p>
        </p:txBody>
      </p:sp>
      <p:sp>
        <p:nvSpPr>
          <p:cNvPr id="1052945" name="Content Placeholder 2"/>
          <p:cNvSpPr>
            <a:spLocks noGrp="1"/>
          </p:cNvSpPr>
          <p:nvPr>
            <p:ph sz="half" idx="1"/>
          </p:nvPr>
        </p:nvSpPr>
        <p:spPr>
          <a:xfrm>
            <a:off x="431959"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946" name="Content Placeholder 3"/>
          <p:cNvSpPr>
            <a:spLocks noGrp="1"/>
          </p:cNvSpPr>
          <p:nvPr>
            <p:ph sz="half" idx="2"/>
          </p:nvPr>
        </p:nvSpPr>
        <p:spPr>
          <a:xfrm>
            <a:off x="2927720"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2777" name="Title 1"/>
          <p:cNvSpPr>
            <a:spLocks noGrp="1"/>
          </p:cNvSpPr>
          <p:nvPr>
            <p:ph type="title"/>
          </p:nvPr>
        </p:nvSpPr>
        <p:spPr/>
        <p:txBody>
          <a:bodyPr/>
          <a:lstStyle/>
          <a:p>
            <a:r>
              <a:rPr lang="en-US" smtClean="0"/>
              <a:t>Click to edit Master title style</a:t>
            </a:r>
            <a:endParaRPr lang="en-US"/>
          </a:p>
        </p:txBody>
      </p:sp>
      <p:sp>
        <p:nvSpPr>
          <p:cNvPr id="1052778" name="Text Placeholder 2"/>
          <p:cNvSpPr>
            <a:spLocks noGrp="1"/>
          </p:cNvSpPr>
          <p:nvPr>
            <p:ph type="body" idx="1"/>
          </p:nvPr>
        </p:nvSpPr>
        <p:spPr>
          <a:xfrm>
            <a:off x="431959" y="567538"/>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2779" name="Content Placeholder 3"/>
          <p:cNvSpPr>
            <a:spLocks noGrp="1"/>
          </p:cNvSpPr>
          <p:nvPr>
            <p:ph sz="half" idx="2"/>
          </p:nvPr>
        </p:nvSpPr>
        <p:spPr>
          <a:xfrm>
            <a:off x="431959" y="737163"/>
            <a:ext cx="2400771"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780" name="Text Placeholder 4"/>
          <p:cNvSpPr>
            <a:spLocks noGrp="1"/>
          </p:cNvSpPr>
          <p:nvPr>
            <p:ph type="body" sz="quarter" idx="3"/>
          </p:nvPr>
        </p:nvSpPr>
        <p:spPr>
          <a:xfrm>
            <a:off x="2925722" y="567538"/>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2781" name="Content Placeholder 5"/>
          <p:cNvSpPr>
            <a:spLocks noGrp="1"/>
          </p:cNvSpPr>
          <p:nvPr>
            <p:ph sz="quarter" idx="4"/>
          </p:nvPr>
        </p:nvSpPr>
        <p:spPr>
          <a:xfrm>
            <a:off x="2925722" y="737163"/>
            <a:ext cx="2401770"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1052672" name="Title 1"/>
          <p:cNvSpPr>
            <a:spLocks noGrp="1"/>
          </p:cNvSpPr>
          <p:nvPr>
            <p:ph type="title"/>
          </p:nvPr>
        </p:nvSpPr>
        <p:spPr/>
        <p:txBody>
          <a:bodyPr/>
          <a:lstStyle/>
          <a:p>
            <a:r>
              <a:rPr lang="en-US" smtClean="0"/>
              <a:t>Click to edit Master title style</a:t>
            </a:r>
            <a:endParaRPr lang="en-US"/>
          </a:p>
        </p:txBody>
      </p:sp>
      <p:sp>
        <p:nvSpPr>
          <p:cNvPr id="1052673" name="Text Placeholder 2"/>
          <p:cNvSpPr>
            <a:spLocks noGrp="1"/>
          </p:cNvSpPr>
          <p:nvPr>
            <p:ph type="body" idx="1"/>
          </p:nvPr>
        </p:nvSpPr>
        <p:spPr>
          <a:xfrm>
            <a:off x="431959" y="682384"/>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2674" name="Content Placeholder 3"/>
          <p:cNvSpPr>
            <a:spLocks noGrp="1"/>
          </p:cNvSpPr>
          <p:nvPr>
            <p:ph sz="half" idx="2"/>
          </p:nvPr>
        </p:nvSpPr>
        <p:spPr>
          <a:xfrm>
            <a:off x="431959" y="852010"/>
            <a:ext cx="2400771"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75" name="Text Placeholder 4"/>
          <p:cNvSpPr>
            <a:spLocks noGrp="1"/>
          </p:cNvSpPr>
          <p:nvPr>
            <p:ph type="body" sz="quarter" idx="3"/>
          </p:nvPr>
        </p:nvSpPr>
        <p:spPr>
          <a:xfrm>
            <a:off x="2925722" y="682384"/>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2676" name="Content Placeholder 5"/>
          <p:cNvSpPr>
            <a:spLocks noGrp="1"/>
          </p:cNvSpPr>
          <p:nvPr>
            <p:ph sz="quarter" idx="4"/>
          </p:nvPr>
        </p:nvSpPr>
        <p:spPr>
          <a:xfrm>
            <a:off x="2925722" y="852010"/>
            <a:ext cx="2401770"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77"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2947"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1053013" name="Title 1"/>
          <p:cNvSpPr>
            <a:spLocks noGrp="1"/>
          </p:cNvSpPr>
          <p:nvPr>
            <p:ph type="title"/>
          </p:nvPr>
        </p:nvSpPr>
        <p:spPr/>
        <p:txBody>
          <a:bodyPr/>
          <a:lstStyle/>
          <a:p>
            <a:r>
              <a:rPr lang="en-US" dirty="0" smtClean="0"/>
              <a:t>Click to edit Master title style</a:t>
            </a:r>
            <a:endParaRPr lang="en-US" dirty="0"/>
          </a:p>
        </p:txBody>
      </p:sp>
      <p:sp>
        <p:nvSpPr>
          <p:cNvPr id="1053014"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1052744" name="Picture Placeholder 3"/>
          <p:cNvSpPr>
            <a:spLocks noGrp="1"/>
          </p:cNvSpPr>
          <p:nvPr>
            <p:ph type="pic" sz="quarter" idx="10"/>
          </p:nvPr>
        </p:nvSpPr>
        <p:spPr>
          <a:xfrm>
            <a:off x="0" y="0"/>
            <a:ext cx="1447062" cy="1624364"/>
          </a:xfrm>
        </p:spPr>
        <p:txBody>
          <a:bodyPr lIns="182862" tIns="91430" rIns="182862" bIns="91430"/>
          <a:lstStyle>
            <a:lvl1pPr marL="0" indent="0">
              <a:buFontTx/>
              <a:buNone/>
            </a:lvl1pPr>
          </a:lstStyle>
          <a:p>
            <a:endParaRPr lang="en-US"/>
          </a:p>
        </p:txBody>
      </p:sp>
      <p:sp>
        <p:nvSpPr>
          <p:cNvPr id="1052745" name="Picture Placeholder 3"/>
          <p:cNvSpPr>
            <a:spLocks noGrp="1"/>
          </p:cNvSpPr>
          <p:nvPr>
            <p:ph type="pic" sz="quarter" idx="11"/>
          </p:nvPr>
        </p:nvSpPr>
        <p:spPr>
          <a:xfrm>
            <a:off x="1440342" y="0"/>
            <a:ext cx="1447062" cy="1624364"/>
          </a:xfrm>
        </p:spPr>
        <p:txBody>
          <a:bodyPr lIns="182862" tIns="91430" rIns="182862" bIns="91430"/>
          <a:lstStyle>
            <a:lvl1pPr marL="0" indent="0">
              <a:buFontTx/>
              <a:buNone/>
            </a:lvl1pPr>
          </a:lstStyle>
          <a:p>
            <a:endParaRPr lang="en-US"/>
          </a:p>
        </p:txBody>
      </p:sp>
      <p:sp>
        <p:nvSpPr>
          <p:cNvPr id="1052746" name="Picture Placeholder 3"/>
          <p:cNvSpPr>
            <a:spLocks noGrp="1"/>
          </p:cNvSpPr>
          <p:nvPr>
            <p:ph type="pic" sz="quarter" idx="12"/>
          </p:nvPr>
        </p:nvSpPr>
        <p:spPr>
          <a:xfrm>
            <a:off x="2880685" y="0"/>
            <a:ext cx="1447062" cy="1624364"/>
          </a:xfrm>
        </p:spPr>
        <p:txBody>
          <a:bodyPr lIns="182862" tIns="91430" rIns="182862" bIns="91430"/>
          <a:lstStyle>
            <a:lvl1pPr marL="0" indent="0">
              <a:buFontTx/>
              <a:buNone/>
            </a:lvl1pPr>
          </a:lstStyle>
          <a:p>
            <a:endParaRPr lang="en-US"/>
          </a:p>
        </p:txBody>
      </p:sp>
      <p:sp>
        <p:nvSpPr>
          <p:cNvPr id="1052747" name="Picture Placeholder 3"/>
          <p:cNvSpPr>
            <a:spLocks noGrp="1"/>
          </p:cNvSpPr>
          <p:nvPr>
            <p:ph type="pic" sz="quarter" idx="13"/>
          </p:nvPr>
        </p:nvSpPr>
        <p:spPr>
          <a:xfrm>
            <a:off x="4321027" y="0"/>
            <a:ext cx="1447062" cy="1624364"/>
          </a:xfrm>
        </p:spPr>
        <p:txBody>
          <a:bodyPr lIns="182862" tIns="91430" rIns="182862" bIns="91430"/>
          <a:lstStyle>
            <a:lvl1pPr marL="0" indent="0">
              <a:buFontTx/>
              <a:buNone/>
            </a:lvl1pPr>
          </a:lstStyle>
          <a:p>
            <a:endParaRPr lang="en-US"/>
          </a:p>
        </p:txBody>
      </p:sp>
      <p:sp>
        <p:nvSpPr>
          <p:cNvPr id="1052748" name="Picture Placeholder 3"/>
          <p:cNvSpPr>
            <a:spLocks noGrp="1"/>
          </p:cNvSpPr>
          <p:nvPr>
            <p:ph type="pic" sz="quarter" idx="15"/>
          </p:nvPr>
        </p:nvSpPr>
        <p:spPr>
          <a:xfrm>
            <a:off x="0" y="1615724"/>
            <a:ext cx="1447062" cy="1624364"/>
          </a:xfrm>
        </p:spPr>
        <p:txBody>
          <a:bodyPr lIns="182862" tIns="91430" rIns="182862" bIns="91430"/>
          <a:lstStyle>
            <a:lvl1pPr marL="0" indent="0">
              <a:buFontTx/>
              <a:buNone/>
            </a:lvl1pPr>
          </a:lstStyle>
          <a:p>
            <a:endParaRPr lang="en-US"/>
          </a:p>
        </p:txBody>
      </p:sp>
      <p:sp>
        <p:nvSpPr>
          <p:cNvPr id="1052749" name="Picture Placeholder 3"/>
          <p:cNvSpPr>
            <a:spLocks noGrp="1"/>
          </p:cNvSpPr>
          <p:nvPr>
            <p:ph type="pic" sz="quarter" idx="16"/>
          </p:nvPr>
        </p:nvSpPr>
        <p:spPr>
          <a:xfrm>
            <a:off x="1440342" y="1615724"/>
            <a:ext cx="1447062" cy="1624364"/>
          </a:xfrm>
        </p:spPr>
        <p:txBody>
          <a:bodyPr lIns="182862" tIns="91430" rIns="182862" bIns="91430"/>
          <a:lstStyle>
            <a:lvl1pPr marL="0" indent="0">
              <a:buFontTx/>
              <a:buNone/>
            </a:lvl1pPr>
          </a:lstStyle>
          <a:p>
            <a:endParaRPr lang="en-US"/>
          </a:p>
        </p:txBody>
      </p:sp>
      <p:sp>
        <p:nvSpPr>
          <p:cNvPr id="1052750" name="Picture Placeholder 3"/>
          <p:cNvSpPr>
            <a:spLocks noGrp="1"/>
          </p:cNvSpPr>
          <p:nvPr>
            <p:ph type="pic" sz="quarter" idx="17"/>
          </p:nvPr>
        </p:nvSpPr>
        <p:spPr>
          <a:xfrm>
            <a:off x="2880685" y="1615724"/>
            <a:ext cx="1447062" cy="1624364"/>
          </a:xfrm>
        </p:spPr>
        <p:txBody>
          <a:bodyPr lIns="182862" tIns="91430" rIns="182862" bIns="91430"/>
          <a:lstStyle>
            <a:lvl1pPr marL="0" indent="0">
              <a:buFontTx/>
              <a:buNone/>
            </a:lvl1pPr>
          </a:lstStyle>
          <a:p>
            <a:endParaRPr lang="en-US"/>
          </a:p>
        </p:txBody>
      </p:sp>
      <p:sp>
        <p:nvSpPr>
          <p:cNvPr id="1052751" name="Picture Placeholder 3"/>
          <p:cNvSpPr>
            <a:spLocks noGrp="1"/>
          </p:cNvSpPr>
          <p:nvPr>
            <p:ph type="pic" sz="quarter" idx="18"/>
          </p:nvPr>
        </p:nvSpPr>
        <p:spPr>
          <a:xfrm>
            <a:off x="4321027" y="1615724"/>
            <a:ext cx="1447062" cy="1624364"/>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1052071" name="Title 1"/>
          <p:cNvSpPr>
            <a:spLocks noGrp="1"/>
          </p:cNvSpPr>
          <p:nvPr>
            <p:ph type="title"/>
          </p:nvPr>
        </p:nvSpPr>
        <p:spPr>
          <a:xfrm>
            <a:off x="431962" y="132269"/>
            <a:ext cx="4895533" cy="386260"/>
          </a:xfrm>
        </p:spPr>
        <p:txBody>
          <a:bodyPr/>
          <a:lstStyle/>
          <a:p>
            <a:r>
              <a:rPr lang="en-US"/>
              <a:t>Click to edit Master title style</a:t>
            </a:r>
          </a:p>
        </p:txBody>
      </p:sp>
      <p:sp>
        <p:nvSpPr>
          <p:cNvPr id="1052072" name="Picture Placeholder 3"/>
          <p:cNvSpPr>
            <a:spLocks noGrp="1"/>
          </p:cNvSpPr>
          <p:nvPr>
            <p:ph type="pic" sz="quarter" idx="10"/>
          </p:nvPr>
        </p:nvSpPr>
        <p:spPr>
          <a:xfrm>
            <a:off x="431479" y="660018"/>
            <a:ext cx="1151890" cy="697420"/>
          </a:xfrm>
          <a:solidFill>
            <a:schemeClr val="bg1">
              <a:lumMod val="90000"/>
              <a:lumOff val="10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073" name="Picture Placeholder 3"/>
          <p:cNvSpPr>
            <a:spLocks noGrp="1"/>
          </p:cNvSpPr>
          <p:nvPr>
            <p:ph type="pic" sz="quarter" idx="11"/>
          </p:nvPr>
        </p:nvSpPr>
        <p:spPr>
          <a:xfrm>
            <a:off x="1679360" y="660018"/>
            <a:ext cx="1151890" cy="69742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74" name="Picture Placeholder 3"/>
          <p:cNvSpPr>
            <a:spLocks noGrp="1"/>
          </p:cNvSpPr>
          <p:nvPr>
            <p:ph type="pic" sz="quarter" idx="12"/>
          </p:nvPr>
        </p:nvSpPr>
        <p:spPr>
          <a:xfrm>
            <a:off x="2927240" y="660018"/>
            <a:ext cx="1151890" cy="69742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75" name="Picture Placeholder 3"/>
          <p:cNvSpPr>
            <a:spLocks noGrp="1"/>
          </p:cNvSpPr>
          <p:nvPr>
            <p:ph type="pic" sz="quarter" idx="13"/>
          </p:nvPr>
        </p:nvSpPr>
        <p:spPr>
          <a:xfrm>
            <a:off x="4175121" y="660018"/>
            <a:ext cx="1151890" cy="69742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76"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77"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78"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79"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80" name="Picture Placeholder 3"/>
          <p:cNvSpPr>
            <a:spLocks noGrp="1"/>
          </p:cNvSpPr>
          <p:nvPr>
            <p:ph type="pic" sz="quarter" idx="22"/>
          </p:nvPr>
        </p:nvSpPr>
        <p:spPr>
          <a:xfrm>
            <a:off x="431479" y="1444293"/>
            <a:ext cx="1151890" cy="697420"/>
          </a:xfrm>
          <a:solidFill>
            <a:schemeClr val="bg1">
              <a:lumMod val="90000"/>
              <a:lumOff val="10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081" name="Picture Placeholder 3"/>
          <p:cNvSpPr>
            <a:spLocks noGrp="1"/>
          </p:cNvSpPr>
          <p:nvPr>
            <p:ph type="pic" sz="quarter" idx="23"/>
          </p:nvPr>
        </p:nvSpPr>
        <p:spPr>
          <a:xfrm>
            <a:off x="1679360" y="1444293"/>
            <a:ext cx="1151890" cy="69742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82" name="Picture Placeholder 3"/>
          <p:cNvSpPr>
            <a:spLocks noGrp="1"/>
          </p:cNvSpPr>
          <p:nvPr>
            <p:ph type="pic" sz="quarter" idx="24"/>
          </p:nvPr>
        </p:nvSpPr>
        <p:spPr>
          <a:xfrm>
            <a:off x="2927240" y="1444293"/>
            <a:ext cx="1151890" cy="69742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83" name="Picture Placeholder 3"/>
          <p:cNvSpPr>
            <a:spLocks noGrp="1"/>
          </p:cNvSpPr>
          <p:nvPr>
            <p:ph type="pic" sz="quarter" idx="25"/>
          </p:nvPr>
        </p:nvSpPr>
        <p:spPr>
          <a:xfrm>
            <a:off x="4175121" y="1444293"/>
            <a:ext cx="1151890" cy="69742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84" name="Text Placeholder 4"/>
          <p:cNvSpPr>
            <a:spLocks noGrp="1"/>
          </p:cNvSpPr>
          <p:nvPr>
            <p:ph type="body" sz="quarter" idx="26"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1052922" name="Picture Placeholder 3"/>
          <p:cNvSpPr>
            <a:spLocks noGrp="1"/>
          </p:cNvSpPr>
          <p:nvPr>
            <p:ph type="pic" sz="quarter" idx="10"/>
          </p:nvPr>
        </p:nvSpPr>
        <p:spPr>
          <a:xfrm>
            <a:off x="0" y="2"/>
            <a:ext cx="1153330" cy="1084349"/>
          </a:xfrm>
        </p:spPr>
        <p:txBody>
          <a:bodyPr lIns="182862" tIns="91430" rIns="182862" bIns="91430"/>
          <a:lstStyle>
            <a:lvl1pPr marL="0" indent="0">
              <a:buFontTx/>
              <a:buNone/>
            </a:lvl1pPr>
          </a:lstStyle>
          <a:p>
            <a:endParaRPr lang="en-US" dirty="0"/>
          </a:p>
        </p:txBody>
      </p:sp>
      <p:sp>
        <p:nvSpPr>
          <p:cNvPr id="1052923" name="Picture Placeholder 3"/>
          <p:cNvSpPr>
            <a:spLocks noGrp="1"/>
          </p:cNvSpPr>
          <p:nvPr>
            <p:ph type="pic" sz="quarter" idx="11"/>
          </p:nvPr>
        </p:nvSpPr>
        <p:spPr>
          <a:xfrm>
            <a:off x="1151530" y="2"/>
            <a:ext cx="1153330" cy="1084349"/>
          </a:xfrm>
        </p:spPr>
        <p:txBody>
          <a:bodyPr lIns="182862" tIns="91430" rIns="182862" bIns="91430"/>
          <a:lstStyle>
            <a:lvl1pPr marL="0" indent="0">
              <a:buFontTx/>
              <a:buNone/>
            </a:lvl1pPr>
          </a:lstStyle>
          <a:p>
            <a:endParaRPr lang="en-US"/>
          </a:p>
        </p:txBody>
      </p:sp>
      <p:sp>
        <p:nvSpPr>
          <p:cNvPr id="1052924" name="Picture Placeholder 3"/>
          <p:cNvSpPr>
            <a:spLocks noGrp="1"/>
          </p:cNvSpPr>
          <p:nvPr>
            <p:ph type="pic" sz="quarter" idx="12"/>
          </p:nvPr>
        </p:nvSpPr>
        <p:spPr>
          <a:xfrm>
            <a:off x="2303060" y="2"/>
            <a:ext cx="1153330" cy="1084349"/>
          </a:xfrm>
        </p:spPr>
        <p:txBody>
          <a:bodyPr lIns="182862" tIns="91430" rIns="182862" bIns="91430"/>
          <a:lstStyle>
            <a:lvl1pPr marL="0" indent="0">
              <a:buFontTx/>
              <a:buNone/>
            </a:lvl1pPr>
          </a:lstStyle>
          <a:p>
            <a:endParaRPr lang="en-US"/>
          </a:p>
        </p:txBody>
      </p:sp>
      <p:sp>
        <p:nvSpPr>
          <p:cNvPr id="1052925" name="Picture Placeholder 3"/>
          <p:cNvSpPr>
            <a:spLocks noGrp="1"/>
          </p:cNvSpPr>
          <p:nvPr>
            <p:ph type="pic" sz="quarter" idx="13"/>
          </p:nvPr>
        </p:nvSpPr>
        <p:spPr>
          <a:xfrm>
            <a:off x="3454590" y="2"/>
            <a:ext cx="1153330" cy="1084349"/>
          </a:xfrm>
        </p:spPr>
        <p:txBody>
          <a:bodyPr lIns="182862" tIns="91430" rIns="182862" bIns="91430"/>
          <a:lstStyle>
            <a:lvl1pPr marL="0" indent="0">
              <a:buFontTx/>
              <a:buNone/>
            </a:lvl1pPr>
          </a:lstStyle>
          <a:p>
            <a:endParaRPr lang="en-US"/>
          </a:p>
        </p:txBody>
      </p:sp>
      <p:sp>
        <p:nvSpPr>
          <p:cNvPr id="1052926" name="Picture Placeholder 3"/>
          <p:cNvSpPr>
            <a:spLocks noGrp="1"/>
          </p:cNvSpPr>
          <p:nvPr>
            <p:ph type="pic" sz="quarter" idx="14"/>
          </p:nvPr>
        </p:nvSpPr>
        <p:spPr>
          <a:xfrm>
            <a:off x="4606120" y="2"/>
            <a:ext cx="1153330" cy="1084349"/>
          </a:xfrm>
        </p:spPr>
        <p:txBody>
          <a:bodyPr lIns="182862" tIns="91430" rIns="182862" bIns="91430"/>
          <a:lstStyle>
            <a:lvl1pPr marL="0" indent="0">
              <a:buFontTx/>
              <a:buNone/>
            </a:lvl1pPr>
          </a:lstStyle>
          <a:p>
            <a:endParaRPr lang="en-US"/>
          </a:p>
        </p:txBody>
      </p:sp>
      <p:sp>
        <p:nvSpPr>
          <p:cNvPr id="1052927" name="Picture Placeholder 3"/>
          <p:cNvSpPr>
            <a:spLocks noGrp="1"/>
          </p:cNvSpPr>
          <p:nvPr>
            <p:ph type="pic" sz="quarter" idx="15"/>
          </p:nvPr>
        </p:nvSpPr>
        <p:spPr>
          <a:xfrm>
            <a:off x="0" y="1077872"/>
            <a:ext cx="1153330" cy="1084349"/>
          </a:xfrm>
        </p:spPr>
        <p:txBody>
          <a:bodyPr lIns="182862" tIns="91430" rIns="182862" bIns="91430"/>
          <a:lstStyle>
            <a:lvl1pPr marL="0" indent="0">
              <a:buFontTx/>
              <a:buNone/>
            </a:lvl1pPr>
          </a:lstStyle>
          <a:p>
            <a:endParaRPr lang="en-US" dirty="0"/>
          </a:p>
        </p:txBody>
      </p:sp>
      <p:sp>
        <p:nvSpPr>
          <p:cNvPr id="1052928" name="Picture Placeholder 3"/>
          <p:cNvSpPr>
            <a:spLocks noGrp="1"/>
          </p:cNvSpPr>
          <p:nvPr>
            <p:ph type="pic" sz="quarter" idx="16"/>
          </p:nvPr>
        </p:nvSpPr>
        <p:spPr>
          <a:xfrm>
            <a:off x="1151530" y="1077872"/>
            <a:ext cx="1153330" cy="1084349"/>
          </a:xfrm>
        </p:spPr>
        <p:txBody>
          <a:bodyPr lIns="182862" tIns="91430" rIns="182862" bIns="91430"/>
          <a:lstStyle>
            <a:lvl1pPr marL="0" indent="0">
              <a:buFontTx/>
              <a:buNone/>
            </a:lvl1pPr>
          </a:lstStyle>
          <a:p>
            <a:endParaRPr lang="en-US"/>
          </a:p>
        </p:txBody>
      </p:sp>
      <p:sp>
        <p:nvSpPr>
          <p:cNvPr id="1052929" name="Picture Placeholder 3"/>
          <p:cNvSpPr>
            <a:spLocks noGrp="1"/>
          </p:cNvSpPr>
          <p:nvPr>
            <p:ph type="pic" sz="quarter" idx="17"/>
          </p:nvPr>
        </p:nvSpPr>
        <p:spPr>
          <a:xfrm>
            <a:off x="2303060" y="1077872"/>
            <a:ext cx="1153330" cy="1084349"/>
          </a:xfrm>
        </p:spPr>
        <p:txBody>
          <a:bodyPr lIns="182862" tIns="91430" rIns="182862" bIns="91430"/>
          <a:lstStyle>
            <a:lvl1pPr marL="0" indent="0">
              <a:buFontTx/>
              <a:buNone/>
            </a:lvl1pPr>
          </a:lstStyle>
          <a:p>
            <a:endParaRPr lang="en-US"/>
          </a:p>
        </p:txBody>
      </p:sp>
      <p:sp>
        <p:nvSpPr>
          <p:cNvPr id="1052930" name="Picture Placeholder 3"/>
          <p:cNvSpPr>
            <a:spLocks noGrp="1"/>
          </p:cNvSpPr>
          <p:nvPr>
            <p:ph type="pic" sz="quarter" idx="18"/>
          </p:nvPr>
        </p:nvSpPr>
        <p:spPr>
          <a:xfrm>
            <a:off x="3454590" y="1077872"/>
            <a:ext cx="1153330" cy="1084349"/>
          </a:xfrm>
        </p:spPr>
        <p:txBody>
          <a:bodyPr lIns="182862" tIns="91430" rIns="182862" bIns="91430"/>
          <a:lstStyle>
            <a:lvl1pPr marL="0" indent="0">
              <a:buFontTx/>
              <a:buNone/>
            </a:lvl1pPr>
          </a:lstStyle>
          <a:p>
            <a:endParaRPr lang="en-US"/>
          </a:p>
        </p:txBody>
      </p:sp>
      <p:sp>
        <p:nvSpPr>
          <p:cNvPr id="1052931" name="Picture Placeholder 3"/>
          <p:cNvSpPr>
            <a:spLocks noGrp="1"/>
          </p:cNvSpPr>
          <p:nvPr>
            <p:ph type="pic" sz="quarter" idx="19"/>
          </p:nvPr>
        </p:nvSpPr>
        <p:spPr>
          <a:xfrm>
            <a:off x="4606120" y="1077872"/>
            <a:ext cx="1153330" cy="1084349"/>
          </a:xfrm>
        </p:spPr>
        <p:txBody>
          <a:bodyPr lIns="182862" tIns="91430" rIns="182862" bIns="91430"/>
          <a:lstStyle>
            <a:lvl1pPr marL="0" indent="0">
              <a:buFontTx/>
              <a:buNone/>
            </a:lvl1pPr>
          </a:lstStyle>
          <a:p>
            <a:endParaRPr lang="en-US"/>
          </a:p>
        </p:txBody>
      </p:sp>
      <p:sp>
        <p:nvSpPr>
          <p:cNvPr id="1052932" name="Picture Placeholder 3"/>
          <p:cNvSpPr>
            <a:spLocks noGrp="1"/>
          </p:cNvSpPr>
          <p:nvPr>
            <p:ph type="pic" sz="quarter" idx="20"/>
          </p:nvPr>
        </p:nvSpPr>
        <p:spPr>
          <a:xfrm>
            <a:off x="0" y="2155741"/>
            <a:ext cx="1153330" cy="1084349"/>
          </a:xfrm>
        </p:spPr>
        <p:txBody>
          <a:bodyPr lIns="182862" tIns="91430" rIns="182862" bIns="91430"/>
          <a:lstStyle>
            <a:lvl1pPr marL="0" indent="0">
              <a:buFontTx/>
              <a:buNone/>
            </a:lvl1pPr>
          </a:lstStyle>
          <a:p>
            <a:endParaRPr lang="en-US"/>
          </a:p>
        </p:txBody>
      </p:sp>
      <p:sp>
        <p:nvSpPr>
          <p:cNvPr id="1052933" name="Picture Placeholder 3"/>
          <p:cNvSpPr>
            <a:spLocks noGrp="1"/>
          </p:cNvSpPr>
          <p:nvPr>
            <p:ph type="pic" sz="quarter" idx="21"/>
          </p:nvPr>
        </p:nvSpPr>
        <p:spPr>
          <a:xfrm>
            <a:off x="1151530" y="2155741"/>
            <a:ext cx="1153330" cy="1084349"/>
          </a:xfrm>
        </p:spPr>
        <p:txBody>
          <a:bodyPr lIns="182862" tIns="91430" rIns="182862" bIns="91430"/>
          <a:lstStyle>
            <a:lvl1pPr marL="0" indent="0">
              <a:buFontTx/>
              <a:buNone/>
            </a:lvl1pPr>
          </a:lstStyle>
          <a:p>
            <a:endParaRPr lang="en-US"/>
          </a:p>
        </p:txBody>
      </p:sp>
      <p:sp>
        <p:nvSpPr>
          <p:cNvPr id="1052934" name="Picture Placeholder 3"/>
          <p:cNvSpPr>
            <a:spLocks noGrp="1"/>
          </p:cNvSpPr>
          <p:nvPr>
            <p:ph type="pic" sz="quarter" idx="22"/>
          </p:nvPr>
        </p:nvSpPr>
        <p:spPr>
          <a:xfrm>
            <a:off x="2303060" y="2155741"/>
            <a:ext cx="1153330" cy="1084349"/>
          </a:xfrm>
        </p:spPr>
        <p:txBody>
          <a:bodyPr lIns="182862" tIns="91430" rIns="182862" bIns="91430"/>
          <a:lstStyle>
            <a:lvl1pPr marL="0" indent="0">
              <a:buFontTx/>
              <a:buNone/>
            </a:lvl1pPr>
          </a:lstStyle>
          <a:p>
            <a:endParaRPr lang="en-US"/>
          </a:p>
        </p:txBody>
      </p:sp>
      <p:sp>
        <p:nvSpPr>
          <p:cNvPr id="1052935" name="Picture Placeholder 3"/>
          <p:cNvSpPr>
            <a:spLocks noGrp="1"/>
          </p:cNvSpPr>
          <p:nvPr>
            <p:ph type="pic" sz="quarter" idx="23"/>
          </p:nvPr>
        </p:nvSpPr>
        <p:spPr>
          <a:xfrm>
            <a:off x="3454590" y="2155741"/>
            <a:ext cx="1153330" cy="1084349"/>
          </a:xfrm>
        </p:spPr>
        <p:txBody>
          <a:bodyPr lIns="182862" tIns="91430" rIns="182862" bIns="91430"/>
          <a:lstStyle>
            <a:lvl1pPr marL="0" indent="0">
              <a:buFontTx/>
              <a:buNone/>
            </a:lvl1pPr>
          </a:lstStyle>
          <a:p>
            <a:endParaRPr lang="en-US"/>
          </a:p>
        </p:txBody>
      </p:sp>
      <p:sp>
        <p:nvSpPr>
          <p:cNvPr id="1052936" name="Picture Placeholder 3"/>
          <p:cNvSpPr>
            <a:spLocks noGrp="1"/>
          </p:cNvSpPr>
          <p:nvPr>
            <p:ph type="pic" sz="quarter" idx="24"/>
          </p:nvPr>
        </p:nvSpPr>
        <p:spPr>
          <a:xfrm>
            <a:off x="4606120" y="2155741"/>
            <a:ext cx="1153330" cy="1084349"/>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1052720" name="Picture Placeholder 3"/>
          <p:cNvSpPr>
            <a:spLocks noGrp="1"/>
          </p:cNvSpPr>
          <p:nvPr>
            <p:ph type="pic" sz="quarter" idx="10"/>
          </p:nvPr>
        </p:nvSpPr>
        <p:spPr>
          <a:xfrm>
            <a:off x="0" y="0"/>
            <a:ext cx="967588" cy="816502"/>
          </a:xfrm>
        </p:spPr>
        <p:txBody>
          <a:bodyPr lIns="182862" tIns="91430" rIns="182862" bIns="91430"/>
          <a:lstStyle>
            <a:lvl1pPr marL="0" indent="0">
              <a:buFontTx/>
              <a:buNone/>
            </a:lvl1pPr>
          </a:lstStyle>
          <a:p>
            <a:endParaRPr lang="en-US"/>
          </a:p>
        </p:txBody>
      </p:sp>
      <p:sp>
        <p:nvSpPr>
          <p:cNvPr id="1052721" name="Picture Placeholder 3"/>
          <p:cNvSpPr>
            <a:spLocks noGrp="1"/>
          </p:cNvSpPr>
          <p:nvPr>
            <p:ph type="pic" sz="quarter" idx="11"/>
          </p:nvPr>
        </p:nvSpPr>
        <p:spPr>
          <a:xfrm>
            <a:off x="958373" y="0"/>
            <a:ext cx="967588" cy="816502"/>
          </a:xfrm>
        </p:spPr>
        <p:txBody>
          <a:bodyPr lIns="182862" tIns="91430" rIns="182862" bIns="91430"/>
          <a:lstStyle>
            <a:lvl1pPr marL="0" indent="0">
              <a:buFontTx/>
              <a:buNone/>
            </a:lvl1pPr>
          </a:lstStyle>
          <a:p>
            <a:endParaRPr lang="en-US"/>
          </a:p>
        </p:txBody>
      </p:sp>
      <p:sp>
        <p:nvSpPr>
          <p:cNvPr id="1052722" name="Picture Placeholder 3"/>
          <p:cNvSpPr>
            <a:spLocks noGrp="1"/>
          </p:cNvSpPr>
          <p:nvPr>
            <p:ph type="pic" sz="quarter" idx="12"/>
          </p:nvPr>
        </p:nvSpPr>
        <p:spPr>
          <a:xfrm>
            <a:off x="1916745" y="0"/>
            <a:ext cx="967588" cy="816502"/>
          </a:xfrm>
        </p:spPr>
        <p:txBody>
          <a:bodyPr lIns="182862" tIns="91430" rIns="182862" bIns="91430"/>
          <a:lstStyle>
            <a:lvl1pPr marL="0" indent="0">
              <a:buFontTx/>
              <a:buNone/>
            </a:lvl1pPr>
          </a:lstStyle>
          <a:p>
            <a:endParaRPr lang="en-US"/>
          </a:p>
        </p:txBody>
      </p:sp>
      <p:sp>
        <p:nvSpPr>
          <p:cNvPr id="1052723" name="Picture Placeholder 3"/>
          <p:cNvSpPr>
            <a:spLocks noGrp="1"/>
          </p:cNvSpPr>
          <p:nvPr>
            <p:ph type="pic" sz="quarter" idx="13"/>
          </p:nvPr>
        </p:nvSpPr>
        <p:spPr>
          <a:xfrm>
            <a:off x="2875119" y="0"/>
            <a:ext cx="967588" cy="816502"/>
          </a:xfrm>
        </p:spPr>
        <p:txBody>
          <a:bodyPr lIns="182862" tIns="91430" rIns="182862" bIns="91430"/>
          <a:lstStyle>
            <a:lvl1pPr marL="0" indent="0">
              <a:buFontTx/>
              <a:buNone/>
            </a:lvl1pPr>
          </a:lstStyle>
          <a:p>
            <a:endParaRPr lang="en-US"/>
          </a:p>
        </p:txBody>
      </p:sp>
      <p:sp>
        <p:nvSpPr>
          <p:cNvPr id="1052724" name="Picture Placeholder 3"/>
          <p:cNvSpPr>
            <a:spLocks noGrp="1"/>
          </p:cNvSpPr>
          <p:nvPr>
            <p:ph type="pic" sz="quarter" idx="14"/>
          </p:nvPr>
        </p:nvSpPr>
        <p:spPr>
          <a:xfrm>
            <a:off x="4791862" y="0"/>
            <a:ext cx="967588" cy="816502"/>
          </a:xfrm>
        </p:spPr>
        <p:txBody>
          <a:bodyPr lIns="182862" tIns="91430" rIns="182862" bIns="91430"/>
          <a:lstStyle>
            <a:lvl1pPr marL="0" indent="0">
              <a:buFontTx/>
              <a:buNone/>
            </a:lvl1pPr>
          </a:lstStyle>
          <a:p>
            <a:endParaRPr lang="en-US"/>
          </a:p>
        </p:txBody>
      </p:sp>
      <p:sp>
        <p:nvSpPr>
          <p:cNvPr id="1052725" name="Picture Placeholder 3"/>
          <p:cNvSpPr>
            <a:spLocks noGrp="1"/>
          </p:cNvSpPr>
          <p:nvPr>
            <p:ph type="pic" sz="quarter" idx="25"/>
          </p:nvPr>
        </p:nvSpPr>
        <p:spPr>
          <a:xfrm>
            <a:off x="3833490" y="0"/>
            <a:ext cx="967588" cy="816502"/>
          </a:xfrm>
        </p:spPr>
        <p:txBody>
          <a:bodyPr lIns="182862" tIns="91430" rIns="182862" bIns="91430"/>
          <a:lstStyle>
            <a:lvl1pPr marL="0" indent="0">
              <a:buFontTx/>
              <a:buNone/>
            </a:lvl1pPr>
          </a:lstStyle>
          <a:p>
            <a:endParaRPr lang="en-US"/>
          </a:p>
        </p:txBody>
      </p:sp>
      <p:sp>
        <p:nvSpPr>
          <p:cNvPr id="1052726" name="Picture Placeholder 3"/>
          <p:cNvSpPr>
            <a:spLocks noGrp="1"/>
          </p:cNvSpPr>
          <p:nvPr>
            <p:ph type="pic" sz="quarter" idx="26"/>
          </p:nvPr>
        </p:nvSpPr>
        <p:spPr>
          <a:xfrm>
            <a:off x="0" y="807862"/>
            <a:ext cx="967588" cy="816502"/>
          </a:xfrm>
        </p:spPr>
        <p:txBody>
          <a:bodyPr lIns="182862" tIns="91430" rIns="182862" bIns="91430"/>
          <a:lstStyle>
            <a:lvl1pPr marL="0" indent="0">
              <a:buFontTx/>
              <a:buNone/>
            </a:lvl1pPr>
          </a:lstStyle>
          <a:p>
            <a:endParaRPr lang="en-US"/>
          </a:p>
        </p:txBody>
      </p:sp>
      <p:sp>
        <p:nvSpPr>
          <p:cNvPr id="1052727" name="Picture Placeholder 3"/>
          <p:cNvSpPr>
            <a:spLocks noGrp="1"/>
          </p:cNvSpPr>
          <p:nvPr>
            <p:ph type="pic" sz="quarter" idx="27"/>
          </p:nvPr>
        </p:nvSpPr>
        <p:spPr>
          <a:xfrm>
            <a:off x="958373" y="807862"/>
            <a:ext cx="967588" cy="816502"/>
          </a:xfrm>
        </p:spPr>
        <p:txBody>
          <a:bodyPr lIns="182862" tIns="91430" rIns="182862" bIns="91430"/>
          <a:lstStyle>
            <a:lvl1pPr marL="0" indent="0">
              <a:buFontTx/>
              <a:buNone/>
            </a:lvl1pPr>
          </a:lstStyle>
          <a:p>
            <a:endParaRPr lang="en-US"/>
          </a:p>
        </p:txBody>
      </p:sp>
      <p:sp>
        <p:nvSpPr>
          <p:cNvPr id="1052728" name="Picture Placeholder 3"/>
          <p:cNvSpPr>
            <a:spLocks noGrp="1"/>
          </p:cNvSpPr>
          <p:nvPr>
            <p:ph type="pic" sz="quarter" idx="28"/>
          </p:nvPr>
        </p:nvSpPr>
        <p:spPr>
          <a:xfrm>
            <a:off x="1916745" y="807862"/>
            <a:ext cx="967588" cy="816502"/>
          </a:xfrm>
        </p:spPr>
        <p:txBody>
          <a:bodyPr lIns="182862" tIns="91430" rIns="182862" bIns="91430"/>
          <a:lstStyle>
            <a:lvl1pPr marL="0" indent="0">
              <a:buFontTx/>
              <a:buNone/>
            </a:lvl1pPr>
          </a:lstStyle>
          <a:p>
            <a:endParaRPr lang="en-US"/>
          </a:p>
        </p:txBody>
      </p:sp>
      <p:sp>
        <p:nvSpPr>
          <p:cNvPr id="1052729" name="Picture Placeholder 3"/>
          <p:cNvSpPr>
            <a:spLocks noGrp="1"/>
          </p:cNvSpPr>
          <p:nvPr>
            <p:ph type="pic" sz="quarter" idx="29"/>
          </p:nvPr>
        </p:nvSpPr>
        <p:spPr>
          <a:xfrm>
            <a:off x="2875119" y="807862"/>
            <a:ext cx="967588" cy="816502"/>
          </a:xfrm>
        </p:spPr>
        <p:txBody>
          <a:bodyPr lIns="182862" tIns="91430" rIns="182862" bIns="91430"/>
          <a:lstStyle>
            <a:lvl1pPr marL="0" indent="0">
              <a:buFontTx/>
              <a:buNone/>
            </a:lvl1pPr>
          </a:lstStyle>
          <a:p>
            <a:endParaRPr lang="en-US"/>
          </a:p>
        </p:txBody>
      </p:sp>
      <p:sp>
        <p:nvSpPr>
          <p:cNvPr id="1052730" name="Picture Placeholder 3"/>
          <p:cNvSpPr>
            <a:spLocks noGrp="1"/>
          </p:cNvSpPr>
          <p:nvPr>
            <p:ph type="pic" sz="quarter" idx="30"/>
          </p:nvPr>
        </p:nvSpPr>
        <p:spPr>
          <a:xfrm>
            <a:off x="4791862" y="807862"/>
            <a:ext cx="967588" cy="816502"/>
          </a:xfrm>
        </p:spPr>
        <p:txBody>
          <a:bodyPr lIns="182862" tIns="91430" rIns="182862" bIns="91430"/>
          <a:lstStyle>
            <a:lvl1pPr marL="0" indent="0">
              <a:buFontTx/>
              <a:buNone/>
            </a:lvl1pPr>
          </a:lstStyle>
          <a:p>
            <a:endParaRPr lang="en-US"/>
          </a:p>
        </p:txBody>
      </p:sp>
      <p:sp>
        <p:nvSpPr>
          <p:cNvPr id="1052731" name="Picture Placeholder 3"/>
          <p:cNvSpPr>
            <a:spLocks noGrp="1"/>
          </p:cNvSpPr>
          <p:nvPr>
            <p:ph type="pic" sz="quarter" idx="31"/>
          </p:nvPr>
        </p:nvSpPr>
        <p:spPr>
          <a:xfrm>
            <a:off x="3833490" y="807862"/>
            <a:ext cx="967588" cy="816502"/>
          </a:xfrm>
        </p:spPr>
        <p:txBody>
          <a:bodyPr lIns="182862" tIns="91430" rIns="182862" bIns="91430"/>
          <a:lstStyle>
            <a:lvl1pPr marL="0" indent="0">
              <a:buFontTx/>
              <a:buNone/>
            </a:lvl1pPr>
          </a:lstStyle>
          <a:p>
            <a:endParaRPr lang="en-US"/>
          </a:p>
        </p:txBody>
      </p:sp>
      <p:sp>
        <p:nvSpPr>
          <p:cNvPr id="1052732" name="Picture Placeholder 3"/>
          <p:cNvSpPr>
            <a:spLocks noGrp="1"/>
          </p:cNvSpPr>
          <p:nvPr>
            <p:ph type="pic" sz="quarter" idx="32"/>
          </p:nvPr>
        </p:nvSpPr>
        <p:spPr>
          <a:xfrm>
            <a:off x="0" y="1615724"/>
            <a:ext cx="967588" cy="816502"/>
          </a:xfrm>
        </p:spPr>
        <p:txBody>
          <a:bodyPr lIns="182862" tIns="91430" rIns="182862" bIns="91430"/>
          <a:lstStyle>
            <a:lvl1pPr marL="0" indent="0">
              <a:buFontTx/>
              <a:buNone/>
            </a:lvl1pPr>
          </a:lstStyle>
          <a:p>
            <a:endParaRPr lang="en-US"/>
          </a:p>
        </p:txBody>
      </p:sp>
      <p:sp>
        <p:nvSpPr>
          <p:cNvPr id="1052733" name="Picture Placeholder 3"/>
          <p:cNvSpPr>
            <a:spLocks noGrp="1"/>
          </p:cNvSpPr>
          <p:nvPr>
            <p:ph type="pic" sz="quarter" idx="33"/>
          </p:nvPr>
        </p:nvSpPr>
        <p:spPr>
          <a:xfrm>
            <a:off x="958373" y="1615724"/>
            <a:ext cx="967588" cy="816502"/>
          </a:xfrm>
        </p:spPr>
        <p:txBody>
          <a:bodyPr lIns="182862" tIns="91430" rIns="182862" bIns="91430"/>
          <a:lstStyle>
            <a:lvl1pPr marL="0" indent="0">
              <a:buFontTx/>
              <a:buNone/>
            </a:lvl1pPr>
          </a:lstStyle>
          <a:p>
            <a:endParaRPr lang="en-US"/>
          </a:p>
        </p:txBody>
      </p:sp>
      <p:sp>
        <p:nvSpPr>
          <p:cNvPr id="1052734" name="Picture Placeholder 3"/>
          <p:cNvSpPr>
            <a:spLocks noGrp="1"/>
          </p:cNvSpPr>
          <p:nvPr>
            <p:ph type="pic" sz="quarter" idx="34"/>
          </p:nvPr>
        </p:nvSpPr>
        <p:spPr>
          <a:xfrm>
            <a:off x="1916745" y="1615724"/>
            <a:ext cx="967588" cy="816502"/>
          </a:xfrm>
        </p:spPr>
        <p:txBody>
          <a:bodyPr lIns="182862" tIns="91430" rIns="182862" bIns="91430"/>
          <a:lstStyle>
            <a:lvl1pPr marL="0" indent="0">
              <a:buFontTx/>
              <a:buNone/>
            </a:lvl1pPr>
          </a:lstStyle>
          <a:p>
            <a:endParaRPr lang="en-US"/>
          </a:p>
        </p:txBody>
      </p:sp>
      <p:sp>
        <p:nvSpPr>
          <p:cNvPr id="1052735" name="Picture Placeholder 3"/>
          <p:cNvSpPr>
            <a:spLocks noGrp="1"/>
          </p:cNvSpPr>
          <p:nvPr>
            <p:ph type="pic" sz="quarter" idx="35"/>
          </p:nvPr>
        </p:nvSpPr>
        <p:spPr>
          <a:xfrm>
            <a:off x="2875119" y="1615724"/>
            <a:ext cx="967588" cy="816502"/>
          </a:xfrm>
        </p:spPr>
        <p:txBody>
          <a:bodyPr lIns="182862" tIns="91430" rIns="182862" bIns="91430"/>
          <a:lstStyle>
            <a:lvl1pPr marL="0" indent="0">
              <a:buFontTx/>
              <a:buNone/>
            </a:lvl1pPr>
          </a:lstStyle>
          <a:p>
            <a:endParaRPr lang="en-US"/>
          </a:p>
        </p:txBody>
      </p:sp>
      <p:sp>
        <p:nvSpPr>
          <p:cNvPr id="1052736" name="Picture Placeholder 3"/>
          <p:cNvSpPr>
            <a:spLocks noGrp="1"/>
          </p:cNvSpPr>
          <p:nvPr>
            <p:ph type="pic" sz="quarter" idx="36"/>
          </p:nvPr>
        </p:nvSpPr>
        <p:spPr>
          <a:xfrm>
            <a:off x="4791862" y="1615724"/>
            <a:ext cx="967588" cy="816502"/>
          </a:xfrm>
        </p:spPr>
        <p:txBody>
          <a:bodyPr lIns="182862" tIns="91430" rIns="182862" bIns="91430"/>
          <a:lstStyle>
            <a:lvl1pPr marL="0" indent="0">
              <a:buFontTx/>
              <a:buNone/>
            </a:lvl1pPr>
          </a:lstStyle>
          <a:p>
            <a:endParaRPr lang="en-US"/>
          </a:p>
        </p:txBody>
      </p:sp>
      <p:sp>
        <p:nvSpPr>
          <p:cNvPr id="1052737" name="Picture Placeholder 3"/>
          <p:cNvSpPr>
            <a:spLocks noGrp="1"/>
          </p:cNvSpPr>
          <p:nvPr>
            <p:ph type="pic" sz="quarter" idx="37"/>
          </p:nvPr>
        </p:nvSpPr>
        <p:spPr>
          <a:xfrm>
            <a:off x="3833490" y="1615724"/>
            <a:ext cx="967588" cy="816502"/>
          </a:xfrm>
        </p:spPr>
        <p:txBody>
          <a:bodyPr lIns="182862" tIns="91430" rIns="182862" bIns="91430"/>
          <a:lstStyle>
            <a:lvl1pPr marL="0" indent="0">
              <a:buFontTx/>
              <a:buNone/>
            </a:lvl1pPr>
          </a:lstStyle>
          <a:p>
            <a:endParaRPr lang="en-US"/>
          </a:p>
        </p:txBody>
      </p:sp>
      <p:sp>
        <p:nvSpPr>
          <p:cNvPr id="1052738" name="Picture Placeholder 3"/>
          <p:cNvSpPr>
            <a:spLocks noGrp="1"/>
          </p:cNvSpPr>
          <p:nvPr>
            <p:ph type="pic" sz="quarter" idx="38"/>
          </p:nvPr>
        </p:nvSpPr>
        <p:spPr>
          <a:xfrm>
            <a:off x="0" y="2423586"/>
            <a:ext cx="967588" cy="816502"/>
          </a:xfrm>
        </p:spPr>
        <p:txBody>
          <a:bodyPr lIns="182862" tIns="91430" rIns="182862" bIns="91430"/>
          <a:lstStyle>
            <a:lvl1pPr marL="0" indent="0">
              <a:buFontTx/>
              <a:buNone/>
            </a:lvl1pPr>
          </a:lstStyle>
          <a:p>
            <a:endParaRPr lang="en-US"/>
          </a:p>
        </p:txBody>
      </p:sp>
      <p:sp>
        <p:nvSpPr>
          <p:cNvPr id="1052739" name="Picture Placeholder 3"/>
          <p:cNvSpPr>
            <a:spLocks noGrp="1"/>
          </p:cNvSpPr>
          <p:nvPr>
            <p:ph type="pic" sz="quarter" idx="39"/>
          </p:nvPr>
        </p:nvSpPr>
        <p:spPr>
          <a:xfrm>
            <a:off x="958373" y="2423586"/>
            <a:ext cx="967588" cy="816502"/>
          </a:xfrm>
        </p:spPr>
        <p:txBody>
          <a:bodyPr lIns="182862" tIns="91430" rIns="182862" bIns="91430"/>
          <a:lstStyle>
            <a:lvl1pPr marL="0" indent="0">
              <a:buFontTx/>
              <a:buNone/>
            </a:lvl1pPr>
          </a:lstStyle>
          <a:p>
            <a:endParaRPr lang="en-US"/>
          </a:p>
        </p:txBody>
      </p:sp>
      <p:sp>
        <p:nvSpPr>
          <p:cNvPr id="1052740" name="Picture Placeholder 3"/>
          <p:cNvSpPr>
            <a:spLocks noGrp="1"/>
          </p:cNvSpPr>
          <p:nvPr>
            <p:ph type="pic" sz="quarter" idx="40"/>
          </p:nvPr>
        </p:nvSpPr>
        <p:spPr>
          <a:xfrm>
            <a:off x="1916745" y="2423586"/>
            <a:ext cx="967588" cy="816502"/>
          </a:xfrm>
        </p:spPr>
        <p:txBody>
          <a:bodyPr lIns="182862" tIns="91430" rIns="182862" bIns="91430"/>
          <a:lstStyle>
            <a:lvl1pPr marL="0" indent="0">
              <a:buFontTx/>
              <a:buNone/>
            </a:lvl1pPr>
          </a:lstStyle>
          <a:p>
            <a:endParaRPr lang="en-US"/>
          </a:p>
        </p:txBody>
      </p:sp>
      <p:sp>
        <p:nvSpPr>
          <p:cNvPr id="1052741" name="Picture Placeholder 3"/>
          <p:cNvSpPr>
            <a:spLocks noGrp="1"/>
          </p:cNvSpPr>
          <p:nvPr>
            <p:ph type="pic" sz="quarter" idx="41"/>
          </p:nvPr>
        </p:nvSpPr>
        <p:spPr>
          <a:xfrm>
            <a:off x="2875119" y="2423586"/>
            <a:ext cx="967588" cy="816502"/>
          </a:xfrm>
        </p:spPr>
        <p:txBody>
          <a:bodyPr lIns="182862" tIns="91430" rIns="182862" bIns="91430"/>
          <a:lstStyle>
            <a:lvl1pPr marL="0" indent="0">
              <a:buFontTx/>
              <a:buNone/>
            </a:lvl1pPr>
          </a:lstStyle>
          <a:p>
            <a:endParaRPr lang="en-US"/>
          </a:p>
        </p:txBody>
      </p:sp>
      <p:sp>
        <p:nvSpPr>
          <p:cNvPr id="1052742" name="Picture Placeholder 3"/>
          <p:cNvSpPr>
            <a:spLocks noGrp="1"/>
          </p:cNvSpPr>
          <p:nvPr>
            <p:ph type="pic" sz="quarter" idx="42"/>
          </p:nvPr>
        </p:nvSpPr>
        <p:spPr>
          <a:xfrm>
            <a:off x="4791862" y="2423586"/>
            <a:ext cx="967588" cy="816502"/>
          </a:xfrm>
        </p:spPr>
        <p:txBody>
          <a:bodyPr lIns="182862" tIns="91430" rIns="182862" bIns="91430"/>
          <a:lstStyle>
            <a:lvl1pPr marL="0" indent="0">
              <a:buFontTx/>
              <a:buNone/>
            </a:lvl1pPr>
          </a:lstStyle>
          <a:p>
            <a:endParaRPr lang="en-US"/>
          </a:p>
        </p:txBody>
      </p:sp>
      <p:sp>
        <p:nvSpPr>
          <p:cNvPr id="1052743" name="Picture Placeholder 3"/>
          <p:cNvSpPr>
            <a:spLocks noGrp="1"/>
          </p:cNvSpPr>
          <p:nvPr>
            <p:ph type="pic" sz="quarter" idx="43"/>
          </p:nvPr>
        </p:nvSpPr>
        <p:spPr>
          <a:xfrm>
            <a:off x="3833490" y="2423586"/>
            <a:ext cx="967588" cy="816502"/>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105283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832"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833"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834"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835"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836"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837"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838"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839"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105267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679"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680"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681"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682"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683"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84"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85"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86"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87"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105300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007"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008"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009"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010"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011"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012"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105271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713"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714"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715"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716"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717"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718"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719"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105265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660"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661"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662"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63"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105257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571"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572"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573"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574"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575"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105299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998"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2999"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3000"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3001"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3002"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003"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004"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005"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105270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703"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2704"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2705"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2706"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2707"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708"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709"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710"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711" name="Text Placeholder 4"/>
          <p:cNvSpPr>
            <a:spLocks noGrp="1"/>
          </p:cNvSpPr>
          <p:nvPr>
            <p:ph type="body" sz="quarter" idx="22"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1052360" name="Title 1"/>
          <p:cNvSpPr>
            <a:spLocks noGrp="1"/>
          </p:cNvSpPr>
          <p:nvPr>
            <p:ph type="title"/>
          </p:nvPr>
        </p:nvSpPr>
        <p:spPr>
          <a:xfrm>
            <a:off x="431962" y="132269"/>
            <a:ext cx="4895533" cy="386260"/>
          </a:xfrm>
        </p:spPr>
        <p:txBody>
          <a:bodyPr/>
          <a:lstStyle/>
          <a:p>
            <a:r>
              <a:rPr lang="en-US"/>
              <a:t>Click to edit Master title style</a:t>
            </a:r>
          </a:p>
        </p:txBody>
      </p:sp>
      <p:sp>
        <p:nvSpPr>
          <p:cNvPr id="1052361"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362"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363"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364"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365"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366"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367"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368"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369"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105290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908"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909"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910"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911"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912"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913"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105257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577"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578"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579"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580"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581"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582"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583" name="Text Placeholder 4"/>
          <p:cNvSpPr>
            <a:spLocks noGrp="1"/>
          </p:cNvSpPr>
          <p:nvPr>
            <p:ph type="body" sz="quarter" idx="2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105277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773"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774"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775"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776"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105291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917"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918"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2919"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920"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921" name="Text Placeholder 4"/>
          <p:cNvSpPr>
            <a:spLocks noGrp="1"/>
          </p:cNvSpPr>
          <p:nvPr>
            <p:ph type="body" sz="quarter" idx="2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105301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019"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020"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21"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22"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23"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024"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025"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026"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027"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028"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29"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30"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105259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595"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596"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97"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98"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99"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00"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01"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02"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03"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604"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605"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606"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607"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105252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529"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30"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31"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32"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533"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534"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535"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36"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37"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105262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625"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626"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627"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628"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29"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30"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31"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632"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633"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634"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105253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539"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40"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41"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542"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543"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44"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105284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850"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851"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852"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853"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854"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855"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856"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1051996" name="Title 1"/>
          <p:cNvSpPr>
            <a:spLocks noGrp="1"/>
          </p:cNvSpPr>
          <p:nvPr>
            <p:ph type="title"/>
          </p:nvPr>
        </p:nvSpPr>
        <p:spPr>
          <a:xfrm>
            <a:off x="431962" y="132269"/>
            <a:ext cx="4895533" cy="386260"/>
          </a:xfrm>
        </p:spPr>
        <p:txBody>
          <a:bodyPr/>
          <a:lstStyle/>
          <a:p>
            <a:r>
              <a:rPr lang="en-US"/>
              <a:t>Click to edit Master title style</a:t>
            </a:r>
          </a:p>
        </p:txBody>
      </p:sp>
      <p:sp>
        <p:nvSpPr>
          <p:cNvPr id="1051997" name="Picture Placeholder 3"/>
          <p:cNvSpPr>
            <a:spLocks noGrp="1"/>
          </p:cNvSpPr>
          <p:nvPr>
            <p:ph type="pic" sz="quarter" idx="10"/>
          </p:nvPr>
        </p:nvSpPr>
        <p:spPr>
          <a:xfrm>
            <a:off x="431959" y="660018"/>
            <a:ext cx="1572330"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998" name="Picture Placeholder 3"/>
          <p:cNvSpPr>
            <a:spLocks noGrp="1"/>
          </p:cNvSpPr>
          <p:nvPr>
            <p:ph type="pic" sz="quarter" idx="11"/>
          </p:nvPr>
        </p:nvSpPr>
        <p:spPr>
          <a:xfrm>
            <a:off x="2093560" y="660018"/>
            <a:ext cx="1572330"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999" name="Picture Placeholder 3"/>
          <p:cNvSpPr>
            <a:spLocks noGrp="1"/>
          </p:cNvSpPr>
          <p:nvPr>
            <p:ph type="pic" sz="quarter" idx="12"/>
          </p:nvPr>
        </p:nvSpPr>
        <p:spPr>
          <a:xfrm>
            <a:off x="3755161" y="660018"/>
            <a:ext cx="1572330"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00"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01"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02"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03" name="Picture Placeholder 3"/>
          <p:cNvSpPr>
            <a:spLocks noGrp="1"/>
          </p:cNvSpPr>
          <p:nvPr>
            <p:ph type="pic" sz="quarter" idx="23"/>
          </p:nvPr>
        </p:nvSpPr>
        <p:spPr>
          <a:xfrm>
            <a:off x="431959" y="1446174"/>
            <a:ext cx="1572330"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04" name="Picture Placeholder 3"/>
          <p:cNvSpPr>
            <a:spLocks noGrp="1"/>
          </p:cNvSpPr>
          <p:nvPr>
            <p:ph type="pic" sz="quarter" idx="24"/>
          </p:nvPr>
        </p:nvSpPr>
        <p:spPr>
          <a:xfrm>
            <a:off x="2093560" y="1446174"/>
            <a:ext cx="1572330"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05" name="Picture Placeholder 3"/>
          <p:cNvSpPr>
            <a:spLocks noGrp="1"/>
          </p:cNvSpPr>
          <p:nvPr>
            <p:ph type="pic" sz="quarter" idx="25"/>
          </p:nvPr>
        </p:nvSpPr>
        <p:spPr>
          <a:xfrm>
            <a:off x="3755161" y="1446174"/>
            <a:ext cx="1572330"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06" name="Text Placeholder 4"/>
          <p:cNvSpPr>
            <a:spLocks noGrp="1"/>
          </p:cNvSpPr>
          <p:nvPr>
            <p:ph type="body" sz="quarter" idx="26"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105254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546"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547"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48"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49"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50"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551"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552"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553"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105276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763"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764"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765"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766"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767"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768"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769"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770"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771"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105293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938"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939"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940"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941"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942"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943"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105285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860"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861"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862"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863"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864"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865"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866"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105281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819"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820"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821"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822"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823"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105256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566"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67"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68"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569"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105303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3032"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033"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34"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35"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036"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037"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038"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039"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3040"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041"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042"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043"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105268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689"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690"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691"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692"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693"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694"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695"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696"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697"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98"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99"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700"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701" name="Text Placeholder 4"/>
          <p:cNvSpPr>
            <a:spLocks noGrp="1"/>
          </p:cNvSpPr>
          <p:nvPr>
            <p:ph type="body" sz="quarter" idx="27"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105255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555"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556"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57"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558"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559"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560"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561"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562"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563"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564" name="Text Placeholder 4"/>
          <p:cNvSpPr>
            <a:spLocks noGrp="1"/>
          </p:cNvSpPr>
          <p:nvPr>
            <p:ph type="body" sz="quarter" idx="24"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105275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753"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754"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755"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756"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757"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758"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759"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760"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761"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chemeClr val="accent3"/>
        </a:solidFill>
        <a:effectLst/>
      </p:bgPr>
    </p:bg>
    <p:spTree>
      <p:nvGrpSpPr>
        <p:cNvPr id="1" name=""/>
        <p:cNvGrpSpPr/>
        <p:nvPr/>
      </p:nvGrpSpPr>
      <p:grpSpPr>
        <a:xfrm>
          <a:off x="0" y="0"/>
          <a:ext cx="0" cy="0"/>
          <a:chOff x="0" y="0"/>
          <a:chExt cx="0" cy="0"/>
        </a:xfrm>
      </p:grpSpPr>
      <p:sp>
        <p:nvSpPr>
          <p:cNvPr id="1052470"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1052471"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1052388" name="Title 1"/>
          <p:cNvSpPr>
            <a:spLocks noGrp="1"/>
          </p:cNvSpPr>
          <p:nvPr>
            <p:ph type="title"/>
          </p:nvPr>
        </p:nvSpPr>
        <p:spPr>
          <a:xfrm>
            <a:off x="431962" y="132269"/>
            <a:ext cx="4895533" cy="386260"/>
          </a:xfrm>
        </p:spPr>
        <p:txBody>
          <a:bodyPr/>
          <a:lstStyle/>
          <a:p>
            <a:r>
              <a:rPr lang="en-US"/>
              <a:t>Click to edit Master title style</a:t>
            </a:r>
          </a:p>
        </p:txBody>
      </p:sp>
      <p:sp>
        <p:nvSpPr>
          <p:cNvPr id="1052389" name="Picture Placeholder 3"/>
          <p:cNvSpPr>
            <a:spLocks noGrp="1"/>
          </p:cNvSpPr>
          <p:nvPr>
            <p:ph type="pic" sz="quarter" idx="10"/>
          </p:nvPr>
        </p:nvSpPr>
        <p:spPr>
          <a:xfrm>
            <a:off x="432681" y="660018"/>
            <a:ext cx="2402411"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390" name="Picture Placeholder 3"/>
          <p:cNvSpPr>
            <a:spLocks noGrp="1"/>
          </p:cNvSpPr>
          <p:nvPr>
            <p:ph type="pic" sz="quarter" idx="11"/>
          </p:nvPr>
        </p:nvSpPr>
        <p:spPr>
          <a:xfrm>
            <a:off x="2925803" y="660018"/>
            <a:ext cx="2402411"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391" name="Content Placeholder 13"/>
          <p:cNvSpPr>
            <a:spLocks noGrp="1"/>
          </p:cNvSpPr>
          <p:nvPr>
            <p:ph sz="quarter" idx="18"/>
          </p:nvPr>
        </p:nvSpPr>
        <p:spPr>
          <a:xfrm>
            <a:off x="43196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392" name="Content Placeholder 13"/>
          <p:cNvSpPr>
            <a:spLocks noGrp="1"/>
          </p:cNvSpPr>
          <p:nvPr>
            <p:ph sz="quarter" idx="19"/>
          </p:nvPr>
        </p:nvSpPr>
        <p:spPr>
          <a:xfrm>
            <a:off x="2925803"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393" name="Picture Placeholder 3"/>
          <p:cNvSpPr>
            <a:spLocks noGrp="1"/>
          </p:cNvSpPr>
          <p:nvPr>
            <p:ph type="pic" sz="quarter" idx="24"/>
          </p:nvPr>
        </p:nvSpPr>
        <p:spPr>
          <a:xfrm>
            <a:off x="432681" y="1446174"/>
            <a:ext cx="2402411"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394" name="Picture Placeholder 3"/>
          <p:cNvSpPr>
            <a:spLocks noGrp="1"/>
          </p:cNvSpPr>
          <p:nvPr>
            <p:ph type="pic" sz="quarter" idx="25"/>
          </p:nvPr>
        </p:nvSpPr>
        <p:spPr>
          <a:xfrm>
            <a:off x="2925803" y="1446174"/>
            <a:ext cx="2402411"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105282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825"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826"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827"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828"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829"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830"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105266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665"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666"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667"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668"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2669"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70"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671" name="Text Placeholder 4"/>
          <p:cNvSpPr>
            <a:spLocks noGrp="1"/>
          </p:cNvSpPr>
          <p:nvPr>
            <p:ph type="body" sz="quarter" idx="23"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105287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875"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876"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77"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878"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79"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880"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81"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2882"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83"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884"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85"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886"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87"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888"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89"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2890"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9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892"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93"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894"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95"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896"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97"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2898"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105294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949"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950"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51"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952"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53"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954"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55"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2956"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57"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958"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59"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960"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61"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962"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63"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2964"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65"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966"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67"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968"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69"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970"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71"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2972"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73"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105279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792"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793"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794"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795"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796"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797"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798"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799"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00"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801"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02"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803"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04"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805"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06"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807"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08"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809"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10"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105297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979"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980"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81"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982"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83"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984"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85"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986"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87"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988"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89"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990"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9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992"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9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994"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9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996"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105263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636"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637"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638"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639"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640"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641"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642"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643"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644"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645"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646"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647"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648"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105261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612"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613"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614"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615"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616"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617"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618"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619"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620"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621"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622"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623"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105264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650"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651"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652"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653"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654"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655"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656"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657"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658"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105278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783"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784"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785"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786"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787"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788"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789"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790"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1052007" name="Title 1"/>
          <p:cNvSpPr>
            <a:spLocks noGrp="1"/>
          </p:cNvSpPr>
          <p:nvPr>
            <p:ph type="title"/>
          </p:nvPr>
        </p:nvSpPr>
        <p:spPr>
          <a:xfrm>
            <a:off x="431962" y="132269"/>
            <a:ext cx="4895533" cy="386260"/>
          </a:xfrm>
        </p:spPr>
        <p:txBody>
          <a:bodyPr/>
          <a:lstStyle/>
          <a:p>
            <a:r>
              <a:rPr lang="en-US"/>
              <a:t>Click to edit Master title style</a:t>
            </a:r>
          </a:p>
        </p:txBody>
      </p:sp>
      <p:sp>
        <p:nvSpPr>
          <p:cNvPr id="1052008" name="Picture Placeholder 3"/>
          <p:cNvSpPr>
            <a:spLocks noGrp="1"/>
          </p:cNvSpPr>
          <p:nvPr>
            <p:ph type="pic" sz="quarter" idx="10"/>
          </p:nvPr>
        </p:nvSpPr>
        <p:spPr>
          <a:xfrm>
            <a:off x="432681" y="660018"/>
            <a:ext cx="2402411"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09" name="Picture Placeholder 3"/>
          <p:cNvSpPr>
            <a:spLocks noGrp="1"/>
          </p:cNvSpPr>
          <p:nvPr>
            <p:ph type="pic" sz="quarter" idx="11"/>
          </p:nvPr>
        </p:nvSpPr>
        <p:spPr>
          <a:xfrm>
            <a:off x="2925803" y="660018"/>
            <a:ext cx="2402411"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10" name="Content Placeholder 13"/>
          <p:cNvSpPr>
            <a:spLocks noGrp="1"/>
          </p:cNvSpPr>
          <p:nvPr>
            <p:ph sz="quarter" idx="18"/>
          </p:nvPr>
        </p:nvSpPr>
        <p:spPr>
          <a:xfrm>
            <a:off x="43196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11" name="Content Placeholder 13"/>
          <p:cNvSpPr>
            <a:spLocks noGrp="1"/>
          </p:cNvSpPr>
          <p:nvPr>
            <p:ph sz="quarter" idx="19"/>
          </p:nvPr>
        </p:nvSpPr>
        <p:spPr>
          <a:xfrm>
            <a:off x="2925803"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12" name="Picture Placeholder 3"/>
          <p:cNvSpPr>
            <a:spLocks noGrp="1"/>
          </p:cNvSpPr>
          <p:nvPr>
            <p:ph type="pic" sz="quarter" idx="24"/>
          </p:nvPr>
        </p:nvSpPr>
        <p:spPr>
          <a:xfrm>
            <a:off x="432681" y="1446174"/>
            <a:ext cx="2402411"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13" name="Picture Placeholder 3"/>
          <p:cNvSpPr>
            <a:spLocks noGrp="1"/>
          </p:cNvSpPr>
          <p:nvPr>
            <p:ph type="pic" sz="quarter" idx="25"/>
          </p:nvPr>
        </p:nvSpPr>
        <p:spPr>
          <a:xfrm>
            <a:off x="2925803" y="1446174"/>
            <a:ext cx="2402411" cy="69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14" name="Text Placeholder 4"/>
          <p:cNvSpPr>
            <a:spLocks noGrp="1"/>
          </p:cNvSpPr>
          <p:nvPr>
            <p:ph type="body" sz="quarter" idx="26"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105289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900"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901"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02"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903"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04"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905"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906"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105286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868"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869"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70"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871"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72"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873"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105258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585"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586"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587"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588"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58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590"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591"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
        <p:nvSpPr>
          <p:cNvPr id="1052592"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2593"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105284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841"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842"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43"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844"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45"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846"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2847"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2848"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105281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2812" name="Picture Placeholder 3"/>
          <p:cNvSpPr>
            <a:spLocks noGrp="1"/>
          </p:cNvSpPr>
          <p:nvPr>
            <p:ph type="pic" sz="quarter" idx="10"/>
          </p:nvPr>
        </p:nvSpPr>
        <p:spPr>
          <a:xfrm>
            <a:off x="431960"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2813" name="Picture Placeholder 3"/>
          <p:cNvSpPr>
            <a:spLocks noGrp="1"/>
          </p:cNvSpPr>
          <p:nvPr>
            <p:ph type="pic" sz="quarter" idx="11"/>
          </p:nvPr>
        </p:nvSpPr>
        <p:spPr>
          <a:xfrm>
            <a:off x="2956239"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2814" name="Text Placeholder 9"/>
          <p:cNvSpPr>
            <a:spLocks noGrp="1"/>
          </p:cNvSpPr>
          <p:nvPr>
            <p:ph type="body" sz="quarter" idx="14"/>
          </p:nvPr>
        </p:nvSpPr>
        <p:spPr>
          <a:xfrm>
            <a:off x="1638131"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815" name="Text Placeholder 9"/>
          <p:cNvSpPr>
            <a:spLocks noGrp="1"/>
          </p:cNvSpPr>
          <p:nvPr>
            <p:ph type="body" sz="quarter" idx="15"/>
          </p:nvPr>
        </p:nvSpPr>
        <p:spPr>
          <a:xfrm>
            <a:off x="4156039"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816" name="Text Placeholder 9"/>
          <p:cNvSpPr>
            <a:spLocks noGrp="1"/>
          </p:cNvSpPr>
          <p:nvPr>
            <p:ph type="body" sz="quarter" idx="16"/>
          </p:nvPr>
        </p:nvSpPr>
        <p:spPr>
          <a:xfrm>
            <a:off x="431959" y="2353089"/>
            <a:ext cx="2377624"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817" name="Text Placeholder 9"/>
          <p:cNvSpPr>
            <a:spLocks noGrp="1"/>
          </p:cNvSpPr>
          <p:nvPr>
            <p:ph type="body" sz="quarter" idx="17"/>
          </p:nvPr>
        </p:nvSpPr>
        <p:spPr>
          <a:xfrm>
            <a:off x="2956240" y="2353089"/>
            <a:ext cx="2371252"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0091" name="Title 1"/>
          <p:cNvSpPr>
            <a:spLocks noGrp="1"/>
          </p:cNvSpPr>
          <p:nvPr>
            <p:ph type="ctrTitle"/>
          </p:nvPr>
        </p:nvSpPr>
        <p:spPr>
          <a:xfrm>
            <a:off x="431961" y="1006530"/>
            <a:ext cx="4895533" cy="694519"/>
          </a:xfrm>
        </p:spPr>
        <p:txBody>
          <a:bodyPr>
            <a:normAutofit/>
          </a:bodyPr>
          <a:lstStyle>
            <a:lvl1pPr>
              <a:defRPr sz="1700"/>
            </a:lvl1pPr>
          </a:lstStyle>
          <a:p>
            <a:r>
              <a:rPr lang="en-US" dirty="0" smtClean="0"/>
              <a:t>Click to edit Master title style</a:t>
            </a:r>
            <a:endParaRPr lang="en-US" dirty="0"/>
          </a:p>
        </p:txBody>
      </p:sp>
      <p:sp>
        <p:nvSpPr>
          <p:cNvPr id="1050092" name="Subtitle 2"/>
          <p:cNvSpPr>
            <a:spLocks noGrp="1"/>
          </p:cNvSpPr>
          <p:nvPr>
            <p:ph type="subTitle" idx="1"/>
          </p:nvPr>
        </p:nvSpPr>
        <p:spPr>
          <a:xfrm>
            <a:off x="863919" y="1836050"/>
            <a:ext cx="4031615" cy="828022"/>
          </a:xfrm>
        </p:spPr>
        <p:txBody>
          <a:bodyPr/>
          <a:lstStyle>
            <a:lvl1pPr marL="0" indent="0" algn="ctr">
              <a:buNone/>
              <a:defRPr>
                <a:solidFill>
                  <a:schemeClr val="tx1">
                    <a:tint val="75000"/>
                  </a:schemeClr>
                </a:solidFill>
              </a:defRPr>
            </a:lvl1pPr>
            <a:lvl2pPr marL="287938" indent="0" algn="ctr">
              <a:buNone/>
              <a:defRPr>
                <a:solidFill>
                  <a:schemeClr val="tx1">
                    <a:tint val="75000"/>
                  </a:schemeClr>
                </a:solidFill>
              </a:defRPr>
            </a:lvl2pPr>
            <a:lvl3pPr marL="575875" indent="0" algn="ctr">
              <a:buNone/>
              <a:defRPr>
                <a:solidFill>
                  <a:schemeClr val="tx1">
                    <a:tint val="75000"/>
                  </a:schemeClr>
                </a:solidFill>
              </a:defRPr>
            </a:lvl3pPr>
            <a:lvl4pPr marL="863813" indent="0" algn="ctr">
              <a:buNone/>
              <a:defRPr>
                <a:solidFill>
                  <a:schemeClr val="tx1">
                    <a:tint val="75000"/>
                  </a:schemeClr>
                </a:solidFill>
              </a:defRPr>
            </a:lvl4pPr>
            <a:lvl5pPr marL="1151749" indent="0" algn="ctr">
              <a:buNone/>
              <a:defRPr>
                <a:solidFill>
                  <a:schemeClr val="tx1">
                    <a:tint val="75000"/>
                  </a:schemeClr>
                </a:solidFill>
              </a:defRPr>
            </a:lvl5pPr>
            <a:lvl6pPr marL="1439687" indent="0" algn="ctr">
              <a:buNone/>
              <a:defRPr>
                <a:solidFill>
                  <a:schemeClr val="tx1">
                    <a:tint val="75000"/>
                  </a:schemeClr>
                </a:solidFill>
              </a:defRPr>
            </a:lvl6pPr>
            <a:lvl7pPr marL="1727625" indent="0" algn="ctr">
              <a:buNone/>
              <a:defRPr>
                <a:solidFill>
                  <a:schemeClr val="tx1">
                    <a:tint val="75000"/>
                  </a:schemeClr>
                </a:solidFill>
              </a:defRPr>
            </a:lvl7pPr>
            <a:lvl8pPr marL="2015562" indent="0" algn="ctr">
              <a:buNone/>
              <a:defRPr>
                <a:solidFill>
                  <a:schemeClr val="tx1">
                    <a:tint val="75000"/>
                  </a:schemeClr>
                </a:solidFill>
              </a:defRPr>
            </a:lvl8pPr>
            <a:lvl9pPr marL="2303499"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50060" name="Title 1"/>
          <p:cNvSpPr>
            <a:spLocks noGrp="1"/>
          </p:cNvSpPr>
          <p:nvPr>
            <p:ph type="title"/>
          </p:nvPr>
        </p:nvSpPr>
        <p:spPr/>
        <p:txBody>
          <a:bodyPr/>
          <a:lstStyle/>
          <a:p>
            <a:r>
              <a:rPr lang="en-US" dirty="0" smtClean="0"/>
              <a:t>Click to edit Master title style</a:t>
            </a:r>
            <a:endParaRPr lang="en-US" dirty="0"/>
          </a:p>
        </p:txBody>
      </p:sp>
      <p:sp>
        <p:nvSpPr>
          <p:cNvPr id="1050061" name="Content Placeholder 2"/>
          <p:cNvSpPr>
            <a:spLocks noGrp="1"/>
          </p:cNvSpPr>
          <p:nvPr>
            <p:ph idx="1"/>
          </p:nvPr>
        </p:nvSpPr>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1050023" name="Title 1"/>
          <p:cNvSpPr>
            <a:spLocks noGrp="1"/>
          </p:cNvSpPr>
          <p:nvPr>
            <p:ph type="title"/>
          </p:nvPr>
        </p:nvSpPr>
        <p:spPr/>
        <p:txBody>
          <a:bodyPr/>
          <a:lstStyle/>
          <a:p>
            <a:r>
              <a:rPr lang="en-US" smtClean="0"/>
              <a:t>Click to edit Master title style</a:t>
            </a:r>
            <a:endParaRPr lang="en-US"/>
          </a:p>
        </p:txBody>
      </p:sp>
      <p:sp>
        <p:nvSpPr>
          <p:cNvPr id="1050024" name="Content Placeholder 2"/>
          <p:cNvSpPr>
            <a:spLocks noGrp="1"/>
          </p:cNvSpPr>
          <p:nvPr>
            <p:ph idx="1"/>
          </p:nvPr>
        </p:nvSpPr>
        <p:spPr>
          <a:xfrm>
            <a:off x="431961" y="686201"/>
            <a:ext cx="4895533" cy="2186310"/>
          </a:xfrm>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025"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1050175" name="Title 1"/>
          <p:cNvSpPr>
            <a:spLocks noGrp="1"/>
          </p:cNvSpPr>
          <p:nvPr>
            <p:ph type="title"/>
          </p:nvPr>
        </p:nvSpPr>
        <p:spPr/>
        <p:txBody>
          <a:bodyPr/>
          <a:lstStyle/>
          <a:p>
            <a:r>
              <a:rPr lang="en-US" dirty="0" smtClean="0"/>
              <a:t>Click to edit Master title style</a:t>
            </a:r>
            <a:endParaRPr lang="en-US" dirty="0"/>
          </a:p>
        </p:txBody>
      </p:sp>
      <p:sp>
        <p:nvSpPr>
          <p:cNvPr id="1050176" name="Content Placeholder 2"/>
          <p:cNvSpPr>
            <a:spLocks noGrp="1"/>
          </p:cNvSpPr>
          <p:nvPr>
            <p:ph idx="1"/>
          </p:nvPr>
        </p:nvSpPr>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24951" indent="-116975">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1050323" name="Title 1"/>
          <p:cNvSpPr>
            <a:spLocks noGrp="1"/>
          </p:cNvSpPr>
          <p:nvPr>
            <p:ph type="title"/>
          </p:nvPr>
        </p:nvSpPr>
        <p:spPr/>
        <p:txBody>
          <a:bodyPr/>
          <a:lstStyle/>
          <a:p>
            <a:r>
              <a:rPr lang="en-US" smtClean="0"/>
              <a:t>Click to edit Master title style</a:t>
            </a:r>
            <a:endParaRPr lang="en-US"/>
          </a:p>
        </p:txBody>
      </p:sp>
      <p:sp>
        <p:nvSpPr>
          <p:cNvPr id="1050324" name="Content Placeholder 2"/>
          <p:cNvSpPr>
            <a:spLocks noGrp="1"/>
          </p:cNvSpPr>
          <p:nvPr>
            <p:ph idx="1"/>
          </p:nvPr>
        </p:nvSpPr>
        <p:spPr>
          <a:xfrm>
            <a:off x="431961" y="686201"/>
            <a:ext cx="4895533" cy="2186310"/>
          </a:xfrm>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15953" indent="-107976">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25"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1052187" name="Title 1"/>
          <p:cNvSpPr>
            <a:spLocks noGrp="1"/>
          </p:cNvSpPr>
          <p:nvPr>
            <p:ph type="title"/>
          </p:nvPr>
        </p:nvSpPr>
        <p:spPr>
          <a:xfrm>
            <a:off x="431962" y="132269"/>
            <a:ext cx="4895533" cy="386260"/>
          </a:xfrm>
        </p:spPr>
        <p:txBody>
          <a:bodyPr/>
          <a:lstStyle/>
          <a:p>
            <a:r>
              <a:rPr lang="en-US"/>
              <a:t>Click to edit Master title style</a:t>
            </a:r>
          </a:p>
        </p:txBody>
      </p:sp>
      <p:sp>
        <p:nvSpPr>
          <p:cNvPr id="1052188"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189"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190"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191"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192"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193"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194"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195"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Tree>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049999" name="Title 1"/>
          <p:cNvSpPr>
            <a:spLocks noGrp="1"/>
          </p:cNvSpPr>
          <p:nvPr>
            <p:ph type="title"/>
          </p:nvPr>
        </p:nvSpPr>
        <p:spPr/>
        <p:txBody>
          <a:bodyPr/>
          <a:lstStyle/>
          <a:p>
            <a:r>
              <a:rPr lang="en-US" smtClean="0"/>
              <a:t>Click to edit Master title style</a:t>
            </a:r>
            <a:endParaRPr lang="en-US"/>
          </a:p>
        </p:txBody>
      </p:sp>
      <p:sp>
        <p:nvSpPr>
          <p:cNvPr id="1050000" name="Content Placeholder 2"/>
          <p:cNvSpPr>
            <a:spLocks noGrp="1"/>
          </p:cNvSpPr>
          <p:nvPr>
            <p:ph sz="half" idx="1"/>
          </p:nvPr>
        </p:nvSpPr>
        <p:spPr>
          <a:xfrm>
            <a:off x="431959"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001" name="Content Placeholder 3"/>
          <p:cNvSpPr>
            <a:spLocks noGrp="1"/>
          </p:cNvSpPr>
          <p:nvPr>
            <p:ph sz="half" idx="2"/>
          </p:nvPr>
        </p:nvSpPr>
        <p:spPr>
          <a:xfrm>
            <a:off x="2927720"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002"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049873" name="Title 1"/>
          <p:cNvSpPr>
            <a:spLocks noGrp="1"/>
          </p:cNvSpPr>
          <p:nvPr>
            <p:ph type="title"/>
          </p:nvPr>
        </p:nvSpPr>
        <p:spPr/>
        <p:txBody>
          <a:bodyPr/>
          <a:lstStyle/>
          <a:p>
            <a:r>
              <a:rPr lang="en-US" smtClean="0"/>
              <a:t>Click to edit Master title style</a:t>
            </a:r>
            <a:endParaRPr lang="en-US"/>
          </a:p>
        </p:txBody>
      </p:sp>
      <p:sp>
        <p:nvSpPr>
          <p:cNvPr id="1049874" name="Content Placeholder 2"/>
          <p:cNvSpPr>
            <a:spLocks noGrp="1"/>
          </p:cNvSpPr>
          <p:nvPr>
            <p:ph sz="half" idx="1"/>
          </p:nvPr>
        </p:nvSpPr>
        <p:spPr>
          <a:xfrm>
            <a:off x="431959"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875" name="Content Placeholder 3"/>
          <p:cNvSpPr>
            <a:spLocks noGrp="1"/>
          </p:cNvSpPr>
          <p:nvPr>
            <p:ph sz="half" idx="2"/>
          </p:nvPr>
        </p:nvSpPr>
        <p:spPr>
          <a:xfrm>
            <a:off x="2927720"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913" name="Title 1"/>
          <p:cNvSpPr>
            <a:spLocks noGrp="1"/>
          </p:cNvSpPr>
          <p:nvPr>
            <p:ph type="title"/>
          </p:nvPr>
        </p:nvSpPr>
        <p:spPr/>
        <p:txBody>
          <a:bodyPr/>
          <a:lstStyle/>
          <a:p>
            <a:r>
              <a:rPr lang="en-US" smtClean="0"/>
              <a:t>Click to edit Master title style</a:t>
            </a:r>
            <a:endParaRPr lang="en-US"/>
          </a:p>
        </p:txBody>
      </p:sp>
      <p:sp>
        <p:nvSpPr>
          <p:cNvPr id="1049914" name="Text Placeholder 2"/>
          <p:cNvSpPr>
            <a:spLocks noGrp="1"/>
          </p:cNvSpPr>
          <p:nvPr>
            <p:ph type="body" idx="1"/>
          </p:nvPr>
        </p:nvSpPr>
        <p:spPr>
          <a:xfrm>
            <a:off x="431959" y="567538"/>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49915" name="Content Placeholder 3"/>
          <p:cNvSpPr>
            <a:spLocks noGrp="1"/>
          </p:cNvSpPr>
          <p:nvPr>
            <p:ph sz="half" idx="2"/>
          </p:nvPr>
        </p:nvSpPr>
        <p:spPr>
          <a:xfrm>
            <a:off x="431959" y="737163"/>
            <a:ext cx="2400771"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916" name="Text Placeholder 4"/>
          <p:cNvSpPr>
            <a:spLocks noGrp="1"/>
          </p:cNvSpPr>
          <p:nvPr>
            <p:ph type="body" sz="quarter" idx="3"/>
          </p:nvPr>
        </p:nvSpPr>
        <p:spPr>
          <a:xfrm>
            <a:off x="2925722" y="567538"/>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49917" name="Content Placeholder 5"/>
          <p:cNvSpPr>
            <a:spLocks noGrp="1"/>
          </p:cNvSpPr>
          <p:nvPr>
            <p:ph sz="quarter" idx="4"/>
          </p:nvPr>
        </p:nvSpPr>
        <p:spPr>
          <a:xfrm>
            <a:off x="2925722" y="737163"/>
            <a:ext cx="2401770"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1050093" name="Title 1"/>
          <p:cNvSpPr>
            <a:spLocks noGrp="1"/>
          </p:cNvSpPr>
          <p:nvPr>
            <p:ph type="title"/>
          </p:nvPr>
        </p:nvSpPr>
        <p:spPr/>
        <p:txBody>
          <a:bodyPr/>
          <a:lstStyle/>
          <a:p>
            <a:r>
              <a:rPr lang="en-US" smtClean="0"/>
              <a:t>Click to edit Master title style</a:t>
            </a:r>
            <a:endParaRPr lang="en-US"/>
          </a:p>
        </p:txBody>
      </p:sp>
      <p:sp>
        <p:nvSpPr>
          <p:cNvPr id="1050094" name="Text Placeholder 2"/>
          <p:cNvSpPr>
            <a:spLocks noGrp="1"/>
          </p:cNvSpPr>
          <p:nvPr>
            <p:ph type="body" idx="1"/>
          </p:nvPr>
        </p:nvSpPr>
        <p:spPr>
          <a:xfrm>
            <a:off x="431959" y="682384"/>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0095" name="Content Placeholder 3"/>
          <p:cNvSpPr>
            <a:spLocks noGrp="1"/>
          </p:cNvSpPr>
          <p:nvPr>
            <p:ph sz="half" idx="2"/>
          </p:nvPr>
        </p:nvSpPr>
        <p:spPr>
          <a:xfrm>
            <a:off x="431959" y="852010"/>
            <a:ext cx="2400771"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096" name="Text Placeholder 4"/>
          <p:cNvSpPr>
            <a:spLocks noGrp="1"/>
          </p:cNvSpPr>
          <p:nvPr>
            <p:ph type="body" sz="quarter" idx="3"/>
          </p:nvPr>
        </p:nvSpPr>
        <p:spPr>
          <a:xfrm>
            <a:off x="2925722" y="682384"/>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0097" name="Content Placeholder 5"/>
          <p:cNvSpPr>
            <a:spLocks noGrp="1"/>
          </p:cNvSpPr>
          <p:nvPr>
            <p:ph sz="quarter" idx="4"/>
          </p:nvPr>
        </p:nvSpPr>
        <p:spPr>
          <a:xfrm>
            <a:off x="2925722" y="852010"/>
            <a:ext cx="2401770"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098"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0033"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1050295" name="Title 1"/>
          <p:cNvSpPr>
            <a:spLocks noGrp="1"/>
          </p:cNvSpPr>
          <p:nvPr>
            <p:ph type="title"/>
          </p:nvPr>
        </p:nvSpPr>
        <p:spPr/>
        <p:txBody>
          <a:bodyPr/>
          <a:lstStyle/>
          <a:p>
            <a:r>
              <a:rPr lang="en-US" dirty="0" smtClean="0"/>
              <a:t>Click to edit Master title style</a:t>
            </a:r>
            <a:endParaRPr lang="en-US" dirty="0"/>
          </a:p>
        </p:txBody>
      </p:sp>
      <p:sp>
        <p:nvSpPr>
          <p:cNvPr id="1050296"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1049848" name="Picture Placeholder 3"/>
          <p:cNvSpPr>
            <a:spLocks noGrp="1"/>
          </p:cNvSpPr>
          <p:nvPr>
            <p:ph type="pic" sz="quarter" idx="10"/>
          </p:nvPr>
        </p:nvSpPr>
        <p:spPr>
          <a:xfrm>
            <a:off x="0" y="0"/>
            <a:ext cx="1447062" cy="1624364"/>
          </a:xfrm>
        </p:spPr>
        <p:txBody>
          <a:bodyPr lIns="182862" tIns="91430" rIns="182862" bIns="91430"/>
          <a:lstStyle>
            <a:lvl1pPr marL="0" indent="0">
              <a:buFontTx/>
              <a:buNone/>
            </a:lvl1pPr>
          </a:lstStyle>
          <a:p>
            <a:endParaRPr lang="en-US"/>
          </a:p>
        </p:txBody>
      </p:sp>
      <p:sp>
        <p:nvSpPr>
          <p:cNvPr id="1049849" name="Picture Placeholder 3"/>
          <p:cNvSpPr>
            <a:spLocks noGrp="1"/>
          </p:cNvSpPr>
          <p:nvPr>
            <p:ph type="pic" sz="quarter" idx="11"/>
          </p:nvPr>
        </p:nvSpPr>
        <p:spPr>
          <a:xfrm>
            <a:off x="1440342" y="0"/>
            <a:ext cx="1447062" cy="1624364"/>
          </a:xfrm>
        </p:spPr>
        <p:txBody>
          <a:bodyPr lIns="182862" tIns="91430" rIns="182862" bIns="91430"/>
          <a:lstStyle>
            <a:lvl1pPr marL="0" indent="0">
              <a:buFontTx/>
              <a:buNone/>
            </a:lvl1pPr>
          </a:lstStyle>
          <a:p>
            <a:endParaRPr lang="en-US"/>
          </a:p>
        </p:txBody>
      </p:sp>
      <p:sp>
        <p:nvSpPr>
          <p:cNvPr id="1049850" name="Picture Placeholder 3"/>
          <p:cNvSpPr>
            <a:spLocks noGrp="1"/>
          </p:cNvSpPr>
          <p:nvPr>
            <p:ph type="pic" sz="quarter" idx="12"/>
          </p:nvPr>
        </p:nvSpPr>
        <p:spPr>
          <a:xfrm>
            <a:off x="2880685" y="0"/>
            <a:ext cx="1447062" cy="1624364"/>
          </a:xfrm>
        </p:spPr>
        <p:txBody>
          <a:bodyPr lIns="182862" tIns="91430" rIns="182862" bIns="91430"/>
          <a:lstStyle>
            <a:lvl1pPr marL="0" indent="0">
              <a:buFontTx/>
              <a:buNone/>
            </a:lvl1pPr>
          </a:lstStyle>
          <a:p>
            <a:endParaRPr lang="en-US"/>
          </a:p>
        </p:txBody>
      </p:sp>
      <p:sp>
        <p:nvSpPr>
          <p:cNvPr id="1049851" name="Picture Placeholder 3"/>
          <p:cNvSpPr>
            <a:spLocks noGrp="1"/>
          </p:cNvSpPr>
          <p:nvPr>
            <p:ph type="pic" sz="quarter" idx="13"/>
          </p:nvPr>
        </p:nvSpPr>
        <p:spPr>
          <a:xfrm>
            <a:off x="4321027" y="0"/>
            <a:ext cx="1447062" cy="1624364"/>
          </a:xfrm>
        </p:spPr>
        <p:txBody>
          <a:bodyPr lIns="182862" tIns="91430" rIns="182862" bIns="91430"/>
          <a:lstStyle>
            <a:lvl1pPr marL="0" indent="0">
              <a:buFontTx/>
              <a:buNone/>
            </a:lvl1pPr>
          </a:lstStyle>
          <a:p>
            <a:endParaRPr lang="en-US"/>
          </a:p>
        </p:txBody>
      </p:sp>
      <p:sp>
        <p:nvSpPr>
          <p:cNvPr id="1049852" name="Picture Placeholder 3"/>
          <p:cNvSpPr>
            <a:spLocks noGrp="1"/>
          </p:cNvSpPr>
          <p:nvPr>
            <p:ph type="pic" sz="quarter" idx="15"/>
          </p:nvPr>
        </p:nvSpPr>
        <p:spPr>
          <a:xfrm>
            <a:off x="0" y="1615724"/>
            <a:ext cx="1447062" cy="1624364"/>
          </a:xfrm>
        </p:spPr>
        <p:txBody>
          <a:bodyPr lIns="182862" tIns="91430" rIns="182862" bIns="91430"/>
          <a:lstStyle>
            <a:lvl1pPr marL="0" indent="0">
              <a:buFontTx/>
              <a:buNone/>
            </a:lvl1pPr>
          </a:lstStyle>
          <a:p>
            <a:endParaRPr lang="en-US"/>
          </a:p>
        </p:txBody>
      </p:sp>
      <p:sp>
        <p:nvSpPr>
          <p:cNvPr id="1049853" name="Picture Placeholder 3"/>
          <p:cNvSpPr>
            <a:spLocks noGrp="1"/>
          </p:cNvSpPr>
          <p:nvPr>
            <p:ph type="pic" sz="quarter" idx="16"/>
          </p:nvPr>
        </p:nvSpPr>
        <p:spPr>
          <a:xfrm>
            <a:off x="1440342" y="1615724"/>
            <a:ext cx="1447062" cy="1624364"/>
          </a:xfrm>
        </p:spPr>
        <p:txBody>
          <a:bodyPr lIns="182862" tIns="91430" rIns="182862" bIns="91430"/>
          <a:lstStyle>
            <a:lvl1pPr marL="0" indent="0">
              <a:buFontTx/>
              <a:buNone/>
            </a:lvl1pPr>
          </a:lstStyle>
          <a:p>
            <a:endParaRPr lang="en-US"/>
          </a:p>
        </p:txBody>
      </p:sp>
      <p:sp>
        <p:nvSpPr>
          <p:cNvPr id="1049854" name="Picture Placeholder 3"/>
          <p:cNvSpPr>
            <a:spLocks noGrp="1"/>
          </p:cNvSpPr>
          <p:nvPr>
            <p:ph type="pic" sz="quarter" idx="17"/>
          </p:nvPr>
        </p:nvSpPr>
        <p:spPr>
          <a:xfrm>
            <a:off x="2880685" y="1615724"/>
            <a:ext cx="1447062" cy="1624364"/>
          </a:xfrm>
        </p:spPr>
        <p:txBody>
          <a:bodyPr lIns="182862" tIns="91430" rIns="182862" bIns="91430"/>
          <a:lstStyle>
            <a:lvl1pPr marL="0" indent="0">
              <a:buFontTx/>
              <a:buNone/>
            </a:lvl1pPr>
          </a:lstStyle>
          <a:p>
            <a:endParaRPr lang="en-US"/>
          </a:p>
        </p:txBody>
      </p:sp>
      <p:sp>
        <p:nvSpPr>
          <p:cNvPr id="1049855" name="Picture Placeholder 3"/>
          <p:cNvSpPr>
            <a:spLocks noGrp="1"/>
          </p:cNvSpPr>
          <p:nvPr>
            <p:ph type="pic" sz="quarter" idx="18"/>
          </p:nvPr>
        </p:nvSpPr>
        <p:spPr>
          <a:xfrm>
            <a:off x="4321027" y="1615724"/>
            <a:ext cx="1447062" cy="1624364"/>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1050008" name="Picture Placeholder 3"/>
          <p:cNvSpPr>
            <a:spLocks noGrp="1"/>
          </p:cNvSpPr>
          <p:nvPr>
            <p:ph type="pic" sz="quarter" idx="10"/>
          </p:nvPr>
        </p:nvSpPr>
        <p:spPr>
          <a:xfrm>
            <a:off x="0" y="2"/>
            <a:ext cx="1153330" cy="1084349"/>
          </a:xfrm>
        </p:spPr>
        <p:txBody>
          <a:bodyPr lIns="182862" tIns="91430" rIns="182862" bIns="91430"/>
          <a:lstStyle>
            <a:lvl1pPr marL="0" indent="0">
              <a:buFontTx/>
              <a:buNone/>
            </a:lvl1pPr>
          </a:lstStyle>
          <a:p>
            <a:endParaRPr lang="en-US" dirty="0"/>
          </a:p>
        </p:txBody>
      </p:sp>
      <p:sp>
        <p:nvSpPr>
          <p:cNvPr id="1050009" name="Picture Placeholder 3"/>
          <p:cNvSpPr>
            <a:spLocks noGrp="1"/>
          </p:cNvSpPr>
          <p:nvPr>
            <p:ph type="pic" sz="quarter" idx="11"/>
          </p:nvPr>
        </p:nvSpPr>
        <p:spPr>
          <a:xfrm>
            <a:off x="1151530" y="2"/>
            <a:ext cx="1153330" cy="1084349"/>
          </a:xfrm>
        </p:spPr>
        <p:txBody>
          <a:bodyPr lIns="182862" tIns="91430" rIns="182862" bIns="91430"/>
          <a:lstStyle>
            <a:lvl1pPr marL="0" indent="0">
              <a:buFontTx/>
              <a:buNone/>
            </a:lvl1pPr>
          </a:lstStyle>
          <a:p>
            <a:endParaRPr lang="en-US"/>
          </a:p>
        </p:txBody>
      </p:sp>
      <p:sp>
        <p:nvSpPr>
          <p:cNvPr id="1050010" name="Picture Placeholder 3"/>
          <p:cNvSpPr>
            <a:spLocks noGrp="1"/>
          </p:cNvSpPr>
          <p:nvPr>
            <p:ph type="pic" sz="quarter" idx="12"/>
          </p:nvPr>
        </p:nvSpPr>
        <p:spPr>
          <a:xfrm>
            <a:off x="2303060" y="2"/>
            <a:ext cx="1153330" cy="1084349"/>
          </a:xfrm>
        </p:spPr>
        <p:txBody>
          <a:bodyPr lIns="182862" tIns="91430" rIns="182862" bIns="91430"/>
          <a:lstStyle>
            <a:lvl1pPr marL="0" indent="0">
              <a:buFontTx/>
              <a:buNone/>
            </a:lvl1pPr>
          </a:lstStyle>
          <a:p>
            <a:endParaRPr lang="en-US"/>
          </a:p>
        </p:txBody>
      </p:sp>
      <p:sp>
        <p:nvSpPr>
          <p:cNvPr id="1050011" name="Picture Placeholder 3"/>
          <p:cNvSpPr>
            <a:spLocks noGrp="1"/>
          </p:cNvSpPr>
          <p:nvPr>
            <p:ph type="pic" sz="quarter" idx="13"/>
          </p:nvPr>
        </p:nvSpPr>
        <p:spPr>
          <a:xfrm>
            <a:off x="3454590" y="2"/>
            <a:ext cx="1153330" cy="1084349"/>
          </a:xfrm>
        </p:spPr>
        <p:txBody>
          <a:bodyPr lIns="182862" tIns="91430" rIns="182862" bIns="91430"/>
          <a:lstStyle>
            <a:lvl1pPr marL="0" indent="0">
              <a:buFontTx/>
              <a:buNone/>
            </a:lvl1pPr>
          </a:lstStyle>
          <a:p>
            <a:endParaRPr lang="en-US"/>
          </a:p>
        </p:txBody>
      </p:sp>
      <p:sp>
        <p:nvSpPr>
          <p:cNvPr id="1050012" name="Picture Placeholder 3"/>
          <p:cNvSpPr>
            <a:spLocks noGrp="1"/>
          </p:cNvSpPr>
          <p:nvPr>
            <p:ph type="pic" sz="quarter" idx="14"/>
          </p:nvPr>
        </p:nvSpPr>
        <p:spPr>
          <a:xfrm>
            <a:off x="4606120" y="2"/>
            <a:ext cx="1153330" cy="1084349"/>
          </a:xfrm>
        </p:spPr>
        <p:txBody>
          <a:bodyPr lIns="182862" tIns="91430" rIns="182862" bIns="91430"/>
          <a:lstStyle>
            <a:lvl1pPr marL="0" indent="0">
              <a:buFontTx/>
              <a:buNone/>
            </a:lvl1pPr>
          </a:lstStyle>
          <a:p>
            <a:endParaRPr lang="en-US"/>
          </a:p>
        </p:txBody>
      </p:sp>
      <p:sp>
        <p:nvSpPr>
          <p:cNvPr id="1050013" name="Picture Placeholder 3"/>
          <p:cNvSpPr>
            <a:spLocks noGrp="1"/>
          </p:cNvSpPr>
          <p:nvPr>
            <p:ph type="pic" sz="quarter" idx="15"/>
          </p:nvPr>
        </p:nvSpPr>
        <p:spPr>
          <a:xfrm>
            <a:off x="0" y="1077872"/>
            <a:ext cx="1153330" cy="1084349"/>
          </a:xfrm>
        </p:spPr>
        <p:txBody>
          <a:bodyPr lIns="182862" tIns="91430" rIns="182862" bIns="91430"/>
          <a:lstStyle>
            <a:lvl1pPr marL="0" indent="0">
              <a:buFontTx/>
              <a:buNone/>
            </a:lvl1pPr>
          </a:lstStyle>
          <a:p>
            <a:endParaRPr lang="en-US" dirty="0"/>
          </a:p>
        </p:txBody>
      </p:sp>
      <p:sp>
        <p:nvSpPr>
          <p:cNvPr id="1050014" name="Picture Placeholder 3"/>
          <p:cNvSpPr>
            <a:spLocks noGrp="1"/>
          </p:cNvSpPr>
          <p:nvPr>
            <p:ph type="pic" sz="quarter" idx="16"/>
          </p:nvPr>
        </p:nvSpPr>
        <p:spPr>
          <a:xfrm>
            <a:off x="1151530" y="1077872"/>
            <a:ext cx="1153330" cy="1084349"/>
          </a:xfrm>
        </p:spPr>
        <p:txBody>
          <a:bodyPr lIns="182862" tIns="91430" rIns="182862" bIns="91430"/>
          <a:lstStyle>
            <a:lvl1pPr marL="0" indent="0">
              <a:buFontTx/>
              <a:buNone/>
            </a:lvl1pPr>
          </a:lstStyle>
          <a:p>
            <a:endParaRPr lang="en-US"/>
          </a:p>
        </p:txBody>
      </p:sp>
      <p:sp>
        <p:nvSpPr>
          <p:cNvPr id="1050015" name="Picture Placeholder 3"/>
          <p:cNvSpPr>
            <a:spLocks noGrp="1"/>
          </p:cNvSpPr>
          <p:nvPr>
            <p:ph type="pic" sz="quarter" idx="17"/>
          </p:nvPr>
        </p:nvSpPr>
        <p:spPr>
          <a:xfrm>
            <a:off x="2303060" y="1077872"/>
            <a:ext cx="1153330" cy="1084349"/>
          </a:xfrm>
        </p:spPr>
        <p:txBody>
          <a:bodyPr lIns="182862" tIns="91430" rIns="182862" bIns="91430"/>
          <a:lstStyle>
            <a:lvl1pPr marL="0" indent="0">
              <a:buFontTx/>
              <a:buNone/>
            </a:lvl1pPr>
          </a:lstStyle>
          <a:p>
            <a:endParaRPr lang="en-US"/>
          </a:p>
        </p:txBody>
      </p:sp>
      <p:sp>
        <p:nvSpPr>
          <p:cNvPr id="1050016" name="Picture Placeholder 3"/>
          <p:cNvSpPr>
            <a:spLocks noGrp="1"/>
          </p:cNvSpPr>
          <p:nvPr>
            <p:ph type="pic" sz="quarter" idx="18"/>
          </p:nvPr>
        </p:nvSpPr>
        <p:spPr>
          <a:xfrm>
            <a:off x="3454590" y="1077872"/>
            <a:ext cx="1153330" cy="1084349"/>
          </a:xfrm>
        </p:spPr>
        <p:txBody>
          <a:bodyPr lIns="182862" tIns="91430" rIns="182862" bIns="91430"/>
          <a:lstStyle>
            <a:lvl1pPr marL="0" indent="0">
              <a:buFontTx/>
              <a:buNone/>
            </a:lvl1pPr>
          </a:lstStyle>
          <a:p>
            <a:endParaRPr lang="en-US"/>
          </a:p>
        </p:txBody>
      </p:sp>
      <p:sp>
        <p:nvSpPr>
          <p:cNvPr id="1050017" name="Picture Placeholder 3"/>
          <p:cNvSpPr>
            <a:spLocks noGrp="1"/>
          </p:cNvSpPr>
          <p:nvPr>
            <p:ph type="pic" sz="quarter" idx="19"/>
          </p:nvPr>
        </p:nvSpPr>
        <p:spPr>
          <a:xfrm>
            <a:off x="4606120" y="1077872"/>
            <a:ext cx="1153330" cy="1084349"/>
          </a:xfrm>
        </p:spPr>
        <p:txBody>
          <a:bodyPr lIns="182862" tIns="91430" rIns="182862" bIns="91430"/>
          <a:lstStyle>
            <a:lvl1pPr marL="0" indent="0">
              <a:buFontTx/>
              <a:buNone/>
            </a:lvl1pPr>
          </a:lstStyle>
          <a:p>
            <a:endParaRPr lang="en-US"/>
          </a:p>
        </p:txBody>
      </p:sp>
      <p:sp>
        <p:nvSpPr>
          <p:cNvPr id="1050018" name="Picture Placeholder 3"/>
          <p:cNvSpPr>
            <a:spLocks noGrp="1"/>
          </p:cNvSpPr>
          <p:nvPr>
            <p:ph type="pic" sz="quarter" idx="20"/>
          </p:nvPr>
        </p:nvSpPr>
        <p:spPr>
          <a:xfrm>
            <a:off x="0" y="2155741"/>
            <a:ext cx="1153330" cy="1084349"/>
          </a:xfrm>
        </p:spPr>
        <p:txBody>
          <a:bodyPr lIns="182862" tIns="91430" rIns="182862" bIns="91430"/>
          <a:lstStyle>
            <a:lvl1pPr marL="0" indent="0">
              <a:buFontTx/>
              <a:buNone/>
            </a:lvl1pPr>
          </a:lstStyle>
          <a:p>
            <a:endParaRPr lang="en-US"/>
          </a:p>
        </p:txBody>
      </p:sp>
      <p:sp>
        <p:nvSpPr>
          <p:cNvPr id="1050019" name="Picture Placeholder 3"/>
          <p:cNvSpPr>
            <a:spLocks noGrp="1"/>
          </p:cNvSpPr>
          <p:nvPr>
            <p:ph type="pic" sz="quarter" idx="21"/>
          </p:nvPr>
        </p:nvSpPr>
        <p:spPr>
          <a:xfrm>
            <a:off x="1151530" y="2155741"/>
            <a:ext cx="1153330" cy="1084349"/>
          </a:xfrm>
        </p:spPr>
        <p:txBody>
          <a:bodyPr lIns="182862" tIns="91430" rIns="182862" bIns="91430"/>
          <a:lstStyle>
            <a:lvl1pPr marL="0" indent="0">
              <a:buFontTx/>
              <a:buNone/>
            </a:lvl1pPr>
          </a:lstStyle>
          <a:p>
            <a:endParaRPr lang="en-US"/>
          </a:p>
        </p:txBody>
      </p:sp>
      <p:sp>
        <p:nvSpPr>
          <p:cNvPr id="1050020" name="Picture Placeholder 3"/>
          <p:cNvSpPr>
            <a:spLocks noGrp="1"/>
          </p:cNvSpPr>
          <p:nvPr>
            <p:ph type="pic" sz="quarter" idx="22"/>
          </p:nvPr>
        </p:nvSpPr>
        <p:spPr>
          <a:xfrm>
            <a:off x="2303060" y="2155741"/>
            <a:ext cx="1153330" cy="1084349"/>
          </a:xfrm>
        </p:spPr>
        <p:txBody>
          <a:bodyPr lIns="182862" tIns="91430" rIns="182862" bIns="91430"/>
          <a:lstStyle>
            <a:lvl1pPr marL="0" indent="0">
              <a:buFontTx/>
              <a:buNone/>
            </a:lvl1pPr>
          </a:lstStyle>
          <a:p>
            <a:endParaRPr lang="en-US"/>
          </a:p>
        </p:txBody>
      </p:sp>
      <p:sp>
        <p:nvSpPr>
          <p:cNvPr id="1050021" name="Picture Placeholder 3"/>
          <p:cNvSpPr>
            <a:spLocks noGrp="1"/>
          </p:cNvSpPr>
          <p:nvPr>
            <p:ph type="pic" sz="quarter" idx="23"/>
          </p:nvPr>
        </p:nvSpPr>
        <p:spPr>
          <a:xfrm>
            <a:off x="3454590" y="2155741"/>
            <a:ext cx="1153330" cy="1084349"/>
          </a:xfrm>
        </p:spPr>
        <p:txBody>
          <a:bodyPr lIns="182862" tIns="91430" rIns="182862" bIns="91430"/>
          <a:lstStyle>
            <a:lvl1pPr marL="0" indent="0">
              <a:buFontTx/>
              <a:buNone/>
            </a:lvl1pPr>
          </a:lstStyle>
          <a:p>
            <a:endParaRPr lang="en-US"/>
          </a:p>
        </p:txBody>
      </p:sp>
      <p:sp>
        <p:nvSpPr>
          <p:cNvPr id="1050022" name="Picture Placeholder 3"/>
          <p:cNvSpPr>
            <a:spLocks noGrp="1"/>
          </p:cNvSpPr>
          <p:nvPr>
            <p:ph type="pic" sz="quarter" idx="24"/>
          </p:nvPr>
        </p:nvSpPr>
        <p:spPr>
          <a:xfrm>
            <a:off x="4606120" y="2155741"/>
            <a:ext cx="1153330" cy="1084349"/>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1050228" name="Picture Placeholder 3"/>
          <p:cNvSpPr>
            <a:spLocks noGrp="1"/>
          </p:cNvSpPr>
          <p:nvPr>
            <p:ph type="pic" sz="quarter" idx="10"/>
          </p:nvPr>
        </p:nvSpPr>
        <p:spPr>
          <a:xfrm>
            <a:off x="0" y="0"/>
            <a:ext cx="967588" cy="816502"/>
          </a:xfrm>
        </p:spPr>
        <p:txBody>
          <a:bodyPr lIns="182862" tIns="91430" rIns="182862" bIns="91430"/>
          <a:lstStyle>
            <a:lvl1pPr marL="0" indent="0">
              <a:buFontTx/>
              <a:buNone/>
            </a:lvl1pPr>
          </a:lstStyle>
          <a:p>
            <a:endParaRPr lang="en-US"/>
          </a:p>
        </p:txBody>
      </p:sp>
      <p:sp>
        <p:nvSpPr>
          <p:cNvPr id="1050229" name="Picture Placeholder 3"/>
          <p:cNvSpPr>
            <a:spLocks noGrp="1"/>
          </p:cNvSpPr>
          <p:nvPr>
            <p:ph type="pic" sz="quarter" idx="11"/>
          </p:nvPr>
        </p:nvSpPr>
        <p:spPr>
          <a:xfrm>
            <a:off x="958373" y="0"/>
            <a:ext cx="967588" cy="816502"/>
          </a:xfrm>
        </p:spPr>
        <p:txBody>
          <a:bodyPr lIns="182862" tIns="91430" rIns="182862" bIns="91430"/>
          <a:lstStyle>
            <a:lvl1pPr marL="0" indent="0">
              <a:buFontTx/>
              <a:buNone/>
            </a:lvl1pPr>
          </a:lstStyle>
          <a:p>
            <a:endParaRPr lang="en-US"/>
          </a:p>
        </p:txBody>
      </p:sp>
      <p:sp>
        <p:nvSpPr>
          <p:cNvPr id="1050230" name="Picture Placeholder 3"/>
          <p:cNvSpPr>
            <a:spLocks noGrp="1"/>
          </p:cNvSpPr>
          <p:nvPr>
            <p:ph type="pic" sz="quarter" idx="12"/>
          </p:nvPr>
        </p:nvSpPr>
        <p:spPr>
          <a:xfrm>
            <a:off x="1916745" y="0"/>
            <a:ext cx="967588" cy="816502"/>
          </a:xfrm>
        </p:spPr>
        <p:txBody>
          <a:bodyPr lIns="182862" tIns="91430" rIns="182862" bIns="91430"/>
          <a:lstStyle>
            <a:lvl1pPr marL="0" indent="0">
              <a:buFontTx/>
              <a:buNone/>
            </a:lvl1pPr>
          </a:lstStyle>
          <a:p>
            <a:endParaRPr lang="en-US"/>
          </a:p>
        </p:txBody>
      </p:sp>
      <p:sp>
        <p:nvSpPr>
          <p:cNvPr id="1050231" name="Picture Placeholder 3"/>
          <p:cNvSpPr>
            <a:spLocks noGrp="1"/>
          </p:cNvSpPr>
          <p:nvPr>
            <p:ph type="pic" sz="quarter" idx="13"/>
          </p:nvPr>
        </p:nvSpPr>
        <p:spPr>
          <a:xfrm>
            <a:off x="2875119" y="0"/>
            <a:ext cx="967588" cy="816502"/>
          </a:xfrm>
        </p:spPr>
        <p:txBody>
          <a:bodyPr lIns="182862" tIns="91430" rIns="182862" bIns="91430"/>
          <a:lstStyle>
            <a:lvl1pPr marL="0" indent="0">
              <a:buFontTx/>
              <a:buNone/>
            </a:lvl1pPr>
          </a:lstStyle>
          <a:p>
            <a:endParaRPr lang="en-US"/>
          </a:p>
        </p:txBody>
      </p:sp>
      <p:sp>
        <p:nvSpPr>
          <p:cNvPr id="1050232" name="Picture Placeholder 3"/>
          <p:cNvSpPr>
            <a:spLocks noGrp="1"/>
          </p:cNvSpPr>
          <p:nvPr>
            <p:ph type="pic" sz="quarter" idx="14"/>
          </p:nvPr>
        </p:nvSpPr>
        <p:spPr>
          <a:xfrm>
            <a:off x="4791862" y="0"/>
            <a:ext cx="967588" cy="816502"/>
          </a:xfrm>
        </p:spPr>
        <p:txBody>
          <a:bodyPr lIns="182862" tIns="91430" rIns="182862" bIns="91430"/>
          <a:lstStyle>
            <a:lvl1pPr marL="0" indent="0">
              <a:buFontTx/>
              <a:buNone/>
            </a:lvl1pPr>
          </a:lstStyle>
          <a:p>
            <a:endParaRPr lang="en-US"/>
          </a:p>
        </p:txBody>
      </p:sp>
      <p:sp>
        <p:nvSpPr>
          <p:cNvPr id="1050233" name="Picture Placeholder 3"/>
          <p:cNvSpPr>
            <a:spLocks noGrp="1"/>
          </p:cNvSpPr>
          <p:nvPr>
            <p:ph type="pic" sz="quarter" idx="25"/>
          </p:nvPr>
        </p:nvSpPr>
        <p:spPr>
          <a:xfrm>
            <a:off x="3833490" y="0"/>
            <a:ext cx="967588" cy="816502"/>
          </a:xfrm>
        </p:spPr>
        <p:txBody>
          <a:bodyPr lIns="182862" tIns="91430" rIns="182862" bIns="91430"/>
          <a:lstStyle>
            <a:lvl1pPr marL="0" indent="0">
              <a:buFontTx/>
              <a:buNone/>
            </a:lvl1pPr>
          </a:lstStyle>
          <a:p>
            <a:endParaRPr lang="en-US"/>
          </a:p>
        </p:txBody>
      </p:sp>
      <p:sp>
        <p:nvSpPr>
          <p:cNvPr id="1050234" name="Picture Placeholder 3"/>
          <p:cNvSpPr>
            <a:spLocks noGrp="1"/>
          </p:cNvSpPr>
          <p:nvPr>
            <p:ph type="pic" sz="quarter" idx="26"/>
          </p:nvPr>
        </p:nvSpPr>
        <p:spPr>
          <a:xfrm>
            <a:off x="0" y="807862"/>
            <a:ext cx="967588" cy="816502"/>
          </a:xfrm>
        </p:spPr>
        <p:txBody>
          <a:bodyPr lIns="182862" tIns="91430" rIns="182862" bIns="91430"/>
          <a:lstStyle>
            <a:lvl1pPr marL="0" indent="0">
              <a:buFontTx/>
              <a:buNone/>
            </a:lvl1pPr>
          </a:lstStyle>
          <a:p>
            <a:endParaRPr lang="en-US"/>
          </a:p>
        </p:txBody>
      </p:sp>
      <p:sp>
        <p:nvSpPr>
          <p:cNvPr id="1050235" name="Picture Placeholder 3"/>
          <p:cNvSpPr>
            <a:spLocks noGrp="1"/>
          </p:cNvSpPr>
          <p:nvPr>
            <p:ph type="pic" sz="quarter" idx="27"/>
          </p:nvPr>
        </p:nvSpPr>
        <p:spPr>
          <a:xfrm>
            <a:off x="958373" y="807862"/>
            <a:ext cx="967588" cy="816502"/>
          </a:xfrm>
        </p:spPr>
        <p:txBody>
          <a:bodyPr lIns="182862" tIns="91430" rIns="182862" bIns="91430"/>
          <a:lstStyle>
            <a:lvl1pPr marL="0" indent="0">
              <a:buFontTx/>
              <a:buNone/>
            </a:lvl1pPr>
          </a:lstStyle>
          <a:p>
            <a:endParaRPr lang="en-US"/>
          </a:p>
        </p:txBody>
      </p:sp>
      <p:sp>
        <p:nvSpPr>
          <p:cNvPr id="1050236" name="Picture Placeholder 3"/>
          <p:cNvSpPr>
            <a:spLocks noGrp="1"/>
          </p:cNvSpPr>
          <p:nvPr>
            <p:ph type="pic" sz="quarter" idx="28"/>
          </p:nvPr>
        </p:nvSpPr>
        <p:spPr>
          <a:xfrm>
            <a:off x="1916745" y="807862"/>
            <a:ext cx="967588" cy="816502"/>
          </a:xfrm>
        </p:spPr>
        <p:txBody>
          <a:bodyPr lIns="182862" tIns="91430" rIns="182862" bIns="91430"/>
          <a:lstStyle>
            <a:lvl1pPr marL="0" indent="0">
              <a:buFontTx/>
              <a:buNone/>
            </a:lvl1pPr>
          </a:lstStyle>
          <a:p>
            <a:endParaRPr lang="en-US"/>
          </a:p>
        </p:txBody>
      </p:sp>
      <p:sp>
        <p:nvSpPr>
          <p:cNvPr id="1050237" name="Picture Placeholder 3"/>
          <p:cNvSpPr>
            <a:spLocks noGrp="1"/>
          </p:cNvSpPr>
          <p:nvPr>
            <p:ph type="pic" sz="quarter" idx="29"/>
          </p:nvPr>
        </p:nvSpPr>
        <p:spPr>
          <a:xfrm>
            <a:off x="2875119" y="807862"/>
            <a:ext cx="967588" cy="816502"/>
          </a:xfrm>
        </p:spPr>
        <p:txBody>
          <a:bodyPr lIns="182862" tIns="91430" rIns="182862" bIns="91430"/>
          <a:lstStyle>
            <a:lvl1pPr marL="0" indent="0">
              <a:buFontTx/>
              <a:buNone/>
            </a:lvl1pPr>
          </a:lstStyle>
          <a:p>
            <a:endParaRPr lang="en-US"/>
          </a:p>
        </p:txBody>
      </p:sp>
      <p:sp>
        <p:nvSpPr>
          <p:cNvPr id="1050238" name="Picture Placeholder 3"/>
          <p:cNvSpPr>
            <a:spLocks noGrp="1"/>
          </p:cNvSpPr>
          <p:nvPr>
            <p:ph type="pic" sz="quarter" idx="30"/>
          </p:nvPr>
        </p:nvSpPr>
        <p:spPr>
          <a:xfrm>
            <a:off x="4791862" y="807862"/>
            <a:ext cx="967588" cy="816502"/>
          </a:xfrm>
        </p:spPr>
        <p:txBody>
          <a:bodyPr lIns="182862" tIns="91430" rIns="182862" bIns="91430"/>
          <a:lstStyle>
            <a:lvl1pPr marL="0" indent="0">
              <a:buFontTx/>
              <a:buNone/>
            </a:lvl1pPr>
          </a:lstStyle>
          <a:p>
            <a:endParaRPr lang="en-US"/>
          </a:p>
        </p:txBody>
      </p:sp>
      <p:sp>
        <p:nvSpPr>
          <p:cNvPr id="1050239" name="Picture Placeholder 3"/>
          <p:cNvSpPr>
            <a:spLocks noGrp="1"/>
          </p:cNvSpPr>
          <p:nvPr>
            <p:ph type="pic" sz="quarter" idx="31"/>
          </p:nvPr>
        </p:nvSpPr>
        <p:spPr>
          <a:xfrm>
            <a:off x="3833490" y="807862"/>
            <a:ext cx="967588" cy="816502"/>
          </a:xfrm>
        </p:spPr>
        <p:txBody>
          <a:bodyPr lIns="182862" tIns="91430" rIns="182862" bIns="91430"/>
          <a:lstStyle>
            <a:lvl1pPr marL="0" indent="0">
              <a:buFontTx/>
              <a:buNone/>
            </a:lvl1pPr>
          </a:lstStyle>
          <a:p>
            <a:endParaRPr lang="en-US"/>
          </a:p>
        </p:txBody>
      </p:sp>
      <p:sp>
        <p:nvSpPr>
          <p:cNvPr id="1050240" name="Picture Placeholder 3"/>
          <p:cNvSpPr>
            <a:spLocks noGrp="1"/>
          </p:cNvSpPr>
          <p:nvPr>
            <p:ph type="pic" sz="quarter" idx="32"/>
          </p:nvPr>
        </p:nvSpPr>
        <p:spPr>
          <a:xfrm>
            <a:off x="0" y="1615724"/>
            <a:ext cx="967588" cy="816502"/>
          </a:xfrm>
        </p:spPr>
        <p:txBody>
          <a:bodyPr lIns="182862" tIns="91430" rIns="182862" bIns="91430"/>
          <a:lstStyle>
            <a:lvl1pPr marL="0" indent="0">
              <a:buFontTx/>
              <a:buNone/>
            </a:lvl1pPr>
          </a:lstStyle>
          <a:p>
            <a:endParaRPr lang="en-US"/>
          </a:p>
        </p:txBody>
      </p:sp>
      <p:sp>
        <p:nvSpPr>
          <p:cNvPr id="1050241" name="Picture Placeholder 3"/>
          <p:cNvSpPr>
            <a:spLocks noGrp="1"/>
          </p:cNvSpPr>
          <p:nvPr>
            <p:ph type="pic" sz="quarter" idx="33"/>
          </p:nvPr>
        </p:nvSpPr>
        <p:spPr>
          <a:xfrm>
            <a:off x="958373" y="1615724"/>
            <a:ext cx="967588" cy="816502"/>
          </a:xfrm>
        </p:spPr>
        <p:txBody>
          <a:bodyPr lIns="182862" tIns="91430" rIns="182862" bIns="91430"/>
          <a:lstStyle>
            <a:lvl1pPr marL="0" indent="0">
              <a:buFontTx/>
              <a:buNone/>
            </a:lvl1pPr>
          </a:lstStyle>
          <a:p>
            <a:endParaRPr lang="en-US"/>
          </a:p>
        </p:txBody>
      </p:sp>
      <p:sp>
        <p:nvSpPr>
          <p:cNvPr id="1050242" name="Picture Placeholder 3"/>
          <p:cNvSpPr>
            <a:spLocks noGrp="1"/>
          </p:cNvSpPr>
          <p:nvPr>
            <p:ph type="pic" sz="quarter" idx="34"/>
          </p:nvPr>
        </p:nvSpPr>
        <p:spPr>
          <a:xfrm>
            <a:off x="1916745" y="1615724"/>
            <a:ext cx="967588" cy="816502"/>
          </a:xfrm>
        </p:spPr>
        <p:txBody>
          <a:bodyPr lIns="182862" tIns="91430" rIns="182862" bIns="91430"/>
          <a:lstStyle>
            <a:lvl1pPr marL="0" indent="0">
              <a:buFontTx/>
              <a:buNone/>
            </a:lvl1pPr>
          </a:lstStyle>
          <a:p>
            <a:endParaRPr lang="en-US"/>
          </a:p>
        </p:txBody>
      </p:sp>
      <p:sp>
        <p:nvSpPr>
          <p:cNvPr id="1050243" name="Picture Placeholder 3"/>
          <p:cNvSpPr>
            <a:spLocks noGrp="1"/>
          </p:cNvSpPr>
          <p:nvPr>
            <p:ph type="pic" sz="quarter" idx="35"/>
          </p:nvPr>
        </p:nvSpPr>
        <p:spPr>
          <a:xfrm>
            <a:off x="2875119" y="1615724"/>
            <a:ext cx="967588" cy="816502"/>
          </a:xfrm>
        </p:spPr>
        <p:txBody>
          <a:bodyPr lIns="182862" tIns="91430" rIns="182862" bIns="91430"/>
          <a:lstStyle>
            <a:lvl1pPr marL="0" indent="0">
              <a:buFontTx/>
              <a:buNone/>
            </a:lvl1pPr>
          </a:lstStyle>
          <a:p>
            <a:endParaRPr lang="en-US"/>
          </a:p>
        </p:txBody>
      </p:sp>
      <p:sp>
        <p:nvSpPr>
          <p:cNvPr id="1050244" name="Picture Placeholder 3"/>
          <p:cNvSpPr>
            <a:spLocks noGrp="1"/>
          </p:cNvSpPr>
          <p:nvPr>
            <p:ph type="pic" sz="quarter" idx="36"/>
          </p:nvPr>
        </p:nvSpPr>
        <p:spPr>
          <a:xfrm>
            <a:off x="4791862" y="1615724"/>
            <a:ext cx="967588" cy="816502"/>
          </a:xfrm>
        </p:spPr>
        <p:txBody>
          <a:bodyPr lIns="182862" tIns="91430" rIns="182862" bIns="91430"/>
          <a:lstStyle>
            <a:lvl1pPr marL="0" indent="0">
              <a:buFontTx/>
              <a:buNone/>
            </a:lvl1pPr>
          </a:lstStyle>
          <a:p>
            <a:endParaRPr lang="en-US"/>
          </a:p>
        </p:txBody>
      </p:sp>
      <p:sp>
        <p:nvSpPr>
          <p:cNvPr id="1050245" name="Picture Placeholder 3"/>
          <p:cNvSpPr>
            <a:spLocks noGrp="1"/>
          </p:cNvSpPr>
          <p:nvPr>
            <p:ph type="pic" sz="quarter" idx="37"/>
          </p:nvPr>
        </p:nvSpPr>
        <p:spPr>
          <a:xfrm>
            <a:off x="3833490" y="1615724"/>
            <a:ext cx="967588" cy="816502"/>
          </a:xfrm>
        </p:spPr>
        <p:txBody>
          <a:bodyPr lIns="182862" tIns="91430" rIns="182862" bIns="91430"/>
          <a:lstStyle>
            <a:lvl1pPr marL="0" indent="0">
              <a:buFontTx/>
              <a:buNone/>
            </a:lvl1pPr>
          </a:lstStyle>
          <a:p>
            <a:endParaRPr lang="en-US"/>
          </a:p>
        </p:txBody>
      </p:sp>
      <p:sp>
        <p:nvSpPr>
          <p:cNvPr id="1050246" name="Picture Placeholder 3"/>
          <p:cNvSpPr>
            <a:spLocks noGrp="1"/>
          </p:cNvSpPr>
          <p:nvPr>
            <p:ph type="pic" sz="quarter" idx="38"/>
          </p:nvPr>
        </p:nvSpPr>
        <p:spPr>
          <a:xfrm>
            <a:off x="0" y="2423586"/>
            <a:ext cx="967588" cy="816502"/>
          </a:xfrm>
        </p:spPr>
        <p:txBody>
          <a:bodyPr lIns="182862" tIns="91430" rIns="182862" bIns="91430"/>
          <a:lstStyle>
            <a:lvl1pPr marL="0" indent="0">
              <a:buFontTx/>
              <a:buNone/>
            </a:lvl1pPr>
          </a:lstStyle>
          <a:p>
            <a:endParaRPr lang="en-US"/>
          </a:p>
        </p:txBody>
      </p:sp>
      <p:sp>
        <p:nvSpPr>
          <p:cNvPr id="1050247" name="Picture Placeholder 3"/>
          <p:cNvSpPr>
            <a:spLocks noGrp="1"/>
          </p:cNvSpPr>
          <p:nvPr>
            <p:ph type="pic" sz="quarter" idx="39"/>
          </p:nvPr>
        </p:nvSpPr>
        <p:spPr>
          <a:xfrm>
            <a:off x="958373" y="2423586"/>
            <a:ext cx="967588" cy="816502"/>
          </a:xfrm>
        </p:spPr>
        <p:txBody>
          <a:bodyPr lIns="182862" tIns="91430" rIns="182862" bIns="91430"/>
          <a:lstStyle>
            <a:lvl1pPr marL="0" indent="0">
              <a:buFontTx/>
              <a:buNone/>
            </a:lvl1pPr>
          </a:lstStyle>
          <a:p>
            <a:endParaRPr lang="en-US"/>
          </a:p>
        </p:txBody>
      </p:sp>
      <p:sp>
        <p:nvSpPr>
          <p:cNvPr id="1050248" name="Picture Placeholder 3"/>
          <p:cNvSpPr>
            <a:spLocks noGrp="1"/>
          </p:cNvSpPr>
          <p:nvPr>
            <p:ph type="pic" sz="quarter" idx="40"/>
          </p:nvPr>
        </p:nvSpPr>
        <p:spPr>
          <a:xfrm>
            <a:off x="1916745" y="2423586"/>
            <a:ext cx="967588" cy="816502"/>
          </a:xfrm>
        </p:spPr>
        <p:txBody>
          <a:bodyPr lIns="182862" tIns="91430" rIns="182862" bIns="91430"/>
          <a:lstStyle>
            <a:lvl1pPr marL="0" indent="0">
              <a:buFontTx/>
              <a:buNone/>
            </a:lvl1pPr>
          </a:lstStyle>
          <a:p>
            <a:endParaRPr lang="en-US"/>
          </a:p>
        </p:txBody>
      </p:sp>
      <p:sp>
        <p:nvSpPr>
          <p:cNvPr id="1050249" name="Picture Placeholder 3"/>
          <p:cNvSpPr>
            <a:spLocks noGrp="1"/>
          </p:cNvSpPr>
          <p:nvPr>
            <p:ph type="pic" sz="quarter" idx="41"/>
          </p:nvPr>
        </p:nvSpPr>
        <p:spPr>
          <a:xfrm>
            <a:off x="2875119" y="2423586"/>
            <a:ext cx="967588" cy="816502"/>
          </a:xfrm>
        </p:spPr>
        <p:txBody>
          <a:bodyPr lIns="182862" tIns="91430" rIns="182862" bIns="91430"/>
          <a:lstStyle>
            <a:lvl1pPr marL="0" indent="0">
              <a:buFontTx/>
              <a:buNone/>
            </a:lvl1pPr>
          </a:lstStyle>
          <a:p>
            <a:endParaRPr lang="en-US"/>
          </a:p>
        </p:txBody>
      </p:sp>
      <p:sp>
        <p:nvSpPr>
          <p:cNvPr id="1050250" name="Picture Placeholder 3"/>
          <p:cNvSpPr>
            <a:spLocks noGrp="1"/>
          </p:cNvSpPr>
          <p:nvPr>
            <p:ph type="pic" sz="quarter" idx="42"/>
          </p:nvPr>
        </p:nvSpPr>
        <p:spPr>
          <a:xfrm>
            <a:off x="4791862" y="2423586"/>
            <a:ext cx="967588" cy="816502"/>
          </a:xfrm>
        </p:spPr>
        <p:txBody>
          <a:bodyPr lIns="182862" tIns="91430" rIns="182862" bIns="91430"/>
          <a:lstStyle>
            <a:lvl1pPr marL="0" indent="0">
              <a:buFontTx/>
              <a:buNone/>
            </a:lvl1pPr>
          </a:lstStyle>
          <a:p>
            <a:endParaRPr lang="en-US"/>
          </a:p>
        </p:txBody>
      </p:sp>
      <p:sp>
        <p:nvSpPr>
          <p:cNvPr id="1050251" name="Picture Placeholder 3"/>
          <p:cNvSpPr>
            <a:spLocks noGrp="1"/>
          </p:cNvSpPr>
          <p:nvPr>
            <p:ph type="pic" sz="quarter" idx="43"/>
          </p:nvPr>
        </p:nvSpPr>
        <p:spPr>
          <a:xfrm>
            <a:off x="3833490" y="2423586"/>
            <a:ext cx="967588" cy="816502"/>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1052402" name="Title 1"/>
          <p:cNvSpPr>
            <a:spLocks noGrp="1"/>
          </p:cNvSpPr>
          <p:nvPr>
            <p:ph type="title"/>
          </p:nvPr>
        </p:nvSpPr>
        <p:spPr>
          <a:xfrm>
            <a:off x="431962" y="132269"/>
            <a:ext cx="4895533" cy="386260"/>
          </a:xfrm>
        </p:spPr>
        <p:txBody>
          <a:bodyPr/>
          <a:lstStyle/>
          <a:p>
            <a:r>
              <a:rPr lang="en-US"/>
              <a:t>Click to edit Master title style</a:t>
            </a:r>
          </a:p>
        </p:txBody>
      </p:sp>
      <p:sp>
        <p:nvSpPr>
          <p:cNvPr id="1052403" name="Picture Placeholder 3"/>
          <p:cNvSpPr>
            <a:spLocks noGrp="1"/>
          </p:cNvSpPr>
          <p:nvPr>
            <p:ph type="pic" sz="quarter" idx="10"/>
          </p:nvPr>
        </p:nvSpPr>
        <p:spPr>
          <a:xfrm>
            <a:off x="431959" y="660018"/>
            <a:ext cx="1151890" cy="2015539"/>
          </a:xfrm>
          <a:solidFill>
            <a:schemeClr val="bg1">
              <a:lumMod val="90000"/>
              <a:lumOff val="10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404" name="Picture Placeholder 3"/>
          <p:cNvSpPr>
            <a:spLocks noGrp="1"/>
          </p:cNvSpPr>
          <p:nvPr>
            <p:ph type="pic" sz="quarter" idx="11"/>
          </p:nvPr>
        </p:nvSpPr>
        <p:spPr>
          <a:xfrm>
            <a:off x="1679840" y="660018"/>
            <a:ext cx="1151890" cy="201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405" name="Picture Placeholder 3"/>
          <p:cNvSpPr>
            <a:spLocks noGrp="1"/>
          </p:cNvSpPr>
          <p:nvPr>
            <p:ph type="pic" sz="quarter" idx="12"/>
          </p:nvPr>
        </p:nvSpPr>
        <p:spPr>
          <a:xfrm>
            <a:off x="2927720" y="660018"/>
            <a:ext cx="1151890" cy="201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406" name="Picture Placeholder 3"/>
          <p:cNvSpPr>
            <a:spLocks noGrp="1"/>
          </p:cNvSpPr>
          <p:nvPr>
            <p:ph type="pic" sz="quarter" idx="13"/>
          </p:nvPr>
        </p:nvSpPr>
        <p:spPr>
          <a:xfrm>
            <a:off x="4175601" y="660018"/>
            <a:ext cx="1151890" cy="201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407"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408"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409"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410"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411" name="Text Placeholder 4"/>
          <p:cNvSpPr>
            <a:spLocks noGrp="1"/>
          </p:cNvSpPr>
          <p:nvPr>
            <p:ph type="body" sz="quarter" idx="18"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105032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327"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328"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329"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330"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331"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32"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33"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34"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104990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49904"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49905"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49906"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49907"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49908"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909"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910"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911"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912"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105013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136"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137"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138"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139"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40"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41"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105007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077"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078"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079"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080"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081"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082"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083"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105027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274"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275"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276"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277"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105016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170"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171"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172"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73"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74"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105028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287"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0288"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0289"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0290"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0291"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292"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293"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294"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105030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308"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0309"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0310"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0311"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0312"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13"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14"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15"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16" name="Text Placeholder 4"/>
          <p:cNvSpPr>
            <a:spLocks noGrp="1"/>
          </p:cNvSpPr>
          <p:nvPr>
            <p:ph type="body" sz="quarter" idx="22"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105002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027"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028"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029"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030"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031"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032"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105033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336"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337"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338"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339"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40"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41"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42" name="Text Placeholder 4"/>
          <p:cNvSpPr>
            <a:spLocks noGrp="1"/>
          </p:cNvSpPr>
          <p:nvPr>
            <p:ph type="body" sz="quarter" idx="2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1052282" name="Title 1"/>
          <p:cNvSpPr>
            <a:spLocks noGrp="1"/>
          </p:cNvSpPr>
          <p:nvPr>
            <p:ph type="title"/>
          </p:nvPr>
        </p:nvSpPr>
        <p:spPr>
          <a:xfrm>
            <a:off x="431962" y="132269"/>
            <a:ext cx="4895533" cy="386260"/>
          </a:xfrm>
        </p:spPr>
        <p:txBody>
          <a:bodyPr/>
          <a:lstStyle/>
          <a:p>
            <a:r>
              <a:rPr lang="en-US"/>
              <a:t>Click to edit Master title style</a:t>
            </a:r>
          </a:p>
        </p:txBody>
      </p:sp>
      <p:sp>
        <p:nvSpPr>
          <p:cNvPr id="1052283"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284"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285"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286" name="Text Placeholder 7"/>
          <p:cNvSpPr>
            <a:spLocks noGrp="1"/>
          </p:cNvSpPr>
          <p:nvPr>
            <p:ph type="body" sz="quarter" idx="21"/>
          </p:nvPr>
        </p:nvSpPr>
        <p:spPr>
          <a:xfrm>
            <a:off x="431959" y="2053871"/>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287" name="Text Placeholder 7"/>
          <p:cNvSpPr>
            <a:spLocks noGrp="1"/>
          </p:cNvSpPr>
          <p:nvPr>
            <p:ph type="body" sz="quarter" idx="22"/>
          </p:nvPr>
        </p:nvSpPr>
        <p:spPr>
          <a:xfrm>
            <a:off x="2093560" y="2053871"/>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288" name="Text Placeholder 7"/>
          <p:cNvSpPr>
            <a:spLocks noGrp="1"/>
          </p:cNvSpPr>
          <p:nvPr>
            <p:ph type="body" sz="quarter" idx="23"/>
          </p:nvPr>
        </p:nvSpPr>
        <p:spPr>
          <a:xfrm>
            <a:off x="3755161" y="2053871"/>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Tree>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105000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00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00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006"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007"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105015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157"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158"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0159"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60"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61" name="Text Placeholder 4"/>
          <p:cNvSpPr>
            <a:spLocks noGrp="1"/>
          </p:cNvSpPr>
          <p:nvPr>
            <p:ph type="body" sz="quarter" idx="2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105035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35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35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5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5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58"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59"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60"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61"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62"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363"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64"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65"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104998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49986"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49987"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49988"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49989"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49990"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991"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992"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993"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994"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49995"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49996"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49997"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49998"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105029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298"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299"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00"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01"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02"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03"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04"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05"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06"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105026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263"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264"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265"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266"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267"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268"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269"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270"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271"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272"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104987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49877"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49878"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49879"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880"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881"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49882"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105027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279"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280"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281"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282"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283"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284"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285"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105005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052"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053"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054"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055"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056"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057"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058"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059"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105034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344"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345"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46"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47"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48"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349"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350"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351"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352"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1052412" name="Title 1"/>
          <p:cNvSpPr>
            <a:spLocks noGrp="1"/>
          </p:cNvSpPr>
          <p:nvPr>
            <p:ph type="title"/>
          </p:nvPr>
        </p:nvSpPr>
        <p:spPr>
          <a:xfrm>
            <a:off x="431962" y="132269"/>
            <a:ext cx="4895533" cy="386260"/>
          </a:xfrm>
        </p:spPr>
        <p:txBody>
          <a:bodyPr/>
          <a:lstStyle/>
          <a:p>
            <a:r>
              <a:rPr lang="en-US"/>
              <a:t>Click to edit Master title style</a:t>
            </a:r>
          </a:p>
        </p:txBody>
      </p:sp>
      <p:sp>
        <p:nvSpPr>
          <p:cNvPr id="1052413" name="Picture Placeholder 3"/>
          <p:cNvSpPr>
            <a:spLocks noGrp="1"/>
          </p:cNvSpPr>
          <p:nvPr>
            <p:ph type="pic" sz="quarter" idx="10"/>
          </p:nvPr>
        </p:nvSpPr>
        <p:spPr>
          <a:xfrm>
            <a:off x="431959" y="660018"/>
            <a:ext cx="1572330" cy="2015539"/>
          </a:xfrm>
          <a:solidFill>
            <a:schemeClr val="bg1">
              <a:lumMod val="90000"/>
              <a:lumOff val="10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414" name="Picture Placeholder 3"/>
          <p:cNvSpPr>
            <a:spLocks noGrp="1"/>
          </p:cNvSpPr>
          <p:nvPr>
            <p:ph type="pic" sz="quarter" idx="11"/>
          </p:nvPr>
        </p:nvSpPr>
        <p:spPr>
          <a:xfrm>
            <a:off x="2093560" y="660018"/>
            <a:ext cx="1572330" cy="201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415" name="Picture Placeholder 3"/>
          <p:cNvSpPr>
            <a:spLocks noGrp="1"/>
          </p:cNvSpPr>
          <p:nvPr>
            <p:ph type="pic" sz="quarter" idx="12"/>
          </p:nvPr>
        </p:nvSpPr>
        <p:spPr>
          <a:xfrm>
            <a:off x="3755161" y="660018"/>
            <a:ext cx="1572330" cy="201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416" name="Text Placeholder 7"/>
          <p:cNvSpPr>
            <a:spLocks noGrp="1"/>
          </p:cNvSpPr>
          <p:nvPr>
            <p:ph type="body" sz="quarter" idx="21"/>
          </p:nvPr>
        </p:nvSpPr>
        <p:spPr>
          <a:xfrm>
            <a:off x="431959" y="2053871"/>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417" name="Text Placeholder 7"/>
          <p:cNvSpPr>
            <a:spLocks noGrp="1"/>
          </p:cNvSpPr>
          <p:nvPr>
            <p:ph type="body" sz="quarter" idx="22"/>
          </p:nvPr>
        </p:nvSpPr>
        <p:spPr>
          <a:xfrm>
            <a:off x="2093560" y="2053871"/>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418" name="Text Placeholder 7"/>
          <p:cNvSpPr>
            <a:spLocks noGrp="1"/>
          </p:cNvSpPr>
          <p:nvPr>
            <p:ph type="body" sz="quarter" idx="23"/>
          </p:nvPr>
        </p:nvSpPr>
        <p:spPr>
          <a:xfrm>
            <a:off x="3755161" y="2053871"/>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419" name="Text Placeholder 4"/>
          <p:cNvSpPr>
            <a:spLocks noGrp="1"/>
          </p:cNvSpPr>
          <p:nvPr>
            <p:ph type="body" sz="quarter" idx="18"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105014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143"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144"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145"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146"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147"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148"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105022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221"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222"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223"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224"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225"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226"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227"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105031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318"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19"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320"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321"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322"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104998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49981"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49982"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49983"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49984"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105009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100"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101"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102"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103"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104"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105"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106"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107"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108"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09"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10"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11"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105017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178"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179"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180"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181"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182"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183"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184"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185"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186"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87"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88"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89"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90" name="Text Placeholder 4"/>
          <p:cNvSpPr>
            <a:spLocks noGrp="1"/>
          </p:cNvSpPr>
          <p:nvPr>
            <p:ph type="body" sz="quarter" idx="27"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104994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49945"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49946"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49947"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49948"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49949"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49950"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49951"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952"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953"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954" name="Text Placeholder 4"/>
          <p:cNvSpPr>
            <a:spLocks noGrp="1"/>
          </p:cNvSpPr>
          <p:nvPr>
            <p:ph type="body" sz="quarter" idx="24"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105025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253"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0254"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255"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256"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257"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258"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259"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260"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261"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105016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163"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164"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165"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166"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167"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68"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105004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04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04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0046"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047"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0048"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049"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050" name="Text Placeholder 4"/>
          <p:cNvSpPr>
            <a:spLocks noGrp="1"/>
          </p:cNvSpPr>
          <p:nvPr>
            <p:ph type="body" sz="quarter" idx="23"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1052022" name="Title 1"/>
          <p:cNvSpPr>
            <a:spLocks noGrp="1"/>
          </p:cNvSpPr>
          <p:nvPr>
            <p:ph type="title"/>
          </p:nvPr>
        </p:nvSpPr>
        <p:spPr>
          <a:xfrm>
            <a:off x="431962" y="132269"/>
            <a:ext cx="4895533" cy="386260"/>
          </a:xfrm>
        </p:spPr>
        <p:txBody>
          <a:bodyPr/>
          <a:lstStyle/>
          <a:p>
            <a:r>
              <a:rPr lang="en-US"/>
              <a:t>Click to edit Master title style</a:t>
            </a:r>
          </a:p>
        </p:txBody>
      </p:sp>
      <p:sp>
        <p:nvSpPr>
          <p:cNvPr id="1052023" name="Picture Placeholder 3"/>
          <p:cNvSpPr>
            <a:spLocks noGrp="1"/>
          </p:cNvSpPr>
          <p:nvPr>
            <p:ph type="pic" sz="quarter" idx="10"/>
          </p:nvPr>
        </p:nvSpPr>
        <p:spPr>
          <a:xfrm>
            <a:off x="431961" y="660018"/>
            <a:ext cx="2402411" cy="201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24"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25" name="Text Placeholder 7"/>
          <p:cNvSpPr>
            <a:spLocks noGrp="1"/>
          </p:cNvSpPr>
          <p:nvPr>
            <p:ph type="body" sz="quarter" idx="21"/>
          </p:nvPr>
        </p:nvSpPr>
        <p:spPr>
          <a:xfrm>
            <a:off x="431962" y="220775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026" name="Text Placeholder 7"/>
          <p:cNvSpPr>
            <a:spLocks noGrp="1"/>
          </p:cNvSpPr>
          <p:nvPr>
            <p:ph type="body" sz="quarter" idx="22"/>
          </p:nvPr>
        </p:nvSpPr>
        <p:spPr>
          <a:xfrm>
            <a:off x="2925803" y="220775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027" name="Text Placeholder 4"/>
          <p:cNvSpPr>
            <a:spLocks noGrp="1"/>
          </p:cNvSpPr>
          <p:nvPr>
            <p:ph type="body" sz="quarter" idx="18"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104995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49956"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49957"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58"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49959"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60"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49961"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62"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49963"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64"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49965"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66"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49967"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68"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49969"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70"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49971"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72"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49973"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74"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49975"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76"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49977"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78"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49979"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104991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49919"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49920"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21"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49922"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23"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49924"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25"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49926"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27"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49928"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29"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49930"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31"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49932"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33"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49934"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35"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49936"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37"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49938"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39"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49940"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41"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49942"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43"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104988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4988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49885"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886"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49887"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888"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49889"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890"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49891"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892"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49893"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894"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49895"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896"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49897"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898"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49899"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00"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49901"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902"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105020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202"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203"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204"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205"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206"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207"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208"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209"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210"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211"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212"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213"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214"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215"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216"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217"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218"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219"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105006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063"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064"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065"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066"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067"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068"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069"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070"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071"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072"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073"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074"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075"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105011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113"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114"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115"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116"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117"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118"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119"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120"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121"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122"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123"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124"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105012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126"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127"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128"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129"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130"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131"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132"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133"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134"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105003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035"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036"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037"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038"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039"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040"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041"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042"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104985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49857"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49858"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859"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49860"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861"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49862"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863"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105008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085"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086"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08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088"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089"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090"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1052247" name="Title 1"/>
          <p:cNvSpPr>
            <a:spLocks noGrp="1"/>
          </p:cNvSpPr>
          <p:nvPr>
            <p:ph type="title"/>
          </p:nvPr>
        </p:nvSpPr>
        <p:spPr>
          <a:xfrm>
            <a:off x="431962" y="132269"/>
            <a:ext cx="4895533" cy="386260"/>
          </a:xfrm>
        </p:spPr>
        <p:txBody>
          <a:bodyPr/>
          <a:lstStyle/>
          <a:p>
            <a:r>
              <a:rPr lang="en-US"/>
              <a:t>Click to edit Master title style</a:t>
            </a:r>
          </a:p>
        </p:txBody>
      </p:sp>
      <p:sp>
        <p:nvSpPr>
          <p:cNvPr id="1052248" name="Picture Placeholder 3"/>
          <p:cNvSpPr>
            <a:spLocks noGrp="1"/>
          </p:cNvSpPr>
          <p:nvPr>
            <p:ph type="pic" sz="quarter" idx="10"/>
          </p:nvPr>
        </p:nvSpPr>
        <p:spPr>
          <a:xfrm>
            <a:off x="431961" y="660018"/>
            <a:ext cx="2402411" cy="201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249" name="Picture Placeholder 3"/>
          <p:cNvSpPr>
            <a:spLocks noGrp="1"/>
          </p:cNvSpPr>
          <p:nvPr>
            <p:ph type="pic" sz="quarter" idx="11"/>
          </p:nvPr>
        </p:nvSpPr>
        <p:spPr>
          <a:xfrm>
            <a:off x="2925081" y="660018"/>
            <a:ext cx="2402411" cy="2015539"/>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250" name="Text Placeholder 7"/>
          <p:cNvSpPr>
            <a:spLocks noGrp="1"/>
          </p:cNvSpPr>
          <p:nvPr>
            <p:ph type="body" sz="quarter" idx="21"/>
          </p:nvPr>
        </p:nvSpPr>
        <p:spPr>
          <a:xfrm>
            <a:off x="431962" y="220775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251" name="Text Placeholder 7"/>
          <p:cNvSpPr>
            <a:spLocks noGrp="1"/>
          </p:cNvSpPr>
          <p:nvPr>
            <p:ph type="body" sz="quarter" idx="22"/>
          </p:nvPr>
        </p:nvSpPr>
        <p:spPr>
          <a:xfrm>
            <a:off x="2925803" y="220775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105019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192"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0193"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194"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0195"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196"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0197"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0198"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
        <p:nvSpPr>
          <p:cNvPr id="1050199"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0200"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104986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49865"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49866"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867"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49868"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86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49870"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49871"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49872"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105014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0150" name="Picture Placeholder 3"/>
          <p:cNvSpPr>
            <a:spLocks noGrp="1"/>
          </p:cNvSpPr>
          <p:nvPr>
            <p:ph type="pic" sz="quarter" idx="10"/>
          </p:nvPr>
        </p:nvSpPr>
        <p:spPr>
          <a:xfrm>
            <a:off x="431960"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0151" name="Picture Placeholder 3"/>
          <p:cNvSpPr>
            <a:spLocks noGrp="1"/>
          </p:cNvSpPr>
          <p:nvPr>
            <p:ph type="pic" sz="quarter" idx="11"/>
          </p:nvPr>
        </p:nvSpPr>
        <p:spPr>
          <a:xfrm>
            <a:off x="2956239"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0152" name="Text Placeholder 9"/>
          <p:cNvSpPr>
            <a:spLocks noGrp="1"/>
          </p:cNvSpPr>
          <p:nvPr>
            <p:ph type="body" sz="quarter" idx="14"/>
          </p:nvPr>
        </p:nvSpPr>
        <p:spPr>
          <a:xfrm>
            <a:off x="1638131"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53" name="Text Placeholder 9"/>
          <p:cNvSpPr>
            <a:spLocks noGrp="1"/>
          </p:cNvSpPr>
          <p:nvPr>
            <p:ph type="body" sz="quarter" idx="15"/>
          </p:nvPr>
        </p:nvSpPr>
        <p:spPr>
          <a:xfrm>
            <a:off x="4156039"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54" name="Text Placeholder 9"/>
          <p:cNvSpPr>
            <a:spLocks noGrp="1"/>
          </p:cNvSpPr>
          <p:nvPr>
            <p:ph type="body" sz="quarter" idx="16"/>
          </p:nvPr>
        </p:nvSpPr>
        <p:spPr>
          <a:xfrm>
            <a:off x="431959" y="2353089"/>
            <a:ext cx="2377624"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155" name="Text Placeholder 9"/>
          <p:cNvSpPr>
            <a:spLocks noGrp="1"/>
          </p:cNvSpPr>
          <p:nvPr>
            <p:ph type="body" sz="quarter" idx="17"/>
          </p:nvPr>
        </p:nvSpPr>
        <p:spPr>
          <a:xfrm>
            <a:off x="2956240" y="2353089"/>
            <a:ext cx="2371252"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1517" name="Title 1"/>
          <p:cNvSpPr>
            <a:spLocks noGrp="1"/>
          </p:cNvSpPr>
          <p:nvPr>
            <p:ph type="ctrTitle"/>
          </p:nvPr>
        </p:nvSpPr>
        <p:spPr>
          <a:xfrm>
            <a:off x="431961" y="1006530"/>
            <a:ext cx="4895533" cy="694519"/>
          </a:xfrm>
        </p:spPr>
        <p:txBody>
          <a:bodyPr>
            <a:normAutofit/>
          </a:bodyPr>
          <a:lstStyle>
            <a:lvl1pPr>
              <a:defRPr sz="1700"/>
            </a:lvl1pPr>
          </a:lstStyle>
          <a:p>
            <a:r>
              <a:rPr lang="en-US" dirty="0" smtClean="0"/>
              <a:t>Click to edit Master title style</a:t>
            </a:r>
            <a:endParaRPr lang="en-US" dirty="0"/>
          </a:p>
        </p:txBody>
      </p:sp>
      <p:sp>
        <p:nvSpPr>
          <p:cNvPr id="1051518" name="Subtitle 2"/>
          <p:cNvSpPr>
            <a:spLocks noGrp="1"/>
          </p:cNvSpPr>
          <p:nvPr>
            <p:ph type="subTitle" idx="1"/>
          </p:nvPr>
        </p:nvSpPr>
        <p:spPr>
          <a:xfrm>
            <a:off x="863919" y="1836050"/>
            <a:ext cx="4031615" cy="828022"/>
          </a:xfrm>
        </p:spPr>
        <p:txBody>
          <a:bodyPr/>
          <a:lstStyle>
            <a:lvl1pPr marL="0" indent="0" algn="ctr">
              <a:buNone/>
              <a:defRPr>
                <a:solidFill>
                  <a:schemeClr val="tx1">
                    <a:tint val="75000"/>
                  </a:schemeClr>
                </a:solidFill>
              </a:defRPr>
            </a:lvl1pPr>
            <a:lvl2pPr marL="287938" indent="0" algn="ctr">
              <a:buNone/>
              <a:defRPr>
                <a:solidFill>
                  <a:schemeClr val="tx1">
                    <a:tint val="75000"/>
                  </a:schemeClr>
                </a:solidFill>
              </a:defRPr>
            </a:lvl2pPr>
            <a:lvl3pPr marL="575875" indent="0" algn="ctr">
              <a:buNone/>
              <a:defRPr>
                <a:solidFill>
                  <a:schemeClr val="tx1">
                    <a:tint val="75000"/>
                  </a:schemeClr>
                </a:solidFill>
              </a:defRPr>
            </a:lvl3pPr>
            <a:lvl4pPr marL="863813" indent="0" algn="ctr">
              <a:buNone/>
              <a:defRPr>
                <a:solidFill>
                  <a:schemeClr val="tx1">
                    <a:tint val="75000"/>
                  </a:schemeClr>
                </a:solidFill>
              </a:defRPr>
            </a:lvl4pPr>
            <a:lvl5pPr marL="1151749" indent="0" algn="ctr">
              <a:buNone/>
              <a:defRPr>
                <a:solidFill>
                  <a:schemeClr val="tx1">
                    <a:tint val="75000"/>
                  </a:schemeClr>
                </a:solidFill>
              </a:defRPr>
            </a:lvl5pPr>
            <a:lvl6pPr marL="1439687" indent="0" algn="ctr">
              <a:buNone/>
              <a:defRPr>
                <a:solidFill>
                  <a:schemeClr val="tx1">
                    <a:tint val="75000"/>
                  </a:schemeClr>
                </a:solidFill>
              </a:defRPr>
            </a:lvl6pPr>
            <a:lvl7pPr marL="1727625" indent="0" algn="ctr">
              <a:buNone/>
              <a:defRPr>
                <a:solidFill>
                  <a:schemeClr val="tx1">
                    <a:tint val="75000"/>
                  </a:schemeClr>
                </a:solidFill>
              </a:defRPr>
            </a:lvl7pPr>
            <a:lvl8pPr marL="2015562" indent="0" algn="ctr">
              <a:buNone/>
              <a:defRPr>
                <a:solidFill>
                  <a:schemeClr val="tx1">
                    <a:tint val="75000"/>
                  </a:schemeClr>
                </a:solidFill>
              </a:defRPr>
            </a:lvl8pPr>
            <a:lvl9pPr marL="2303499"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51963" name="Title 1"/>
          <p:cNvSpPr>
            <a:spLocks noGrp="1"/>
          </p:cNvSpPr>
          <p:nvPr>
            <p:ph type="title"/>
          </p:nvPr>
        </p:nvSpPr>
        <p:spPr/>
        <p:txBody>
          <a:bodyPr/>
          <a:lstStyle/>
          <a:p>
            <a:r>
              <a:rPr lang="en-US" dirty="0" smtClean="0"/>
              <a:t>Click to edit Master title style</a:t>
            </a:r>
            <a:endParaRPr lang="en-US" dirty="0"/>
          </a:p>
        </p:txBody>
      </p:sp>
      <p:sp>
        <p:nvSpPr>
          <p:cNvPr id="1051964" name="Content Placeholder 2"/>
          <p:cNvSpPr>
            <a:spLocks noGrp="1"/>
          </p:cNvSpPr>
          <p:nvPr>
            <p:ph idx="1"/>
          </p:nvPr>
        </p:nvSpPr>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1051890" name="Title 1"/>
          <p:cNvSpPr>
            <a:spLocks noGrp="1"/>
          </p:cNvSpPr>
          <p:nvPr>
            <p:ph type="title"/>
          </p:nvPr>
        </p:nvSpPr>
        <p:spPr/>
        <p:txBody>
          <a:bodyPr/>
          <a:lstStyle/>
          <a:p>
            <a:r>
              <a:rPr lang="en-US" smtClean="0"/>
              <a:t>Click to edit Master title style</a:t>
            </a:r>
            <a:endParaRPr lang="en-US"/>
          </a:p>
        </p:txBody>
      </p:sp>
      <p:sp>
        <p:nvSpPr>
          <p:cNvPr id="1051891" name="Content Placeholder 2"/>
          <p:cNvSpPr>
            <a:spLocks noGrp="1"/>
          </p:cNvSpPr>
          <p:nvPr>
            <p:ph idx="1"/>
          </p:nvPr>
        </p:nvSpPr>
        <p:spPr>
          <a:xfrm>
            <a:off x="431961" y="686201"/>
            <a:ext cx="4895533" cy="2186310"/>
          </a:xfrm>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92"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1051905" name="Title 1"/>
          <p:cNvSpPr>
            <a:spLocks noGrp="1"/>
          </p:cNvSpPr>
          <p:nvPr>
            <p:ph type="title"/>
          </p:nvPr>
        </p:nvSpPr>
        <p:spPr/>
        <p:txBody>
          <a:bodyPr/>
          <a:lstStyle/>
          <a:p>
            <a:r>
              <a:rPr lang="en-US" dirty="0" smtClean="0"/>
              <a:t>Click to edit Master title style</a:t>
            </a:r>
            <a:endParaRPr lang="en-US" dirty="0"/>
          </a:p>
        </p:txBody>
      </p:sp>
      <p:sp>
        <p:nvSpPr>
          <p:cNvPr id="1051906" name="Content Placeholder 2"/>
          <p:cNvSpPr>
            <a:spLocks noGrp="1"/>
          </p:cNvSpPr>
          <p:nvPr>
            <p:ph idx="1"/>
          </p:nvPr>
        </p:nvSpPr>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24951" indent="-116975">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1051840" name="Title 1"/>
          <p:cNvSpPr>
            <a:spLocks noGrp="1"/>
          </p:cNvSpPr>
          <p:nvPr>
            <p:ph type="title"/>
          </p:nvPr>
        </p:nvSpPr>
        <p:spPr/>
        <p:txBody>
          <a:bodyPr/>
          <a:lstStyle/>
          <a:p>
            <a:r>
              <a:rPr lang="en-US" smtClean="0"/>
              <a:t>Click to edit Master title style</a:t>
            </a:r>
            <a:endParaRPr lang="en-US"/>
          </a:p>
        </p:txBody>
      </p:sp>
      <p:sp>
        <p:nvSpPr>
          <p:cNvPr id="1051841" name="Content Placeholder 2"/>
          <p:cNvSpPr>
            <a:spLocks noGrp="1"/>
          </p:cNvSpPr>
          <p:nvPr>
            <p:ph idx="1"/>
          </p:nvPr>
        </p:nvSpPr>
        <p:spPr>
          <a:xfrm>
            <a:off x="431961" y="686201"/>
            <a:ext cx="4895533" cy="2186310"/>
          </a:xfrm>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15953" indent="-107976">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42"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051609" name="Title 1"/>
          <p:cNvSpPr>
            <a:spLocks noGrp="1"/>
          </p:cNvSpPr>
          <p:nvPr>
            <p:ph type="title"/>
          </p:nvPr>
        </p:nvSpPr>
        <p:spPr/>
        <p:txBody>
          <a:bodyPr/>
          <a:lstStyle/>
          <a:p>
            <a:r>
              <a:rPr lang="en-US" smtClean="0"/>
              <a:t>Click to edit Master title style</a:t>
            </a:r>
            <a:endParaRPr lang="en-US"/>
          </a:p>
        </p:txBody>
      </p:sp>
      <p:sp>
        <p:nvSpPr>
          <p:cNvPr id="1051610" name="Content Placeholder 2"/>
          <p:cNvSpPr>
            <a:spLocks noGrp="1"/>
          </p:cNvSpPr>
          <p:nvPr>
            <p:ph sz="half" idx="1"/>
          </p:nvPr>
        </p:nvSpPr>
        <p:spPr>
          <a:xfrm>
            <a:off x="431959"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611" name="Content Placeholder 3"/>
          <p:cNvSpPr>
            <a:spLocks noGrp="1"/>
          </p:cNvSpPr>
          <p:nvPr>
            <p:ph sz="half" idx="2"/>
          </p:nvPr>
        </p:nvSpPr>
        <p:spPr>
          <a:xfrm>
            <a:off x="2927720"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612"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051526" name="Title 1"/>
          <p:cNvSpPr>
            <a:spLocks noGrp="1"/>
          </p:cNvSpPr>
          <p:nvPr>
            <p:ph type="title"/>
          </p:nvPr>
        </p:nvSpPr>
        <p:spPr/>
        <p:txBody>
          <a:bodyPr/>
          <a:lstStyle/>
          <a:p>
            <a:r>
              <a:rPr lang="en-US" smtClean="0"/>
              <a:t>Click to edit Master title style</a:t>
            </a:r>
            <a:endParaRPr lang="en-US"/>
          </a:p>
        </p:txBody>
      </p:sp>
      <p:sp>
        <p:nvSpPr>
          <p:cNvPr id="1051527" name="Content Placeholder 2"/>
          <p:cNvSpPr>
            <a:spLocks noGrp="1"/>
          </p:cNvSpPr>
          <p:nvPr>
            <p:ph sz="half" idx="1"/>
          </p:nvPr>
        </p:nvSpPr>
        <p:spPr>
          <a:xfrm>
            <a:off x="431959"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528" name="Content Placeholder 3"/>
          <p:cNvSpPr>
            <a:spLocks noGrp="1"/>
          </p:cNvSpPr>
          <p:nvPr>
            <p:ph sz="half" idx="2"/>
          </p:nvPr>
        </p:nvSpPr>
        <p:spPr>
          <a:xfrm>
            <a:off x="2927720"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1052087" name="Title 1"/>
          <p:cNvSpPr>
            <a:spLocks noGrp="1"/>
          </p:cNvSpPr>
          <p:nvPr>
            <p:ph type="title"/>
          </p:nvPr>
        </p:nvSpPr>
        <p:spPr>
          <a:xfrm>
            <a:off x="431962" y="132269"/>
            <a:ext cx="4895533" cy="386260"/>
          </a:xfrm>
        </p:spPr>
        <p:txBody>
          <a:bodyPr/>
          <a:lstStyle/>
          <a:p>
            <a:r>
              <a:rPr lang="en-US"/>
              <a:t>Click to edit Master title style</a:t>
            </a:r>
          </a:p>
        </p:txBody>
      </p:sp>
      <p:sp>
        <p:nvSpPr>
          <p:cNvPr id="1052088"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089"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90"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91"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92" name="Text Placeholder 7"/>
          <p:cNvSpPr>
            <a:spLocks noGrp="1"/>
          </p:cNvSpPr>
          <p:nvPr>
            <p:ph type="body" sz="quarter" idx="19"/>
          </p:nvPr>
        </p:nvSpPr>
        <p:spPr>
          <a:xfrm>
            <a:off x="431959" y="113364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093" name="Text Placeholder 7"/>
          <p:cNvSpPr>
            <a:spLocks noGrp="1"/>
          </p:cNvSpPr>
          <p:nvPr>
            <p:ph type="body" sz="quarter" idx="20"/>
          </p:nvPr>
        </p:nvSpPr>
        <p:spPr>
          <a:xfrm>
            <a:off x="1679360" y="113364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094" name="Text Placeholder 7"/>
          <p:cNvSpPr>
            <a:spLocks noGrp="1"/>
          </p:cNvSpPr>
          <p:nvPr>
            <p:ph type="body" sz="quarter" idx="21"/>
          </p:nvPr>
        </p:nvSpPr>
        <p:spPr>
          <a:xfrm>
            <a:off x="2926760" y="113364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095" name="Text Placeholder 7"/>
          <p:cNvSpPr>
            <a:spLocks noGrp="1"/>
          </p:cNvSpPr>
          <p:nvPr>
            <p:ph type="body" sz="quarter" idx="22"/>
          </p:nvPr>
        </p:nvSpPr>
        <p:spPr>
          <a:xfrm>
            <a:off x="4174161" y="113364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096"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97"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98"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99"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1501" name="Title 1"/>
          <p:cNvSpPr>
            <a:spLocks noGrp="1"/>
          </p:cNvSpPr>
          <p:nvPr>
            <p:ph type="title"/>
          </p:nvPr>
        </p:nvSpPr>
        <p:spPr/>
        <p:txBody>
          <a:bodyPr/>
          <a:lstStyle/>
          <a:p>
            <a:r>
              <a:rPr lang="en-US" smtClean="0"/>
              <a:t>Click to edit Master title style</a:t>
            </a:r>
            <a:endParaRPr lang="en-US"/>
          </a:p>
        </p:txBody>
      </p:sp>
      <p:sp>
        <p:nvSpPr>
          <p:cNvPr id="1051502" name="Text Placeholder 2"/>
          <p:cNvSpPr>
            <a:spLocks noGrp="1"/>
          </p:cNvSpPr>
          <p:nvPr>
            <p:ph type="body" idx="1"/>
          </p:nvPr>
        </p:nvSpPr>
        <p:spPr>
          <a:xfrm>
            <a:off x="431959" y="567538"/>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1503" name="Content Placeholder 3"/>
          <p:cNvSpPr>
            <a:spLocks noGrp="1"/>
          </p:cNvSpPr>
          <p:nvPr>
            <p:ph sz="half" idx="2"/>
          </p:nvPr>
        </p:nvSpPr>
        <p:spPr>
          <a:xfrm>
            <a:off x="431959" y="737163"/>
            <a:ext cx="2400771"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504" name="Text Placeholder 4"/>
          <p:cNvSpPr>
            <a:spLocks noGrp="1"/>
          </p:cNvSpPr>
          <p:nvPr>
            <p:ph type="body" sz="quarter" idx="3"/>
          </p:nvPr>
        </p:nvSpPr>
        <p:spPr>
          <a:xfrm>
            <a:off x="2925722" y="567538"/>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1505" name="Content Placeholder 5"/>
          <p:cNvSpPr>
            <a:spLocks noGrp="1"/>
          </p:cNvSpPr>
          <p:nvPr>
            <p:ph sz="quarter" idx="4"/>
          </p:nvPr>
        </p:nvSpPr>
        <p:spPr>
          <a:xfrm>
            <a:off x="2925722" y="737163"/>
            <a:ext cx="2401770"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1051700" name="Title 1"/>
          <p:cNvSpPr>
            <a:spLocks noGrp="1"/>
          </p:cNvSpPr>
          <p:nvPr>
            <p:ph type="title"/>
          </p:nvPr>
        </p:nvSpPr>
        <p:spPr/>
        <p:txBody>
          <a:bodyPr/>
          <a:lstStyle/>
          <a:p>
            <a:r>
              <a:rPr lang="en-US" smtClean="0"/>
              <a:t>Click to edit Master title style</a:t>
            </a:r>
            <a:endParaRPr lang="en-US"/>
          </a:p>
        </p:txBody>
      </p:sp>
      <p:sp>
        <p:nvSpPr>
          <p:cNvPr id="1051701" name="Text Placeholder 2"/>
          <p:cNvSpPr>
            <a:spLocks noGrp="1"/>
          </p:cNvSpPr>
          <p:nvPr>
            <p:ph type="body" idx="1"/>
          </p:nvPr>
        </p:nvSpPr>
        <p:spPr>
          <a:xfrm>
            <a:off x="431959" y="682384"/>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1702" name="Content Placeholder 3"/>
          <p:cNvSpPr>
            <a:spLocks noGrp="1"/>
          </p:cNvSpPr>
          <p:nvPr>
            <p:ph sz="half" idx="2"/>
          </p:nvPr>
        </p:nvSpPr>
        <p:spPr>
          <a:xfrm>
            <a:off x="431959" y="852010"/>
            <a:ext cx="2400771"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03" name="Text Placeholder 4"/>
          <p:cNvSpPr>
            <a:spLocks noGrp="1"/>
          </p:cNvSpPr>
          <p:nvPr>
            <p:ph type="body" sz="quarter" idx="3"/>
          </p:nvPr>
        </p:nvSpPr>
        <p:spPr>
          <a:xfrm>
            <a:off x="2925722" y="682384"/>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1704" name="Content Placeholder 5"/>
          <p:cNvSpPr>
            <a:spLocks noGrp="1"/>
          </p:cNvSpPr>
          <p:nvPr>
            <p:ph sz="quarter" idx="4"/>
          </p:nvPr>
        </p:nvSpPr>
        <p:spPr>
          <a:xfrm>
            <a:off x="2925722" y="852010"/>
            <a:ext cx="2401770"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05"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171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1051570" name="Title 1"/>
          <p:cNvSpPr>
            <a:spLocks noGrp="1"/>
          </p:cNvSpPr>
          <p:nvPr>
            <p:ph type="title"/>
          </p:nvPr>
        </p:nvSpPr>
        <p:spPr/>
        <p:txBody>
          <a:bodyPr/>
          <a:lstStyle/>
          <a:p>
            <a:r>
              <a:rPr lang="en-US" dirty="0" smtClean="0"/>
              <a:t>Click to edit Master title style</a:t>
            </a:r>
            <a:endParaRPr lang="en-US" dirty="0"/>
          </a:p>
        </p:txBody>
      </p:sp>
      <p:sp>
        <p:nvSpPr>
          <p:cNvPr id="1051571"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1051666" name="Picture Placeholder 3"/>
          <p:cNvSpPr>
            <a:spLocks noGrp="1"/>
          </p:cNvSpPr>
          <p:nvPr>
            <p:ph type="pic" sz="quarter" idx="10"/>
          </p:nvPr>
        </p:nvSpPr>
        <p:spPr>
          <a:xfrm>
            <a:off x="0" y="0"/>
            <a:ext cx="1447062" cy="1624364"/>
          </a:xfrm>
        </p:spPr>
        <p:txBody>
          <a:bodyPr lIns="182862" tIns="91430" rIns="182862" bIns="91430"/>
          <a:lstStyle>
            <a:lvl1pPr marL="0" indent="0">
              <a:buFontTx/>
              <a:buNone/>
            </a:lvl1pPr>
          </a:lstStyle>
          <a:p>
            <a:endParaRPr lang="en-US"/>
          </a:p>
        </p:txBody>
      </p:sp>
      <p:sp>
        <p:nvSpPr>
          <p:cNvPr id="1051667" name="Picture Placeholder 3"/>
          <p:cNvSpPr>
            <a:spLocks noGrp="1"/>
          </p:cNvSpPr>
          <p:nvPr>
            <p:ph type="pic" sz="quarter" idx="11"/>
          </p:nvPr>
        </p:nvSpPr>
        <p:spPr>
          <a:xfrm>
            <a:off x="1440342" y="0"/>
            <a:ext cx="1447062" cy="1624364"/>
          </a:xfrm>
        </p:spPr>
        <p:txBody>
          <a:bodyPr lIns="182862" tIns="91430" rIns="182862" bIns="91430"/>
          <a:lstStyle>
            <a:lvl1pPr marL="0" indent="0">
              <a:buFontTx/>
              <a:buNone/>
            </a:lvl1pPr>
          </a:lstStyle>
          <a:p>
            <a:endParaRPr lang="en-US"/>
          </a:p>
        </p:txBody>
      </p:sp>
      <p:sp>
        <p:nvSpPr>
          <p:cNvPr id="1051668" name="Picture Placeholder 3"/>
          <p:cNvSpPr>
            <a:spLocks noGrp="1"/>
          </p:cNvSpPr>
          <p:nvPr>
            <p:ph type="pic" sz="quarter" idx="12"/>
          </p:nvPr>
        </p:nvSpPr>
        <p:spPr>
          <a:xfrm>
            <a:off x="2880685" y="0"/>
            <a:ext cx="1447062" cy="1624364"/>
          </a:xfrm>
        </p:spPr>
        <p:txBody>
          <a:bodyPr lIns="182862" tIns="91430" rIns="182862" bIns="91430"/>
          <a:lstStyle>
            <a:lvl1pPr marL="0" indent="0">
              <a:buFontTx/>
              <a:buNone/>
            </a:lvl1pPr>
          </a:lstStyle>
          <a:p>
            <a:endParaRPr lang="en-US"/>
          </a:p>
        </p:txBody>
      </p:sp>
      <p:sp>
        <p:nvSpPr>
          <p:cNvPr id="1051669" name="Picture Placeholder 3"/>
          <p:cNvSpPr>
            <a:spLocks noGrp="1"/>
          </p:cNvSpPr>
          <p:nvPr>
            <p:ph type="pic" sz="quarter" idx="13"/>
          </p:nvPr>
        </p:nvSpPr>
        <p:spPr>
          <a:xfrm>
            <a:off x="4321027" y="0"/>
            <a:ext cx="1447062" cy="1624364"/>
          </a:xfrm>
        </p:spPr>
        <p:txBody>
          <a:bodyPr lIns="182862" tIns="91430" rIns="182862" bIns="91430"/>
          <a:lstStyle>
            <a:lvl1pPr marL="0" indent="0">
              <a:buFontTx/>
              <a:buNone/>
            </a:lvl1pPr>
          </a:lstStyle>
          <a:p>
            <a:endParaRPr lang="en-US"/>
          </a:p>
        </p:txBody>
      </p:sp>
      <p:sp>
        <p:nvSpPr>
          <p:cNvPr id="1051670" name="Picture Placeholder 3"/>
          <p:cNvSpPr>
            <a:spLocks noGrp="1"/>
          </p:cNvSpPr>
          <p:nvPr>
            <p:ph type="pic" sz="quarter" idx="15"/>
          </p:nvPr>
        </p:nvSpPr>
        <p:spPr>
          <a:xfrm>
            <a:off x="0" y="1615724"/>
            <a:ext cx="1447062" cy="1624364"/>
          </a:xfrm>
        </p:spPr>
        <p:txBody>
          <a:bodyPr lIns="182862" tIns="91430" rIns="182862" bIns="91430"/>
          <a:lstStyle>
            <a:lvl1pPr marL="0" indent="0">
              <a:buFontTx/>
              <a:buNone/>
            </a:lvl1pPr>
          </a:lstStyle>
          <a:p>
            <a:endParaRPr lang="en-US"/>
          </a:p>
        </p:txBody>
      </p:sp>
      <p:sp>
        <p:nvSpPr>
          <p:cNvPr id="1051671" name="Picture Placeholder 3"/>
          <p:cNvSpPr>
            <a:spLocks noGrp="1"/>
          </p:cNvSpPr>
          <p:nvPr>
            <p:ph type="pic" sz="quarter" idx="16"/>
          </p:nvPr>
        </p:nvSpPr>
        <p:spPr>
          <a:xfrm>
            <a:off x="1440342" y="1615724"/>
            <a:ext cx="1447062" cy="1624364"/>
          </a:xfrm>
        </p:spPr>
        <p:txBody>
          <a:bodyPr lIns="182862" tIns="91430" rIns="182862" bIns="91430"/>
          <a:lstStyle>
            <a:lvl1pPr marL="0" indent="0">
              <a:buFontTx/>
              <a:buNone/>
            </a:lvl1pPr>
          </a:lstStyle>
          <a:p>
            <a:endParaRPr lang="en-US"/>
          </a:p>
        </p:txBody>
      </p:sp>
      <p:sp>
        <p:nvSpPr>
          <p:cNvPr id="1051672" name="Picture Placeholder 3"/>
          <p:cNvSpPr>
            <a:spLocks noGrp="1"/>
          </p:cNvSpPr>
          <p:nvPr>
            <p:ph type="pic" sz="quarter" idx="17"/>
          </p:nvPr>
        </p:nvSpPr>
        <p:spPr>
          <a:xfrm>
            <a:off x="2880685" y="1615724"/>
            <a:ext cx="1447062" cy="1624364"/>
          </a:xfrm>
        </p:spPr>
        <p:txBody>
          <a:bodyPr lIns="182862" tIns="91430" rIns="182862" bIns="91430"/>
          <a:lstStyle>
            <a:lvl1pPr marL="0" indent="0">
              <a:buFontTx/>
              <a:buNone/>
            </a:lvl1pPr>
          </a:lstStyle>
          <a:p>
            <a:endParaRPr lang="en-US"/>
          </a:p>
        </p:txBody>
      </p:sp>
      <p:sp>
        <p:nvSpPr>
          <p:cNvPr id="1051673" name="Picture Placeholder 3"/>
          <p:cNvSpPr>
            <a:spLocks noGrp="1"/>
          </p:cNvSpPr>
          <p:nvPr>
            <p:ph type="pic" sz="quarter" idx="18"/>
          </p:nvPr>
        </p:nvSpPr>
        <p:spPr>
          <a:xfrm>
            <a:off x="4321027" y="1615724"/>
            <a:ext cx="1447062" cy="1624364"/>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1051925" name="Picture Placeholder 3"/>
          <p:cNvSpPr>
            <a:spLocks noGrp="1"/>
          </p:cNvSpPr>
          <p:nvPr>
            <p:ph type="pic" sz="quarter" idx="10"/>
          </p:nvPr>
        </p:nvSpPr>
        <p:spPr>
          <a:xfrm>
            <a:off x="0" y="2"/>
            <a:ext cx="1153330" cy="1084349"/>
          </a:xfrm>
        </p:spPr>
        <p:txBody>
          <a:bodyPr lIns="182862" tIns="91430" rIns="182862" bIns="91430"/>
          <a:lstStyle>
            <a:lvl1pPr marL="0" indent="0">
              <a:buFontTx/>
              <a:buNone/>
            </a:lvl1pPr>
          </a:lstStyle>
          <a:p>
            <a:endParaRPr lang="en-US" dirty="0"/>
          </a:p>
        </p:txBody>
      </p:sp>
      <p:sp>
        <p:nvSpPr>
          <p:cNvPr id="1051926" name="Picture Placeholder 3"/>
          <p:cNvSpPr>
            <a:spLocks noGrp="1"/>
          </p:cNvSpPr>
          <p:nvPr>
            <p:ph type="pic" sz="quarter" idx="11"/>
          </p:nvPr>
        </p:nvSpPr>
        <p:spPr>
          <a:xfrm>
            <a:off x="1151530" y="2"/>
            <a:ext cx="1153330" cy="1084349"/>
          </a:xfrm>
        </p:spPr>
        <p:txBody>
          <a:bodyPr lIns="182862" tIns="91430" rIns="182862" bIns="91430"/>
          <a:lstStyle>
            <a:lvl1pPr marL="0" indent="0">
              <a:buFontTx/>
              <a:buNone/>
            </a:lvl1pPr>
          </a:lstStyle>
          <a:p>
            <a:endParaRPr lang="en-US"/>
          </a:p>
        </p:txBody>
      </p:sp>
      <p:sp>
        <p:nvSpPr>
          <p:cNvPr id="1051927" name="Picture Placeholder 3"/>
          <p:cNvSpPr>
            <a:spLocks noGrp="1"/>
          </p:cNvSpPr>
          <p:nvPr>
            <p:ph type="pic" sz="quarter" idx="12"/>
          </p:nvPr>
        </p:nvSpPr>
        <p:spPr>
          <a:xfrm>
            <a:off x="2303060" y="2"/>
            <a:ext cx="1153330" cy="1084349"/>
          </a:xfrm>
        </p:spPr>
        <p:txBody>
          <a:bodyPr lIns="182862" tIns="91430" rIns="182862" bIns="91430"/>
          <a:lstStyle>
            <a:lvl1pPr marL="0" indent="0">
              <a:buFontTx/>
              <a:buNone/>
            </a:lvl1pPr>
          </a:lstStyle>
          <a:p>
            <a:endParaRPr lang="en-US"/>
          </a:p>
        </p:txBody>
      </p:sp>
      <p:sp>
        <p:nvSpPr>
          <p:cNvPr id="1051928" name="Picture Placeholder 3"/>
          <p:cNvSpPr>
            <a:spLocks noGrp="1"/>
          </p:cNvSpPr>
          <p:nvPr>
            <p:ph type="pic" sz="quarter" idx="13"/>
          </p:nvPr>
        </p:nvSpPr>
        <p:spPr>
          <a:xfrm>
            <a:off x="3454590" y="2"/>
            <a:ext cx="1153330" cy="1084349"/>
          </a:xfrm>
        </p:spPr>
        <p:txBody>
          <a:bodyPr lIns="182862" tIns="91430" rIns="182862" bIns="91430"/>
          <a:lstStyle>
            <a:lvl1pPr marL="0" indent="0">
              <a:buFontTx/>
              <a:buNone/>
            </a:lvl1pPr>
          </a:lstStyle>
          <a:p>
            <a:endParaRPr lang="en-US"/>
          </a:p>
        </p:txBody>
      </p:sp>
      <p:sp>
        <p:nvSpPr>
          <p:cNvPr id="1051929" name="Picture Placeholder 3"/>
          <p:cNvSpPr>
            <a:spLocks noGrp="1"/>
          </p:cNvSpPr>
          <p:nvPr>
            <p:ph type="pic" sz="quarter" idx="14"/>
          </p:nvPr>
        </p:nvSpPr>
        <p:spPr>
          <a:xfrm>
            <a:off x="4606120" y="2"/>
            <a:ext cx="1153330" cy="1084349"/>
          </a:xfrm>
        </p:spPr>
        <p:txBody>
          <a:bodyPr lIns="182862" tIns="91430" rIns="182862" bIns="91430"/>
          <a:lstStyle>
            <a:lvl1pPr marL="0" indent="0">
              <a:buFontTx/>
              <a:buNone/>
            </a:lvl1pPr>
          </a:lstStyle>
          <a:p>
            <a:endParaRPr lang="en-US"/>
          </a:p>
        </p:txBody>
      </p:sp>
      <p:sp>
        <p:nvSpPr>
          <p:cNvPr id="1051930" name="Picture Placeholder 3"/>
          <p:cNvSpPr>
            <a:spLocks noGrp="1"/>
          </p:cNvSpPr>
          <p:nvPr>
            <p:ph type="pic" sz="quarter" idx="15"/>
          </p:nvPr>
        </p:nvSpPr>
        <p:spPr>
          <a:xfrm>
            <a:off x="0" y="1077872"/>
            <a:ext cx="1153330" cy="1084349"/>
          </a:xfrm>
        </p:spPr>
        <p:txBody>
          <a:bodyPr lIns="182862" tIns="91430" rIns="182862" bIns="91430"/>
          <a:lstStyle>
            <a:lvl1pPr marL="0" indent="0">
              <a:buFontTx/>
              <a:buNone/>
            </a:lvl1pPr>
          </a:lstStyle>
          <a:p>
            <a:endParaRPr lang="en-US" dirty="0"/>
          </a:p>
        </p:txBody>
      </p:sp>
      <p:sp>
        <p:nvSpPr>
          <p:cNvPr id="1051931" name="Picture Placeholder 3"/>
          <p:cNvSpPr>
            <a:spLocks noGrp="1"/>
          </p:cNvSpPr>
          <p:nvPr>
            <p:ph type="pic" sz="quarter" idx="16"/>
          </p:nvPr>
        </p:nvSpPr>
        <p:spPr>
          <a:xfrm>
            <a:off x="1151530" y="1077872"/>
            <a:ext cx="1153330" cy="1084349"/>
          </a:xfrm>
        </p:spPr>
        <p:txBody>
          <a:bodyPr lIns="182862" tIns="91430" rIns="182862" bIns="91430"/>
          <a:lstStyle>
            <a:lvl1pPr marL="0" indent="0">
              <a:buFontTx/>
              <a:buNone/>
            </a:lvl1pPr>
          </a:lstStyle>
          <a:p>
            <a:endParaRPr lang="en-US"/>
          </a:p>
        </p:txBody>
      </p:sp>
      <p:sp>
        <p:nvSpPr>
          <p:cNvPr id="1051932" name="Picture Placeholder 3"/>
          <p:cNvSpPr>
            <a:spLocks noGrp="1"/>
          </p:cNvSpPr>
          <p:nvPr>
            <p:ph type="pic" sz="quarter" idx="17"/>
          </p:nvPr>
        </p:nvSpPr>
        <p:spPr>
          <a:xfrm>
            <a:off x="2303060" y="1077872"/>
            <a:ext cx="1153330" cy="1084349"/>
          </a:xfrm>
        </p:spPr>
        <p:txBody>
          <a:bodyPr lIns="182862" tIns="91430" rIns="182862" bIns="91430"/>
          <a:lstStyle>
            <a:lvl1pPr marL="0" indent="0">
              <a:buFontTx/>
              <a:buNone/>
            </a:lvl1pPr>
          </a:lstStyle>
          <a:p>
            <a:endParaRPr lang="en-US"/>
          </a:p>
        </p:txBody>
      </p:sp>
      <p:sp>
        <p:nvSpPr>
          <p:cNvPr id="1051933" name="Picture Placeholder 3"/>
          <p:cNvSpPr>
            <a:spLocks noGrp="1"/>
          </p:cNvSpPr>
          <p:nvPr>
            <p:ph type="pic" sz="quarter" idx="18"/>
          </p:nvPr>
        </p:nvSpPr>
        <p:spPr>
          <a:xfrm>
            <a:off x="3454590" y="1077872"/>
            <a:ext cx="1153330" cy="1084349"/>
          </a:xfrm>
        </p:spPr>
        <p:txBody>
          <a:bodyPr lIns="182862" tIns="91430" rIns="182862" bIns="91430"/>
          <a:lstStyle>
            <a:lvl1pPr marL="0" indent="0">
              <a:buFontTx/>
              <a:buNone/>
            </a:lvl1pPr>
          </a:lstStyle>
          <a:p>
            <a:endParaRPr lang="en-US"/>
          </a:p>
        </p:txBody>
      </p:sp>
      <p:sp>
        <p:nvSpPr>
          <p:cNvPr id="1051934" name="Picture Placeholder 3"/>
          <p:cNvSpPr>
            <a:spLocks noGrp="1"/>
          </p:cNvSpPr>
          <p:nvPr>
            <p:ph type="pic" sz="quarter" idx="19"/>
          </p:nvPr>
        </p:nvSpPr>
        <p:spPr>
          <a:xfrm>
            <a:off x="4606120" y="1077872"/>
            <a:ext cx="1153330" cy="1084349"/>
          </a:xfrm>
        </p:spPr>
        <p:txBody>
          <a:bodyPr lIns="182862" tIns="91430" rIns="182862" bIns="91430"/>
          <a:lstStyle>
            <a:lvl1pPr marL="0" indent="0">
              <a:buFontTx/>
              <a:buNone/>
            </a:lvl1pPr>
          </a:lstStyle>
          <a:p>
            <a:endParaRPr lang="en-US"/>
          </a:p>
        </p:txBody>
      </p:sp>
      <p:sp>
        <p:nvSpPr>
          <p:cNvPr id="1051935" name="Picture Placeholder 3"/>
          <p:cNvSpPr>
            <a:spLocks noGrp="1"/>
          </p:cNvSpPr>
          <p:nvPr>
            <p:ph type="pic" sz="quarter" idx="20"/>
          </p:nvPr>
        </p:nvSpPr>
        <p:spPr>
          <a:xfrm>
            <a:off x="0" y="2155741"/>
            <a:ext cx="1153330" cy="1084349"/>
          </a:xfrm>
        </p:spPr>
        <p:txBody>
          <a:bodyPr lIns="182862" tIns="91430" rIns="182862" bIns="91430"/>
          <a:lstStyle>
            <a:lvl1pPr marL="0" indent="0">
              <a:buFontTx/>
              <a:buNone/>
            </a:lvl1pPr>
          </a:lstStyle>
          <a:p>
            <a:endParaRPr lang="en-US"/>
          </a:p>
        </p:txBody>
      </p:sp>
      <p:sp>
        <p:nvSpPr>
          <p:cNvPr id="1051936" name="Picture Placeholder 3"/>
          <p:cNvSpPr>
            <a:spLocks noGrp="1"/>
          </p:cNvSpPr>
          <p:nvPr>
            <p:ph type="pic" sz="quarter" idx="21"/>
          </p:nvPr>
        </p:nvSpPr>
        <p:spPr>
          <a:xfrm>
            <a:off x="1151530" y="2155741"/>
            <a:ext cx="1153330" cy="1084349"/>
          </a:xfrm>
        </p:spPr>
        <p:txBody>
          <a:bodyPr lIns="182862" tIns="91430" rIns="182862" bIns="91430"/>
          <a:lstStyle>
            <a:lvl1pPr marL="0" indent="0">
              <a:buFontTx/>
              <a:buNone/>
            </a:lvl1pPr>
          </a:lstStyle>
          <a:p>
            <a:endParaRPr lang="en-US"/>
          </a:p>
        </p:txBody>
      </p:sp>
      <p:sp>
        <p:nvSpPr>
          <p:cNvPr id="1051937" name="Picture Placeholder 3"/>
          <p:cNvSpPr>
            <a:spLocks noGrp="1"/>
          </p:cNvSpPr>
          <p:nvPr>
            <p:ph type="pic" sz="quarter" idx="22"/>
          </p:nvPr>
        </p:nvSpPr>
        <p:spPr>
          <a:xfrm>
            <a:off x="2303060" y="2155741"/>
            <a:ext cx="1153330" cy="1084349"/>
          </a:xfrm>
        </p:spPr>
        <p:txBody>
          <a:bodyPr lIns="182862" tIns="91430" rIns="182862" bIns="91430"/>
          <a:lstStyle>
            <a:lvl1pPr marL="0" indent="0">
              <a:buFontTx/>
              <a:buNone/>
            </a:lvl1pPr>
          </a:lstStyle>
          <a:p>
            <a:endParaRPr lang="en-US"/>
          </a:p>
        </p:txBody>
      </p:sp>
      <p:sp>
        <p:nvSpPr>
          <p:cNvPr id="1051938" name="Picture Placeholder 3"/>
          <p:cNvSpPr>
            <a:spLocks noGrp="1"/>
          </p:cNvSpPr>
          <p:nvPr>
            <p:ph type="pic" sz="quarter" idx="23"/>
          </p:nvPr>
        </p:nvSpPr>
        <p:spPr>
          <a:xfrm>
            <a:off x="3454590" y="2155741"/>
            <a:ext cx="1153330" cy="1084349"/>
          </a:xfrm>
        </p:spPr>
        <p:txBody>
          <a:bodyPr lIns="182862" tIns="91430" rIns="182862" bIns="91430"/>
          <a:lstStyle>
            <a:lvl1pPr marL="0" indent="0">
              <a:buFontTx/>
              <a:buNone/>
            </a:lvl1pPr>
          </a:lstStyle>
          <a:p>
            <a:endParaRPr lang="en-US"/>
          </a:p>
        </p:txBody>
      </p:sp>
      <p:sp>
        <p:nvSpPr>
          <p:cNvPr id="1051939" name="Picture Placeholder 3"/>
          <p:cNvSpPr>
            <a:spLocks noGrp="1"/>
          </p:cNvSpPr>
          <p:nvPr>
            <p:ph type="pic" sz="quarter" idx="24"/>
          </p:nvPr>
        </p:nvSpPr>
        <p:spPr>
          <a:xfrm>
            <a:off x="4606120" y="2155741"/>
            <a:ext cx="1153330" cy="1084349"/>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1051613" name="Picture Placeholder 3"/>
          <p:cNvSpPr>
            <a:spLocks noGrp="1"/>
          </p:cNvSpPr>
          <p:nvPr>
            <p:ph type="pic" sz="quarter" idx="10"/>
          </p:nvPr>
        </p:nvSpPr>
        <p:spPr>
          <a:xfrm>
            <a:off x="0" y="0"/>
            <a:ext cx="967588" cy="816502"/>
          </a:xfrm>
        </p:spPr>
        <p:txBody>
          <a:bodyPr lIns="182862" tIns="91430" rIns="182862" bIns="91430"/>
          <a:lstStyle>
            <a:lvl1pPr marL="0" indent="0">
              <a:buFontTx/>
              <a:buNone/>
            </a:lvl1pPr>
          </a:lstStyle>
          <a:p>
            <a:endParaRPr lang="en-US"/>
          </a:p>
        </p:txBody>
      </p:sp>
      <p:sp>
        <p:nvSpPr>
          <p:cNvPr id="1051614" name="Picture Placeholder 3"/>
          <p:cNvSpPr>
            <a:spLocks noGrp="1"/>
          </p:cNvSpPr>
          <p:nvPr>
            <p:ph type="pic" sz="quarter" idx="11"/>
          </p:nvPr>
        </p:nvSpPr>
        <p:spPr>
          <a:xfrm>
            <a:off x="958373" y="0"/>
            <a:ext cx="967588" cy="816502"/>
          </a:xfrm>
        </p:spPr>
        <p:txBody>
          <a:bodyPr lIns="182862" tIns="91430" rIns="182862" bIns="91430"/>
          <a:lstStyle>
            <a:lvl1pPr marL="0" indent="0">
              <a:buFontTx/>
              <a:buNone/>
            </a:lvl1pPr>
          </a:lstStyle>
          <a:p>
            <a:endParaRPr lang="en-US"/>
          </a:p>
        </p:txBody>
      </p:sp>
      <p:sp>
        <p:nvSpPr>
          <p:cNvPr id="1051615" name="Picture Placeholder 3"/>
          <p:cNvSpPr>
            <a:spLocks noGrp="1"/>
          </p:cNvSpPr>
          <p:nvPr>
            <p:ph type="pic" sz="quarter" idx="12"/>
          </p:nvPr>
        </p:nvSpPr>
        <p:spPr>
          <a:xfrm>
            <a:off x="1916745" y="0"/>
            <a:ext cx="967588" cy="816502"/>
          </a:xfrm>
        </p:spPr>
        <p:txBody>
          <a:bodyPr lIns="182862" tIns="91430" rIns="182862" bIns="91430"/>
          <a:lstStyle>
            <a:lvl1pPr marL="0" indent="0">
              <a:buFontTx/>
              <a:buNone/>
            </a:lvl1pPr>
          </a:lstStyle>
          <a:p>
            <a:endParaRPr lang="en-US"/>
          </a:p>
        </p:txBody>
      </p:sp>
      <p:sp>
        <p:nvSpPr>
          <p:cNvPr id="1051616" name="Picture Placeholder 3"/>
          <p:cNvSpPr>
            <a:spLocks noGrp="1"/>
          </p:cNvSpPr>
          <p:nvPr>
            <p:ph type="pic" sz="quarter" idx="13"/>
          </p:nvPr>
        </p:nvSpPr>
        <p:spPr>
          <a:xfrm>
            <a:off x="2875119" y="0"/>
            <a:ext cx="967588" cy="816502"/>
          </a:xfrm>
        </p:spPr>
        <p:txBody>
          <a:bodyPr lIns="182862" tIns="91430" rIns="182862" bIns="91430"/>
          <a:lstStyle>
            <a:lvl1pPr marL="0" indent="0">
              <a:buFontTx/>
              <a:buNone/>
            </a:lvl1pPr>
          </a:lstStyle>
          <a:p>
            <a:endParaRPr lang="en-US"/>
          </a:p>
        </p:txBody>
      </p:sp>
      <p:sp>
        <p:nvSpPr>
          <p:cNvPr id="1051617" name="Picture Placeholder 3"/>
          <p:cNvSpPr>
            <a:spLocks noGrp="1"/>
          </p:cNvSpPr>
          <p:nvPr>
            <p:ph type="pic" sz="quarter" idx="14"/>
          </p:nvPr>
        </p:nvSpPr>
        <p:spPr>
          <a:xfrm>
            <a:off x="4791862" y="0"/>
            <a:ext cx="967588" cy="816502"/>
          </a:xfrm>
        </p:spPr>
        <p:txBody>
          <a:bodyPr lIns="182862" tIns="91430" rIns="182862" bIns="91430"/>
          <a:lstStyle>
            <a:lvl1pPr marL="0" indent="0">
              <a:buFontTx/>
              <a:buNone/>
            </a:lvl1pPr>
          </a:lstStyle>
          <a:p>
            <a:endParaRPr lang="en-US"/>
          </a:p>
        </p:txBody>
      </p:sp>
      <p:sp>
        <p:nvSpPr>
          <p:cNvPr id="1051618" name="Picture Placeholder 3"/>
          <p:cNvSpPr>
            <a:spLocks noGrp="1"/>
          </p:cNvSpPr>
          <p:nvPr>
            <p:ph type="pic" sz="quarter" idx="25"/>
          </p:nvPr>
        </p:nvSpPr>
        <p:spPr>
          <a:xfrm>
            <a:off x="3833490" y="0"/>
            <a:ext cx="967588" cy="816502"/>
          </a:xfrm>
        </p:spPr>
        <p:txBody>
          <a:bodyPr lIns="182862" tIns="91430" rIns="182862" bIns="91430"/>
          <a:lstStyle>
            <a:lvl1pPr marL="0" indent="0">
              <a:buFontTx/>
              <a:buNone/>
            </a:lvl1pPr>
          </a:lstStyle>
          <a:p>
            <a:endParaRPr lang="en-US"/>
          </a:p>
        </p:txBody>
      </p:sp>
      <p:sp>
        <p:nvSpPr>
          <p:cNvPr id="1051619" name="Picture Placeholder 3"/>
          <p:cNvSpPr>
            <a:spLocks noGrp="1"/>
          </p:cNvSpPr>
          <p:nvPr>
            <p:ph type="pic" sz="quarter" idx="26"/>
          </p:nvPr>
        </p:nvSpPr>
        <p:spPr>
          <a:xfrm>
            <a:off x="0" y="807862"/>
            <a:ext cx="967588" cy="816502"/>
          </a:xfrm>
        </p:spPr>
        <p:txBody>
          <a:bodyPr lIns="182862" tIns="91430" rIns="182862" bIns="91430"/>
          <a:lstStyle>
            <a:lvl1pPr marL="0" indent="0">
              <a:buFontTx/>
              <a:buNone/>
            </a:lvl1pPr>
          </a:lstStyle>
          <a:p>
            <a:endParaRPr lang="en-US"/>
          </a:p>
        </p:txBody>
      </p:sp>
      <p:sp>
        <p:nvSpPr>
          <p:cNvPr id="1051620" name="Picture Placeholder 3"/>
          <p:cNvSpPr>
            <a:spLocks noGrp="1"/>
          </p:cNvSpPr>
          <p:nvPr>
            <p:ph type="pic" sz="quarter" idx="27"/>
          </p:nvPr>
        </p:nvSpPr>
        <p:spPr>
          <a:xfrm>
            <a:off x="958373" y="807862"/>
            <a:ext cx="967588" cy="816502"/>
          </a:xfrm>
        </p:spPr>
        <p:txBody>
          <a:bodyPr lIns="182862" tIns="91430" rIns="182862" bIns="91430"/>
          <a:lstStyle>
            <a:lvl1pPr marL="0" indent="0">
              <a:buFontTx/>
              <a:buNone/>
            </a:lvl1pPr>
          </a:lstStyle>
          <a:p>
            <a:endParaRPr lang="en-US"/>
          </a:p>
        </p:txBody>
      </p:sp>
      <p:sp>
        <p:nvSpPr>
          <p:cNvPr id="1051621" name="Picture Placeholder 3"/>
          <p:cNvSpPr>
            <a:spLocks noGrp="1"/>
          </p:cNvSpPr>
          <p:nvPr>
            <p:ph type="pic" sz="quarter" idx="28"/>
          </p:nvPr>
        </p:nvSpPr>
        <p:spPr>
          <a:xfrm>
            <a:off x="1916745" y="807862"/>
            <a:ext cx="967588" cy="816502"/>
          </a:xfrm>
        </p:spPr>
        <p:txBody>
          <a:bodyPr lIns="182862" tIns="91430" rIns="182862" bIns="91430"/>
          <a:lstStyle>
            <a:lvl1pPr marL="0" indent="0">
              <a:buFontTx/>
              <a:buNone/>
            </a:lvl1pPr>
          </a:lstStyle>
          <a:p>
            <a:endParaRPr lang="en-US"/>
          </a:p>
        </p:txBody>
      </p:sp>
      <p:sp>
        <p:nvSpPr>
          <p:cNvPr id="1051622" name="Picture Placeholder 3"/>
          <p:cNvSpPr>
            <a:spLocks noGrp="1"/>
          </p:cNvSpPr>
          <p:nvPr>
            <p:ph type="pic" sz="quarter" idx="29"/>
          </p:nvPr>
        </p:nvSpPr>
        <p:spPr>
          <a:xfrm>
            <a:off x="2875119" y="807862"/>
            <a:ext cx="967588" cy="816502"/>
          </a:xfrm>
        </p:spPr>
        <p:txBody>
          <a:bodyPr lIns="182862" tIns="91430" rIns="182862" bIns="91430"/>
          <a:lstStyle>
            <a:lvl1pPr marL="0" indent="0">
              <a:buFontTx/>
              <a:buNone/>
            </a:lvl1pPr>
          </a:lstStyle>
          <a:p>
            <a:endParaRPr lang="en-US"/>
          </a:p>
        </p:txBody>
      </p:sp>
      <p:sp>
        <p:nvSpPr>
          <p:cNvPr id="1051623" name="Picture Placeholder 3"/>
          <p:cNvSpPr>
            <a:spLocks noGrp="1"/>
          </p:cNvSpPr>
          <p:nvPr>
            <p:ph type="pic" sz="quarter" idx="30"/>
          </p:nvPr>
        </p:nvSpPr>
        <p:spPr>
          <a:xfrm>
            <a:off x="4791862" y="807862"/>
            <a:ext cx="967588" cy="816502"/>
          </a:xfrm>
        </p:spPr>
        <p:txBody>
          <a:bodyPr lIns="182862" tIns="91430" rIns="182862" bIns="91430"/>
          <a:lstStyle>
            <a:lvl1pPr marL="0" indent="0">
              <a:buFontTx/>
              <a:buNone/>
            </a:lvl1pPr>
          </a:lstStyle>
          <a:p>
            <a:endParaRPr lang="en-US"/>
          </a:p>
        </p:txBody>
      </p:sp>
      <p:sp>
        <p:nvSpPr>
          <p:cNvPr id="1051624" name="Picture Placeholder 3"/>
          <p:cNvSpPr>
            <a:spLocks noGrp="1"/>
          </p:cNvSpPr>
          <p:nvPr>
            <p:ph type="pic" sz="quarter" idx="31"/>
          </p:nvPr>
        </p:nvSpPr>
        <p:spPr>
          <a:xfrm>
            <a:off x="3833490" y="807862"/>
            <a:ext cx="967588" cy="816502"/>
          </a:xfrm>
        </p:spPr>
        <p:txBody>
          <a:bodyPr lIns="182862" tIns="91430" rIns="182862" bIns="91430"/>
          <a:lstStyle>
            <a:lvl1pPr marL="0" indent="0">
              <a:buFontTx/>
              <a:buNone/>
            </a:lvl1pPr>
          </a:lstStyle>
          <a:p>
            <a:endParaRPr lang="en-US"/>
          </a:p>
        </p:txBody>
      </p:sp>
      <p:sp>
        <p:nvSpPr>
          <p:cNvPr id="1051625" name="Picture Placeholder 3"/>
          <p:cNvSpPr>
            <a:spLocks noGrp="1"/>
          </p:cNvSpPr>
          <p:nvPr>
            <p:ph type="pic" sz="quarter" idx="32"/>
          </p:nvPr>
        </p:nvSpPr>
        <p:spPr>
          <a:xfrm>
            <a:off x="0" y="1615724"/>
            <a:ext cx="967588" cy="816502"/>
          </a:xfrm>
        </p:spPr>
        <p:txBody>
          <a:bodyPr lIns="182862" tIns="91430" rIns="182862" bIns="91430"/>
          <a:lstStyle>
            <a:lvl1pPr marL="0" indent="0">
              <a:buFontTx/>
              <a:buNone/>
            </a:lvl1pPr>
          </a:lstStyle>
          <a:p>
            <a:endParaRPr lang="en-US"/>
          </a:p>
        </p:txBody>
      </p:sp>
      <p:sp>
        <p:nvSpPr>
          <p:cNvPr id="1051626" name="Picture Placeholder 3"/>
          <p:cNvSpPr>
            <a:spLocks noGrp="1"/>
          </p:cNvSpPr>
          <p:nvPr>
            <p:ph type="pic" sz="quarter" idx="33"/>
          </p:nvPr>
        </p:nvSpPr>
        <p:spPr>
          <a:xfrm>
            <a:off x="958373" y="1615724"/>
            <a:ext cx="967588" cy="816502"/>
          </a:xfrm>
        </p:spPr>
        <p:txBody>
          <a:bodyPr lIns="182862" tIns="91430" rIns="182862" bIns="91430"/>
          <a:lstStyle>
            <a:lvl1pPr marL="0" indent="0">
              <a:buFontTx/>
              <a:buNone/>
            </a:lvl1pPr>
          </a:lstStyle>
          <a:p>
            <a:endParaRPr lang="en-US"/>
          </a:p>
        </p:txBody>
      </p:sp>
      <p:sp>
        <p:nvSpPr>
          <p:cNvPr id="1051627" name="Picture Placeholder 3"/>
          <p:cNvSpPr>
            <a:spLocks noGrp="1"/>
          </p:cNvSpPr>
          <p:nvPr>
            <p:ph type="pic" sz="quarter" idx="34"/>
          </p:nvPr>
        </p:nvSpPr>
        <p:spPr>
          <a:xfrm>
            <a:off x="1916745" y="1615724"/>
            <a:ext cx="967588" cy="816502"/>
          </a:xfrm>
        </p:spPr>
        <p:txBody>
          <a:bodyPr lIns="182862" tIns="91430" rIns="182862" bIns="91430"/>
          <a:lstStyle>
            <a:lvl1pPr marL="0" indent="0">
              <a:buFontTx/>
              <a:buNone/>
            </a:lvl1pPr>
          </a:lstStyle>
          <a:p>
            <a:endParaRPr lang="en-US"/>
          </a:p>
        </p:txBody>
      </p:sp>
      <p:sp>
        <p:nvSpPr>
          <p:cNvPr id="1051628" name="Picture Placeholder 3"/>
          <p:cNvSpPr>
            <a:spLocks noGrp="1"/>
          </p:cNvSpPr>
          <p:nvPr>
            <p:ph type="pic" sz="quarter" idx="35"/>
          </p:nvPr>
        </p:nvSpPr>
        <p:spPr>
          <a:xfrm>
            <a:off x="2875119" y="1615724"/>
            <a:ext cx="967588" cy="816502"/>
          </a:xfrm>
        </p:spPr>
        <p:txBody>
          <a:bodyPr lIns="182862" tIns="91430" rIns="182862" bIns="91430"/>
          <a:lstStyle>
            <a:lvl1pPr marL="0" indent="0">
              <a:buFontTx/>
              <a:buNone/>
            </a:lvl1pPr>
          </a:lstStyle>
          <a:p>
            <a:endParaRPr lang="en-US"/>
          </a:p>
        </p:txBody>
      </p:sp>
      <p:sp>
        <p:nvSpPr>
          <p:cNvPr id="1051629" name="Picture Placeholder 3"/>
          <p:cNvSpPr>
            <a:spLocks noGrp="1"/>
          </p:cNvSpPr>
          <p:nvPr>
            <p:ph type="pic" sz="quarter" idx="36"/>
          </p:nvPr>
        </p:nvSpPr>
        <p:spPr>
          <a:xfrm>
            <a:off x="4791862" y="1615724"/>
            <a:ext cx="967588" cy="816502"/>
          </a:xfrm>
        </p:spPr>
        <p:txBody>
          <a:bodyPr lIns="182862" tIns="91430" rIns="182862" bIns="91430"/>
          <a:lstStyle>
            <a:lvl1pPr marL="0" indent="0">
              <a:buFontTx/>
              <a:buNone/>
            </a:lvl1pPr>
          </a:lstStyle>
          <a:p>
            <a:endParaRPr lang="en-US"/>
          </a:p>
        </p:txBody>
      </p:sp>
      <p:sp>
        <p:nvSpPr>
          <p:cNvPr id="1051630" name="Picture Placeholder 3"/>
          <p:cNvSpPr>
            <a:spLocks noGrp="1"/>
          </p:cNvSpPr>
          <p:nvPr>
            <p:ph type="pic" sz="quarter" idx="37"/>
          </p:nvPr>
        </p:nvSpPr>
        <p:spPr>
          <a:xfrm>
            <a:off x="3833490" y="1615724"/>
            <a:ext cx="967588" cy="816502"/>
          </a:xfrm>
        </p:spPr>
        <p:txBody>
          <a:bodyPr lIns="182862" tIns="91430" rIns="182862" bIns="91430"/>
          <a:lstStyle>
            <a:lvl1pPr marL="0" indent="0">
              <a:buFontTx/>
              <a:buNone/>
            </a:lvl1pPr>
          </a:lstStyle>
          <a:p>
            <a:endParaRPr lang="en-US"/>
          </a:p>
        </p:txBody>
      </p:sp>
      <p:sp>
        <p:nvSpPr>
          <p:cNvPr id="1051631" name="Picture Placeholder 3"/>
          <p:cNvSpPr>
            <a:spLocks noGrp="1"/>
          </p:cNvSpPr>
          <p:nvPr>
            <p:ph type="pic" sz="quarter" idx="38"/>
          </p:nvPr>
        </p:nvSpPr>
        <p:spPr>
          <a:xfrm>
            <a:off x="0" y="2423586"/>
            <a:ext cx="967588" cy="816502"/>
          </a:xfrm>
        </p:spPr>
        <p:txBody>
          <a:bodyPr lIns="182862" tIns="91430" rIns="182862" bIns="91430"/>
          <a:lstStyle>
            <a:lvl1pPr marL="0" indent="0">
              <a:buFontTx/>
              <a:buNone/>
            </a:lvl1pPr>
          </a:lstStyle>
          <a:p>
            <a:endParaRPr lang="en-US"/>
          </a:p>
        </p:txBody>
      </p:sp>
      <p:sp>
        <p:nvSpPr>
          <p:cNvPr id="1051632" name="Picture Placeholder 3"/>
          <p:cNvSpPr>
            <a:spLocks noGrp="1"/>
          </p:cNvSpPr>
          <p:nvPr>
            <p:ph type="pic" sz="quarter" idx="39"/>
          </p:nvPr>
        </p:nvSpPr>
        <p:spPr>
          <a:xfrm>
            <a:off x="958373" y="2423586"/>
            <a:ext cx="967588" cy="816502"/>
          </a:xfrm>
        </p:spPr>
        <p:txBody>
          <a:bodyPr lIns="182862" tIns="91430" rIns="182862" bIns="91430"/>
          <a:lstStyle>
            <a:lvl1pPr marL="0" indent="0">
              <a:buFontTx/>
              <a:buNone/>
            </a:lvl1pPr>
          </a:lstStyle>
          <a:p>
            <a:endParaRPr lang="en-US"/>
          </a:p>
        </p:txBody>
      </p:sp>
      <p:sp>
        <p:nvSpPr>
          <p:cNvPr id="1051633" name="Picture Placeholder 3"/>
          <p:cNvSpPr>
            <a:spLocks noGrp="1"/>
          </p:cNvSpPr>
          <p:nvPr>
            <p:ph type="pic" sz="quarter" idx="40"/>
          </p:nvPr>
        </p:nvSpPr>
        <p:spPr>
          <a:xfrm>
            <a:off x="1916745" y="2423586"/>
            <a:ext cx="967588" cy="816502"/>
          </a:xfrm>
        </p:spPr>
        <p:txBody>
          <a:bodyPr lIns="182862" tIns="91430" rIns="182862" bIns="91430"/>
          <a:lstStyle>
            <a:lvl1pPr marL="0" indent="0">
              <a:buFontTx/>
              <a:buNone/>
            </a:lvl1pPr>
          </a:lstStyle>
          <a:p>
            <a:endParaRPr lang="en-US"/>
          </a:p>
        </p:txBody>
      </p:sp>
      <p:sp>
        <p:nvSpPr>
          <p:cNvPr id="1051634" name="Picture Placeholder 3"/>
          <p:cNvSpPr>
            <a:spLocks noGrp="1"/>
          </p:cNvSpPr>
          <p:nvPr>
            <p:ph type="pic" sz="quarter" idx="41"/>
          </p:nvPr>
        </p:nvSpPr>
        <p:spPr>
          <a:xfrm>
            <a:off x="2875119" y="2423586"/>
            <a:ext cx="967588" cy="816502"/>
          </a:xfrm>
        </p:spPr>
        <p:txBody>
          <a:bodyPr lIns="182862" tIns="91430" rIns="182862" bIns="91430"/>
          <a:lstStyle>
            <a:lvl1pPr marL="0" indent="0">
              <a:buFontTx/>
              <a:buNone/>
            </a:lvl1pPr>
          </a:lstStyle>
          <a:p>
            <a:endParaRPr lang="en-US"/>
          </a:p>
        </p:txBody>
      </p:sp>
      <p:sp>
        <p:nvSpPr>
          <p:cNvPr id="1051635" name="Picture Placeholder 3"/>
          <p:cNvSpPr>
            <a:spLocks noGrp="1"/>
          </p:cNvSpPr>
          <p:nvPr>
            <p:ph type="pic" sz="quarter" idx="42"/>
          </p:nvPr>
        </p:nvSpPr>
        <p:spPr>
          <a:xfrm>
            <a:off x="4791862" y="2423586"/>
            <a:ext cx="967588" cy="816502"/>
          </a:xfrm>
        </p:spPr>
        <p:txBody>
          <a:bodyPr lIns="182862" tIns="91430" rIns="182862" bIns="91430"/>
          <a:lstStyle>
            <a:lvl1pPr marL="0" indent="0">
              <a:buFontTx/>
              <a:buNone/>
            </a:lvl1pPr>
          </a:lstStyle>
          <a:p>
            <a:endParaRPr lang="en-US"/>
          </a:p>
        </p:txBody>
      </p:sp>
      <p:sp>
        <p:nvSpPr>
          <p:cNvPr id="1051636" name="Picture Placeholder 3"/>
          <p:cNvSpPr>
            <a:spLocks noGrp="1"/>
          </p:cNvSpPr>
          <p:nvPr>
            <p:ph type="pic" sz="quarter" idx="43"/>
          </p:nvPr>
        </p:nvSpPr>
        <p:spPr>
          <a:xfrm>
            <a:off x="3833490" y="2423586"/>
            <a:ext cx="967588" cy="816502"/>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105181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812"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813"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814"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815"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816"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17"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18"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19"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105183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831"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832"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833"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834"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835"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36"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37"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38"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39"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1052196" name="Title 1"/>
          <p:cNvSpPr>
            <a:spLocks noGrp="1"/>
          </p:cNvSpPr>
          <p:nvPr>
            <p:ph type="title"/>
          </p:nvPr>
        </p:nvSpPr>
        <p:spPr>
          <a:xfrm>
            <a:off x="431962" y="132269"/>
            <a:ext cx="4895533" cy="386260"/>
          </a:xfrm>
        </p:spPr>
        <p:txBody>
          <a:bodyPr/>
          <a:lstStyle/>
          <a:p>
            <a:r>
              <a:rPr lang="en-US"/>
              <a:t>Click to edit Master title style</a:t>
            </a:r>
          </a:p>
        </p:txBody>
      </p:sp>
      <p:sp>
        <p:nvSpPr>
          <p:cNvPr id="1052197" name="Picture Placeholder 3"/>
          <p:cNvSpPr>
            <a:spLocks noGrp="1"/>
          </p:cNvSpPr>
          <p:nvPr>
            <p:ph type="pic" sz="quarter" idx="10"/>
          </p:nvPr>
        </p:nvSpPr>
        <p:spPr>
          <a:xfrm>
            <a:off x="431959" y="660018"/>
            <a:ext cx="1151890" cy="1249200"/>
          </a:xfrm>
          <a:solidFill>
            <a:schemeClr val="bg1">
              <a:lumMod val="90000"/>
              <a:lumOff val="10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198" name="Picture Placeholder 3"/>
          <p:cNvSpPr>
            <a:spLocks noGrp="1"/>
          </p:cNvSpPr>
          <p:nvPr>
            <p:ph type="pic" sz="quarter" idx="11"/>
          </p:nvPr>
        </p:nvSpPr>
        <p:spPr>
          <a:xfrm>
            <a:off x="1679840" y="660018"/>
            <a:ext cx="1151890" cy="124920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199" name="Picture Placeholder 3"/>
          <p:cNvSpPr>
            <a:spLocks noGrp="1"/>
          </p:cNvSpPr>
          <p:nvPr>
            <p:ph type="pic" sz="quarter" idx="12"/>
          </p:nvPr>
        </p:nvSpPr>
        <p:spPr>
          <a:xfrm>
            <a:off x="2927720" y="660018"/>
            <a:ext cx="1151890" cy="124920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200" name="Picture Placeholder 3"/>
          <p:cNvSpPr>
            <a:spLocks noGrp="1"/>
          </p:cNvSpPr>
          <p:nvPr>
            <p:ph type="pic" sz="quarter" idx="13"/>
          </p:nvPr>
        </p:nvSpPr>
        <p:spPr>
          <a:xfrm>
            <a:off x="4175601" y="660018"/>
            <a:ext cx="1151890" cy="124920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201" name="Text Placeholder 7"/>
          <p:cNvSpPr>
            <a:spLocks noGrp="1"/>
          </p:cNvSpPr>
          <p:nvPr>
            <p:ph type="body" sz="quarter" idx="19"/>
          </p:nvPr>
        </p:nvSpPr>
        <p:spPr>
          <a:xfrm>
            <a:off x="431959" y="113364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202" name="Text Placeholder 7"/>
          <p:cNvSpPr>
            <a:spLocks noGrp="1"/>
          </p:cNvSpPr>
          <p:nvPr>
            <p:ph type="body" sz="quarter" idx="20"/>
          </p:nvPr>
        </p:nvSpPr>
        <p:spPr>
          <a:xfrm>
            <a:off x="1679360" y="113364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203" name="Text Placeholder 7"/>
          <p:cNvSpPr>
            <a:spLocks noGrp="1"/>
          </p:cNvSpPr>
          <p:nvPr>
            <p:ph type="body" sz="quarter" idx="21"/>
          </p:nvPr>
        </p:nvSpPr>
        <p:spPr>
          <a:xfrm>
            <a:off x="2926760" y="113364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204" name="Text Placeholder 7"/>
          <p:cNvSpPr>
            <a:spLocks noGrp="1"/>
          </p:cNvSpPr>
          <p:nvPr>
            <p:ph type="body" sz="quarter" idx="22"/>
          </p:nvPr>
        </p:nvSpPr>
        <p:spPr>
          <a:xfrm>
            <a:off x="4174161" y="113364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205"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206"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207"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208"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209" name="Text Placeholder 4"/>
          <p:cNvSpPr>
            <a:spLocks noGrp="1"/>
          </p:cNvSpPr>
          <p:nvPr>
            <p:ph type="body" sz="quarter" idx="27"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105151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520"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521"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522"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523"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524"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525"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105179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797"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798"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799"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800"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01"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02"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03"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105190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901"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902"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903"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904"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105170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707"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708"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709"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10"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11"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105178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781"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1782"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1783"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1784"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1785"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86"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87"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88"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105195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95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195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195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195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1958"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959"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960"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961"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962" name="Text Placeholder 4"/>
          <p:cNvSpPr>
            <a:spLocks noGrp="1"/>
          </p:cNvSpPr>
          <p:nvPr>
            <p:ph type="body" sz="quarter" idx="22"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105160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603"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604"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605"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606"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607"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608"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105188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883"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884"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885"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886"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87"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88"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89" name="Text Placeholder 4"/>
          <p:cNvSpPr>
            <a:spLocks noGrp="1"/>
          </p:cNvSpPr>
          <p:nvPr>
            <p:ph type="body" sz="quarter" idx="2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105171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714"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715"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716"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17"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105167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675"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676"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1677"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678"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679" name="Text Placeholder 4"/>
          <p:cNvSpPr>
            <a:spLocks noGrp="1"/>
          </p:cNvSpPr>
          <p:nvPr>
            <p:ph type="body" sz="quarter" idx="2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1051985" name="Title 1"/>
          <p:cNvSpPr>
            <a:spLocks noGrp="1"/>
          </p:cNvSpPr>
          <p:nvPr>
            <p:ph type="title"/>
          </p:nvPr>
        </p:nvSpPr>
        <p:spPr>
          <a:xfrm>
            <a:off x="431962" y="132269"/>
            <a:ext cx="4895533" cy="386260"/>
          </a:xfrm>
        </p:spPr>
        <p:txBody>
          <a:bodyPr/>
          <a:lstStyle/>
          <a:p>
            <a:r>
              <a:rPr lang="en-US"/>
              <a:t>Click to edit Master title style</a:t>
            </a:r>
          </a:p>
        </p:txBody>
      </p:sp>
      <p:sp>
        <p:nvSpPr>
          <p:cNvPr id="1051986"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987"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988"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989" name="Text Placeholder 7"/>
          <p:cNvSpPr>
            <a:spLocks noGrp="1"/>
          </p:cNvSpPr>
          <p:nvPr>
            <p:ph type="body" sz="quarter" idx="21"/>
          </p:nvPr>
        </p:nvSpPr>
        <p:spPr>
          <a:xfrm>
            <a:off x="431959" y="1287532"/>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1990" name="Text Placeholder 7"/>
          <p:cNvSpPr>
            <a:spLocks noGrp="1"/>
          </p:cNvSpPr>
          <p:nvPr>
            <p:ph type="body" sz="quarter" idx="22"/>
          </p:nvPr>
        </p:nvSpPr>
        <p:spPr>
          <a:xfrm>
            <a:off x="2093560" y="1287532"/>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1991" name="Text Placeholder 7"/>
          <p:cNvSpPr>
            <a:spLocks noGrp="1"/>
          </p:cNvSpPr>
          <p:nvPr>
            <p:ph type="body" sz="quarter" idx="23"/>
          </p:nvPr>
        </p:nvSpPr>
        <p:spPr>
          <a:xfrm>
            <a:off x="3755161" y="1287532"/>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1992"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1993"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1994"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1995" name="Text Placeholder 4"/>
          <p:cNvSpPr>
            <a:spLocks noGrp="1"/>
          </p:cNvSpPr>
          <p:nvPr>
            <p:ph type="body" sz="quarter" idx="24"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105194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941"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942"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943"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944"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945"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946"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947"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948"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949"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950"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951"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952"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105157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573"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574"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75"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76"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77"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578"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579"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580"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581"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582"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83"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84"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85"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105148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481"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482"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483"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484"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85"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86"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87"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488"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489"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105150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507"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08"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09"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10"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511"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512"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513"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14"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15"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16"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105173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738"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739"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740"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41"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42"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743"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105158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587"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88"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89"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590"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591"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92"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93"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105190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908"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909"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910"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911"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912"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913"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914"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915"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105163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638"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639"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640"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641"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642"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643"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644"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645"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646"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105180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805"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806"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807"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808"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809"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810"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105156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563"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564"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65"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566"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567"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568"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569"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1052474" name="Title 1"/>
          <p:cNvSpPr>
            <a:spLocks noGrp="1"/>
          </p:cNvSpPr>
          <p:nvPr>
            <p:ph type="title"/>
          </p:nvPr>
        </p:nvSpPr>
        <p:spPr>
          <a:xfrm>
            <a:off x="431962" y="132269"/>
            <a:ext cx="4895533" cy="386260"/>
          </a:xfrm>
        </p:spPr>
        <p:txBody>
          <a:bodyPr/>
          <a:lstStyle/>
          <a:p>
            <a:r>
              <a:rPr lang="en-US"/>
              <a:t>Click to edit Master title style</a:t>
            </a:r>
          </a:p>
        </p:txBody>
      </p:sp>
      <p:sp>
        <p:nvSpPr>
          <p:cNvPr id="1052475" name="Picture Placeholder 3"/>
          <p:cNvSpPr>
            <a:spLocks noGrp="1"/>
          </p:cNvSpPr>
          <p:nvPr>
            <p:ph type="pic" sz="quarter" idx="10"/>
          </p:nvPr>
        </p:nvSpPr>
        <p:spPr>
          <a:xfrm>
            <a:off x="431959" y="660018"/>
            <a:ext cx="1572330" cy="1249200"/>
          </a:xfrm>
          <a:solidFill>
            <a:schemeClr val="bg1">
              <a:lumMod val="90000"/>
              <a:lumOff val="10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2476" name="Picture Placeholder 3"/>
          <p:cNvSpPr>
            <a:spLocks noGrp="1"/>
          </p:cNvSpPr>
          <p:nvPr>
            <p:ph type="pic" sz="quarter" idx="11"/>
          </p:nvPr>
        </p:nvSpPr>
        <p:spPr>
          <a:xfrm>
            <a:off x="2093560" y="660018"/>
            <a:ext cx="1572330" cy="124920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477" name="Picture Placeholder 3"/>
          <p:cNvSpPr>
            <a:spLocks noGrp="1"/>
          </p:cNvSpPr>
          <p:nvPr>
            <p:ph type="pic" sz="quarter" idx="12"/>
          </p:nvPr>
        </p:nvSpPr>
        <p:spPr>
          <a:xfrm>
            <a:off x="3755161" y="660018"/>
            <a:ext cx="1572330" cy="124920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478" name="Text Placeholder 7"/>
          <p:cNvSpPr>
            <a:spLocks noGrp="1"/>
          </p:cNvSpPr>
          <p:nvPr>
            <p:ph type="body" sz="quarter" idx="21"/>
          </p:nvPr>
        </p:nvSpPr>
        <p:spPr>
          <a:xfrm>
            <a:off x="431959" y="1287532"/>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479" name="Text Placeholder 7"/>
          <p:cNvSpPr>
            <a:spLocks noGrp="1"/>
          </p:cNvSpPr>
          <p:nvPr>
            <p:ph type="body" sz="quarter" idx="22"/>
          </p:nvPr>
        </p:nvSpPr>
        <p:spPr>
          <a:xfrm>
            <a:off x="2093560" y="1287532"/>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480" name="Text Placeholder 7"/>
          <p:cNvSpPr>
            <a:spLocks noGrp="1"/>
          </p:cNvSpPr>
          <p:nvPr>
            <p:ph type="body" sz="quarter" idx="23"/>
          </p:nvPr>
        </p:nvSpPr>
        <p:spPr>
          <a:xfrm>
            <a:off x="3755161" y="1287532"/>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481"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482"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483"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105164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648"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649"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650"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651"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652"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105196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966"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967"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968"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969"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105165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654"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655"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656"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657"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658"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659"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660"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661"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662"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663"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664"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665"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105175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758"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759"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760"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761"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762"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763"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764"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765"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766"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67"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68"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69"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70" name="Text Placeholder 4"/>
          <p:cNvSpPr>
            <a:spLocks noGrp="1"/>
          </p:cNvSpPr>
          <p:nvPr>
            <p:ph type="body" sz="quarter" idx="27"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105149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491"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492"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493"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494"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495"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496"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497"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98"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99"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500" name="Text Placeholder 4"/>
          <p:cNvSpPr>
            <a:spLocks noGrp="1"/>
          </p:cNvSpPr>
          <p:nvPr>
            <p:ph type="body" sz="quarter" idx="24"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105146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463"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1464"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465"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466"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467"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468"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469"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70"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71"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105189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894"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895"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896"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897"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898"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899"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105147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473"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474"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1475"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476"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1477"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78"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79" name="Text Placeholder 4"/>
          <p:cNvSpPr>
            <a:spLocks noGrp="1"/>
          </p:cNvSpPr>
          <p:nvPr>
            <p:ph type="body" sz="quarter" idx="23"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105184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844"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845"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46"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847"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48"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849"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50"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1851"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52"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853"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54"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855"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56"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857"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58"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1859"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60"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861"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62"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863"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64"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865"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66"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1867"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105153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537"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538"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39"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540"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41"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542"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43"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1544"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45"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546"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47"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548"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49"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550"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51"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1552"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53"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554"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55"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556"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57"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558"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59"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1560"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61"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1052028" name="Title 1"/>
          <p:cNvSpPr>
            <a:spLocks noGrp="1"/>
          </p:cNvSpPr>
          <p:nvPr>
            <p:ph type="title"/>
          </p:nvPr>
        </p:nvSpPr>
        <p:spPr>
          <a:xfrm>
            <a:off x="431962" y="132269"/>
            <a:ext cx="4895533" cy="386260"/>
          </a:xfrm>
        </p:spPr>
        <p:txBody>
          <a:bodyPr/>
          <a:lstStyle/>
          <a:p>
            <a:r>
              <a:rPr lang="en-US"/>
              <a:t>Click to edit Master title style</a:t>
            </a:r>
          </a:p>
        </p:txBody>
      </p:sp>
      <p:sp>
        <p:nvSpPr>
          <p:cNvPr id="1052029" name="Picture Placeholder 3"/>
          <p:cNvSpPr>
            <a:spLocks noGrp="1"/>
          </p:cNvSpPr>
          <p:nvPr>
            <p:ph type="pic" sz="quarter" idx="10"/>
          </p:nvPr>
        </p:nvSpPr>
        <p:spPr>
          <a:xfrm>
            <a:off x="431961" y="660018"/>
            <a:ext cx="2402411" cy="124920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30"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031" name="Text Placeholder 7"/>
          <p:cNvSpPr>
            <a:spLocks noGrp="1"/>
          </p:cNvSpPr>
          <p:nvPr>
            <p:ph type="body" sz="quarter" idx="21"/>
          </p:nvPr>
        </p:nvSpPr>
        <p:spPr>
          <a:xfrm>
            <a:off x="431962" y="1441420"/>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032" name="Text Placeholder 7"/>
          <p:cNvSpPr>
            <a:spLocks noGrp="1"/>
          </p:cNvSpPr>
          <p:nvPr>
            <p:ph type="body" sz="quarter" idx="22"/>
          </p:nvPr>
        </p:nvSpPr>
        <p:spPr>
          <a:xfrm>
            <a:off x="2925803" y="1441420"/>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033" name="Content Placeholder 13"/>
          <p:cNvSpPr>
            <a:spLocks noGrp="1"/>
          </p:cNvSpPr>
          <p:nvPr>
            <p:ph sz="quarter" idx="18"/>
          </p:nvPr>
        </p:nvSpPr>
        <p:spPr>
          <a:xfrm>
            <a:off x="43196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34" name="Content Placeholder 13"/>
          <p:cNvSpPr>
            <a:spLocks noGrp="1"/>
          </p:cNvSpPr>
          <p:nvPr>
            <p:ph sz="quarter" idx="19"/>
          </p:nvPr>
        </p:nvSpPr>
        <p:spPr>
          <a:xfrm>
            <a:off x="2925803"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105168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681"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682"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683"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684"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685"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686"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687"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688"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689"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690"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691"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692"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693"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694"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695"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696"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697"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698"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699"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105171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719"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720"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21"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722"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23"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724"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25"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726"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27"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728"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29"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730"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3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732"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3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734"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3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736"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105186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869"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870"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71"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872"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73"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874"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75"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876"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77"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878"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79"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880"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81"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105174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745"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746"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47"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748"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49"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750"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51"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752"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53"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754"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55"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756"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105182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821"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822"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23"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824"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25"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826"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27"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828"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829"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105177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772"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773"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74"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775"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76"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777"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778"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779"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105159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595"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596"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97"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598"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99"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600"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601"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105152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530"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531"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32"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533"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534"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535"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105197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971"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972"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973"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974"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975"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976"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977"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
        <p:nvSpPr>
          <p:cNvPr id="1051978"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1979"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105191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917"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1918"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919"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1920"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921"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1922"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1923"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1924"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1052462" name="Title 1"/>
          <p:cNvSpPr>
            <a:spLocks noGrp="1"/>
          </p:cNvSpPr>
          <p:nvPr>
            <p:ph type="title"/>
          </p:nvPr>
        </p:nvSpPr>
        <p:spPr>
          <a:xfrm>
            <a:off x="431962" y="132269"/>
            <a:ext cx="4895533" cy="386260"/>
          </a:xfrm>
        </p:spPr>
        <p:txBody>
          <a:bodyPr/>
          <a:lstStyle/>
          <a:p>
            <a:r>
              <a:rPr lang="en-US"/>
              <a:t>Click to edit Master title style</a:t>
            </a:r>
          </a:p>
        </p:txBody>
      </p:sp>
      <p:sp>
        <p:nvSpPr>
          <p:cNvPr id="1052463" name="Picture Placeholder 3"/>
          <p:cNvSpPr>
            <a:spLocks noGrp="1"/>
          </p:cNvSpPr>
          <p:nvPr>
            <p:ph type="pic" sz="quarter" idx="10"/>
          </p:nvPr>
        </p:nvSpPr>
        <p:spPr>
          <a:xfrm>
            <a:off x="431961" y="660018"/>
            <a:ext cx="2402411" cy="124920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464" name="Picture Placeholder 3"/>
          <p:cNvSpPr>
            <a:spLocks noGrp="1"/>
          </p:cNvSpPr>
          <p:nvPr>
            <p:ph type="pic" sz="quarter" idx="11"/>
          </p:nvPr>
        </p:nvSpPr>
        <p:spPr>
          <a:xfrm>
            <a:off x="2925081" y="660018"/>
            <a:ext cx="2402411" cy="1249200"/>
          </a:xfrm>
          <a:solidFill>
            <a:schemeClr val="bg1">
              <a:lumMod val="90000"/>
              <a:lumOff val="10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2465" name="Text Placeholder 7"/>
          <p:cNvSpPr>
            <a:spLocks noGrp="1"/>
          </p:cNvSpPr>
          <p:nvPr>
            <p:ph type="body" sz="quarter" idx="21"/>
          </p:nvPr>
        </p:nvSpPr>
        <p:spPr>
          <a:xfrm>
            <a:off x="431962" y="1441420"/>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466" name="Text Placeholder 7"/>
          <p:cNvSpPr>
            <a:spLocks noGrp="1"/>
          </p:cNvSpPr>
          <p:nvPr>
            <p:ph type="body" sz="quarter" idx="22"/>
          </p:nvPr>
        </p:nvSpPr>
        <p:spPr>
          <a:xfrm>
            <a:off x="2925803" y="1441420"/>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a:t>Click to edit Master text styles</a:t>
            </a:r>
          </a:p>
          <a:p>
            <a:pPr lvl="1"/>
            <a:r>
              <a:rPr lang="en-US" dirty="0"/>
              <a:t>Second level</a:t>
            </a:r>
          </a:p>
        </p:txBody>
      </p:sp>
      <p:sp>
        <p:nvSpPr>
          <p:cNvPr id="1052467" name="Content Placeholder 13"/>
          <p:cNvSpPr>
            <a:spLocks noGrp="1"/>
          </p:cNvSpPr>
          <p:nvPr>
            <p:ph sz="quarter" idx="18"/>
          </p:nvPr>
        </p:nvSpPr>
        <p:spPr>
          <a:xfrm>
            <a:off x="43196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468" name="Content Placeholder 13"/>
          <p:cNvSpPr>
            <a:spLocks noGrp="1"/>
          </p:cNvSpPr>
          <p:nvPr>
            <p:ph sz="quarter" idx="19"/>
          </p:nvPr>
        </p:nvSpPr>
        <p:spPr>
          <a:xfrm>
            <a:off x="2925803"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469" name="Text Placeholder 4"/>
          <p:cNvSpPr>
            <a:spLocks noGrp="1"/>
          </p:cNvSpPr>
          <p:nvPr>
            <p:ph type="body" sz="quarter" idx="23"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105178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1790" name="Picture Placeholder 3"/>
          <p:cNvSpPr>
            <a:spLocks noGrp="1"/>
          </p:cNvSpPr>
          <p:nvPr>
            <p:ph type="pic" sz="quarter" idx="10"/>
          </p:nvPr>
        </p:nvSpPr>
        <p:spPr>
          <a:xfrm>
            <a:off x="431960"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1791" name="Picture Placeholder 3"/>
          <p:cNvSpPr>
            <a:spLocks noGrp="1"/>
          </p:cNvSpPr>
          <p:nvPr>
            <p:ph type="pic" sz="quarter" idx="11"/>
          </p:nvPr>
        </p:nvSpPr>
        <p:spPr>
          <a:xfrm>
            <a:off x="2956239"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1792" name="Text Placeholder 9"/>
          <p:cNvSpPr>
            <a:spLocks noGrp="1"/>
          </p:cNvSpPr>
          <p:nvPr>
            <p:ph type="body" sz="quarter" idx="14"/>
          </p:nvPr>
        </p:nvSpPr>
        <p:spPr>
          <a:xfrm>
            <a:off x="1638131"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93" name="Text Placeholder 9"/>
          <p:cNvSpPr>
            <a:spLocks noGrp="1"/>
          </p:cNvSpPr>
          <p:nvPr>
            <p:ph type="body" sz="quarter" idx="15"/>
          </p:nvPr>
        </p:nvSpPr>
        <p:spPr>
          <a:xfrm>
            <a:off x="4156039"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94" name="Text Placeholder 9"/>
          <p:cNvSpPr>
            <a:spLocks noGrp="1"/>
          </p:cNvSpPr>
          <p:nvPr>
            <p:ph type="body" sz="quarter" idx="16"/>
          </p:nvPr>
        </p:nvSpPr>
        <p:spPr>
          <a:xfrm>
            <a:off x="431959" y="2353089"/>
            <a:ext cx="2377624"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795" name="Text Placeholder 9"/>
          <p:cNvSpPr>
            <a:spLocks noGrp="1"/>
          </p:cNvSpPr>
          <p:nvPr>
            <p:ph type="body" sz="quarter" idx="17"/>
          </p:nvPr>
        </p:nvSpPr>
        <p:spPr>
          <a:xfrm>
            <a:off x="2956240" y="2353089"/>
            <a:ext cx="2371252"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5343" name="Title 1"/>
          <p:cNvSpPr>
            <a:spLocks noGrp="1"/>
          </p:cNvSpPr>
          <p:nvPr>
            <p:ph type="ctrTitle"/>
          </p:nvPr>
        </p:nvSpPr>
        <p:spPr>
          <a:xfrm>
            <a:off x="431961" y="1006530"/>
            <a:ext cx="4895533" cy="694519"/>
          </a:xfrm>
        </p:spPr>
        <p:txBody>
          <a:bodyPr>
            <a:normAutofit/>
          </a:bodyPr>
          <a:lstStyle>
            <a:lvl1pPr>
              <a:defRPr sz="1700"/>
            </a:lvl1pPr>
          </a:lstStyle>
          <a:p>
            <a:r>
              <a:rPr lang="en-US" dirty="0" smtClean="0"/>
              <a:t>Click to edit Master title style</a:t>
            </a:r>
            <a:endParaRPr lang="en-US" dirty="0"/>
          </a:p>
        </p:txBody>
      </p:sp>
      <p:sp>
        <p:nvSpPr>
          <p:cNvPr id="1055344" name="Subtitle 2"/>
          <p:cNvSpPr>
            <a:spLocks noGrp="1"/>
          </p:cNvSpPr>
          <p:nvPr>
            <p:ph type="subTitle" idx="1"/>
          </p:nvPr>
        </p:nvSpPr>
        <p:spPr>
          <a:xfrm>
            <a:off x="863919" y="1836050"/>
            <a:ext cx="4031615" cy="828022"/>
          </a:xfrm>
        </p:spPr>
        <p:txBody>
          <a:bodyPr/>
          <a:lstStyle>
            <a:lvl1pPr marL="0" indent="0" algn="ctr">
              <a:buNone/>
              <a:defRPr>
                <a:solidFill>
                  <a:schemeClr val="tx1">
                    <a:tint val="75000"/>
                  </a:schemeClr>
                </a:solidFill>
              </a:defRPr>
            </a:lvl1pPr>
            <a:lvl2pPr marL="287938" indent="0" algn="ctr">
              <a:buNone/>
              <a:defRPr>
                <a:solidFill>
                  <a:schemeClr val="tx1">
                    <a:tint val="75000"/>
                  </a:schemeClr>
                </a:solidFill>
              </a:defRPr>
            </a:lvl2pPr>
            <a:lvl3pPr marL="575875" indent="0" algn="ctr">
              <a:buNone/>
              <a:defRPr>
                <a:solidFill>
                  <a:schemeClr val="tx1">
                    <a:tint val="75000"/>
                  </a:schemeClr>
                </a:solidFill>
              </a:defRPr>
            </a:lvl3pPr>
            <a:lvl4pPr marL="863813" indent="0" algn="ctr">
              <a:buNone/>
              <a:defRPr>
                <a:solidFill>
                  <a:schemeClr val="tx1">
                    <a:tint val="75000"/>
                  </a:schemeClr>
                </a:solidFill>
              </a:defRPr>
            </a:lvl4pPr>
            <a:lvl5pPr marL="1151749" indent="0" algn="ctr">
              <a:buNone/>
              <a:defRPr>
                <a:solidFill>
                  <a:schemeClr val="tx1">
                    <a:tint val="75000"/>
                  </a:schemeClr>
                </a:solidFill>
              </a:defRPr>
            </a:lvl5pPr>
            <a:lvl6pPr marL="1439687" indent="0" algn="ctr">
              <a:buNone/>
              <a:defRPr>
                <a:solidFill>
                  <a:schemeClr val="tx1">
                    <a:tint val="75000"/>
                  </a:schemeClr>
                </a:solidFill>
              </a:defRPr>
            </a:lvl6pPr>
            <a:lvl7pPr marL="1727625" indent="0" algn="ctr">
              <a:buNone/>
              <a:defRPr>
                <a:solidFill>
                  <a:schemeClr val="tx1">
                    <a:tint val="75000"/>
                  </a:schemeClr>
                </a:solidFill>
              </a:defRPr>
            </a:lvl7pPr>
            <a:lvl8pPr marL="2015562" indent="0" algn="ctr">
              <a:buNone/>
              <a:defRPr>
                <a:solidFill>
                  <a:schemeClr val="tx1">
                    <a:tint val="75000"/>
                  </a:schemeClr>
                </a:solidFill>
              </a:defRPr>
            </a:lvl8pPr>
            <a:lvl9pPr marL="2303499"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55628" name="Title 1"/>
          <p:cNvSpPr>
            <a:spLocks noGrp="1"/>
          </p:cNvSpPr>
          <p:nvPr>
            <p:ph type="title"/>
          </p:nvPr>
        </p:nvSpPr>
        <p:spPr/>
        <p:txBody>
          <a:bodyPr/>
          <a:lstStyle/>
          <a:p>
            <a:r>
              <a:rPr lang="en-US" dirty="0" smtClean="0"/>
              <a:t>Click to edit Master title style</a:t>
            </a:r>
            <a:endParaRPr lang="en-US" dirty="0"/>
          </a:p>
        </p:txBody>
      </p:sp>
      <p:sp>
        <p:nvSpPr>
          <p:cNvPr id="1055629" name="Content Placeholder 2"/>
          <p:cNvSpPr>
            <a:spLocks noGrp="1"/>
          </p:cNvSpPr>
          <p:nvPr>
            <p:ph idx="1"/>
          </p:nvPr>
        </p:nvSpPr>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1055537" name="Title 1"/>
          <p:cNvSpPr>
            <a:spLocks noGrp="1"/>
          </p:cNvSpPr>
          <p:nvPr>
            <p:ph type="title"/>
          </p:nvPr>
        </p:nvSpPr>
        <p:spPr/>
        <p:txBody>
          <a:bodyPr/>
          <a:lstStyle/>
          <a:p>
            <a:r>
              <a:rPr lang="en-US" smtClean="0"/>
              <a:t>Click to edit Master title style</a:t>
            </a:r>
            <a:endParaRPr lang="en-US"/>
          </a:p>
        </p:txBody>
      </p:sp>
      <p:sp>
        <p:nvSpPr>
          <p:cNvPr id="1055538" name="Content Placeholder 2"/>
          <p:cNvSpPr>
            <a:spLocks noGrp="1"/>
          </p:cNvSpPr>
          <p:nvPr>
            <p:ph idx="1"/>
          </p:nvPr>
        </p:nvSpPr>
        <p:spPr>
          <a:xfrm>
            <a:off x="431961" y="686201"/>
            <a:ext cx="4895533" cy="2186310"/>
          </a:xfrm>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39"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1055657" name="Title 1"/>
          <p:cNvSpPr>
            <a:spLocks noGrp="1"/>
          </p:cNvSpPr>
          <p:nvPr>
            <p:ph type="title"/>
          </p:nvPr>
        </p:nvSpPr>
        <p:spPr/>
        <p:txBody>
          <a:bodyPr/>
          <a:lstStyle/>
          <a:p>
            <a:r>
              <a:rPr lang="en-US" dirty="0" smtClean="0"/>
              <a:t>Click to edit Master title style</a:t>
            </a:r>
            <a:endParaRPr lang="en-US" dirty="0"/>
          </a:p>
        </p:txBody>
      </p:sp>
      <p:sp>
        <p:nvSpPr>
          <p:cNvPr id="1055658" name="Content Placeholder 2"/>
          <p:cNvSpPr>
            <a:spLocks noGrp="1"/>
          </p:cNvSpPr>
          <p:nvPr>
            <p:ph idx="1"/>
          </p:nvPr>
        </p:nvSpPr>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24951" indent="-116975">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1055205" name="Title 1"/>
          <p:cNvSpPr>
            <a:spLocks noGrp="1"/>
          </p:cNvSpPr>
          <p:nvPr>
            <p:ph type="title"/>
          </p:nvPr>
        </p:nvSpPr>
        <p:spPr/>
        <p:txBody>
          <a:bodyPr/>
          <a:lstStyle/>
          <a:p>
            <a:r>
              <a:rPr lang="en-US" smtClean="0"/>
              <a:t>Click to edit Master title style</a:t>
            </a:r>
            <a:endParaRPr lang="en-US"/>
          </a:p>
        </p:txBody>
      </p:sp>
      <p:sp>
        <p:nvSpPr>
          <p:cNvPr id="1055206" name="Content Placeholder 2"/>
          <p:cNvSpPr>
            <a:spLocks noGrp="1"/>
          </p:cNvSpPr>
          <p:nvPr>
            <p:ph idx="1"/>
          </p:nvPr>
        </p:nvSpPr>
        <p:spPr>
          <a:xfrm>
            <a:off x="431961" y="686201"/>
            <a:ext cx="4895533" cy="2186310"/>
          </a:xfrm>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15953" indent="-107976">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07"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055452" name="Title 1"/>
          <p:cNvSpPr>
            <a:spLocks noGrp="1"/>
          </p:cNvSpPr>
          <p:nvPr>
            <p:ph type="title"/>
          </p:nvPr>
        </p:nvSpPr>
        <p:spPr/>
        <p:txBody>
          <a:bodyPr/>
          <a:lstStyle/>
          <a:p>
            <a:r>
              <a:rPr lang="en-US" smtClean="0"/>
              <a:t>Click to edit Master title style</a:t>
            </a:r>
            <a:endParaRPr lang="en-US"/>
          </a:p>
        </p:txBody>
      </p:sp>
      <p:sp>
        <p:nvSpPr>
          <p:cNvPr id="1055453" name="Content Placeholder 2"/>
          <p:cNvSpPr>
            <a:spLocks noGrp="1"/>
          </p:cNvSpPr>
          <p:nvPr>
            <p:ph sz="half" idx="1"/>
          </p:nvPr>
        </p:nvSpPr>
        <p:spPr>
          <a:xfrm>
            <a:off x="431959"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454" name="Content Placeholder 3"/>
          <p:cNvSpPr>
            <a:spLocks noGrp="1"/>
          </p:cNvSpPr>
          <p:nvPr>
            <p:ph sz="half" idx="2"/>
          </p:nvPr>
        </p:nvSpPr>
        <p:spPr>
          <a:xfrm>
            <a:off x="2927720"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455"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055625" name="Title 1"/>
          <p:cNvSpPr>
            <a:spLocks noGrp="1"/>
          </p:cNvSpPr>
          <p:nvPr>
            <p:ph type="title"/>
          </p:nvPr>
        </p:nvSpPr>
        <p:spPr/>
        <p:txBody>
          <a:bodyPr/>
          <a:lstStyle/>
          <a:p>
            <a:r>
              <a:rPr lang="en-US" smtClean="0"/>
              <a:t>Click to edit Master title style</a:t>
            </a:r>
            <a:endParaRPr lang="en-US"/>
          </a:p>
        </p:txBody>
      </p:sp>
      <p:sp>
        <p:nvSpPr>
          <p:cNvPr id="1055626" name="Content Placeholder 2"/>
          <p:cNvSpPr>
            <a:spLocks noGrp="1"/>
          </p:cNvSpPr>
          <p:nvPr>
            <p:ph sz="half" idx="1"/>
          </p:nvPr>
        </p:nvSpPr>
        <p:spPr>
          <a:xfrm>
            <a:off x="431959"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27" name="Content Placeholder 3"/>
          <p:cNvSpPr>
            <a:spLocks noGrp="1"/>
          </p:cNvSpPr>
          <p:nvPr>
            <p:ph sz="half" idx="2"/>
          </p:nvPr>
        </p:nvSpPr>
        <p:spPr>
          <a:xfrm>
            <a:off x="2927720"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5666" name="Title 1"/>
          <p:cNvSpPr>
            <a:spLocks noGrp="1"/>
          </p:cNvSpPr>
          <p:nvPr>
            <p:ph type="title"/>
          </p:nvPr>
        </p:nvSpPr>
        <p:spPr/>
        <p:txBody>
          <a:bodyPr/>
          <a:lstStyle/>
          <a:p>
            <a:r>
              <a:rPr lang="en-US" smtClean="0"/>
              <a:t>Click to edit Master title style</a:t>
            </a:r>
            <a:endParaRPr lang="en-US"/>
          </a:p>
        </p:txBody>
      </p:sp>
      <p:sp>
        <p:nvSpPr>
          <p:cNvPr id="1055667" name="Text Placeholder 2"/>
          <p:cNvSpPr>
            <a:spLocks noGrp="1"/>
          </p:cNvSpPr>
          <p:nvPr>
            <p:ph type="body" idx="1"/>
          </p:nvPr>
        </p:nvSpPr>
        <p:spPr>
          <a:xfrm>
            <a:off x="431959" y="567538"/>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5668" name="Content Placeholder 3"/>
          <p:cNvSpPr>
            <a:spLocks noGrp="1"/>
          </p:cNvSpPr>
          <p:nvPr>
            <p:ph sz="half" idx="2"/>
          </p:nvPr>
        </p:nvSpPr>
        <p:spPr>
          <a:xfrm>
            <a:off x="431959" y="737163"/>
            <a:ext cx="2400771"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69" name="Text Placeholder 4"/>
          <p:cNvSpPr>
            <a:spLocks noGrp="1"/>
          </p:cNvSpPr>
          <p:nvPr>
            <p:ph type="body" sz="quarter" idx="3"/>
          </p:nvPr>
        </p:nvSpPr>
        <p:spPr>
          <a:xfrm>
            <a:off x="2925722" y="567538"/>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5670" name="Content Placeholder 5"/>
          <p:cNvSpPr>
            <a:spLocks noGrp="1"/>
          </p:cNvSpPr>
          <p:nvPr>
            <p:ph sz="quarter" idx="4"/>
          </p:nvPr>
        </p:nvSpPr>
        <p:spPr>
          <a:xfrm>
            <a:off x="2925722" y="737163"/>
            <a:ext cx="2401770"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1055430" name="Title 1"/>
          <p:cNvSpPr>
            <a:spLocks noGrp="1"/>
          </p:cNvSpPr>
          <p:nvPr>
            <p:ph type="title"/>
          </p:nvPr>
        </p:nvSpPr>
        <p:spPr/>
        <p:txBody>
          <a:bodyPr/>
          <a:lstStyle/>
          <a:p>
            <a:r>
              <a:rPr lang="en-US" smtClean="0"/>
              <a:t>Click to edit Master title style</a:t>
            </a:r>
            <a:endParaRPr lang="en-US"/>
          </a:p>
        </p:txBody>
      </p:sp>
      <p:sp>
        <p:nvSpPr>
          <p:cNvPr id="1055431" name="Text Placeholder 2"/>
          <p:cNvSpPr>
            <a:spLocks noGrp="1"/>
          </p:cNvSpPr>
          <p:nvPr>
            <p:ph type="body" idx="1"/>
          </p:nvPr>
        </p:nvSpPr>
        <p:spPr>
          <a:xfrm>
            <a:off x="431959" y="682384"/>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5432" name="Content Placeholder 3"/>
          <p:cNvSpPr>
            <a:spLocks noGrp="1"/>
          </p:cNvSpPr>
          <p:nvPr>
            <p:ph sz="half" idx="2"/>
          </p:nvPr>
        </p:nvSpPr>
        <p:spPr>
          <a:xfrm>
            <a:off x="431959" y="852010"/>
            <a:ext cx="2400771"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433" name="Text Placeholder 4"/>
          <p:cNvSpPr>
            <a:spLocks noGrp="1"/>
          </p:cNvSpPr>
          <p:nvPr>
            <p:ph type="body" sz="quarter" idx="3"/>
          </p:nvPr>
        </p:nvSpPr>
        <p:spPr>
          <a:xfrm>
            <a:off x="2925722" y="682384"/>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smtClean="0"/>
              <a:t>Click to edit Master text styles</a:t>
            </a:r>
          </a:p>
        </p:txBody>
      </p:sp>
      <p:sp>
        <p:nvSpPr>
          <p:cNvPr id="1055434" name="Content Placeholder 5"/>
          <p:cNvSpPr>
            <a:spLocks noGrp="1"/>
          </p:cNvSpPr>
          <p:nvPr>
            <p:ph sz="quarter" idx="4"/>
          </p:nvPr>
        </p:nvSpPr>
        <p:spPr>
          <a:xfrm>
            <a:off x="2925722" y="852010"/>
            <a:ext cx="2401770"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435"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1052134" name="Title 1"/>
          <p:cNvSpPr>
            <a:spLocks noGrp="1"/>
          </p:cNvSpPr>
          <p:nvPr>
            <p:ph type="title"/>
          </p:nvPr>
        </p:nvSpPr>
        <p:spPr>
          <a:xfrm>
            <a:off x="431962" y="132269"/>
            <a:ext cx="4895533" cy="386260"/>
          </a:xfrm>
        </p:spPr>
        <p:txBody>
          <a:bodyPr/>
          <a:lstStyle/>
          <a:p>
            <a:r>
              <a:rPr lang="en-US"/>
              <a:t>Click to edit Master title style</a:t>
            </a:r>
          </a:p>
        </p:txBody>
      </p:sp>
      <p:sp>
        <p:nvSpPr>
          <p:cNvPr id="1052135"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136" name="Content Placeholder 13"/>
          <p:cNvSpPr>
            <a:spLocks noGrp="1"/>
          </p:cNvSpPr>
          <p:nvPr>
            <p:ph sz="quarter" idx="18" hasCustomPrompt="1"/>
          </p:nvPr>
        </p:nvSpPr>
        <p:spPr>
          <a:xfrm>
            <a:off x="773744"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37" name="Picture Placeholder 3"/>
          <p:cNvSpPr>
            <a:spLocks noGrp="1"/>
          </p:cNvSpPr>
          <p:nvPr>
            <p:ph type="pic" sz="quarter" idx="19"/>
          </p:nvPr>
        </p:nvSpPr>
        <p:spPr>
          <a:xfrm>
            <a:off x="1645693"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138" name="Content Placeholder 13"/>
          <p:cNvSpPr>
            <a:spLocks noGrp="1"/>
          </p:cNvSpPr>
          <p:nvPr>
            <p:ph sz="quarter" idx="20" hasCustomPrompt="1"/>
          </p:nvPr>
        </p:nvSpPr>
        <p:spPr>
          <a:xfrm>
            <a:off x="2147624"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39" name="Picture Placeholder 3"/>
          <p:cNvSpPr>
            <a:spLocks noGrp="1"/>
          </p:cNvSpPr>
          <p:nvPr>
            <p:ph type="pic" sz="quarter" idx="21"/>
          </p:nvPr>
        </p:nvSpPr>
        <p:spPr>
          <a:xfrm>
            <a:off x="3019572"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140" name="Content Placeholder 13"/>
          <p:cNvSpPr>
            <a:spLocks noGrp="1"/>
          </p:cNvSpPr>
          <p:nvPr>
            <p:ph sz="quarter" idx="22" hasCustomPrompt="1"/>
          </p:nvPr>
        </p:nvSpPr>
        <p:spPr>
          <a:xfrm>
            <a:off x="3521504"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41" name="Picture Placeholder 3"/>
          <p:cNvSpPr>
            <a:spLocks noGrp="1"/>
          </p:cNvSpPr>
          <p:nvPr>
            <p:ph type="pic" sz="quarter" idx="23"/>
          </p:nvPr>
        </p:nvSpPr>
        <p:spPr>
          <a:xfrm>
            <a:off x="439345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2142" name="Content Placeholder 13"/>
          <p:cNvSpPr>
            <a:spLocks noGrp="1"/>
          </p:cNvSpPr>
          <p:nvPr>
            <p:ph sz="quarter" idx="24" hasCustomPrompt="1"/>
          </p:nvPr>
        </p:nvSpPr>
        <p:spPr>
          <a:xfrm>
            <a:off x="4895383"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43"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144" name="Content Placeholder 13"/>
          <p:cNvSpPr>
            <a:spLocks noGrp="1"/>
          </p:cNvSpPr>
          <p:nvPr>
            <p:ph sz="quarter" idx="26" hasCustomPrompt="1"/>
          </p:nvPr>
        </p:nvSpPr>
        <p:spPr>
          <a:xfrm>
            <a:off x="773744"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45" name="Picture Placeholder 3"/>
          <p:cNvSpPr>
            <a:spLocks noGrp="1"/>
          </p:cNvSpPr>
          <p:nvPr>
            <p:ph type="pic" sz="quarter" idx="27"/>
          </p:nvPr>
        </p:nvSpPr>
        <p:spPr>
          <a:xfrm>
            <a:off x="1645693"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146" name="Content Placeholder 13"/>
          <p:cNvSpPr>
            <a:spLocks noGrp="1"/>
          </p:cNvSpPr>
          <p:nvPr>
            <p:ph sz="quarter" idx="28" hasCustomPrompt="1"/>
          </p:nvPr>
        </p:nvSpPr>
        <p:spPr>
          <a:xfrm>
            <a:off x="2147624"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47" name="Picture Placeholder 3"/>
          <p:cNvSpPr>
            <a:spLocks noGrp="1"/>
          </p:cNvSpPr>
          <p:nvPr>
            <p:ph type="pic" sz="quarter" idx="29"/>
          </p:nvPr>
        </p:nvSpPr>
        <p:spPr>
          <a:xfrm>
            <a:off x="3019572"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148" name="Content Placeholder 13"/>
          <p:cNvSpPr>
            <a:spLocks noGrp="1"/>
          </p:cNvSpPr>
          <p:nvPr>
            <p:ph sz="quarter" idx="30" hasCustomPrompt="1"/>
          </p:nvPr>
        </p:nvSpPr>
        <p:spPr>
          <a:xfrm>
            <a:off x="3521504"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49" name="Picture Placeholder 3"/>
          <p:cNvSpPr>
            <a:spLocks noGrp="1"/>
          </p:cNvSpPr>
          <p:nvPr>
            <p:ph type="pic" sz="quarter" idx="31"/>
          </p:nvPr>
        </p:nvSpPr>
        <p:spPr>
          <a:xfrm>
            <a:off x="439345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2150" name="Content Placeholder 13"/>
          <p:cNvSpPr>
            <a:spLocks noGrp="1"/>
          </p:cNvSpPr>
          <p:nvPr>
            <p:ph sz="quarter" idx="32" hasCustomPrompt="1"/>
          </p:nvPr>
        </p:nvSpPr>
        <p:spPr>
          <a:xfrm>
            <a:off x="4895383"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51"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152" name="Content Placeholder 13"/>
          <p:cNvSpPr>
            <a:spLocks noGrp="1"/>
          </p:cNvSpPr>
          <p:nvPr>
            <p:ph sz="quarter" idx="34" hasCustomPrompt="1"/>
          </p:nvPr>
        </p:nvSpPr>
        <p:spPr>
          <a:xfrm>
            <a:off x="773744"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53" name="Picture Placeholder 3"/>
          <p:cNvSpPr>
            <a:spLocks noGrp="1"/>
          </p:cNvSpPr>
          <p:nvPr>
            <p:ph type="pic" sz="quarter" idx="35"/>
          </p:nvPr>
        </p:nvSpPr>
        <p:spPr>
          <a:xfrm>
            <a:off x="1645693"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154" name="Content Placeholder 13"/>
          <p:cNvSpPr>
            <a:spLocks noGrp="1"/>
          </p:cNvSpPr>
          <p:nvPr>
            <p:ph sz="quarter" idx="36" hasCustomPrompt="1"/>
          </p:nvPr>
        </p:nvSpPr>
        <p:spPr>
          <a:xfrm>
            <a:off x="2147624"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55" name="Picture Placeholder 3"/>
          <p:cNvSpPr>
            <a:spLocks noGrp="1"/>
          </p:cNvSpPr>
          <p:nvPr>
            <p:ph type="pic" sz="quarter" idx="37"/>
          </p:nvPr>
        </p:nvSpPr>
        <p:spPr>
          <a:xfrm>
            <a:off x="3019572"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156" name="Content Placeholder 13"/>
          <p:cNvSpPr>
            <a:spLocks noGrp="1"/>
          </p:cNvSpPr>
          <p:nvPr>
            <p:ph sz="quarter" idx="38" hasCustomPrompt="1"/>
          </p:nvPr>
        </p:nvSpPr>
        <p:spPr>
          <a:xfrm>
            <a:off x="3521504"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57" name="Picture Placeholder 3"/>
          <p:cNvSpPr>
            <a:spLocks noGrp="1"/>
          </p:cNvSpPr>
          <p:nvPr>
            <p:ph type="pic" sz="quarter" idx="39"/>
          </p:nvPr>
        </p:nvSpPr>
        <p:spPr>
          <a:xfrm>
            <a:off x="439345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2158" name="Content Placeholder 13"/>
          <p:cNvSpPr>
            <a:spLocks noGrp="1"/>
          </p:cNvSpPr>
          <p:nvPr>
            <p:ph sz="quarter" idx="40" hasCustomPrompt="1"/>
          </p:nvPr>
        </p:nvSpPr>
        <p:spPr>
          <a:xfrm>
            <a:off x="4895383"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5267"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1055378" name="Title 1"/>
          <p:cNvSpPr>
            <a:spLocks noGrp="1"/>
          </p:cNvSpPr>
          <p:nvPr>
            <p:ph type="title"/>
          </p:nvPr>
        </p:nvSpPr>
        <p:spPr/>
        <p:txBody>
          <a:bodyPr/>
          <a:lstStyle/>
          <a:p>
            <a:r>
              <a:rPr lang="en-US" dirty="0" smtClean="0"/>
              <a:t>Click to edit Master title style</a:t>
            </a:r>
            <a:endParaRPr lang="en-US" dirty="0"/>
          </a:p>
        </p:txBody>
      </p:sp>
      <p:sp>
        <p:nvSpPr>
          <p:cNvPr id="1055379" name="Text Placeholder 4"/>
          <p:cNvSpPr>
            <a:spLocks noGrp="1"/>
          </p:cNvSpPr>
          <p:nvPr>
            <p:ph type="body" sz="quarter" idx="1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1055306" name="Picture Placeholder 3"/>
          <p:cNvSpPr>
            <a:spLocks noGrp="1"/>
          </p:cNvSpPr>
          <p:nvPr>
            <p:ph type="pic" sz="quarter" idx="10"/>
          </p:nvPr>
        </p:nvSpPr>
        <p:spPr>
          <a:xfrm>
            <a:off x="0" y="0"/>
            <a:ext cx="1447062" cy="1624364"/>
          </a:xfrm>
        </p:spPr>
        <p:txBody>
          <a:bodyPr lIns="182862" tIns="91430" rIns="182862" bIns="91430"/>
          <a:lstStyle>
            <a:lvl1pPr marL="0" indent="0">
              <a:buFontTx/>
              <a:buNone/>
            </a:lvl1pPr>
          </a:lstStyle>
          <a:p>
            <a:endParaRPr lang="en-US"/>
          </a:p>
        </p:txBody>
      </p:sp>
      <p:sp>
        <p:nvSpPr>
          <p:cNvPr id="1055307" name="Picture Placeholder 3"/>
          <p:cNvSpPr>
            <a:spLocks noGrp="1"/>
          </p:cNvSpPr>
          <p:nvPr>
            <p:ph type="pic" sz="quarter" idx="11"/>
          </p:nvPr>
        </p:nvSpPr>
        <p:spPr>
          <a:xfrm>
            <a:off x="1440342" y="0"/>
            <a:ext cx="1447062" cy="1624364"/>
          </a:xfrm>
        </p:spPr>
        <p:txBody>
          <a:bodyPr lIns="182862" tIns="91430" rIns="182862" bIns="91430"/>
          <a:lstStyle>
            <a:lvl1pPr marL="0" indent="0">
              <a:buFontTx/>
              <a:buNone/>
            </a:lvl1pPr>
          </a:lstStyle>
          <a:p>
            <a:endParaRPr lang="en-US"/>
          </a:p>
        </p:txBody>
      </p:sp>
      <p:sp>
        <p:nvSpPr>
          <p:cNvPr id="1055308" name="Picture Placeholder 3"/>
          <p:cNvSpPr>
            <a:spLocks noGrp="1"/>
          </p:cNvSpPr>
          <p:nvPr>
            <p:ph type="pic" sz="quarter" idx="12"/>
          </p:nvPr>
        </p:nvSpPr>
        <p:spPr>
          <a:xfrm>
            <a:off x="2880685" y="0"/>
            <a:ext cx="1447062" cy="1624364"/>
          </a:xfrm>
        </p:spPr>
        <p:txBody>
          <a:bodyPr lIns="182862" tIns="91430" rIns="182862" bIns="91430"/>
          <a:lstStyle>
            <a:lvl1pPr marL="0" indent="0">
              <a:buFontTx/>
              <a:buNone/>
            </a:lvl1pPr>
          </a:lstStyle>
          <a:p>
            <a:endParaRPr lang="en-US"/>
          </a:p>
        </p:txBody>
      </p:sp>
      <p:sp>
        <p:nvSpPr>
          <p:cNvPr id="1055309" name="Picture Placeholder 3"/>
          <p:cNvSpPr>
            <a:spLocks noGrp="1"/>
          </p:cNvSpPr>
          <p:nvPr>
            <p:ph type="pic" sz="quarter" idx="13"/>
          </p:nvPr>
        </p:nvSpPr>
        <p:spPr>
          <a:xfrm>
            <a:off x="4321027" y="0"/>
            <a:ext cx="1447062" cy="1624364"/>
          </a:xfrm>
        </p:spPr>
        <p:txBody>
          <a:bodyPr lIns="182862" tIns="91430" rIns="182862" bIns="91430"/>
          <a:lstStyle>
            <a:lvl1pPr marL="0" indent="0">
              <a:buFontTx/>
              <a:buNone/>
            </a:lvl1pPr>
          </a:lstStyle>
          <a:p>
            <a:endParaRPr lang="en-US"/>
          </a:p>
        </p:txBody>
      </p:sp>
      <p:sp>
        <p:nvSpPr>
          <p:cNvPr id="1055310" name="Picture Placeholder 3"/>
          <p:cNvSpPr>
            <a:spLocks noGrp="1"/>
          </p:cNvSpPr>
          <p:nvPr>
            <p:ph type="pic" sz="quarter" idx="15"/>
          </p:nvPr>
        </p:nvSpPr>
        <p:spPr>
          <a:xfrm>
            <a:off x="0" y="1615724"/>
            <a:ext cx="1447062" cy="1624364"/>
          </a:xfrm>
        </p:spPr>
        <p:txBody>
          <a:bodyPr lIns="182862" tIns="91430" rIns="182862" bIns="91430"/>
          <a:lstStyle>
            <a:lvl1pPr marL="0" indent="0">
              <a:buFontTx/>
              <a:buNone/>
            </a:lvl1pPr>
          </a:lstStyle>
          <a:p>
            <a:endParaRPr lang="en-US"/>
          </a:p>
        </p:txBody>
      </p:sp>
      <p:sp>
        <p:nvSpPr>
          <p:cNvPr id="1055311" name="Picture Placeholder 3"/>
          <p:cNvSpPr>
            <a:spLocks noGrp="1"/>
          </p:cNvSpPr>
          <p:nvPr>
            <p:ph type="pic" sz="quarter" idx="16"/>
          </p:nvPr>
        </p:nvSpPr>
        <p:spPr>
          <a:xfrm>
            <a:off x="1440342" y="1615724"/>
            <a:ext cx="1447062" cy="1624364"/>
          </a:xfrm>
        </p:spPr>
        <p:txBody>
          <a:bodyPr lIns="182862" tIns="91430" rIns="182862" bIns="91430"/>
          <a:lstStyle>
            <a:lvl1pPr marL="0" indent="0">
              <a:buFontTx/>
              <a:buNone/>
            </a:lvl1pPr>
          </a:lstStyle>
          <a:p>
            <a:endParaRPr lang="en-US"/>
          </a:p>
        </p:txBody>
      </p:sp>
      <p:sp>
        <p:nvSpPr>
          <p:cNvPr id="1055312" name="Picture Placeholder 3"/>
          <p:cNvSpPr>
            <a:spLocks noGrp="1"/>
          </p:cNvSpPr>
          <p:nvPr>
            <p:ph type="pic" sz="quarter" idx="17"/>
          </p:nvPr>
        </p:nvSpPr>
        <p:spPr>
          <a:xfrm>
            <a:off x="2880685" y="1615724"/>
            <a:ext cx="1447062" cy="1624364"/>
          </a:xfrm>
        </p:spPr>
        <p:txBody>
          <a:bodyPr lIns="182862" tIns="91430" rIns="182862" bIns="91430"/>
          <a:lstStyle>
            <a:lvl1pPr marL="0" indent="0">
              <a:buFontTx/>
              <a:buNone/>
            </a:lvl1pPr>
          </a:lstStyle>
          <a:p>
            <a:endParaRPr lang="en-US"/>
          </a:p>
        </p:txBody>
      </p:sp>
      <p:sp>
        <p:nvSpPr>
          <p:cNvPr id="1055313" name="Picture Placeholder 3"/>
          <p:cNvSpPr>
            <a:spLocks noGrp="1"/>
          </p:cNvSpPr>
          <p:nvPr>
            <p:ph type="pic" sz="quarter" idx="18"/>
          </p:nvPr>
        </p:nvSpPr>
        <p:spPr>
          <a:xfrm>
            <a:off x="4321027" y="1615724"/>
            <a:ext cx="1447062" cy="1624364"/>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1055252" name="Picture Placeholder 3"/>
          <p:cNvSpPr>
            <a:spLocks noGrp="1"/>
          </p:cNvSpPr>
          <p:nvPr>
            <p:ph type="pic" sz="quarter" idx="10"/>
          </p:nvPr>
        </p:nvSpPr>
        <p:spPr>
          <a:xfrm>
            <a:off x="0" y="2"/>
            <a:ext cx="1153330" cy="1084349"/>
          </a:xfrm>
        </p:spPr>
        <p:txBody>
          <a:bodyPr lIns="182862" tIns="91430" rIns="182862" bIns="91430"/>
          <a:lstStyle>
            <a:lvl1pPr marL="0" indent="0">
              <a:buFontTx/>
              <a:buNone/>
            </a:lvl1pPr>
          </a:lstStyle>
          <a:p>
            <a:endParaRPr lang="en-US" dirty="0"/>
          </a:p>
        </p:txBody>
      </p:sp>
      <p:sp>
        <p:nvSpPr>
          <p:cNvPr id="1055253" name="Picture Placeholder 3"/>
          <p:cNvSpPr>
            <a:spLocks noGrp="1"/>
          </p:cNvSpPr>
          <p:nvPr>
            <p:ph type="pic" sz="quarter" idx="11"/>
          </p:nvPr>
        </p:nvSpPr>
        <p:spPr>
          <a:xfrm>
            <a:off x="1151530" y="2"/>
            <a:ext cx="1153330" cy="1084349"/>
          </a:xfrm>
        </p:spPr>
        <p:txBody>
          <a:bodyPr lIns="182862" tIns="91430" rIns="182862" bIns="91430"/>
          <a:lstStyle>
            <a:lvl1pPr marL="0" indent="0">
              <a:buFontTx/>
              <a:buNone/>
            </a:lvl1pPr>
          </a:lstStyle>
          <a:p>
            <a:endParaRPr lang="en-US"/>
          </a:p>
        </p:txBody>
      </p:sp>
      <p:sp>
        <p:nvSpPr>
          <p:cNvPr id="1055254" name="Picture Placeholder 3"/>
          <p:cNvSpPr>
            <a:spLocks noGrp="1"/>
          </p:cNvSpPr>
          <p:nvPr>
            <p:ph type="pic" sz="quarter" idx="12"/>
          </p:nvPr>
        </p:nvSpPr>
        <p:spPr>
          <a:xfrm>
            <a:off x="2303060" y="2"/>
            <a:ext cx="1153330" cy="1084349"/>
          </a:xfrm>
        </p:spPr>
        <p:txBody>
          <a:bodyPr lIns="182862" tIns="91430" rIns="182862" bIns="91430"/>
          <a:lstStyle>
            <a:lvl1pPr marL="0" indent="0">
              <a:buFontTx/>
              <a:buNone/>
            </a:lvl1pPr>
          </a:lstStyle>
          <a:p>
            <a:endParaRPr lang="en-US"/>
          </a:p>
        </p:txBody>
      </p:sp>
      <p:sp>
        <p:nvSpPr>
          <p:cNvPr id="1055255" name="Picture Placeholder 3"/>
          <p:cNvSpPr>
            <a:spLocks noGrp="1"/>
          </p:cNvSpPr>
          <p:nvPr>
            <p:ph type="pic" sz="quarter" idx="13"/>
          </p:nvPr>
        </p:nvSpPr>
        <p:spPr>
          <a:xfrm>
            <a:off x="3454590" y="2"/>
            <a:ext cx="1153330" cy="1084349"/>
          </a:xfrm>
        </p:spPr>
        <p:txBody>
          <a:bodyPr lIns="182862" tIns="91430" rIns="182862" bIns="91430"/>
          <a:lstStyle>
            <a:lvl1pPr marL="0" indent="0">
              <a:buFontTx/>
              <a:buNone/>
            </a:lvl1pPr>
          </a:lstStyle>
          <a:p>
            <a:endParaRPr lang="en-US"/>
          </a:p>
        </p:txBody>
      </p:sp>
      <p:sp>
        <p:nvSpPr>
          <p:cNvPr id="1055256" name="Picture Placeholder 3"/>
          <p:cNvSpPr>
            <a:spLocks noGrp="1"/>
          </p:cNvSpPr>
          <p:nvPr>
            <p:ph type="pic" sz="quarter" idx="14"/>
          </p:nvPr>
        </p:nvSpPr>
        <p:spPr>
          <a:xfrm>
            <a:off x="4606120" y="2"/>
            <a:ext cx="1153330" cy="1084349"/>
          </a:xfrm>
        </p:spPr>
        <p:txBody>
          <a:bodyPr lIns="182862" tIns="91430" rIns="182862" bIns="91430"/>
          <a:lstStyle>
            <a:lvl1pPr marL="0" indent="0">
              <a:buFontTx/>
              <a:buNone/>
            </a:lvl1pPr>
          </a:lstStyle>
          <a:p>
            <a:endParaRPr lang="en-US"/>
          </a:p>
        </p:txBody>
      </p:sp>
      <p:sp>
        <p:nvSpPr>
          <p:cNvPr id="1055257" name="Picture Placeholder 3"/>
          <p:cNvSpPr>
            <a:spLocks noGrp="1"/>
          </p:cNvSpPr>
          <p:nvPr>
            <p:ph type="pic" sz="quarter" idx="15"/>
          </p:nvPr>
        </p:nvSpPr>
        <p:spPr>
          <a:xfrm>
            <a:off x="0" y="1077872"/>
            <a:ext cx="1153330" cy="1084349"/>
          </a:xfrm>
        </p:spPr>
        <p:txBody>
          <a:bodyPr lIns="182862" tIns="91430" rIns="182862" bIns="91430"/>
          <a:lstStyle>
            <a:lvl1pPr marL="0" indent="0">
              <a:buFontTx/>
              <a:buNone/>
            </a:lvl1pPr>
          </a:lstStyle>
          <a:p>
            <a:endParaRPr lang="en-US" dirty="0"/>
          </a:p>
        </p:txBody>
      </p:sp>
      <p:sp>
        <p:nvSpPr>
          <p:cNvPr id="1055258" name="Picture Placeholder 3"/>
          <p:cNvSpPr>
            <a:spLocks noGrp="1"/>
          </p:cNvSpPr>
          <p:nvPr>
            <p:ph type="pic" sz="quarter" idx="16"/>
          </p:nvPr>
        </p:nvSpPr>
        <p:spPr>
          <a:xfrm>
            <a:off x="1151530" y="1077872"/>
            <a:ext cx="1153330" cy="1084349"/>
          </a:xfrm>
        </p:spPr>
        <p:txBody>
          <a:bodyPr lIns="182862" tIns="91430" rIns="182862" bIns="91430"/>
          <a:lstStyle>
            <a:lvl1pPr marL="0" indent="0">
              <a:buFontTx/>
              <a:buNone/>
            </a:lvl1pPr>
          </a:lstStyle>
          <a:p>
            <a:endParaRPr lang="en-US"/>
          </a:p>
        </p:txBody>
      </p:sp>
      <p:sp>
        <p:nvSpPr>
          <p:cNvPr id="1055259" name="Picture Placeholder 3"/>
          <p:cNvSpPr>
            <a:spLocks noGrp="1"/>
          </p:cNvSpPr>
          <p:nvPr>
            <p:ph type="pic" sz="quarter" idx="17"/>
          </p:nvPr>
        </p:nvSpPr>
        <p:spPr>
          <a:xfrm>
            <a:off x="2303060" y="1077872"/>
            <a:ext cx="1153330" cy="1084349"/>
          </a:xfrm>
        </p:spPr>
        <p:txBody>
          <a:bodyPr lIns="182862" tIns="91430" rIns="182862" bIns="91430"/>
          <a:lstStyle>
            <a:lvl1pPr marL="0" indent="0">
              <a:buFontTx/>
              <a:buNone/>
            </a:lvl1pPr>
          </a:lstStyle>
          <a:p>
            <a:endParaRPr lang="en-US"/>
          </a:p>
        </p:txBody>
      </p:sp>
      <p:sp>
        <p:nvSpPr>
          <p:cNvPr id="1055260" name="Picture Placeholder 3"/>
          <p:cNvSpPr>
            <a:spLocks noGrp="1"/>
          </p:cNvSpPr>
          <p:nvPr>
            <p:ph type="pic" sz="quarter" idx="18"/>
          </p:nvPr>
        </p:nvSpPr>
        <p:spPr>
          <a:xfrm>
            <a:off x="3454590" y="1077872"/>
            <a:ext cx="1153330" cy="1084349"/>
          </a:xfrm>
        </p:spPr>
        <p:txBody>
          <a:bodyPr lIns="182862" tIns="91430" rIns="182862" bIns="91430"/>
          <a:lstStyle>
            <a:lvl1pPr marL="0" indent="0">
              <a:buFontTx/>
              <a:buNone/>
            </a:lvl1pPr>
          </a:lstStyle>
          <a:p>
            <a:endParaRPr lang="en-US"/>
          </a:p>
        </p:txBody>
      </p:sp>
      <p:sp>
        <p:nvSpPr>
          <p:cNvPr id="1055261" name="Picture Placeholder 3"/>
          <p:cNvSpPr>
            <a:spLocks noGrp="1"/>
          </p:cNvSpPr>
          <p:nvPr>
            <p:ph type="pic" sz="quarter" idx="19"/>
          </p:nvPr>
        </p:nvSpPr>
        <p:spPr>
          <a:xfrm>
            <a:off x="4606120" y="1077872"/>
            <a:ext cx="1153330" cy="1084349"/>
          </a:xfrm>
        </p:spPr>
        <p:txBody>
          <a:bodyPr lIns="182862" tIns="91430" rIns="182862" bIns="91430"/>
          <a:lstStyle>
            <a:lvl1pPr marL="0" indent="0">
              <a:buFontTx/>
              <a:buNone/>
            </a:lvl1pPr>
          </a:lstStyle>
          <a:p>
            <a:endParaRPr lang="en-US"/>
          </a:p>
        </p:txBody>
      </p:sp>
      <p:sp>
        <p:nvSpPr>
          <p:cNvPr id="1055262" name="Picture Placeholder 3"/>
          <p:cNvSpPr>
            <a:spLocks noGrp="1"/>
          </p:cNvSpPr>
          <p:nvPr>
            <p:ph type="pic" sz="quarter" idx="20"/>
          </p:nvPr>
        </p:nvSpPr>
        <p:spPr>
          <a:xfrm>
            <a:off x="0" y="2155741"/>
            <a:ext cx="1153330" cy="1084349"/>
          </a:xfrm>
        </p:spPr>
        <p:txBody>
          <a:bodyPr lIns="182862" tIns="91430" rIns="182862" bIns="91430"/>
          <a:lstStyle>
            <a:lvl1pPr marL="0" indent="0">
              <a:buFontTx/>
              <a:buNone/>
            </a:lvl1pPr>
          </a:lstStyle>
          <a:p>
            <a:endParaRPr lang="en-US"/>
          </a:p>
        </p:txBody>
      </p:sp>
      <p:sp>
        <p:nvSpPr>
          <p:cNvPr id="1055263" name="Picture Placeholder 3"/>
          <p:cNvSpPr>
            <a:spLocks noGrp="1"/>
          </p:cNvSpPr>
          <p:nvPr>
            <p:ph type="pic" sz="quarter" idx="21"/>
          </p:nvPr>
        </p:nvSpPr>
        <p:spPr>
          <a:xfrm>
            <a:off x="1151530" y="2155741"/>
            <a:ext cx="1153330" cy="1084349"/>
          </a:xfrm>
        </p:spPr>
        <p:txBody>
          <a:bodyPr lIns="182862" tIns="91430" rIns="182862" bIns="91430"/>
          <a:lstStyle>
            <a:lvl1pPr marL="0" indent="0">
              <a:buFontTx/>
              <a:buNone/>
            </a:lvl1pPr>
          </a:lstStyle>
          <a:p>
            <a:endParaRPr lang="en-US"/>
          </a:p>
        </p:txBody>
      </p:sp>
      <p:sp>
        <p:nvSpPr>
          <p:cNvPr id="1055264" name="Picture Placeholder 3"/>
          <p:cNvSpPr>
            <a:spLocks noGrp="1"/>
          </p:cNvSpPr>
          <p:nvPr>
            <p:ph type="pic" sz="quarter" idx="22"/>
          </p:nvPr>
        </p:nvSpPr>
        <p:spPr>
          <a:xfrm>
            <a:off x="2303060" y="2155741"/>
            <a:ext cx="1153330" cy="1084349"/>
          </a:xfrm>
        </p:spPr>
        <p:txBody>
          <a:bodyPr lIns="182862" tIns="91430" rIns="182862" bIns="91430"/>
          <a:lstStyle>
            <a:lvl1pPr marL="0" indent="0">
              <a:buFontTx/>
              <a:buNone/>
            </a:lvl1pPr>
          </a:lstStyle>
          <a:p>
            <a:endParaRPr lang="en-US"/>
          </a:p>
        </p:txBody>
      </p:sp>
      <p:sp>
        <p:nvSpPr>
          <p:cNvPr id="1055265" name="Picture Placeholder 3"/>
          <p:cNvSpPr>
            <a:spLocks noGrp="1"/>
          </p:cNvSpPr>
          <p:nvPr>
            <p:ph type="pic" sz="quarter" idx="23"/>
          </p:nvPr>
        </p:nvSpPr>
        <p:spPr>
          <a:xfrm>
            <a:off x="3454590" y="2155741"/>
            <a:ext cx="1153330" cy="1084349"/>
          </a:xfrm>
        </p:spPr>
        <p:txBody>
          <a:bodyPr lIns="182862" tIns="91430" rIns="182862" bIns="91430"/>
          <a:lstStyle>
            <a:lvl1pPr marL="0" indent="0">
              <a:buFontTx/>
              <a:buNone/>
            </a:lvl1pPr>
          </a:lstStyle>
          <a:p>
            <a:endParaRPr lang="en-US"/>
          </a:p>
        </p:txBody>
      </p:sp>
      <p:sp>
        <p:nvSpPr>
          <p:cNvPr id="1055266" name="Picture Placeholder 3"/>
          <p:cNvSpPr>
            <a:spLocks noGrp="1"/>
          </p:cNvSpPr>
          <p:nvPr>
            <p:ph type="pic" sz="quarter" idx="24"/>
          </p:nvPr>
        </p:nvSpPr>
        <p:spPr>
          <a:xfrm>
            <a:off x="4606120" y="2155741"/>
            <a:ext cx="1153330" cy="1084349"/>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1055319" name="Picture Placeholder 3"/>
          <p:cNvSpPr>
            <a:spLocks noGrp="1"/>
          </p:cNvSpPr>
          <p:nvPr>
            <p:ph type="pic" sz="quarter" idx="10"/>
          </p:nvPr>
        </p:nvSpPr>
        <p:spPr>
          <a:xfrm>
            <a:off x="0" y="0"/>
            <a:ext cx="967588" cy="816502"/>
          </a:xfrm>
        </p:spPr>
        <p:txBody>
          <a:bodyPr lIns="182862" tIns="91430" rIns="182862" bIns="91430"/>
          <a:lstStyle>
            <a:lvl1pPr marL="0" indent="0">
              <a:buFontTx/>
              <a:buNone/>
            </a:lvl1pPr>
          </a:lstStyle>
          <a:p>
            <a:endParaRPr lang="en-US"/>
          </a:p>
        </p:txBody>
      </p:sp>
      <p:sp>
        <p:nvSpPr>
          <p:cNvPr id="1055320" name="Picture Placeholder 3"/>
          <p:cNvSpPr>
            <a:spLocks noGrp="1"/>
          </p:cNvSpPr>
          <p:nvPr>
            <p:ph type="pic" sz="quarter" idx="11"/>
          </p:nvPr>
        </p:nvSpPr>
        <p:spPr>
          <a:xfrm>
            <a:off x="958373" y="0"/>
            <a:ext cx="967588" cy="816502"/>
          </a:xfrm>
        </p:spPr>
        <p:txBody>
          <a:bodyPr lIns="182862" tIns="91430" rIns="182862" bIns="91430"/>
          <a:lstStyle>
            <a:lvl1pPr marL="0" indent="0">
              <a:buFontTx/>
              <a:buNone/>
            </a:lvl1pPr>
          </a:lstStyle>
          <a:p>
            <a:endParaRPr lang="en-US"/>
          </a:p>
        </p:txBody>
      </p:sp>
      <p:sp>
        <p:nvSpPr>
          <p:cNvPr id="1055321" name="Picture Placeholder 3"/>
          <p:cNvSpPr>
            <a:spLocks noGrp="1"/>
          </p:cNvSpPr>
          <p:nvPr>
            <p:ph type="pic" sz="quarter" idx="12"/>
          </p:nvPr>
        </p:nvSpPr>
        <p:spPr>
          <a:xfrm>
            <a:off x="1916745" y="0"/>
            <a:ext cx="967588" cy="816502"/>
          </a:xfrm>
        </p:spPr>
        <p:txBody>
          <a:bodyPr lIns="182862" tIns="91430" rIns="182862" bIns="91430"/>
          <a:lstStyle>
            <a:lvl1pPr marL="0" indent="0">
              <a:buFontTx/>
              <a:buNone/>
            </a:lvl1pPr>
          </a:lstStyle>
          <a:p>
            <a:endParaRPr lang="en-US"/>
          </a:p>
        </p:txBody>
      </p:sp>
      <p:sp>
        <p:nvSpPr>
          <p:cNvPr id="1055322" name="Picture Placeholder 3"/>
          <p:cNvSpPr>
            <a:spLocks noGrp="1"/>
          </p:cNvSpPr>
          <p:nvPr>
            <p:ph type="pic" sz="quarter" idx="13"/>
          </p:nvPr>
        </p:nvSpPr>
        <p:spPr>
          <a:xfrm>
            <a:off x="2875119" y="0"/>
            <a:ext cx="967588" cy="816502"/>
          </a:xfrm>
        </p:spPr>
        <p:txBody>
          <a:bodyPr lIns="182862" tIns="91430" rIns="182862" bIns="91430"/>
          <a:lstStyle>
            <a:lvl1pPr marL="0" indent="0">
              <a:buFontTx/>
              <a:buNone/>
            </a:lvl1pPr>
          </a:lstStyle>
          <a:p>
            <a:endParaRPr lang="en-US"/>
          </a:p>
        </p:txBody>
      </p:sp>
      <p:sp>
        <p:nvSpPr>
          <p:cNvPr id="1055323" name="Picture Placeholder 3"/>
          <p:cNvSpPr>
            <a:spLocks noGrp="1"/>
          </p:cNvSpPr>
          <p:nvPr>
            <p:ph type="pic" sz="quarter" idx="14"/>
          </p:nvPr>
        </p:nvSpPr>
        <p:spPr>
          <a:xfrm>
            <a:off x="4791862" y="0"/>
            <a:ext cx="967588" cy="816502"/>
          </a:xfrm>
        </p:spPr>
        <p:txBody>
          <a:bodyPr lIns="182862" tIns="91430" rIns="182862" bIns="91430"/>
          <a:lstStyle>
            <a:lvl1pPr marL="0" indent="0">
              <a:buFontTx/>
              <a:buNone/>
            </a:lvl1pPr>
          </a:lstStyle>
          <a:p>
            <a:endParaRPr lang="en-US"/>
          </a:p>
        </p:txBody>
      </p:sp>
      <p:sp>
        <p:nvSpPr>
          <p:cNvPr id="1055324" name="Picture Placeholder 3"/>
          <p:cNvSpPr>
            <a:spLocks noGrp="1"/>
          </p:cNvSpPr>
          <p:nvPr>
            <p:ph type="pic" sz="quarter" idx="25"/>
          </p:nvPr>
        </p:nvSpPr>
        <p:spPr>
          <a:xfrm>
            <a:off x="3833490" y="0"/>
            <a:ext cx="967588" cy="816502"/>
          </a:xfrm>
        </p:spPr>
        <p:txBody>
          <a:bodyPr lIns="182862" tIns="91430" rIns="182862" bIns="91430"/>
          <a:lstStyle>
            <a:lvl1pPr marL="0" indent="0">
              <a:buFontTx/>
              <a:buNone/>
            </a:lvl1pPr>
          </a:lstStyle>
          <a:p>
            <a:endParaRPr lang="en-US"/>
          </a:p>
        </p:txBody>
      </p:sp>
      <p:sp>
        <p:nvSpPr>
          <p:cNvPr id="1055325" name="Picture Placeholder 3"/>
          <p:cNvSpPr>
            <a:spLocks noGrp="1"/>
          </p:cNvSpPr>
          <p:nvPr>
            <p:ph type="pic" sz="quarter" idx="26"/>
          </p:nvPr>
        </p:nvSpPr>
        <p:spPr>
          <a:xfrm>
            <a:off x="0" y="807862"/>
            <a:ext cx="967588" cy="816502"/>
          </a:xfrm>
        </p:spPr>
        <p:txBody>
          <a:bodyPr lIns="182862" tIns="91430" rIns="182862" bIns="91430"/>
          <a:lstStyle>
            <a:lvl1pPr marL="0" indent="0">
              <a:buFontTx/>
              <a:buNone/>
            </a:lvl1pPr>
          </a:lstStyle>
          <a:p>
            <a:endParaRPr lang="en-US"/>
          </a:p>
        </p:txBody>
      </p:sp>
      <p:sp>
        <p:nvSpPr>
          <p:cNvPr id="1055326" name="Picture Placeholder 3"/>
          <p:cNvSpPr>
            <a:spLocks noGrp="1"/>
          </p:cNvSpPr>
          <p:nvPr>
            <p:ph type="pic" sz="quarter" idx="27"/>
          </p:nvPr>
        </p:nvSpPr>
        <p:spPr>
          <a:xfrm>
            <a:off x="958373" y="807862"/>
            <a:ext cx="967588" cy="816502"/>
          </a:xfrm>
        </p:spPr>
        <p:txBody>
          <a:bodyPr lIns="182862" tIns="91430" rIns="182862" bIns="91430"/>
          <a:lstStyle>
            <a:lvl1pPr marL="0" indent="0">
              <a:buFontTx/>
              <a:buNone/>
            </a:lvl1pPr>
          </a:lstStyle>
          <a:p>
            <a:endParaRPr lang="en-US"/>
          </a:p>
        </p:txBody>
      </p:sp>
      <p:sp>
        <p:nvSpPr>
          <p:cNvPr id="1055327" name="Picture Placeholder 3"/>
          <p:cNvSpPr>
            <a:spLocks noGrp="1"/>
          </p:cNvSpPr>
          <p:nvPr>
            <p:ph type="pic" sz="quarter" idx="28"/>
          </p:nvPr>
        </p:nvSpPr>
        <p:spPr>
          <a:xfrm>
            <a:off x="1916745" y="807862"/>
            <a:ext cx="967588" cy="816502"/>
          </a:xfrm>
        </p:spPr>
        <p:txBody>
          <a:bodyPr lIns="182862" tIns="91430" rIns="182862" bIns="91430"/>
          <a:lstStyle>
            <a:lvl1pPr marL="0" indent="0">
              <a:buFontTx/>
              <a:buNone/>
            </a:lvl1pPr>
          </a:lstStyle>
          <a:p>
            <a:endParaRPr lang="en-US"/>
          </a:p>
        </p:txBody>
      </p:sp>
      <p:sp>
        <p:nvSpPr>
          <p:cNvPr id="1055328" name="Picture Placeholder 3"/>
          <p:cNvSpPr>
            <a:spLocks noGrp="1"/>
          </p:cNvSpPr>
          <p:nvPr>
            <p:ph type="pic" sz="quarter" idx="29"/>
          </p:nvPr>
        </p:nvSpPr>
        <p:spPr>
          <a:xfrm>
            <a:off x="2875119" y="807862"/>
            <a:ext cx="967588" cy="816502"/>
          </a:xfrm>
        </p:spPr>
        <p:txBody>
          <a:bodyPr lIns="182862" tIns="91430" rIns="182862" bIns="91430"/>
          <a:lstStyle>
            <a:lvl1pPr marL="0" indent="0">
              <a:buFontTx/>
              <a:buNone/>
            </a:lvl1pPr>
          </a:lstStyle>
          <a:p>
            <a:endParaRPr lang="en-US"/>
          </a:p>
        </p:txBody>
      </p:sp>
      <p:sp>
        <p:nvSpPr>
          <p:cNvPr id="1055329" name="Picture Placeholder 3"/>
          <p:cNvSpPr>
            <a:spLocks noGrp="1"/>
          </p:cNvSpPr>
          <p:nvPr>
            <p:ph type="pic" sz="quarter" idx="30"/>
          </p:nvPr>
        </p:nvSpPr>
        <p:spPr>
          <a:xfrm>
            <a:off x="4791862" y="807862"/>
            <a:ext cx="967588" cy="816502"/>
          </a:xfrm>
        </p:spPr>
        <p:txBody>
          <a:bodyPr lIns="182862" tIns="91430" rIns="182862" bIns="91430"/>
          <a:lstStyle>
            <a:lvl1pPr marL="0" indent="0">
              <a:buFontTx/>
              <a:buNone/>
            </a:lvl1pPr>
          </a:lstStyle>
          <a:p>
            <a:endParaRPr lang="en-US"/>
          </a:p>
        </p:txBody>
      </p:sp>
      <p:sp>
        <p:nvSpPr>
          <p:cNvPr id="1055330" name="Picture Placeholder 3"/>
          <p:cNvSpPr>
            <a:spLocks noGrp="1"/>
          </p:cNvSpPr>
          <p:nvPr>
            <p:ph type="pic" sz="quarter" idx="31"/>
          </p:nvPr>
        </p:nvSpPr>
        <p:spPr>
          <a:xfrm>
            <a:off x="3833490" y="807862"/>
            <a:ext cx="967588" cy="816502"/>
          </a:xfrm>
        </p:spPr>
        <p:txBody>
          <a:bodyPr lIns="182862" tIns="91430" rIns="182862" bIns="91430"/>
          <a:lstStyle>
            <a:lvl1pPr marL="0" indent="0">
              <a:buFontTx/>
              <a:buNone/>
            </a:lvl1pPr>
          </a:lstStyle>
          <a:p>
            <a:endParaRPr lang="en-US"/>
          </a:p>
        </p:txBody>
      </p:sp>
      <p:sp>
        <p:nvSpPr>
          <p:cNvPr id="1055331" name="Picture Placeholder 3"/>
          <p:cNvSpPr>
            <a:spLocks noGrp="1"/>
          </p:cNvSpPr>
          <p:nvPr>
            <p:ph type="pic" sz="quarter" idx="32"/>
          </p:nvPr>
        </p:nvSpPr>
        <p:spPr>
          <a:xfrm>
            <a:off x="0" y="1615724"/>
            <a:ext cx="967588" cy="816502"/>
          </a:xfrm>
        </p:spPr>
        <p:txBody>
          <a:bodyPr lIns="182862" tIns="91430" rIns="182862" bIns="91430"/>
          <a:lstStyle>
            <a:lvl1pPr marL="0" indent="0">
              <a:buFontTx/>
              <a:buNone/>
            </a:lvl1pPr>
          </a:lstStyle>
          <a:p>
            <a:endParaRPr lang="en-US"/>
          </a:p>
        </p:txBody>
      </p:sp>
      <p:sp>
        <p:nvSpPr>
          <p:cNvPr id="1055332" name="Picture Placeholder 3"/>
          <p:cNvSpPr>
            <a:spLocks noGrp="1"/>
          </p:cNvSpPr>
          <p:nvPr>
            <p:ph type="pic" sz="quarter" idx="33"/>
          </p:nvPr>
        </p:nvSpPr>
        <p:spPr>
          <a:xfrm>
            <a:off x="958373" y="1615724"/>
            <a:ext cx="967588" cy="816502"/>
          </a:xfrm>
        </p:spPr>
        <p:txBody>
          <a:bodyPr lIns="182862" tIns="91430" rIns="182862" bIns="91430"/>
          <a:lstStyle>
            <a:lvl1pPr marL="0" indent="0">
              <a:buFontTx/>
              <a:buNone/>
            </a:lvl1pPr>
          </a:lstStyle>
          <a:p>
            <a:endParaRPr lang="en-US"/>
          </a:p>
        </p:txBody>
      </p:sp>
      <p:sp>
        <p:nvSpPr>
          <p:cNvPr id="1055333" name="Picture Placeholder 3"/>
          <p:cNvSpPr>
            <a:spLocks noGrp="1"/>
          </p:cNvSpPr>
          <p:nvPr>
            <p:ph type="pic" sz="quarter" idx="34"/>
          </p:nvPr>
        </p:nvSpPr>
        <p:spPr>
          <a:xfrm>
            <a:off x="1916745" y="1615724"/>
            <a:ext cx="967588" cy="816502"/>
          </a:xfrm>
        </p:spPr>
        <p:txBody>
          <a:bodyPr lIns="182862" tIns="91430" rIns="182862" bIns="91430"/>
          <a:lstStyle>
            <a:lvl1pPr marL="0" indent="0">
              <a:buFontTx/>
              <a:buNone/>
            </a:lvl1pPr>
          </a:lstStyle>
          <a:p>
            <a:endParaRPr lang="en-US"/>
          </a:p>
        </p:txBody>
      </p:sp>
      <p:sp>
        <p:nvSpPr>
          <p:cNvPr id="1055334" name="Picture Placeholder 3"/>
          <p:cNvSpPr>
            <a:spLocks noGrp="1"/>
          </p:cNvSpPr>
          <p:nvPr>
            <p:ph type="pic" sz="quarter" idx="35"/>
          </p:nvPr>
        </p:nvSpPr>
        <p:spPr>
          <a:xfrm>
            <a:off x="2875119" y="1615724"/>
            <a:ext cx="967588" cy="816502"/>
          </a:xfrm>
        </p:spPr>
        <p:txBody>
          <a:bodyPr lIns="182862" tIns="91430" rIns="182862" bIns="91430"/>
          <a:lstStyle>
            <a:lvl1pPr marL="0" indent="0">
              <a:buFontTx/>
              <a:buNone/>
            </a:lvl1pPr>
          </a:lstStyle>
          <a:p>
            <a:endParaRPr lang="en-US"/>
          </a:p>
        </p:txBody>
      </p:sp>
      <p:sp>
        <p:nvSpPr>
          <p:cNvPr id="1055335" name="Picture Placeholder 3"/>
          <p:cNvSpPr>
            <a:spLocks noGrp="1"/>
          </p:cNvSpPr>
          <p:nvPr>
            <p:ph type="pic" sz="quarter" idx="36"/>
          </p:nvPr>
        </p:nvSpPr>
        <p:spPr>
          <a:xfrm>
            <a:off x="4791862" y="1615724"/>
            <a:ext cx="967588" cy="816502"/>
          </a:xfrm>
        </p:spPr>
        <p:txBody>
          <a:bodyPr lIns="182862" tIns="91430" rIns="182862" bIns="91430"/>
          <a:lstStyle>
            <a:lvl1pPr marL="0" indent="0">
              <a:buFontTx/>
              <a:buNone/>
            </a:lvl1pPr>
          </a:lstStyle>
          <a:p>
            <a:endParaRPr lang="en-US"/>
          </a:p>
        </p:txBody>
      </p:sp>
      <p:sp>
        <p:nvSpPr>
          <p:cNvPr id="1055336" name="Picture Placeholder 3"/>
          <p:cNvSpPr>
            <a:spLocks noGrp="1"/>
          </p:cNvSpPr>
          <p:nvPr>
            <p:ph type="pic" sz="quarter" idx="37"/>
          </p:nvPr>
        </p:nvSpPr>
        <p:spPr>
          <a:xfrm>
            <a:off x="3833490" y="1615724"/>
            <a:ext cx="967588" cy="816502"/>
          </a:xfrm>
        </p:spPr>
        <p:txBody>
          <a:bodyPr lIns="182862" tIns="91430" rIns="182862" bIns="91430"/>
          <a:lstStyle>
            <a:lvl1pPr marL="0" indent="0">
              <a:buFontTx/>
              <a:buNone/>
            </a:lvl1pPr>
          </a:lstStyle>
          <a:p>
            <a:endParaRPr lang="en-US"/>
          </a:p>
        </p:txBody>
      </p:sp>
      <p:sp>
        <p:nvSpPr>
          <p:cNvPr id="1055337" name="Picture Placeholder 3"/>
          <p:cNvSpPr>
            <a:spLocks noGrp="1"/>
          </p:cNvSpPr>
          <p:nvPr>
            <p:ph type="pic" sz="quarter" idx="38"/>
          </p:nvPr>
        </p:nvSpPr>
        <p:spPr>
          <a:xfrm>
            <a:off x="0" y="2423586"/>
            <a:ext cx="967588" cy="816502"/>
          </a:xfrm>
        </p:spPr>
        <p:txBody>
          <a:bodyPr lIns="182862" tIns="91430" rIns="182862" bIns="91430"/>
          <a:lstStyle>
            <a:lvl1pPr marL="0" indent="0">
              <a:buFontTx/>
              <a:buNone/>
            </a:lvl1pPr>
          </a:lstStyle>
          <a:p>
            <a:endParaRPr lang="en-US"/>
          </a:p>
        </p:txBody>
      </p:sp>
      <p:sp>
        <p:nvSpPr>
          <p:cNvPr id="1055338" name="Picture Placeholder 3"/>
          <p:cNvSpPr>
            <a:spLocks noGrp="1"/>
          </p:cNvSpPr>
          <p:nvPr>
            <p:ph type="pic" sz="quarter" idx="39"/>
          </p:nvPr>
        </p:nvSpPr>
        <p:spPr>
          <a:xfrm>
            <a:off x="958373" y="2423586"/>
            <a:ext cx="967588" cy="816502"/>
          </a:xfrm>
        </p:spPr>
        <p:txBody>
          <a:bodyPr lIns="182862" tIns="91430" rIns="182862" bIns="91430"/>
          <a:lstStyle>
            <a:lvl1pPr marL="0" indent="0">
              <a:buFontTx/>
              <a:buNone/>
            </a:lvl1pPr>
          </a:lstStyle>
          <a:p>
            <a:endParaRPr lang="en-US"/>
          </a:p>
        </p:txBody>
      </p:sp>
      <p:sp>
        <p:nvSpPr>
          <p:cNvPr id="1055339" name="Picture Placeholder 3"/>
          <p:cNvSpPr>
            <a:spLocks noGrp="1"/>
          </p:cNvSpPr>
          <p:nvPr>
            <p:ph type="pic" sz="quarter" idx="40"/>
          </p:nvPr>
        </p:nvSpPr>
        <p:spPr>
          <a:xfrm>
            <a:off x="1916745" y="2423586"/>
            <a:ext cx="967588" cy="816502"/>
          </a:xfrm>
        </p:spPr>
        <p:txBody>
          <a:bodyPr lIns="182862" tIns="91430" rIns="182862" bIns="91430"/>
          <a:lstStyle>
            <a:lvl1pPr marL="0" indent="0">
              <a:buFontTx/>
              <a:buNone/>
            </a:lvl1pPr>
          </a:lstStyle>
          <a:p>
            <a:endParaRPr lang="en-US"/>
          </a:p>
        </p:txBody>
      </p:sp>
      <p:sp>
        <p:nvSpPr>
          <p:cNvPr id="1055340" name="Picture Placeholder 3"/>
          <p:cNvSpPr>
            <a:spLocks noGrp="1"/>
          </p:cNvSpPr>
          <p:nvPr>
            <p:ph type="pic" sz="quarter" idx="41"/>
          </p:nvPr>
        </p:nvSpPr>
        <p:spPr>
          <a:xfrm>
            <a:off x="2875119" y="2423586"/>
            <a:ext cx="967588" cy="816502"/>
          </a:xfrm>
        </p:spPr>
        <p:txBody>
          <a:bodyPr lIns="182862" tIns="91430" rIns="182862" bIns="91430"/>
          <a:lstStyle>
            <a:lvl1pPr marL="0" indent="0">
              <a:buFontTx/>
              <a:buNone/>
            </a:lvl1pPr>
          </a:lstStyle>
          <a:p>
            <a:endParaRPr lang="en-US"/>
          </a:p>
        </p:txBody>
      </p:sp>
      <p:sp>
        <p:nvSpPr>
          <p:cNvPr id="1055341" name="Picture Placeholder 3"/>
          <p:cNvSpPr>
            <a:spLocks noGrp="1"/>
          </p:cNvSpPr>
          <p:nvPr>
            <p:ph type="pic" sz="quarter" idx="42"/>
          </p:nvPr>
        </p:nvSpPr>
        <p:spPr>
          <a:xfrm>
            <a:off x="4791862" y="2423586"/>
            <a:ext cx="967588" cy="816502"/>
          </a:xfrm>
        </p:spPr>
        <p:txBody>
          <a:bodyPr lIns="182862" tIns="91430" rIns="182862" bIns="91430"/>
          <a:lstStyle>
            <a:lvl1pPr marL="0" indent="0">
              <a:buFontTx/>
              <a:buNone/>
            </a:lvl1pPr>
          </a:lstStyle>
          <a:p>
            <a:endParaRPr lang="en-US"/>
          </a:p>
        </p:txBody>
      </p:sp>
      <p:sp>
        <p:nvSpPr>
          <p:cNvPr id="1055342" name="Picture Placeholder 3"/>
          <p:cNvSpPr>
            <a:spLocks noGrp="1"/>
          </p:cNvSpPr>
          <p:nvPr>
            <p:ph type="pic" sz="quarter" idx="43"/>
          </p:nvPr>
        </p:nvSpPr>
        <p:spPr>
          <a:xfrm>
            <a:off x="3833490" y="2423586"/>
            <a:ext cx="967588" cy="816502"/>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105516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169"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170"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171"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172"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173"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174"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175"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176"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105524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243"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244"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245"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246"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247" name="Text Placeholder 9"/>
          <p:cNvSpPr>
            <a:spLocks noGrp="1"/>
          </p:cNvSpPr>
          <p:nvPr>
            <p:ph type="body" sz="quarter" idx="14"/>
          </p:nvPr>
        </p:nvSpPr>
        <p:spPr>
          <a:xfrm>
            <a:off x="431959"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48" name="Text Placeholder 9"/>
          <p:cNvSpPr>
            <a:spLocks noGrp="1"/>
          </p:cNvSpPr>
          <p:nvPr>
            <p:ph type="body" sz="quarter" idx="15"/>
          </p:nvPr>
        </p:nvSpPr>
        <p:spPr>
          <a:xfrm>
            <a:off x="167984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49" name="Text Placeholder 9"/>
          <p:cNvSpPr>
            <a:spLocks noGrp="1"/>
          </p:cNvSpPr>
          <p:nvPr>
            <p:ph type="body" sz="quarter" idx="16"/>
          </p:nvPr>
        </p:nvSpPr>
        <p:spPr>
          <a:xfrm>
            <a:off x="2927720"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50" name="Text Placeholder 9"/>
          <p:cNvSpPr>
            <a:spLocks noGrp="1"/>
          </p:cNvSpPr>
          <p:nvPr>
            <p:ph type="body" sz="quarter" idx="17"/>
          </p:nvPr>
        </p:nvSpPr>
        <p:spPr>
          <a:xfrm>
            <a:off x="4175601" y="2353089"/>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51"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105544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446"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447"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448"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449"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450"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451"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105528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289"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290"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291"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292" name="Text Placeholder 9"/>
          <p:cNvSpPr>
            <a:spLocks noGrp="1"/>
          </p:cNvSpPr>
          <p:nvPr>
            <p:ph type="body" sz="quarter" idx="14"/>
          </p:nvPr>
        </p:nvSpPr>
        <p:spPr>
          <a:xfrm>
            <a:off x="431959"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93" name="Text Placeholder 9"/>
          <p:cNvSpPr>
            <a:spLocks noGrp="1"/>
          </p:cNvSpPr>
          <p:nvPr>
            <p:ph type="body" sz="quarter" idx="15"/>
          </p:nvPr>
        </p:nvSpPr>
        <p:spPr>
          <a:xfrm>
            <a:off x="2093560"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94" name="Text Placeholder 9"/>
          <p:cNvSpPr>
            <a:spLocks noGrp="1"/>
          </p:cNvSpPr>
          <p:nvPr>
            <p:ph type="body" sz="quarter" idx="16"/>
          </p:nvPr>
        </p:nvSpPr>
        <p:spPr>
          <a:xfrm>
            <a:off x="3755161" y="2353089"/>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95"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1052221" name="Title 1"/>
          <p:cNvSpPr>
            <a:spLocks noGrp="1"/>
          </p:cNvSpPr>
          <p:nvPr>
            <p:ph type="title"/>
          </p:nvPr>
        </p:nvSpPr>
        <p:spPr>
          <a:xfrm>
            <a:off x="431962" y="132269"/>
            <a:ext cx="4895533" cy="386260"/>
          </a:xfrm>
        </p:spPr>
        <p:txBody>
          <a:bodyPr/>
          <a:lstStyle/>
          <a:p>
            <a:r>
              <a:rPr lang="en-US"/>
              <a:t>Click to edit Master title style</a:t>
            </a:r>
          </a:p>
        </p:txBody>
      </p:sp>
      <p:sp>
        <p:nvSpPr>
          <p:cNvPr id="1052222"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223" name="Content Placeholder 13"/>
          <p:cNvSpPr>
            <a:spLocks noGrp="1"/>
          </p:cNvSpPr>
          <p:nvPr>
            <p:ph sz="quarter" idx="18" hasCustomPrompt="1"/>
          </p:nvPr>
        </p:nvSpPr>
        <p:spPr>
          <a:xfrm>
            <a:off x="773744"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224" name="Picture Placeholder 3"/>
          <p:cNvSpPr>
            <a:spLocks noGrp="1"/>
          </p:cNvSpPr>
          <p:nvPr>
            <p:ph type="pic" sz="quarter" idx="19"/>
          </p:nvPr>
        </p:nvSpPr>
        <p:spPr>
          <a:xfrm>
            <a:off x="1645693"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225" name="Content Placeholder 13"/>
          <p:cNvSpPr>
            <a:spLocks noGrp="1"/>
          </p:cNvSpPr>
          <p:nvPr>
            <p:ph sz="quarter" idx="20" hasCustomPrompt="1"/>
          </p:nvPr>
        </p:nvSpPr>
        <p:spPr>
          <a:xfrm>
            <a:off x="2147624"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226" name="Picture Placeholder 3"/>
          <p:cNvSpPr>
            <a:spLocks noGrp="1"/>
          </p:cNvSpPr>
          <p:nvPr>
            <p:ph type="pic" sz="quarter" idx="21"/>
          </p:nvPr>
        </p:nvSpPr>
        <p:spPr>
          <a:xfrm>
            <a:off x="3019572"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227" name="Content Placeholder 13"/>
          <p:cNvSpPr>
            <a:spLocks noGrp="1"/>
          </p:cNvSpPr>
          <p:nvPr>
            <p:ph sz="quarter" idx="22" hasCustomPrompt="1"/>
          </p:nvPr>
        </p:nvSpPr>
        <p:spPr>
          <a:xfrm>
            <a:off x="3521504"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228" name="Picture Placeholder 3"/>
          <p:cNvSpPr>
            <a:spLocks noGrp="1"/>
          </p:cNvSpPr>
          <p:nvPr>
            <p:ph type="pic" sz="quarter" idx="23"/>
          </p:nvPr>
        </p:nvSpPr>
        <p:spPr>
          <a:xfrm>
            <a:off x="439345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2229" name="Content Placeholder 13"/>
          <p:cNvSpPr>
            <a:spLocks noGrp="1"/>
          </p:cNvSpPr>
          <p:nvPr>
            <p:ph sz="quarter" idx="24" hasCustomPrompt="1"/>
          </p:nvPr>
        </p:nvSpPr>
        <p:spPr>
          <a:xfrm>
            <a:off x="4895383" y="77472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230"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231" name="Content Placeholder 13"/>
          <p:cNvSpPr>
            <a:spLocks noGrp="1"/>
          </p:cNvSpPr>
          <p:nvPr>
            <p:ph sz="quarter" idx="26" hasCustomPrompt="1"/>
          </p:nvPr>
        </p:nvSpPr>
        <p:spPr>
          <a:xfrm>
            <a:off x="773744"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232" name="Picture Placeholder 3"/>
          <p:cNvSpPr>
            <a:spLocks noGrp="1"/>
          </p:cNvSpPr>
          <p:nvPr>
            <p:ph type="pic" sz="quarter" idx="27"/>
          </p:nvPr>
        </p:nvSpPr>
        <p:spPr>
          <a:xfrm>
            <a:off x="1645693"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233" name="Content Placeholder 13"/>
          <p:cNvSpPr>
            <a:spLocks noGrp="1"/>
          </p:cNvSpPr>
          <p:nvPr>
            <p:ph sz="quarter" idx="28" hasCustomPrompt="1"/>
          </p:nvPr>
        </p:nvSpPr>
        <p:spPr>
          <a:xfrm>
            <a:off x="2147624"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234" name="Picture Placeholder 3"/>
          <p:cNvSpPr>
            <a:spLocks noGrp="1"/>
          </p:cNvSpPr>
          <p:nvPr>
            <p:ph type="pic" sz="quarter" idx="29"/>
          </p:nvPr>
        </p:nvSpPr>
        <p:spPr>
          <a:xfrm>
            <a:off x="3019572"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235" name="Content Placeholder 13"/>
          <p:cNvSpPr>
            <a:spLocks noGrp="1"/>
          </p:cNvSpPr>
          <p:nvPr>
            <p:ph sz="quarter" idx="30" hasCustomPrompt="1"/>
          </p:nvPr>
        </p:nvSpPr>
        <p:spPr>
          <a:xfrm>
            <a:off x="3521504"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236" name="Picture Placeholder 3"/>
          <p:cNvSpPr>
            <a:spLocks noGrp="1"/>
          </p:cNvSpPr>
          <p:nvPr>
            <p:ph type="pic" sz="quarter" idx="31"/>
          </p:nvPr>
        </p:nvSpPr>
        <p:spPr>
          <a:xfrm>
            <a:off x="439345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2237" name="Content Placeholder 13"/>
          <p:cNvSpPr>
            <a:spLocks noGrp="1"/>
          </p:cNvSpPr>
          <p:nvPr>
            <p:ph sz="quarter" idx="32" hasCustomPrompt="1"/>
          </p:nvPr>
        </p:nvSpPr>
        <p:spPr>
          <a:xfrm>
            <a:off x="4895383" y="148990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238"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239" name="Content Placeholder 13"/>
          <p:cNvSpPr>
            <a:spLocks noGrp="1"/>
          </p:cNvSpPr>
          <p:nvPr>
            <p:ph sz="quarter" idx="34" hasCustomPrompt="1"/>
          </p:nvPr>
        </p:nvSpPr>
        <p:spPr>
          <a:xfrm>
            <a:off x="773744"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240" name="Picture Placeholder 3"/>
          <p:cNvSpPr>
            <a:spLocks noGrp="1"/>
          </p:cNvSpPr>
          <p:nvPr>
            <p:ph type="pic" sz="quarter" idx="35"/>
          </p:nvPr>
        </p:nvSpPr>
        <p:spPr>
          <a:xfrm>
            <a:off x="1645693"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241" name="Content Placeholder 13"/>
          <p:cNvSpPr>
            <a:spLocks noGrp="1"/>
          </p:cNvSpPr>
          <p:nvPr>
            <p:ph sz="quarter" idx="36" hasCustomPrompt="1"/>
          </p:nvPr>
        </p:nvSpPr>
        <p:spPr>
          <a:xfrm>
            <a:off x="2147624"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242" name="Picture Placeholder 3"/>
          <p:cNvSpPr>
            <a:spLocks noGrp="1"/>
          </p:cNvSpPr>
          <p:nvPr>
            <p:ph type="pic" sz="quarter" idx="37"/>
          </p:nvPr>
        </p:nvSpPr>
        <p:spPr>
          <a:xfrm>
            <a:off x="3019572"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243" name="Content Placeholder 13"/>
          <p:cNvSpPr>
            <a:spLocks noGrp="1"/>
          </p:cNvSpPr>
          <p:nvPr>
            <p:ph sz="quarter" idx="38" hasCustomPrompt="1"/>
          </p:nvPr>
        </p:nvSpPr>
        <p:spPr>
          <a:xfrm>
            <a:off x="3521504"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244" name="Picture Placeholder 3"/>
          <p:cNvSpPr>
            <a:spLocks noGrp="1"/>
          </p:cNvSpPr>
          <p:nvPr>
            <p:ph type="pic" sz="quarter" idx="39"/>
          </p:nvPr>
        </p:nvSpPr>
        <p:spPr>
          <a:xfrm>
            <a:off x="439345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2245" name="Content Placeholder 13"/>
          <p:cNvSpPr>
            <a:spLocks noGrp="1"/>
          </p:cNvSpPr>
          <p:nvPr>
            <p:ph sz="quarter" idx="40" hasCustomPrompt="1"/>
          </p:nvPr>
        </p:nvSpPr>
        <p:spPr>
          <a:xfrm>
            <a:off x="4895383" y="2205088"/>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246" name="Text Placeholder 4"/>
          <p:cNvSpPr>
            <a:spLocks noGrp="1"/>
          </p:cNvSpPr>
          <p:nvPr>
            <p:ph type="body" sz="quarter" idx="41"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105554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541"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542"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543"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44"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105522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222" name="Picture Placeholder 3"/>
          <p:cNvSpPr>
            <a:spLocks noGrp="1"/>
          </p:cNvSpPr>
          <p:nvPr>
            <p:ph type="pic" sz="quarter" idx="10"/>
          </p:nvPr>
        </p:nvSpPr>
        <p:spPr>
          <a:xfrm>
            <a:off x="431959"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223"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224" name="Text Placeholder 9"/>
          <p:cNvSpPr>
            <a:spLocks noGrp="1"/>
          </p:cNvSpPr>
          <p:nvPr>
            <p:ph type="body" sz="quarter" idx="14"/>
          </p:nvPr>
        </p:nvSpPr>
        <p:spPr>
          <a:xfrm>
            <a:off x="431959"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25" name="Text Placeholder 9"/>
          <p:cNvSpPr>
            <a:spLocks noGrp="1"/>
          </p:cNvSpPr>
          <p:nvPr>
            <p:ph type="body" sz="quarter" idx="15"/>
          </p:nvPr>
        </p:nvSpPr>
        <p:spPr>
          <a:xfrm>
            <a:off x="2925081" y="2353089"/>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26"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105518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188"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5189"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5190"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5191"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5192"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193"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194"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195"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105551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514"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5515"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5516"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5517"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5518" name="Content Placeholder 13"/>
          <p:cNvSpPr>
            <a:spLocks noGrp="1"/>
          </p:cNvSpPr>
          <p:nvPr>
            <p:ph sz="quarter" idx="18"/>
          </p:nvPr>
        </p:nvSpPr>
        <p:spPr>
          <a:xfrm>
            <a:off x="431959"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19" name="Content Placeholder 13"/>
          <p:cNvSpPr>
            <a:spLocks noGrp="1"/>
          </p:cNvSpPr>
          <p:nvPr>
            <p:ph sz="quarter" idx="19"/>
          </p:nvPr>
        </p:nvSpPr>
        <p:spPr>
          <a:xfrm>
            <a:off x="16793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20" name="Content Placeholder 13"/>
          <p:cNvSpPr>
            <a:spLocks noGrp="1"/>
          </p:cNvSpPr>
          <p:nvPr>
            <p:ph sz="quarter" idx="20"/>
          </p:nvPr>
        </p:nvSpPr>
        <p:spPr>
          <a:xfrm>
            <a:off x="2926760"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21" name="Content Placeholder 13"/>
          <p:cNvSpPr>
            <a:spLocks noGrp="1"/>
          </p:cNvSpPr>
          <p:nvPr>
            <p:ph sz="quarter" idx="21"/>
          </p:nvPr>
        </p:nvSpPr>
        <p:spPr>
          <a:xfrm>
            <a:off x="4174161" y="1443481"/>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22" name="Text Placeholder 4"/>
          <p:cNvSpPr>
            <a:spLocks noGrp="1"/>
          </p:cNvSpPr>
          <p:nvPr>
            <p:ph type="body" sz="quarter" idx="22"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105565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660"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661"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662"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663"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64"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65"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105567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679"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680"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681"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682" name="Content Placeholder 13"/>
          <p:cNvSpPr>
            <a:spLocks noGrp="1"/>
          </p:cNvSpPr>
          <p:nvPr>
            <p:ph sz="quarter" idx="18"/>
          </p:nvPr>
        </p:nvSpPr>
        <p:spPr>
          <a:xfrm>
            <a:off x="431959"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83" name="Content Placeholder 13"/>
          <p:cNvSpPr>
            <a:spLocks noGrp="1"/>
          </p:cNvSpPr>
          <p:nvPr>
            <p:ph sz="quarter" idx="19"/>
          </p:nvPr>
        </p:nvSpPr>
        <p:spPr>
          <a:xfrm>
            <a:off x="2093560"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84" name="Content Placeholder 13"/>
          <p:cNvSpPr>
            <a:spLocks noGrp="1"/>
          </p:cNvSpPr>
          <p:nvPr>
            <p:ph sz="quarter" idx="20"/>
          </p:nvPr>
        </p:nvSpPr>
        <p:spPr>
          <a:xfrm>
            <a:off x="3755161" y="1443481"/>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85" name="Text Placeholder 4"/>
          <p:cNvSpPr>
            <a:spLocks noGrp="1"/>
          </p:cNvSpPr>
          <p:nvPr>
            <p:ph type="body" sz="quarter" idx="2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105522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228"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229"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230"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31"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105563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631" name="Picture Placeholder 3"/>
          <p:cNvSpPr>
            <a:spLocks noGrp="1"/>
          </p:cNvSpPr>
          <p:nvPr>
            <p:ph type="pic" sz="quarter" idx="10"/>
          </p:nvPr>
        </p:nvSpPr>
        <p:spPr>
          <a:xfrm>
            <a:off x="431959"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632"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5633" name="Content Placeholder 13"/>
          <p:cNvSpPr>
            <a:spLocks noGrp="1"/>
          </p:cNvSpPr>
          <p:nvPr>
            <p:ph sz="quarter" idx="18"/>
          </p:nvPr>
        </p:nvSpPr>
        <p:spPr>
          <a:xfrm>
            <a:off x="431961"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34" name="Content Placeholder 13"/>
          <p:cNvSpPr>
            <a:spLocks noGrp="1"/>
          </p:cNvSpPr>
          <p:nvPr>
            <p:ph sz="quarter" idx="19"/>
          </p:nvPr>
        </p:nvSpPr>
        <p:spPr>
          <a:xfrm>
            <a:off x="2925802" y="1443481"/>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35" name="Text Placeholder 4"/>
          <p:cNvSpPr>
            <a:spLocks noGrp="1"/>
          </p:cNvSpPr>
          <p:nvPr>
            <p:ph type="body" sz="quarter" idx="20"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105555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557"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5558"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59"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60"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61"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62"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63"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64"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65"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5566"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67"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68"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105552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52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552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2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2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28"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29"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30"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31"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32"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5533"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34"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35"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36"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1052301" name="Title 1"/>
          <p:cNvSpPr>
            <a:spLocks noGrp="1"/>
          </p:cNvSpPr>
          <p:nvPr>
            <p:ph type="title"/>
          </p:nvPr>
        </p:nvSpPr>
        <p:spPr>
          <a:xfrm>
            <a:off x="431962" y="132269"/>
            <a:ext cx="4895533" cy="386260"/>
          </a:xfrm>
        </p:spPr>
        <p:txBody>
          <a:bodyPr/>
          <a:lstStyle/>
          <a:p>
            <a:r>
              <a:rPr lang="en-US"/>
              <a:t>Click to edit Master title style</a:t>
            </a:r>
          </a:p>
        </p:txBody>
      </p:sp>
      <p:sp>
        <p:nvSpPr>
          <p:cNvPr id="1052302"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303" name="Content Placeholder 13"/>
          <p:cNvSpPr>
            <a:spLocks noGrp="1"/>
          </p:cNvSpPr>
          <p:nvPr>
            <p:ph sz="quarter" idx="18" hasCustomPrompt="1"/>
          </p:nvPr>
        </p:nvSpPr>
        <p:spPr>
          <a:xfrm>
            <a:off x="773746" y="77472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304" name="Picture Placeholder 3"/>
          <p:cNvSpPr>
            <a:spLocks noGrp="1"/>
          </p:cNvSpPr>
          <p:nvPr>
            <p:ph type="pic" sz="quarter" idx="19"/>
          </p:nvPr>
        </p:nvSpPr>
        <p:spPr>
          <a:xfrm>
            <a:off x="205980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305" name="Content Placeholder 13"/>
          <p:cNvSpPr>
            <a:spLocks noGrp="1"/>
          </p:cNvSpPr>
          <p:nvPr>
            <p:ph sz="quarter" idx="20" hasCustomPrompt="1"/>
          </p:nvPr>
        </p:nvSpPr>
        <p:spPr>
          <a:xfrm>
            <a:off x="2563521" y="77472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306"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307" name="Content Placeholder 13"/>
          <p:cNvSpPr>
            <a:spLocks noGrp="1"/>
          </p:cNvSpPr>
          <p:nvPr>
            <p:ph sz="quarter" idx="22" hasCustomPrompt="1"/>
          </p:nvPr>
        </p:nvSpPr>
        <p:spPr>
          <a:xfrm>
            <a:off x="4353294" y="77472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308"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309" name="Content Placeholder 13"/>
          <p:cNvSpPr>
            <a:spLocks noGrp="1"/>
          </p:cNvSpPr>
          <p:nvPr>
            <p:ph sz="quarter" idx="26" hasCustomPrompt="1"/>
          </p:nvPr>
        </p:nvSpPr>
        <p:spPr>
          <a:xfrm>
            <a:off x="773746" y="148990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310" name="Picture Placeholder 3"/>
          <p:cNvSpPr>
            <a:spLocks noGrp="1"/>
          </p:cNvSpPr>
          <p:nvPr>
            <p:ph type="pic" sz="quarter" idx="27"/>
          </p:nvPr>
        </p:nvSpPr>
        <p:spPr>
          <a:xfrm>
            <a:off x="205980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311" name="Content Placeholder 13"/>
          <p:cNvSpPr>
            <a:spLocks noGrp="1"/>
          </p:cNvSpPr>
          <p:nvPr>
            <p:ph sz="quarter" idx="28" hasCustomPrompt="1"/>
          </p:nvPr>
        </p:nvSpPr>
        <p:spPr>
          <a:xfrm>
            <a:off x="2563521" y="148990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312"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313" name="Content Placeholder 13"/>
          <p:cNvSpPr>
            <a:spLocks noGrp="1"/>
          </p:cNvSpPr>
          <p:nvPr>
            <p:ph sz="quarter" idx="30" hasCustomPrompt="1"/>
          </p:nvPr>
        </p:nvSpPr>
        <p:spPr>
          <a:xfrm>
            <a:off x="4353294" y="148990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314"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315" name="Content Placeholder 13"/>
          <p:cNvSpPr>
            <a:spLocks noGrp="1"/>
          </p:cNvSpPr>
          <p:nvPr>
            <p:ph sz="quarter" idx="34" hasCustomPrompt="1"/>
          </p:nvPr>
        </p:nvSpPr>
        <p:spPr>
          <a:xfrm>
            <a:off x="773746" y="220508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316" name="Picture Placeholder 3"/>
          <p:cNvSpPr>
            <a:spLocks noGrp="1"/>
          </p:cNvSpPr>
          <p:nvPr>
            <p:ph type="pic" sz="quarter" idx="35"/>
          </p:nvPr>
        </p:nvSpPr>
        <p:spPr>
          <a:xfrm>
            <a:off x="205980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317" name="Content Placeholder 13"/>
          <p:cNvSpPr>
            <a:spLocks noGrp="1"/>
          </p:cNvSpPr>
          <p:nvPr>
            <p:ph sz="quarter" idx="36" hasCustomPrompt="1"/>
          </p:nvPr>
        </p:nvSpPr>
        <p:spPr>
          <a:xfrm>
            <a:off x="2563521" y="220508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318"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319" name="Content Placeholder 13"/>
          <p:cNvSpPr>
            <a:spLocks noGrp="1"/>
          </p:cNvSpPr>
          <p:nvPr>
            <p:ph sz="quarter" idx="38" hasCustomPrompt="1"/>
          </p:nvPr>
        </p:nvSpPr>
        <p:spPr>
          <a:xfrm>
            <a:off x="4353294" y="220508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320" name="Text Placeholder 4"/>
          <p:cNvSpPr>
            <a:spLocks noGrp="1"/>
          </p:cNvSpPr>
          <p:nvPr>
            <p:ph type="body" sz="quarter" idx="41"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105545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457"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58"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59"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60"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461"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462"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463"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64"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65"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105554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546"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47"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48"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49"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50"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51"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52"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53"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54"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55"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1055423"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424"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25"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26"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427"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428"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29"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Four Grid Text Subtitle">
    <p:spTree>
      <p:nvGrpSpPr>
        <p:cNvPr id="1" name=""/>
        <p:cNvGrpSpPr/>
        <p:nvPr/>
      </p:nvGrpSpPr>
      <p:grpSpPr>
        <a:xfrm>
          <a:off x="0" y="0"/>
          <a:ext cx="0" cy="0"/>
          <a:chOff x="0" y="0"/>
          <a:chExt cx="0" cy="0"/>
        </a:xfrm>
      </p:grpSpPr>
      <p:sp>
        <p:nvSpPr>
          <p:cNvPr id="105539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400" name="Picture Placeholder 3"/>
          <p:cNvSpPr>
            <a:spLocks noGrp="1"/>
          </p:cNvSpPr>
          <p:nvPr>
            <p:ph type="pic" sz="quarter" idx="10"/>
          </p:nvPr>
        </p:nvSpPr>
        <p:spPr>
          <a:xfrm>
            <a:off x="432679"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01" name="Picture Placeholder 3"/>
          <p:cNvSpPr>
            <a:spLocks noGrp="1"/>
          </p:cNvSpPr>
          <p:nvPr>
            <p:ph type="pic" sz="quarter" idx="11"/>
          </p:nvPr>
        </p:nvSpPr>
        <p:spPr>
          <a:xfrm>
            <a:off x="292580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02" name="Content Placeholder 13"/>
          <p:cNvSpPr>
            <a:spLocks noGrp="1"/>
          </p:cNvSpPr>
          <p:nvPr>
            <p:ph sz="quarter" idx="18"/>
          </p:nvPr>
        </p:nvSpPr>
        <p:spPr>
          <a:xfrm>
            <a:off x="431961"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403" name="Content Placeholder 13"/>
          <p:cNvSpPr>
            <a:spLocks noGrp="1"/>
          </p:cNvSpPr>
          <p:nvPr>
            <p:ph sz="quarter" idx="19"/>
          </p:nvPr>
        </p:nvSpPr>
        <p:spPr>
          <a:xfrm>
            <a:off x="292580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404" name="Picture Placeholder 3"/>
          <p:cNvSpPr>
            <a:spLocks noGrp="1"/>
          </p:cNvSpPr>
          <p:nvPr>
            <p:ph type="pic" sz="quarter" idx="24"/>
          </p:nvPr>
        </p:nvSpPr>
        <p:spPr>
          <a:xfrm>
            <a:off x="432679"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05" name="Picture Placeholder 3"/>
          <p:cNvSpPr>
            <a:spLocks noGrp="1"/>
          </p:cNvSpPr>
          <p:nvPr>
            <p:ph type="pic" sz="quarter" idx="25"/>
          </p:nvPr>
        </p:nvSpPr>
        <p:spPr>
          <a:xfrm>
            <a:off x="292580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06" name="Text Placeholder 4"/>
          <p:cNvSpPr>
            <a:spLocks noGrp="1"/>
          </p:cNvSpPr>
          <p:nvPr>
            <p:ph type="body" sz="quarter" idx="26"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Four Bar">
    <p:spTree>
      <p:nvGrpSpPr>
        <p:cNvPr id="1" name=""/>
        <p:cNvGrpSpPr/>
        <p:nvPr/>
      </p:nvGrpSpPr>
      <p:grpSpPr>
        <a:xfrm>
          <a:off x="0" y="0"/>
          <a:ext cx="0" cy="0"/>
          <a:chOff x="0" y="0"/>
          <a:chExt cx="0" cy="0"/>
        </a:xfrm>
      </p:grpSpPr>
      <p:sp>
        <p:nvSpPr>
          <p:cNvPr id="105543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437"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5438"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39"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40"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41"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442"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443"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444"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Four Bar Subtitle">
    <p:spTree>
      <p:nvGrpSpPr>
        <p:cNvPr id="1" name=""/>
        <p:cNvGrpSpPr/>
        <p:nvPr/>
      </p:nvGrpSpPr>
      <p:grpSpPr>
        <a:xfrm>
          <a:off x="0" y="0"/>
          <a:ext cx="0" cy="0"/>
          <a:chOff x="0" y="0"/>
          <a:chExt cx="0" cy="0"/>
        </a:xfrm>
      </p:grpSpPr>
      <p:sp>
        <p:nvSpPr>
          <p:cNvPr id="105557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577" name="Picture Placeholder 3"/>
          <p:cNvSpPr>
            <a:spLocks noGrp="1"/>
          </p:cNvSpPr>
          <p:nvPr>
            <p:ph type="pic" sz="quarter" idx="10"/>
          </p:nvPr>
        </p:nvSpPr>
        <p:spPr>
          <a:xfrm>
            <a:off x="431959" y="660018"/>
            <a:ext cx="115189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5578" name="Picture Placeholder 3"/>
          <p:cNvSpPr>
            <a:spLocks noGrp="1"/>
          </p:cNvSpPr>
          <p:nvPr>
            <p:ph type="pic" sz="quarter" idx="11"/>
          </p:nvPr>
        </p:nvSpPr>
        <p:spPr>
          <a:xfrm>
            <a:off x="167984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79" name="Picture Placeholder 3"/>
          <p:cNvSpPr>
            <a:spLocks noGrp="1"/>
          </p:cNvSpPr>
          <p:nvPr>
            <p:ph type="pic" sz="quarter" idx="12"/>
          </p:nvPr>
        </p:nvSpPr>
        <p:spPr>
          <a:xfrm>
            <a:off x="2927720"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80" name="Picture Placeholder 3"/>
          <p:cNvSpPr>
            <a:spLocks noGrp="1"/>
          </p:cNvSpPr>
          <p:nvPr>
            <p:ph type="pic" sz="quarter" idx="13"/>
          </p:nvPr>
        </p:nvSpPr>
        <p:spPr>
          <a:xfrm>
            <a:off x="4175601" y="660018"/>
            <a:ext cx="115189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81" name="Text Placeholder 7"/>
          <p:cNvSpPr>
            <a:spLocks noGrp="1"/>
          </p:cNvSpPr>
          <p:nvPr>
            <p:ph type="body" sz="quarter" idx="19"/>
          </p:nvPr>
        </p:nvSpPr>
        <p:spPr>
          <a:xfrm>
            <a:off x="431959" y="1899983"/>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582" name="Text Placeholder 7"/>
          <p:cNvSpPr>
            <a:spLocks noGrp="1"/>
          </p:cNvSpPr>
          <p:nvPr>
            <p:ph type="body" sz="quarter" idx="20"/>
          </p:nvPr>
        </p:nvSpPr>
        <p:spPr>
          <a:xfrm>
            <a:off x="1679360" y="1899983"/>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583" name="Text Placeholder 7"/>
          <p:cNvSpPr>
            <a:spLocks noGrp="1"/>
          </p:cNvSpPr>
          <p:nvPr>
            <p:ph type="body" sz="quarter" idx="21"/>
          </p:nvPr>
        </p:nvSpPr>
        <p:spPr>
          <a:xfrm>
            <a:off x="2926760" y="1899983"/>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584" name="Text Placeholder 7"/>
          <p:cNvSpPr>
            <a:spLocks noGrp="1"/>
          </p:cNvSpPr>
          <p:nvPr>
            <p:ph type="body" sz="quarter" idx="22"/>
          </p:nvPr>
        </p:nvSpPr>
        <p:spPr>
          <a:xfrm>
            <a:off x="4174161" y="1899983"/>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585"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hree Bar">
    <p:spTree>
      <p:nvGrpSpPr>
        <p:cNvPr id="1" name=""/>
        <p:cNvGrpSpPr/>
        <p:nvPr/>
      </p:nvGrpSpPr>
      <p:grpSpPr>
        <a:xfrm>
          <a:off x="0" y="0"/>
          <a:ext cx="0" cy="0"/>
          <a:chOff x="0" y="0"/>
          <a:chExt cx="0" cy="0"/>
        </a:xfrm>
      </p:grpSpPr>
      <p:sp>
        <p:nvSpPr>
          <p:cNvPr id="105537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372"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5373"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374"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375"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376"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377"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Three Bar Subtitle">
    <p:spTree>
      <p:nvGrpSpPr>
        <p:cNvPr id="1" name=""/>
        <p:cNvGrpSpPr/>
        <p:nvPr/>
      </p:nvGrpSpPr>
      <p:grpSpPr>
        <a:xfrm>
          <a:off x="0" y="0"/>
          <a:ext cx="0" cy="0"/>
          <a:chOff x="0" y="0"/>
          <a:chExt cx="0" cy="0"/>
        </a:xfrm>
      </p:grpSpPr>
      <p:sp>
        <p:nvSpPr>
          <p:cNvPr id="105541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416" name="Picture Placeholder 3"/>
          <p:cNvSpPr>
            <a:spLocks noGrp="1"/>
          </p:cNvSpPr>
          <p:nvPr>
            <p:ph type="pic" sz="quarter" idx="10"/>
          </p:nvPr>
        </p:nvSpPr>
        <p:spPr>
          <a:xfrm>
            <a:off x="431959" y="660018"/>
            <a:ext cx="1572330" cy="2015539"/>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5417" name="Picture Placeholder 3"/>
          <p:cNvSpPr>
            <a:spLocks noGrp="1"/>
          </p:cNvSpPr>
          <p:nvPr>
            <p:ph type="pic" sz="quarter" idx="11"/>
          </p:nvPr>
        </p:nvSpPr>
        <p:spPr>
          <a:xfrm>
            <a:off x="2093560"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18" name="Picture Placeholder 3"/>
          <p:cNvSpPr>
            <a:spLocks noGrp="1"/>
          </p:cNvSpPr>
          <p:nvPr>
            <p:ph type="pic" sz="quarter" idx="12"/>
          </p:nvPr>
        </p:nvSpPr>
        <p:spPr>
          <a:xfrm>
            <a:off x="3755161" y="660018"/>
            <a:ext cx="1572330"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19" name="Text Placeholder 7"/>
          <p:cNvSpPr>
            <a:spLocks noGrp="1"/>
          </p:cNvSpPr>
          <p:nvPr>
            <p:ph type="body" sz="quarter" idx="21"/>
          </p:nvPr>
        </p:nvSpPr>
        <p:spPr>
          <a:xfrm>
            <a:off x="431959" y="205387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420" name="Text Placeholder 7"/>
          <p:cNvSpPr>
            <a:spLocks noGrp="1"/>
          </p:cNvSpPr>
          <p:nvPr>
            <p:ph type="body" sz="quarter" idx="22"/>
          </p:nvPr>
        </p:nvSpPr>
        <p:spPr>
          <a:xfrm>
            <a:off x="2093560" y="205387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421" name="Text Placeholder 7"/>
          <p:cNvSpPr>
            <a:spLocks noGrp="1"/>
          </p:cNvSpPr>
          <p:nvPr>
            <p:ph type="body" sz="quarter" idx="23"/>
          </p:nvPr>
        </p:nvSpPr>
        <p:spPr>
          <a:xfrm>
            <a:off x="3755161" y="205387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422"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2 Bar Subtitle">
    <p:spTree>
      <p:nvGrpSpPr>
        <p:cNvPr id="1" name=""/>
        <p:cNvGrpSpPr/>
        <p:nvPr/>
      </p:nvGrpSpPr>
      <p:grpSpPr>
        <a:xfrm>
          <a:off x="0" y="0"/>
          <a:ext cx="0" cy="0"/>
          <a:chOff x="0" y="0"/>
          <a:chExt cx="0" cy="0"/>
        </a:xfrm>
      </p:grpSpPr>
      <p:sp>
        <p:nvSpPr>
          <p:cNvPr id="105546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467"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68"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469"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470"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471" name="Text Placeholder 4"/>
          <p:cNvSpPr>
            <a:spLocks noGrp="1"/>
          </p:cNvSpPr>
          <p:nvPr>
            <p:ph type="body" sz="quarter" idx="18"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Two Bar">
    <p:spTree>
      <p:nvGrpSpPr>
        <p:cNvPr id="1" name=""/>
        <p:cNvGrpSpPr/>
        <p:nvPr/>
      </p:nvGrpSpPr>
      <p:grpSpPr>
        <a:xfrm>
          <a:off x="0" y="0"/>
          <a:ext cx="0" cy="0"/>
          <a:chOff x="0" y="0"/>
          <a:chExt cx="0" cy="0"/>
        </a:xfrm>
      </p:grpSpPr>
      <p:sp>
        <p:nvSpPr>
          <p:cNvPr id="105531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315" name="Picture Placeholder 3"/>
          <p:cNvSpPr>
            <a:spLocks noGrp="1"/>
          </p:cNvSpPr>
          <p:nvPr>
            <p:ph type="pic" sz="quarter" idx="10"/>
          </p:nvPr>
        </p:nvSpPr>
        <p:spPr>
          <a:xfrm>
            <a:off x="431959"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316" name="Picture Placeholder 3"/>
          <p:cNvSpPr>
            <a:spLocks noGrp="1"/>
          </p:cNvSpPr>
          <p:nvPr>
            <p:ph type="pic" sz="quarter" idx="11"/>
          </p:nvPr>
        </p:nvSpPr>
        <p:spPr>
          <a:xfrm>
            <a:off x="2925081" y="660018"/>
            <a:ext cx="2402411" cy="201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317" name="Text Placeholder 7"/>
          <p:cNvSpPr>
            <a:spLocks noGrp="1"/>
          </p:cNvSpPr>
          <p:nvPr>
            <p:ph type="body" sz="quarter" idx="21"/>
          </p:nvPr>
        </p:nvSpPr>
        <p:spPr>
          <a:xfrm>
            <a:off x="431961" y="2207758"/>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318" name="Text Placeholder 7"/>
          <p:cNvSpPr>
            <a:spLocks noGrp="1"/>
          </p:cNvSpPr>
          <p:nvPr>
            <p:ph type="body" sz="quarter" idx="22"/>
          </p:nvPr>
        </p:nvSpPr>
        <p:spPr>
          <a:xfrm>
            <a:off x="2925802" y="2207758"/>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1052115" name="Title 1"/>
          <p:cNvSpPr>
            <a:spLocks noGrp="1"/>
          </p:cNvSpPr>
          <p:nvPr>
            <p:ph type="title"/>
          </p:nvPr>
        </p:nvSpPr>
        <p:spPr>
          <a:xfrm>
            <a:off x="431962" y="132269"/>
            <a:ext cx="4895533" cy="386260"/>
          </a:xfrm>
        </p:spPr>
        <p:txBody>
          <a:bodyPr/>
          <a:lstStyle/>
          <a:p>
            <a:r>
              <a:rPr lang="en-US"/>
              <a:t>Click to edit Master title style</a:t>
            </a:r>
          </a:p>
        </p:txBody>
      </p:sp>
      <p:sp>
        <p:nvSpPr>
          <p:cNvPr id="1052116"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117" name="Content Placeholder 13"/>
          <p:cNvSpPr>
            <a:spLocks noGrp="1"/>
          </p:cNvSpPr>
          <p:nvPr>
            <p:ph sz="quarter" idx="18" hasCustomPrompt="1"/>
          </p:nvPr>
        </p:nvSpPr>
        <p:spPr>
          <a:xfrm>
            <a:off x="773746" y="77472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18" name="Picture Placeholder 3"/>
          <p:cNvSpPr>
            <a:spLocks noGrp="1"/>
          </p:cNvSpPr>
          <p:nvPr>
            <p:ph type="pic" sz="quarter" idx="19"/>
          </p:nvPr>
        </p:nvSpPr>
        <p:spPr>
          <a:xfrm>
            <a:off x="205980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119" name="Content Placeholder 13"/>
          <p:cNvSpPr>
            <a:spLocks noGrp="1"/>
          </p:cNvSpPr>
          <p:nvPr>
            <p:ph sz="quarter" idx="20" hasCustomPrompt="1"/>
          </p:nvPr>
        </p:nvSpPr>
        <p:spPr>
          <a:xfrm>
            <a:off x="2563521" y="77472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20"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121" name="Content Placeholder 13"/>
          <p:cNvSpPr>
            <a:spLocks noGrp="1"/>
          </p:cNvSpPr>
          <p:nvPr>
            <p:ph sz="quarter" idx="22" hasCustomPrompt="1"/>
          </p:nvPr>
        </p:nvSpPr>
        <p:spPr>
          <a:xfrm>
            <a:off x="4353294" y="77472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22" name="Picture Placeholder 3"/>
          <p:cNvSpPr>
            <a:spLocks noGrp="1"/>
          </p:cNvSpPr>
          <p:nvPr>
            <p:ph type="pic" sz="quarter" idx="25"/>
          </p:nvPr>
        </p:nvSpPr>
        <p:spPr>
          <a:xfrm>
            <a:off x="27181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123" name="Content Placeholder 13"/>
          <p:cNvSpPr>
            <a:spLocks noGrp="1"/>
          </p:cNvSpPr>
          <p:nvPr>
            <p:ph sz="quarter" idx="26" hasCustomPrompt="1"/>
          </p:nvPr>
        </p:nvSpPr>
        <p:spPr>
          <a:xfrm>
            <a:off x="773746" y="148990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24" name="Picture Placeholder 3"/>
          <p:cNvSpPr>
            <a:spLocks noGrp="1"/>
          </p:cNvSpPr>
          <p:nvPr>
            <p:ph type="pic" sz="quarter" idx="27"/>
          </p:nvPr>
        </p:nvSpPr>
        <p:spPr>
          <a:xfrm>
            <a:off x="2059801" y="148990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125" name="Content Placeholder 13"/>
          <p:cNvSpPr>
            <a:spLocks noGrp="1"/>
          </p:cNvSpPr>
          <p:nvPr>
            <p:ph sz="quarter" idx="28" hasCustomPrompt="1"/>
          </p:nvPr>
        </p:nvSpPr>
        <p:spPr>
          <a:xfrm>
            <a:off x="2563521" y="148990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26" name="Picture Placeholder 3"/>
          <p:cNvSpPr>
            <a:spLocks noGrp="1"/>
          </p:cNvSpPr>
          <p:nvPr>
            <p:ph type="pic" sz="quarter" idx="29"/>
          </p:nvPr>
        </p:nvSpPr>
        <p:spPr>
          <a:xfrm>
            <a:off x="3847789" y="148990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127" name="Content Placeholder 13"/>
          <p:cNvSpPr>
            <a:spLocks noGrp="1"/>
          </p:cNvSpPr>
          <p:nvPr>
            <p:ph sz="quarter" idx="30" hasCustomPrompt="1"/>
          </p:nvPr>
        </p:nvSpPr>
        <p:spPr>
          <a:xfrm>
            <a:off x="4353294" y="148990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28" name="Picture Placeholder 3"/>
          <p:cNvSpPr>
            <a:spLocks noGrp="1"/>
          </p:cNvSpPr>
          <p:nvPr>
            <p:ph type="pic" sz="quarter" idx="33"/>
          </p:nvPr>
        </p:nvSpPr>
        <p:spPr>
          <a:xfrm>
            <a:off x="27181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129" name="Content Placeholder 13"/>
          <p:cNvSpPr>
            <a:spLocks noGrp="1"/>
          </p:cNvSpPr>
          <p:nvPr>
            <p:ph sz="quarter" idx="34" hasCustomPrompt="1"/>
          </p:nvPr>
        </p:nvSpPr>
        <p:spPr>
          <a:xfrm>
            <a:off x="773746" y="220508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30" name="Picture Placeholder 3"/>
          <p:cNvSpPr>
            <a:spLocks noGrp="1"/>
          </p:cNvSpPr>
          <p:nvPr>
            <p:ph type="pic" sz="quarter" idx="35"/>
          </p:nvPr>
        </p:nvSpPr>
        <p:spPr>
          <a:xfrm>
            <a:off x="2059801" y="2205086"/>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131" name="Content Placeholder 13"/>
          <p:cNvSpPr>
            <a:spLocks noGrp="1"/>
          </p:cNvSpPr>
          <p:nvPr>
            <p:ph sz="quarter" idx="36" hasCustomPrompt="1"/>
          </p:nvPr>
        </p:nvSpPr>
        <p:spPr>
          <a:xfrm>
            <a:off x="2563521" y="220508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32" name="Picture Placeholder 3"/>
          <p:cNvSpPr>
            <a:spLocks noGrp="1"/>
          </p:cNvSpPr>
          <p:nvPr>
            <p:ph type="pic" sz="quarter" idx="37"/>
          </p:nvPr>
        </p:nvSpPr>
        <p:spPr>
          <a:xfrm>
            <a:off x="3847789" y="220508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133" name="Content Placeholder 13"/>
          <p:cNvSpPr>
            <a:spLocks noGrp="1"/>
          </p:cNvSpPr>
          <p:nvPr>
            <p:ph sz="quarter" idx="38" hasCustomPrompt="1"/>
          </p:nvPr>
        </p:nvSpPr>
        <p:spPr>
          <a:xfrm>
            <a:off x="4353294" y="2205088"/>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4 Bar Text">
    <p:spTree>
      <p:nvGrpSpPr>
        <p:cNvPr id="1" name=""/>
        <p:cNvGrpSpPr/>
        <p:nvPr/>
      </p:nvGrpSpPr>
      <p:grpSpPr>
        <a:xfrm>
          <a:off x="0" y="0"/>
          <a:ext cx="0" cy="0"/>
          <a:chOff x="0" y="0"/>
          <a:chExt cx="0" cy="0"/>
        </a:xfrm>
      </p:grpSpPr>
      <p:sp>
        <p:nvSpPr>
          <p:cNvPr id="105520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209"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5210"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211"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212"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213"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214"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215"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216"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217"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18"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19"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20"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4 Bar Text Subtitle">
    <p:spTree>
      <p:nvGrpSpPr>
        <p:cNvPr id="1" name=""/>
        <p:cNvGrpSpPr/>
        <p:nvPr/>
      </p:nvGrpSpPr>
      <p:grpSpPr>
        <a:xfrm>
          <a:off x="0" y="0"/>
          <a:ext cx="0" cy="0"/>
          <a:chOff x="0" y="0"/>
          <a:chExt cx="0" cy="0"/>
        </a:xfrm>
      </p:grpSpPr>
      <p:sp>
        <p:nvSpPr>
          <p:cNvPr id="105563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637" name="Picture Placeholder 3"/>
          <p:cNvSpPr>
            <a:spLocks noGrp="1"/>
          </p:cNvSpPr>
          <p:nvPr>
            <p:ph type="pic" sz="quarter" idx="10"/>
          </p:nvPr>
        </p:nvSpPr>
        <p:spPr>
          <a:xfrm>
            <a:off x="431959" y="660018"/>
            <a:ext cx="115189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5638" name="Picture Placeholder 3"/>
          <p:cNvSpPr>
            <a:spLocks noGrp="1"/>
          </p:cNvSpPr>
          <p:nvPr>
            <p:ph type="pic" sz="quarter" idx="11"/>
          </p:nvPr>
        </p:nvSpPr>
        <p:spPr>
          <a:xfrm>
            <a:off x="167984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639" name="Picture Placeholder 3"/>
          <p:cNvSpPr>
            <a:spLocks noGrp="1"/>
          </p:cNvSpPr>
          <p:nvPr>
            <p:ph type="pic" sz="quarter" idx="12"/>
          </p:nvPr>
        </p:nvSpPr>
        <p:spPr>
          <a:xfrm>
            <a:off x="2927720"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640" name="Picture Placeholder 3"/>
          <p:cNvSpPr>
            <a:spLocks noGrp="1"/>
          </p:cNvSpPr>
          <p:nvPr>
            <p:ph type="pic" sz="quarter" idx="13"/>
          </p:nvPr>
        </p:nvSpPr>
        <p:spPr>
          <a:xfrm>
            <a:off x="4175601" y="660018"/>
            <a:ext cx="115189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641" name="Text Placeholder 7"/>
          <p:cNvSpPr>
            <a:spLocks noGrp="1"/>
          </p:cNvSpPr>
          <p:nvPr>
            <p:ph type="body" sz="quarter" idx="19"/>
          </p:nvPr>
        </p:nvSpPr>
        <p:spPr>
          <a:xfrm>
            <a:off x="431959" y="1133642"/>
            <a:ext cx="1153330" cy="775577"/>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642" name="Text Placeholder 7"/>
          <p:cNvSpPr>
            <a:spLocks noGrp="1"/>
          </p:cNvSpPr>
          <p:nvPr>
            <p:ph type="body" sz="quarter" idx="20"/>
          </p:nvPr>
        </p:nvSpPr>
        <p:spPr>
          <a:xfrm>
            <a:off x="1679360" y="1133642"/>
            <a:ext cx="1153330" cy="775577"/>
          </a:xfrm>
          <a:solidFill>
            <a:schemeClr val="accent3">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643" name="Text Placeholder 7"/>
          <p:cNvSpPr>
            <a:spLocks noGrp="1"/>
          </p:cNvSpPr>
          <p:nvPr>
            <p:ph type="body" sz="quarter" idx="21"/>
          </p:nvPr>
        </p:nvSpPr>
        <p:spPr>
          <a:xfrm>
            <a:off x="2926760" y="1133642"/>
            <a:ext cx="1153330" cy="775577"/>
          </a:xfrm>
          <a:solidFill>
            <a:schemeClr val="accent5">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644" name="Text Placeholder 7"/>
          <p:cNvSpPr>
            <a:spLocks noGrp="1"/>
          </p:cNvSpPr>
          <p:nvPr>
            <p:ph type="body" sz="quarter" idx="22"/>
          </p:nvPr>
        </p:nvSpPr>
        <p:spPr>
          <a:xfrm>
            <a:off x="4174161" y="1133642"/>
            <a:ext cx="1153330" cy="775577"/>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645" name="Content Placeholder 13"/>
          <p:cNvSpPr>
            <a:spLocks noGrp="1"/>
          </p:cNvSpPr>
          <p:nvPr>
            <p:ph sz="quarter" idx="18"/>
          </p:nvPr>
        </p:nvSpPr>
        <p:spPr>
          <a:xfrm>
            <a:off x="431959" y="1990119"/>
            <a:ext cx="1153330" cy="809577"/>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46" name="Content Placeholder 13"/>
          <p:cNvSpPr>
            <a:spLocks noGrp="1"/>
          </p:cNvSpPr>
          <p:nvPr>
            <p:ph sz="quarter" idx="24"/>
          </p:nvPr>
        </p:nvSpPr>
        <p:spPr>
          <a:xfrm>
            <a:off x="16793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47" name="Content Placeholder 13"/>
          <p:cNvSpPr>
            <a:spLocks noGrp="1"/>
          </p:cNvSpPr>
          <p:nvPr>
            <p:ph sz="quarter" idx="25"/>
          </p:nvPr>
        </p:nvSpPr>
        <p:spPr>
          <a:xfrm>
            <a:off x="2926760"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48" name="Content Placeholder 13"/>
          <p:cNvSpPr>
            <a:spLocks noGrp="1"/>
          </p:cNvSpPr>
          <p:nvPr>
            <p:ph sz="quarter" idx="26"/>
          </p:nvPr>
        </p:nvSpPr>
        <p:spPr>
          <a:xfrm>
            <a:off x="4174161" y="1990119"/>
            <a:ext cx="1153330" cy="809577"/>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49" name="Text Placeholder 4"/>
          <p:cNvSpPr>
            <a:spLocks noGrp="1"/>
          </p:cNvSpPr>
          <p:nvPr>
            <p:ph type="body" sz="quarter" idx="27"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hree Bar Text Subtitle">
    <p:spTree>
      <p:nvGrpSpPr>
        <p:cNvPr id="1" name=""/>
        <p:cNvGrpSpPr/>
        <p:nvPr/>
      </p:nvGrpSpPr>
      <p:grpSpPr>
        <a:xfrm>
          <a:off x="0" y="0"/>
          <a:ext cx="0" cy="0"/>
          <a:chOff x="0" y="0"/>
          <a:chExt cx="0" cy="0"/>
        </a:xfrm>
      </p:grpSpPr>
      <p:sp>
        <p:nvSpPr>
          <p:cNvPr id="105538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389"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5390"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391"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392"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393"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394"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395"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396"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397"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398" name="Text Placeholder 4"/>
          <p:cNvSpPr>
            <a:spLocks noGrp="1"/>
          </p:cNvSpPr>
          <p:nvPr>
            <p:ph type="body" sz="quarter" idx="24"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Three Bar Text">
    <p:spTree>
      <p:nvGrpSpPr>
        <p:cNvPr id="1" name=""/>
        <p:cNvGrpSpPr/>
        <p:nvPr/>
      </p:nvGrpSpPr>
      <p:grpSpPr>
        <a:xfrm>
          <a:off x="0" y="0"/>
          <a:ext cx="0" cy="0"/>
          <a:chOff x="0" y="0"/>
          <a:chExt cx="0" cy="0"/>
        </a:xfrm>
      </p:grpSpPr>
      <p:sp>
        <p:nvSpPr>
          <p:cNvPr id="105523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233" name="Picture Placeholder 3"/>
          <p:cNvSpPr>
            <a:spLocks noGrp="1"/>
          </p:cNvSpPr>
          <p:nvPr>
            <p:ph type="pic" sz="quarter" idx="10"/>
          </p:nvPr>
        </p:nvSpPr>
        <p:spPr>
          <a:xfrm>
            <a:off x="431959" y="660018"/>
            <a:ext cx="1572330" cy="124920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5234" name="Picture Placeholder 3"/>
          <p:cNvSpPr>
            <a:spLocks noGrp="1"/>
          </p:cNvSpPr>
          <p:nvPr>
            <p:ph type="pic" sz="quarter" idx="11"/>
          </p:nvPr>
        </p:nvSpPr>
        <p:spPr>
          <a:xfrm>
            <a:off x="2093560"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235" name="Picture Placeholder 3"/>
          <p:cNvSpPr>
            <a:spLocks noGrp="1"/>
          </p:cNvSpPr>
          <p:nvPr>
            <p:ph type="pic" sz="quarter" idx="12"/>
          </p:nvPr>
        </p:nvSpPr>
        <p:spPr>
          <a:xfrm>
            <a:off x="3755161" y="660018"/>
            <a:ext cx="1572330"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236" name="Text Placeholder 7"/>
          <p:cNvSpPr>
            <a:spLocks noGrp="1"/>
          </p:cNvSpPr>
          <p:nvPr>
            <p:ph type="body" sz="quarter" idx="21"/>
          </p:nvPr>
        </p:nvSpPr>
        <p:spPr>
          <a:xfrm>
            <a:off x="431959" y="1287530"/>
            <a:ext cx="1572330" cy="621688"/>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237" name="Text Placeholder 7"/>
          <p:cNvSpPr>
            <a:spLocks noGrp="1"/>
          </p:cNvSpPr>
          <p:nvPr>
            <p:ph type="body" sz="quarter" idx="22"/>
          </p:nvPr>
        </p:nvSpPr>
        <p:spPr>
          <a:xfrm>
            <a:off x="2093560" y="1287530"/>
            <a:ext cx="1572330" cy="621688"/>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238" name="Text Placeholder 7"/>
          <p:cNvSpPr>
            <a:spLocks noGrp="1"/>
          </p:cNvSpPr>
          <p:nvPr>
            <p:ph type="body" sz="quarter" idx="23"/>
          </p:nvPr>
        </p:nvSpPr>
        <p:spPr>
          <a:xfrm>
            <a:off x="3755161" y="1287530"/>
            <a:ext cx="1572330" cy="621688"/>
          </a:xfrm>
          <a:solidFill>
            <a:schemeClr val="bg2">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239" name="Content Placeholder 13"/>
          <p:cNvSpPr>
            <a:spLocks noGrp="1"/>
          </p:cNvSpPr>
          <p:nvPr>
            <p:ph sz="quarter" idx="18"/>
          </p:nvPr>
        </p:nvSpPr>
        <p:spPr>
          <a:xfrm>
            <a:off x="431959"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40" name="Content Placeholder 13"/>
          <p:cNvSpPr>
            <a:spLocks noGrp="1"/>
          </p:cNvSpPr>
          <p:nvPr>
            <p:ph sz="quarter" idx="19"/>
          </p:nvPr>
        </p:nvSpPr>
        <p:spPr>
          <a:xfrm>
            <a:off x="2093560"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241" name="Content Placeholder 13"/>
          <p:cNvSpPr>
            <a:spLocks noGrp="1"/>
          </p:cNvSpPr>
          <p:nvPr>
            <p:ph sz="quarter" idx="20"/>
          </p:nvPr>
        </p:nvSpPr>
        <p:spPr>
          <a:xfrm>
            <a:off x="3755161" y="1990119"/>
            <a:ext cx="1572330" cy="827121"/>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Two Bar Text">
    <p:spTree>
      <p:nvGrpSpPr>
        <p:cNvPr id="1" name=""/>
        <p:cNvGrpSpPr/>
        <p:nvPr/>
      </p:nvGrpSpPr>
      <p:grpSpPr>
        <a:xfrm>
          <a:off x="0" y="0"/>
          <a:ext cx="0" cy="0"/>
          <a:chOff x="0" y="0"/>
          <a:chExt cx="0" cy="0"/>
        </a:xfrm>
      </p:grpSpPr>
      <p:sp>
        <p:nvSpPr>
          <p:cNvPr id="1055569"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570"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71"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572"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573"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574"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575"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Two Bar Text Subtitle">
    <p:spTree>
      <p:nvGrpSpPr>
        <p:cNvPr id="1" name=""/>
        <p:cNvGrpSpPr/>
        <p:nvPr/>
      </p:nvGrpSpPr>
      <p:grpSpPr>
        <a:xfrm>
          <a:off x="0" y="0"/>
          <a:ext cx="0" cy="0"/>
          <a:chOff x="0" y="0"/>
          <a:chExt cx="0" cy="0"/>
        </a:xfrm>
      </p:grpSpPr>
      <p:sp>
        <p:nvSpPr>
          <p:cNvPr id="105538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381" name="Picture Placeholder 3"/>
          <p:cNvSpPr>
            <a:spLocks noGrp="1"/>
          </p:cNvSpPr>
          <p:nvPr>
            <p:ph type="pic" sz="quarter" idx="10"/>
          </p:nvPr>
        </p:nvSpPr>
        <p:spPr>
          <a:xfrm>
            <a:off x="431959"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382" name="Picture Placeholder 3"/>
          <p:cNvSpPr>
            <a:spLocks noGrp="1"/>
          </p:cNvSpPr>
          <p:nvPr>
            <p:ph type="pic" sz="quarter" idx="11"/>
          </p:nvPr>
        </p:nvSpPr>
        <p:spPr>
          <a:xfrm>
            <a:off x="2925081" y="660018"/>
            <a:ext cx="2402411" cy="124920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5383" name="Text Placeholder 7"/>
          <p:cNvSpPr>
            <a:spLocks noGrp="1"/>
          </p:cNvSpPr>
          <p:nvPr>
            <p:ph type="body" sz="quarter" idx="21"/>
          </p:nvPr>
        </p:nvSpPr>
        <p:spPr>
          <a:xfrm>
            <a:off x="431961" y="1441419"/>
            <a:ext cx="2401691" cy="467800"/>
          </a:xfrm>
          <a:solidFill>
            <a:schemeClr val="accent1">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384" name="Text Placeholder 7"/>
          <p:cNvSpPr>
            <a:spLocks noGrp="1"/>
          </p:cNvSpPr>
          <p:nvPr>
            <p:ph type="body" sz="quarter" idx="22"/>
          </p:nvPr>
        </p:nvSpPr>
        <p:spPr>
          <a:xfrm>
            <a:off x="2925802" y="1441419"/>
            <a:ext cx="2401691" cy="467800"/>
          </a:xfrm>
          <a:solidFill>
            <a:schemeClr val="accent4">
              <a:alpha val="80000"/>
            </a:schemeClr>
          </a:solidFill>
        </p:spPr>
        <p:txBody>
          <a:bodyPr lIns="182862" tIns="91430" rIns="182862" bIns="91430" anchor="b" anchorCtr="0">
            <a:spAutoFit/>
          </a:bodyPr>
          <a:lstStyle>
            <a:lvl1pPr marL="0" indent="0">
              <a:buNone/>
              <a:defRPr sz="1000">
                <a:solidFill>
                  <a:srgbClr val="FFFFFF"/>
                </a:solidFill>
              </a:defRPr>
            </a:lvl1pPr>
            <a:lvl2pPr marL="0" indent="0">
              <a:buFont typeface="Arial" panose="020B0604020202020204" pitchFamily="34" charset="0"/>
              <a:buNone/>
              <a:defRPr sz="700">
                <a:solidFill>
                  <a:srgbClr val="FFFFFF"/>
                </a:solidFill>
              </a:defRPr>
            </a:lvl2pPr>
            <a:lvl3pPr marL="161968" indent="-80984">
              <a:defRPr sz="700">
                <a:solidFill>
                  <a:srgbClr val="FFFFFF"/>
                </a:solidFill>
              </a:defRPr>
            </a:lvl3pPr>
            <a:lvl4pPr marL="242953" indent="-80984">
              <a:defRPr sz="700">
                <a:solidFill>
                  <a:srgbClr val="FFFFFF"/>
                </a:solidFill>
              </a:defRPr>
            </a:lvl4pPr>
            <a:lvl5pPr marL="350934" indent="-107979">
              <a:defRPr sz="700">
                <a:solidFill>
                  <a:srgbClr val="FFFFFF"/>
                </a:solidFill>
              </a:defRPr>
            </a:lvl5pPr>
          </a:lstStyle>
          <a:p>
            <a:pPr lvl="0"/>
            <a:r>
              <a:rPr lang="en-US" dirty="0" smtClean="0"/>
              <a:t>Click to edit Master text styles</a:t>
            </a:r>
          </a:p>
          <a:p>
            <a:pPr lvl="1"/>
            <a:r>
              <a:rPr lang="en-US" dirty="0" smtClean="0"/>
              <a:t>Second level</a:t>
            </a:r>
          </a:p>
        </p:txBody>
      </p:sp>
      <p:sp>
        <p:nvSpPr>
          <p:cNvPr id="1055385" name="Content Placeholder 13"/>
          <p:cNvSpPr>
            <a:spLocks noGrp="1"/>
          </p:cNvSpPr>
          <p:nvPr>
            <p:ph sz="quarter" idx="18"/>
          </p:nvPr>
        </p:nvSpPr>
        <p:spPr>
          <a:xfrm>
            <a:off x="431961"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386" name="Content Placeholder 13"/>
          <p:cNvSpPr>
            <a:spLocks noGrp="1"/>
          </p:cNvSpPr>
          <p:nvPr>
            <p:ph sz="quarter" idx="19"/>
          </p:nvPr>
        </p:nvSpPr>
        <p:spPr>
          <a:xfrm>
            <a:off x="2925802" y="1990119"/>
            <a:ext cx="2401691" cy="804620"/>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387" name="Text Placeholder 4"/>
          <p:cNvSpPr>
            <a:spLocks noGrp="1"/>
          </p:cNvSpPr>
          <p:nvPr>
            <p:ph type="body" sz="quarter" idx="23"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12 team">
    <p:spTree>
      <p:nvGrpSpPr>
        <p:cNvPr id="1" name=""/>
        <p:cNvGrpSpPr/>
        <p:nvPr/>
      </p:nvGrpSpPr>
      <p:grpSpPr>
        <a:xfrm>
          <a:off x="0" y="0"/>
          <a:ext cx="0" cy="0"/>
          <a:chOff x="0" y="0"/>
          <a:chExt cx="0" cy="0"/>
        </a:xfrm>
      </p:grpSpPr>
      <p:sp>
        <p:nvSpPr>
          <p:cNvPr id="105558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587"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588"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589"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590"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591"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592"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593"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5594"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595"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596"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597"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598"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599"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600"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601"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5602"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603"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604"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605"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606"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607"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608"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609"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5610"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12 team subtitle">
    <p:spTree>
      <p:nvGrpSpPr>
        <p:cNvPr id="1" name=""/>
        <p:cNvGrpSpPr/>
        <p:nvPr/>
      </p:nvGrpSpPr>
      <p:grpSpPr>
        <a:xfrm>
          <a:off x="0" y="0"/>
          <a:ext cx="0" cy="0"/>
          <a:chOff x="0" y="0"/>
          <a:chExt cx="0" cy="0"/>
        </a:xfrm>
      </p:grpSpPr>
      <p:sp>
        <p:nvSpPr>
          <p:cNvPr id="105534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346"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347" name="Content Placeholder 13"/>
          <p:cNvSpPr>
            <a:spLocks noGrp="1"/>
          </p:cNvSpPr>
          <p:nvPr>
            <p:ph sz="quarter" idx="18" hasCustomPrompt="1"/>
          </p:nvPr>
        </p:nvSpPr>
        <p:spPr>
          <a:xfrm>
            <a:off x="77374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348" name="Picture Placeholder 3"/>
          <p:cNvSpPr>
            <a:spLocks noGrp="1"/>
          </p:cNvSpPr>
          <p:nvPr>
            <p:ph type="pic" sz="quarter" idx="19"/>
          </p:nvPr>
        </p:nvSpPr>
        <p:spPr>
          <a:xfrm>
            <a:off x="164569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349" name="Content Placeholder 13"/>
          <p:cNvSpPr>
            <a:spLocks noGrp="1"/>
          </p:cNvSpPr>
          <p:nvPr>
            <p:ph sz="quarter" idx="20" hasCustomPrompt="1"/>
          </p:nvPr>
        </p:nvSpPr>
        <p:spPr>
          <a:xfrm>
            <a:off x="214762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350" name="Picture Placeholder 3"/>
          <p:cNvSpPr>
            <a:spLocks noGrp="1"/>
          </p:cNvSpPr>
          <p:nvPr>
            <p:ph type="pic" sz="quarter" idx="21"/>
          </p:nvPr>
        </p:nvSpPr>
        <p:spPr>
          <a:xfrm>
            <a:off x="3019570"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351" name="Content Placeholder 13"/>
          <p:cNvSpPr>
            <a:spLocks noGrp="1"/>
          </p:cNvSpPr>
          <p:nvPr>
            <p:ph sz="quarter" idx="22" hasCustomPrompt="1"/>
          </p:nvPr>
        </p:nvSpPr>
        <p:spPr>
          <a:xfrm>
            <a:off x="3521504"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352" name="Picture Placeholder 3"/>
          <p:cNvSpPr>
            <a:spLocks noGrp="1"/>
          </p:cNvSpPr>
          <p:nvPr>
            <p:ph type="pic" sz="quarter" idx="23"/>
          </p:nvPr>
        </p:nvSpPr>
        <p:spPr>
          <a:xfrm>
            <a:off x="439344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5353" name="Content Placeholder 13"/>
          <p:cNvSpPr>
            <a:spLocks noGrp="1"/>
          </p:cNvSpPr>
          <p:nvPr>
            <p:ph sz="quarter" idx="24" hasCustomPrompt="1"/>
          </p:nvPr>
        </p:nvSpPr>
        <p:spPr>
          <a:xfrm>
            <a:off x="4895383" y="774726"/>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354"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355" name="Content Placeholder 13"/>
          <p:cNvSpPr>
            <a:spLocks noGrp="1"/>
          </p:cNvSpPr>
          <p:nvPr>
            <p:ph sz="quarter" idx="26" hasCustomPrompt="1"/>
          </p:nvPr>
        </p:nvSpPr>
        <p:spPr>
          <a:xfrm>
            <a:off x="77374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356" name="Picture Placeholder 3"/>
          <p:cNvSpPr>
            <a:spLocks noGrp="1"/>
          </p:cNvSpPr>
          <p:nvPr>
            <p:ph type="pic" sz="quarter" idx="27"/>
          </p:nvPr>
        </p:nvSpPr>
        <p:spPr>
          <a:xfrm>
            <a:off x="164569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357" name="Content Placeholder 13"/>
          <p:cNvSpPr>
            <a:spLocks noGrp="1"/>
          </p:cNvSpPr>
          <p:nvPr>
            <p:ph sz="quarter" idx="28" hasCustomPrompt="1"/>
          </p:nvPr>
        </p:nvSpPr>
        <p:spPr>
          <a:xfrm>
            <a:off x="214762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358" name="Picture Placeholder 3"/>
          <p:cNvSpPr>
            <a:spLocks noGrp="1"/>
          </p:cNvSpPr>
          <p:nvPr>
            <p:ph type="pic" sz="quarter" idx="29"/>
          </p:nvPr>
        </p:nvSpPr>
        <p:spPr>
          <a:xfrm>
            <a:off x="3019570"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359" name="Content Placeholder 13"/>
          <p:cNvSpPr>
            <a:spLocks noGrp="1"/>
          </p:cNvSpPr>
          <p:nvPr>
            <p:ph sz="quarter" idx="30" hasCustomPrompt="1"/>
          </p:nvPr>
        </p:nvSpPr>
        <p:spPr>
          <a:xfrm>
            <a:off x="3521504"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360" name="Picture Placeholder 3"/>
          <p:cNvSpPr>
            <a:spLocks noGrp="1"/>
          </p:cNvSpPr>
          <p:nvPr>
            <p:ph type="pic" sz="quarter" idx="31"/>
          </p:nvPr>
        </p:nvSpPr>
        <p:spPr>
          <a:xfrm>
            <a:off x="439344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5361" name="Content Placeholder 13"/>
          <p:cNvSpPr>
            <a:spLocks noGrp="1"/>
          </p:cNvSpPr>
          <p:nvPr>
            <p:ph sz="quarter" idx="32" hasCustomPrompt="1"/>
          </p:nvPr>
        </p:nvSpPr>
        <p:spPr>
          <a:xfrm>
            <a:off x="4895383" y="148990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362"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363" name="Content Placeholder 13"/>
          <p:cNvSpPr>
            <a:spLocks noGrp="1"/>
          </p:cNvSpPr>
          <p:nvPr>
            <p:ph sz="quarter" idx="34" hasCustomPrompt="1"/>
          </p:nvPr>
        </p:nvSpPr>
        <p:spPr>
          <a:xfrm>
            <a:off x="77374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364" name="Picture Placeholder 3"/>
          <p:cNvSpPr>
            <a:spLocks noGrp="1"/>
          </p:cNvSpPr>
          <p:nvPr>
            <p:ph type="pic" sz="quarter" idx="35"/>
          </p:nvPr>
        </p:nvSpPr>
        <p:spPr>
          <a:xfrm>
            <a:off x="164569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365" name="Content Placeholder 13"/>
          <p:cNvSpPr>
            <a:spLocks noGrp="1"/>
          </p:cNvSpPr>
          <p:nvPr>
            <p:ph sz="quarter" idx="36" hasCustomPrompt="1"/>
          </p:nvPr>
        </p:nvSpPr>
        <p:spPr>
          <a:xfrm>
            <a:off x="214762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366" name="Picture Placeholder 3"/>
          <p:cNvSpPr>
            <a:spLocks noGrp="1"/>
          </p:cNvSpPr>
          <p:nvPr>
            <p:ph type="pic" sz="quarter" idx="37"/>
          </p:nvPr>
        </p:nvSpPr>
        <p:spPr>
          <a:xfrm>
            <a:off x="3019570"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367" name="Content Placeholder 13"/>
          <p:cNvSpPr>
            <a:spLocks noGrp="1"/>
          </p:cNvSpPr>
          <p:nvPr>
            <p:ph sz="quarter" idx="38" hasCustomPrompt="1"/>
          </p:nvPr>
        </p:nvSpPr>
        <p:spPr>
          <a:xfrm>
            <a:off x="3521504"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368" name="Picture Placeholder 3"/>
          <p:cNvSpPr>
            <a:spLocks noGrp="1"/>
          </p:cNvSpPr>
          <p:nvPr>
            <p:ph type="pic" sz="quarter" idx="39"/>
          </p:nvPr>
        </p:nvSpPr>
        <p:spPr>
          <a:xfrm>
            <a:off x="439344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bg2"/>
            </a:outerShdw>
          </a:effectLst>
        </p:spPr>
        <p:txBody>
          <a:bodyPr anchor="ctr" anchorCtr="0">
            <a:normAutofit/>
          </a:bodyPr>
          <a:lstStyle>
            <a:lvl1pPr marL="0" indent="0" algn="ctr">
              <a:buNone/>
              <a:defRPr sz="500"/>
            </a:lvl1pPr>
          </a:lstStyle>
          <a:p>
            <a:endParaRPr lang="en-US" dirty="0"/>
          </a:p>
        </p:txBody>
      </p:sp>
      <p:sp>
        <p:nvSpPr>
          <p:cNvPr id="1055369" name="Content Placeholder 13"/>
          <p:cNvSpPr>
            <a:spLocks noGrp="1"/>
          </p:cNvSpPr>
          <p:nvPr>
            <p:ph sz="quarter" idx="40" hasCustomPrompt="1"/>
          </p:nvPr>
        </p:nvSpPr>
        <p:spPr>
          <a:xfrm>
            <a:off x="4895383" y="2205087"/>
            <a:ext cx="651542"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370"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9 Team Subtitle">
    <p:spTree>
      <p:nvGrpSpPr>
        <p:cNvPr id="1" name=""/>
        <p:cNvGrpSpPr/>
        <p:nvPr/>
      </p:nvGrpSpPr>
      <p:grpSpPr>
        <a:xfrm>
          <a:off x="0" y="0"/>
          <a:ext cx="0" cy="0"/>
          <a:chOff x="0" y="0"/>
          <a:chExt cx="0" cy="0"/>
        </a:xfrm>
      </p:grpSpPr>
      <p:sp>
        <p:nvSpPr>
          <p:cNvPr id="1055268"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269"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270"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271"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272"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273"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274"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275"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276"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277"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278"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279"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280"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281"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282"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283"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284"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285"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286"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287"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9 Team ">
    <p:spTree>
      <p:nvGrpSpPr>
        <p:cNvPr id="1" name=""/>
        <p:cNvGrpSpPr/>
        <p:nvPr/>
      </p:nvGrpSpPr>
      <p:grpSpPr>
        <a:xfrm>
          <a:off x="0" y="0"/>
          <a:ext cx="0" cy="0"/>
          <a:chOff x="0" y="0"/>
          <a:chExt cx="0" cy="0"/>
        </a:xfrm>
      </p:grpSpPr>
      <p:sp>
        <p:nvSpPr>
          <p:cNvPr id="1055485"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486"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487" name="Content Placeholder 13"/>
          <p:cNvSpPr>
            <a:spLocks noGrp="1"/>
          </p:cNvSpPr>
          <p:nvPr>
            <p:ph sz="quarter" idx="18" hasCustomPrompt="1"/>
          </p:nvPr>
        </p:nvSpPr>
        <p:spPr>
          <a:xfrm>
            <a:off x="773746"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488"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489" name="Content Placeholder 13"/>
          <p:cNvSpPr>
            <a:spLocks noGrp="1"/>
          </p:cNvSpPr>
          <p:nvPr>
            <p:ph sz="quarter" idx="20" hasCustomPrompt="1"/>
          </p:nvPr>
        </p:nvSpPr>
        <p:spPr>
          <a:xfrm>
            <a:off x="2563519"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490"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491" name="Content Placeholder 13"/>
          <p:cNvSpPr>
            <a:spLocks noGrp="1"/>
          </p:cNvSpPr>
          <p:nvPr>
            <p:ph sz="quarter" idx="22" hasCustomPrompt="1"/>
          </p:nvPr>
        </p:nvSpPr>
        <p:spPr>
          <a:xfrm>
            <a:off x="4353292" y="774726"/>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492" name="Picture Placeholder 3"/>
          <p:cNvSpPr>
            <a:spLocks noGrp="1"/>
          </p:cNvSpPr>
          <p:nvPr>
            <p:ph type="pic" sz="quarter" idx="25"/>
          </p:nvPr>
        </p:nvSpPr>
        <p:spPr>
          <a:xfrm>
            <a:off x="271811"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493" name="Content Placeholder 13"/>
          <p:cNvSpPr>
            <a:spLocks noGrp="1"/>
          </p:cNvSpPr>
          <p:nvPr>
            <p:ph sz="quarter" idx="26" hasCustomPrompt="1"/>
          </p:nvPr>
        </p:nvSpPr>
        <p:spPr>
          <a:xfrm>
            <a:off x="773746"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494" name="Picture Placeholder 3"/>
          <p:cNvSpPr>
            <a:spLocks noGrp="1"/>
          </p:cNvSpPr>
          <p:nvPr>
            <p:ph type="pic" sz="quarter" idx="27"/>
          </p:nvPr>
        </p:nvSpPr>
        <p:spPr>
          <a:xfrm>
            <a:off x="2059799" y="148990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495" name="Content Placeholder 13"/>
          <p:cNvSpPr>
            <a:spLocks noGrp="1"/>
          </p:cNvSpPr>
          <p:nvPr>
            <p:ph sz="quarter" idx="28" hasCustomPrompt="1"/>
          </p:nvPr>
        </p:nvSpPr>
        <p:spPr>
          <a:xfrm>
            <a:off x="2563519"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496" name="Picture Placeholder 3"/>
          <p:cNvSpPr>
            <a:spLocks noGrp="1"/>
          </p:cNvSpPr>
          <p:nvPr>
            <p:ph type="pic" sz="quarter" idx="29"/>
          </p:nvPr>
        </p:nvSpPr>
        <p:spPr>
          <a:xfrm>
            <a:off x="3847789" y="148990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497" name="Content Placeholder 13"/>
          <p:cNvSpPr>
            <a:spLocks noGrp="1"/>
          </p:cNvSpPr>
          <p:nvPr>
            <p:ph sz="quarter" idx="30" hasCustomPrompt="1"/>
          </p:nvPr>
        </p:nvSpPr>
        <p:spPr>
          <a:xfrm>
            <a:off x="4353292" y="148990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498" name="Picture Placeholder 3"/>
          <p:cNvSpPr>
            <a:spLocks noGrp="1"/>
          </p:cNvSpPr>
          <p:nvPr>
            <p:ph type="pic" sz="quarter" idx="33"/>
          </p:nvPr>
        </p:nvSpPr>
        <p:spPr>
          <a:xfrm>
            <a:off x="271811"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499" name="Content Placeholder 13"/>
          <p:cNvSpPr>
            <a:spLocks noGrp="1"/>
          </p:cNvSpPr>
          <p:nvPr>
            <p:ph sz="quarter" idx="34" hasCustomPrompt="1"/>
          </p:nvPr>
        </p:nvSpPr>
        <p:spPr>
          <a:xfrm>
            <a:off x="773746"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500" name="Picture Placeholder 3"/>
          <p:cNvSpPr>
            <a:spLocks noGrp="1"/>
          </p:cNvSpPr>
          <p:nvPr>
            <p:ph type="pic" sz="quarter" idx="35"/>
          </p:nvPr>
        </p:nvSpPr>
        <p:spPr>
          <a:xfrm>
            <a:off x="2059799" y="2205086"/>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501" name="Content Placeholder 13"/>
          <p:cNvSpPr>
            <a:spLocks noGrp="1"/>
          </p:cNvSpPr>
          <p:nvPr>
            <p:ph sz="quarter" idx="36" hasCustomPrompt="1"/>
          </p:nvPr>
        </p:nvSpPr>
        <p:spPr>
          <a:xfrm>
            <a:off x="2563519"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502" name="Picture Placeholder 3"/>
          <p:cNvSpPr>
            <a:spLocks noGrp="1"/>
          </p:cNvSpPr>
          <p:nvPr>
            <p:ph type="pic" sz="quarter" idx="37"/>
          </p:nvPr>
        </p:nvSpPr>
        <p:spPr>
          <a:xfrm>
            <a:off x="3847789" y="220508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503" name="Content Placeholder 13"/>
          <p:cNvSpPr>
            <a:spLocks noGrp="1"/>
          </p:cNvSpPr>
          <p:nvPr>
            <p:ph sz="quarter" idx="38" hasCustomPrompt="1"/>
          </p:nvPr>
        </p:nvSpPr>
        <p:spPr>
          <a:xfrm>
            <a:off x="4353292" y="2205087"/>
            <a:ext cx="1093317" cy="462253"/>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1052035" name="Title 1"/>
          <p:cNvSpPr>
            <a:spLocks noGrp="1"/>
          </p:cNvSpPr>
          <p:nvPr>
            <p:ph type="title"/>
          </p:nvPr>
        </p:nvSpPr>
        <p:spPr>
          <a:xfrm>
            <a:off x="431962" y="132269"/>
            <a:ext cx="4895533" cy="386260"/>
          </a:xfrm>
        </p:spPr>
        <p:txBody>
          <a:bodyPr/>
          <a:lstStyle/>
          <a:p>
            <a:r>
              <a:rPr lang="en-US"/>
              <a:t>Click to edit Master title style</a:t>
            </a:r>
          </a:p>
        </p:txBody>
      </p:sp>
      <p:sp>
        <p:nvSpPr>
          <p:cNvPr id="1052036"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037" name="Content Placeholder 13"/>
          <p:cNvSpPr>
            <a:spLocks noGrp="1"/>
          </p:cNvSpPr>
          <p:nvPr>
            <p:ph sz="quarter" idx="18" hasCustomPrompt="1"/>
          </p:nvPr>
        </p:nvSpPr>
        <p:spPr>
          <a:xfrm>
            <a:off x="773746" y="774727"/>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038" name="Picture Placeholder 3"/>
          <p:cNvSpPr>
            <a:spLocks noGrp="1"/>
          </p:cNvSpPr>
          <p:nvPr>
            <p:ph type="pic" sz="quarter" idx="19"/>
          </p:nvPr>
        </p:nvSpPr>
        <p:spPr>
          <a:xfrm>
            <a:off x="205980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039" name="Content Placeholder 13"/>
          <p:cNvSpPr>
            <a:spLocks noGrp="1"/>
          </p:cNvSpPr>
          <p:nvPr>
            <p:ph sz="quarter" idx="20" hasCustomPrompt="1"/>
          </p:nvPr>
        </p:nvSpPr>
        <p:spPr>
          <a:xfrm>
            <a:off x="2563521" y="774727"/>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040"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041" name="Content Placeholder 13"/>
          <p:cNvSpPr>
            <a:spLocks noGrp="1"/>
          </p:cNvSpPr>
          <p:nvPr>
            <p:ph sz="quarter" idx="22" hasCustomPrompt="1"/>
          </p:nvPr>
        </p:nvSpPr>
        <p:spPr>
          <a:xfrm>
            <a:off x="4353294" y="774727"/>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042"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043" name="Content Placeholder 13"/>
          <p:cNvSpPr>
            <a:spLocks noGrp="1"/>
          </p:cNvSpPr>
          <p:nvPr>
            <p:ph sz="quarter" idx="26" hasCustomPrompt="1"/>
          </p:nvPr>
        </p:nvSpPr>
        <p:spPr>
          <a:xfrm>
            <a:off x="773746" y="1836230"/>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044" name="Picture Placeholder 3"/>
          <p:cNvSpPr>
            <a:spLocks noGrp="1"/>
          </p:cNvSpPr>
          <p:nvPr>
            <p:ph type="pic" sz="quarter" idx="27"/>
          </p:nvPr>
        </p:nvSpPr>
        <p:spPr>
          <a:xfrm>
            <a:off x="205980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045" name="Content Placeholder 13"/>
          <p:cNvSpPr>
            <a:spLocks noGrp="1"/>
          </p:cNvSpPr>
          <p:nvPr>
            <p:ph sz="quarter" idx="28" hasCustomPrompt="1"/>
          </p:nvPr>
        </p:nvSpPr>
        <p:spPr>
          <a:xfrm>
            <a:off x="2563521" y="1836230"/>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046"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047" name="Content Placeholder 13"/>
          <p:cNvSpPr>
            <a:spLocks noGrp="1"/>
          </p:cNvSpPr>
          <p:nvPr>
            <p:ph sz="quarter" idx="30" hasCustomPrompt="1"/>
          </p:nvPr>
        </p:nvSpPr>
        <p:spPr>
          <a:xfrm>
            <a:off x="4353294" y="1836230"/>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048" name="Text Placeholder 4"/>
          <p:cNvSpPr>
            <a:spLocks noGrp="1"/>
          </p:cNvSpPr>
          <p:nvPr>
            <p:ph type="body" sz="quarter" idx="41"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6 Team Subtitle">
    <p:spTree>
      <p:nvGrpSpPr>
        <p:cNvPr id="1" name=""/>
        <p:cNvGrpSpPr/>
        <p:nvPr/>
      </p:nvGrpSpPr>
      <p:grpSpPr>
        <a:xfrm>
          <a:off x="0" y="0"/>
          <a:ext cx="0" cy="0"/>
          <a:chOff x="0" y="0"/>
          <a:chExt cx="0" cy="0"/>
        </a:xfrm>
      </p:grpSpPr>
      <p:sp>
        <p:nvSpPr>
          <p:cNvPr id="105561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612"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613"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614"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615"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616"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617"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618"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619"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620"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621"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622"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623"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624"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1055472"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473" name="Picture Placeholder 3"/>
          <p:cNvSpPr>
            <a:spLocks noGrp="1"/>
          </p:cNvSpPr>
          <p:nvPr>
            <p:ph type="pic" sz="quarter" idx="10"/>
          </p:nvPr>
        </p:nvSpPr>
        <p:spPr>
          <a:xfrm>
            <a:off x="271811"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474" name="Content Placeholder 13"/>
          <p:cNvSpPr>
            <a:spLocks noGrp="1"/>
          </p:cNvSpPr>
          <p:nvPr>
            <p:ph sz="quarter" idx="18" hasCustomPrompt="1"/>
          </p:nvPr>
        </p:nvSpPr>
        <p:spPr>
          <a:xfrm>
            <a:off x="773746"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475" name="Picture Placeholder 3"/>
          <p:cNvSpPr>
            <a:spLocks noGrp="1"/>
          </p:cNvSpPr>
          <p:nvPr>
            <p:ph type="pic" sz="quarter" idx="19"/>
          </p:nvPr>
        </p:nvSpPr>
        <p:spPr>
          <a:xfrm>
            <a:off x="2059799" y="774725"/>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476" name="Content Placeholder 13"/>
          <p:cNvSpPr>
            <a:spLocks noGrp="1"/>
          </p:cNvSpPr>
          <p:nvPr>
            <p:ph sz="quarter" idx="20" hasCustomPrompt="1"/>
          </p:nvPr>
        </p:nvSpPr>
        <p:spPr>
          <a:xfrm>
            <a:off x="2563519"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477" name="Picture Placeholder 3"/>
          <p:cNvSpPr>
            <a:spLocks noGrp="1"/>
          </p:cNvSpPr>
          <p:nvPr>
            <p:ph type="pic" sz="quarter" idx="21"/>
          </p:nvPr>
        </p:nvSpPr>
        <p:spPr>
          <a:xfrm>
            <a:off x="3847789" y="774724"/>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478" name="Content Placeholder 13"/>
          <p:cNvSpPr>
            <a:spLocks noGrp="1"/>
          </p:cNvSpPr>
          <p:nvPr>
            <p:ph sz="quarter" idx="22" hasCustomPrompt="1"/>
          </p:nvPr>
        </p:nvSpPr>
        <p:spPr>
          <a:xfrm>
            <a:off x="4353292" y="774726"/>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479" name="Picture Placeholder 3"/>
          <p:cNvSpPr>
            <a:spLocks noGrp="1"/>
          </p:cNvSpPr>
          <p:nvPr>
            <p:ph type="pic" sz="quarter" idx="25"/>
          </p:nvPr>
        </p:nvSpPr>
        <p:spPr>
          <a:xfrm>
            <a:off x="271811"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480" name="Content Placeholder 13"/>
          <p:cNvSpPr>
            <a:spLocks noGrp="1"/>
          </p:cNvSpPr>
          <p:nvPr>
            <p:ph sz="quarter" idx="26" hasCustomPrompt="1"/>
          </p:nvPr>
        </p:nvSpPr>
        <p:spPr>
          <a:xfrm>
            <a:off x="773746"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481" name="Picture Placeholder 3"/>
          <p:cNvSpPr>
            <a:spLocks noGrp="1"/>
          </p:cNvSpPr>
          <p:nvPr>
            <p:ph type="pic" sz="quarter" idx="27"/>
          </p:nvPr>
        </p:nvSpPr>
        <p:spPr>
          <a:xfrm>
            <a:off x="2059799" y="1836228"/>
            <a:ext cx="431959" cy="432012"/>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482" name="Content Placeholder 13"/>
          <p:cNvSpPr>
            <a:spLocks noGrp="1"/>
          </p:cNvSpPr>
          <p:nvPr>
            <p:ph sz="quarter" idx="28" hasCustomPrompt="1"/>
          </p:nvPr>
        </p:nvSpPr>
        <p:spPr>
          <a:xfrm>
            <a:off x="2563519"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483" name="Picture Placeholder 3"/>
          <p:cNvSpPr>
            <a:spLocks noGrp="1"/>
          </p:cNvSpPr>
          <p:nvPr>
            <p:ph type="pic" sz="quarter" idx="29"/>
          </p:nvPr>
        </p:nvSpPr>
        <p:spPr>
          <a:xfrm>
            <a:off x="3847789" y="1836227"/>
            <a:ext cx="431959" cy="432012"/>
          </a:xfr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484" name="Content Placeholder 13"/>
          <p:cNvSpPr>
            <a:spLocks noGrp="1"/>
          </p:cNvSpPr>
          <p:nvPr>
            <p:ph sz="quarter" idx="30" hasCustomPrompt="1"/>
          </p:nvPr>
        </p:nvSpPr>
        <p:spPr>
          <a:xfrm>
            <a:off x="4353292" y="1836229"/>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105517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178"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179"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180"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181"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182"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183"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184"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185"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186"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105519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197" name="Picture Placeholder 3"/>
          <p:cNvSpPr>
            <a:spLocks noGrp="1"/>
          </p:cNvSpPr>
          <p:nvPr>
            <p:ph type="pic" sz="quarter" idx="10"/>
          </p:nvPr>
        </p:nvSpPr>
        <p:spPr>
          <a:xfrm>
            <a:off x="271810"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198" name="Content Placeholder 13"/>
          <p:cNvSpPr>
            <a:spLocks noGrp="1"/>
          </p:cNvSpPr>
          <p:nvPr>
            <p:ph sz="quarter" idx="18" hasCustomPrompt="1"/>
          </p:nvPr>
        </p:nvSpPr>
        <p:spPr>
          <a:xfrm>
            <a:off x="1084327"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199" name="Picture Placeholder 3"/>
          <p:cNvSpPr>
            <a:spLocks noGrp="1"/>
          </p:cNvSpPr>
          <p:nvPr>
            <p:ph type="pic" sz="quarter" idx="19"/>
          </p:nvPr>
        </p:nvSpPr>
        <p:spPr>
          <a:xfrm>
            <a:off x="2966553" y="774725"/>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200" name="Content Placeholder 13"/>
          <p:cNvSpPr>
            <a:spLocks noGrp="1"/>
          </p:cNvSpPr>
          <p:nvPr>
            <p:ph sz="quarter" idx="20" hasCustomPrompt="1"/>
          </p:nvPr>
        </p:nvSpPr>
        <p:spPr>
          <a:xfrm>
            <a:off x="3780854" y="774726"/>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201" name="Picture Placeholder 3"/>
          <p:cNvSpPr>
            <a:spLocks noGrp="1"/>
          </p:cNvSpPr>
          <p:nvPr>
            <p:ph type="pic" sz="quarter" idx="25"/>
          </p:nvPr>
        </p:nvSpPr>
        <p:spPr>
          <a:xfrm>
            <a:off x="271810"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202" name="Content Placeholder 13"/>
          <p:cNvSpPr>
            <a:spLocks noGrp="1"/>
          </p:cNvSpPr>
          <p:nvPr>
            <p:ph sz="quarter" idx="26" hasCustomPrompt="1"/>
          </p:nvPr>
        </p:nvSpPr>
        <p:spPr>
          <a:xfrm>
            <a:off x="1084327"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203" name="Picture Placeholder 3"/>
          <p:cNvSpPr>
            <a:spLocks noGrp="1"/>
          </p:cNvSpPr>
          <p:nvPr>
            <p:ph type="pic" sz="quarter" idx="27"/>
          </p:nvPr>
        </p:nvSpPr>
        <p:spPr>
          <a:xfrm>
            <a:off x="2966553" y="1836228"/>
            <a:ext cx="724728" cy="724817"/>
          </a:xfr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204" name="Content Placeholder 13"/>
          <p:cNvSpPr>
            <a:spLocks noGrp="1"/>
          </p:cNvSpPr>
          <p:nvPr>
            <p:ph sz="quarter" idx="28" hasCustomPrompt="1"/>
          </p:nvPr>
        </p:nvSpPr>
        <p:spPr>
          <a:xfrm>
            <a:off x="3780854" y="1836229"/>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1055407"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408"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409"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410"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411"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412"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413"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414"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1055671"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672" name="Picture Placeholder 3"/>
          <p:cNvSpPr>
            <a:spLocks noGrp="1"/>
          </p:cNvSpPr>
          <p:nvPr>
            <p:ph type="pic" sz="quarter" idx="10"/>
          </p:nvPr>
        </p:nvSpPr>
        <p:spPr>
          <a:xfrm>
            <a:off x="73893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673" name="Content Placeholder 13"/>
          <p:cNvSpPr>
            <a:spLocks noGrp="1"/>
          </p:cNvSpPr>
          <p:nvPr>
            <p:ph sz="quarter" idx="18" hasCustomPrompt="1"/>
          </p:nvPr>
        </p:nvSpPr>
        <p:spPr>
          <a:xfrm>
            <a:off x="27181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674" name="Picture Placeholder 3"/>
          <p:cNvSpPr>
            <a:spLocks noGrp="1"/>
          </p:cNvSpPr>
          <p:nvPr>
            <p:ph type="pic" sz="quarter" idx="19"/>
          </p:nvPr>
        </p:nvSpPr>
        <p:spPr>
          <a:xfrm>
            <a:off x="2526922"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675" name="Content Placeholder 13"/>
          <p:cNvSpPr>
            <a:spLocks noGrp="1"/>
          </p:cNvSpPr>
          <p:nvPr>
            <p:ph sz="quarter" idx="20" hasCustomPrompt="1"/>
          </p:nvPr>
        </p:nvSpPr>
        <p:spPr>
          <a:xfrm>
            <a:off x="2059802"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676" name="Picture Placeholder 3"/>
          <p:cNvSpPr>
            <a:spLocks noGrp="1"/>
          </p:cNvSpPr>
          <p:nvPr>
            <p:ph type="pic" sz="quarter" idx="21"/>
          </p:nvPr>
        </p:nvSpPr>
        <p:spPr>
          <a:xfrm>
            <a:off x="4314913"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677" name="Content Placeholder 13"/>
          <p:cNvSpPr>
            <a:spLocks noGrp="1"/>
          </p:cNvSpPr>
          <p:nvPr>
            <p:ph sz="quarter" idx="22" hasCustomPrompt="1"/>
          </p:nvPr>
        </p:nvSpPr>
        <p:spPr>
          <a:xfrm>
            <a:off x="3847790"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1055296"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297"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298"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299"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300"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301"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302"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303" name="Text Placeholder 4"/>
          <p:cNvSpPr>
            <a:spLocks noGrp="1"/>
          </p:cNvSpPr>
          <p:nvPr>
            <p:ph type="body" sz="quarter" idx="41" hasCustomPrompt="1"/>
          </p:nvPr>
        </p:nvSpPr>
        <p:spPr>
          <a:xfrm>
            <a:off x="431961" y="441014"/>
            <a:ext cx="4895533" cy="192005"/>
          </a:xfrm>
        </p:spPr>
        <p:txBody>
          <a:bodyPr>
            <a:normAutofit/>
          </a:bodyPr>
          <a:lstStyle>
            <a:lvl1pPr marL="0" indent="0" algn="ctr">
              <a:lnSpc>
                <a:spcPct val="86000"/>
              </a:lnSpc>
              <a:spcBef>
                <a:spcPts val="0"/>
              </a:spcBef>
              <a:buNone/>
              <a:defRPr sz="800" baseline="0"/>
            </a:lvl1pPr>
          </a:lstStyle>
          <a:p>
            <a:pPr lvl="0"/>
            <a:r>
              <a:rPr lang="en-US" dirty="0" smtClean="0"/>
              <a:t>Click here to edit subtitle</a:t>
            </a:r>
            <a:endParaRPr lang="en-US" dirty="0"/>
          </a:p>
        </p:txBody>
      </p:sp>
      <p:sp>
        <p:nvSpPr>
          <p:cNvPr id="1055304"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5305"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1055504"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505" name="Picture Placeholder 3"/>
          <p:cNvSpPr>
            <a:spLocks noGrp="1"/>
          </p:cNvSpPr>
          <p:nvPr>
            <p:ph type="pic" sz="quarter" idx="10"/>
          </p:nvPr>
        </p:nvSpPr>
        <p:spPr>
          <a:xfrm>
            <a:off x="577079"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5506"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507" name="Picture Placeholder 3"/>
          <p:cNvSpPr>
            <a:spLocks noGrp="1"/>
          </p:cNvSpPr>
          <p:nvPr>
            <p:ph type="pic" sz="quarter" idx="19"/>
          </p:nvPr>
        </p:nvSpPr>
        <p:spPr>
          <a:xfrm>
            <a:off x="1901614"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5508" name="Content Placeholder 13"/>
          <p:cNvSpPr>
            <a:spLocks noGrp="1"/>
          </p:cNvSpPr>
          <p:nvPr>
            <p:ph sz="quarter" idx="20" hasCustomPrompt="1"/>
          </p:nvPr>
        </p:nvSpPr>
        <p:spPr>
          <a:xfrm>
            <a:off x="1664307"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509" name="Picture Placeholder 3"/>
          <p:cNvSpPr>
            <a:spLocks noGrp="1"/>
          </p:cNvSpPr>
          <p:nvPr>
            <p:ph type="pic" sz="quarter" idx="21"/>
          </p:nvPr>
        </p:nvSpPr>
        <p:spPr>
          <a:xfrm>
            <a:off x="3226146" y="774725"/>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5510"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
        <p:nvSpPr>
          <p:cNvPr id="1055511" name="Picture Placeholder 3"/>
          <p:cNvSpPr>
            <a:spLocks noGrp="1"/>
          </p:cNvSpPr>
          <p:nvPr>
            <p:ph type="pic" sz="quarter" idx="42"/>
          </p:nvPr>
        </p:nvSpPr>
        <p:spPr>
          <a:xfrm>
            <a:off x="4550679" y="774724"/>
            <a:ext cx="661005" cy="661086"/>
          </a:xfrm>
          <a:prstGeom prst="ellipse">
            <a:avLst/>
          </a:prstGeom>
          <a:solidFill>
            <a:schemeClr val="bg1">
              <a:lumMod val="95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5512" name="Content Placeholder 13"/>
          <p:cNvSpPr>
            <a:spLocks noGrp="1"/>
          </p:cNvSpPr>
          <p:nvPr>
            <p:ph sz="quarter" idx="43" hasCustomPrompt="1"/>
          </p:nvPr>
        </p:nvSpPr>
        <p:spPr>
          <a:xfrm>
            <a:off x="4313373"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smtClean="0"/>
              <a:t>First </a:t>
            </a:r>
            <a:r>
              <a:rPr lang="en-US" dirty="0" err="1" smtClean="0"/>
              <a:t>Lastname</a:t>
            </a:r>
            <a:endParaRPr lang="en-US" dirty="0" smtClean="0"/>
          </a:p>
          <a:p>
            <a:pPr lvl="1"/>
            <a:r>
              <a:rPr lang="en-US" dirty="0" smtClean="0"/>
              <a:t>Second level</a:t>
            </a:r>
          </a:p>
          <a:p>
            <a:pPr lvl="2"/>
            <a:r>
              <a:rPr lang="en-US" dirty="0" smtClean="0"/>
              <a:t>Third level</a:t>
            </a:r>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userDrawn="1">
  <p:cSld name="33_Title Only">
    <p:spTree>
      <p:nvGrpSpPr>
        <p:cNvPr id="1" name=""/>
        <p:cNvGrpSpPr/>
        <p:nvPr/>
      </p:nvGrpSpPr>
      <p:grpSpPr>
        <a:xfrm>
          <a:off x="0" y="0"/>
          <a:ext cx="0" cy="0"/>
          <a:chOff x="0" y="0"/>
          <a:chExt cx="0" cy="0"/>
        </a:xfrm>
      </p:grpSpPr>
      <p:sp>
        <p:nvSpPr>
          <p:cNvPr id="1055650" name="Title 1"/>
          <p:cNvSpPr>
            <a:spLocks noGrp="1"/>
          </p:cNvSpPr>
          <p:nvPr>
            <p:ph type="title"/>
          </p:nvPr>
        </p:nvSpPr>
        <p:spPr>
          <a:xfrm>
            <a:off x="431961" y="132269"/>
            <a:ext cx="4895533" cy="386260"/>
          </a:xfrm>
        </p:spPr>
        <p:txBody>
          <a:bodyPr/>
          <a:lstStyle/>
          <a:p>
            <a:r>
              <a:rPr lang="en-US" smtClean="0"/>
              <a:t>Click to edit Master title style</a:t>
            </a:r>
            <a:endParaRPr lang="en-US"/>
          </a:p>
        </p:txBody>
      </p:sp>
      <p:sp>
        <p:nvSpPr>
          <p:cNvPr id="1055651" name="Picture Placeholder 3"/>
          <p:cNvSpPr>
            <a:spLocks noGrp="1"/>
          </p:cNvSpPr>
          <p:nvPr>
            <p:ph type="pic" sz="quarter" idx="10"/>
          </p:nvPr>
        </p:nvSpPr>
        <p:spPr>
          <a:xfrm>
            <a:off x="431960"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5652" name="Picture Placeholder 3"/>
          <p:cNvSpPr>
            <a:spLocks noGrp="1"/>
          </p:cNvSpPr>
          <p:nvPr>
            <p:ph type="pic" sz="quarter" idx="11"/>
          </p:nvPr>
        </p:nvSpPr>
        <p:spPr>
          <a:xfrm>
            <a:off x="2956239" y="599432"/>
            <a:ext cx="1111198" cy="1670445"/>
          </a:xfrm>
          <a:solidFill>
            <a:schemeClr val="bg1">
              <a:lumMod val="95000"/>
            </a:schemeClr>
          </a:solidFill>
        </p:spPr>
        <p:txBody>
          <a:bodyPr anchor="ctr">
            <a:normAutofit/>
          </a:bodyPr>
          <a:lstStyle>
            <a:lvl1pPr marL="0" indent="0" algn="ctr">
              <a:buNone/>
              <a:defRPr sz="700"/>
            </a:lvl1pPr>
          </a:lstStyle>
          <a:p>
            <a:endParaRPr lang="en-US"/>
          </a:p>
        </p:txBody>
      </p:sp>
      <p:sp>
        <p:nvSpPr>
          <p:cNvPr id="1055653" name="Text Placeholder 9"/>
          <p:cNvSpPr>
            <a:spLocks noGrp="1"/>
          </p:cNvSpPr>
          <p:nvPr>
            <p:ph type="body" sz="quarter" idx="14"/>
          </p:nvPr>
        </p:nvSpPr>
        <p:spPr>
          <a:xfrm>
            <a:off x="1638131"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54" name="Text Placeholder 9"/>
          <p:cNvSpPr>
            <a:spLocks noGrp="1"/>
          </p:cNvSpPr>
          <p:nvPr>
            <p:ph type="body" sz="quarter" idx="15"/>
          </p:nvPr>
        </p:nvSpPr>
        <p:spPr>
          <a:xfrm>
            <a:off x="4156039" y="599432"/>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55" name="Text Placeholder 9"/>
          <p:cNvSpPr>
            <a:spLocks noGrp="1"/>
          </p:cNvSpPr>
          <p:nvPr>
            <p:ph type="body" sz="quarter" idx="16"/>
          </p:nvPr>
        </p:nvSpPr>
        <p:spPr>
          <a:xfrm>
            <a:off x="431959" y="2353089"/>
            <a:ext cx="2377624"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656" name="Text Placeholder 9"/>
          <p:cNvSpPr>
            <a:spLocks noGrp="1"/>
          </p:cNvSpPr>
          <p:nvPr>
            <p:ph type="body" sz="quarter" idx="17"/>
          </p:nvPr>
        </p:nvSpPr>
        <p:spPr>
          <a:xfrm>
            <a:off x="2956240" y="2353089"/>
            <a:ext cx="2371252"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Team ">
    <p:spTree>
      <p:nvGrpSpPr>
        <p:cNvPr id="1" name=""/>
        <p:cNvGrpSpPr/>
        <p:nvPr/>
      </p:nvGrpSpPr>
      <p:grpSpPr>
        <a:xfrm>
          <a:off x="0" y="0"/>
          <a:ext cx="0" cy="0"/>
          <a:chOff x="0" y="0"/>
          <a:chExt cx="0" cy="0"/>
        </a:xfrm>
      </p:grpSpPr>
      <p:sp>
        <p:nvSpPr>
          <p:cNvPr id="1052100" name="Title 1"/>
          <p:cNvSpPr>
            <a:spLocks noGrp="1"/>
          </p:cNvSpPr>
          <p:nvPr>
            <p:ph type="title"/>
          </p:nvPr>
        </p:nvSpPr>
        <p:spPr>
          <a:xfrm>
            <a:off x="431962" y="132269"/>
            <a:ext cx="4895533" cy="386260"/>
          </a:xfrm>
        </p:spPr>
        <p:txBody>
          <a:bodyPr/>
          <a:lstStyle/>
          <a:p>
            <a:r>
              <a:rPr lang="en-US"/>
              <a:t>Click to edit Master title style</a:t>
            </a:r>
          </a:p>
        </p:txBody>
      </p:sp>
      <p:sp>
        <p:nvSpPr>
          <p:cNvPr id="1052101" name="Picture Placeholder 3"/>
          <p:cNvSpPr>
            <a:spLocks noGrp="1"/>
          </p:cNvSpPr>
          <p:nvPr>
            <p:ph type="pic" sz="quarter" idx="10"/>
          </p:nvPr>
        </p:nvSpPr>
        <p:spPr>
          <a:xfrm>
            <a:off x="27181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102" name="Content Placeholder 13"/>
          <p:cNvSpPr>
            <a:spLocks noGrp="1"/>
          </p:cNvSpPr>
          <p:nvPr>
            <p:ph sz="quarter" idx="18" hasCustomPrompt="1"/>
          </p:nvPr>
        </p:nvSpPr>
        <p:spPr>
          <a:xfrm>
            <a:off x="773746" y="774727"/>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03" name="Picture Placeholder 3"/>
          <p:cNvSpPr>
            <a:spLocks noGrp="1"/>
          </p:cNvSpPr>
          <p:nvPr>
            <p:ph type="pic" sz="quarter" idx="19"/>
          </p:nvPr>
        </p:nvSpPr>
        <p:spPr>
          <a:xfrm>
            <a:off x="2059801" y="774725"/>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104" name="Content Placeholder 13"/>
          <p:cNvSpPr>
            <a:spLocks noGrp="1"/>
          </p:cNvSpPr>
          <p:nvPr>
            <p:ph sz="quarter" idx="20" hasCustomPrompt="1"/>
          </p:nvPr>
        </p:nvSpPr>
        <p:spPr>
          <a:xfrm>
            <a:off x="2563521" y="774727"/>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05" name="Picture Placeholder 3"/>
          <p:cNvSpPr>
            <a:spLocks noGrp="1"/>
          </p:cNvSpPr>
          <p:nvPr>
            <p:ph type="pic" sz="quarter" idx="21"/>
          </p:nvPr>
        </p:nvSpPr>
        <p:spPr>
          <a:xfrm>
            <a:off x="3847789" y="774724"/>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106" name="Content Placeholder 13"/>
          <p:cNvSpPr>
            <a:spLocks noGrp="1"/>
          </p:cNvSpPr>
          <p:nvPr>
            <p:ph sz="quarter" idx="22" hasCustomPrompt="1"/>
          </p:nvPr>
        </p:nvSpPr>
        <p:spPr>
          <a:xfrm>
            <a:off x="4353294" y="774727"/>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07" name="Picture Placeholder 3"/>
          <p:cNvSpPr>
            <a:spLocks noGrp="1"/>
          </p:cNvSpPr>
          <p:nvPr>
            <p:ph type="pic" sz="quarter" idx="25"/>
          </p:nvPr>
        </p:nvSpPr>
        <p:spPr>
          <a:xfrm>
            <a:off x="27181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108" name="Content Placeholder 13"/>
          <p:cNvSpPr>
            <a:spLocks noGrp="1"/>
          </p:cNvSpPr>
          <p:nvPr>
            <p:ph sz="quarter" idx="26" hasCustomPrompt="1"/>
          </p:nvPr>
        </p:nvSpPr>
        <p:spPr>
          <a:xfrm>
            <a:off x="773746" y="1836230"/>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09" name="Picture Placeholder 3"/>
          <p:cNvSpPr>
            <a:spLocks noGrp="1"/>
          </p:cNvSpPr>
          <p:nvPr>
            <p:ph type="pic" sz="quarter" idx="27"/>
          </p:nvPr>
        </p:nvSpPr>
        <p:spPr>
          <a:xfrm>
            <a:off x="2059801" y="1836228"/>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110" name="Content Placeholder 13"/>
          <p:cNvSpPr>
            <a:spLocks noGrp="1"/>
          </p:cNvSpPr>
          <p:nvPr>
            <p:ph sz="quarter" idx="28" hasCustomPrompt="1"/>
          </p:nvPr>
        </p:nvSpPr>
        <p:spPr>
          <a:xfrm>
            <a:off x="2563521" y="1836230"/>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11" name="Picture Placeholder 3"/>
          <p:cNvSpPr>
            <a:spLocks noGrp="1"/>
          </p:cNvSpPr>
          <p:nvPr>
            <p:ph type="pic" sz="quarter" idx="29"/>
          </p:nvPr>
        </p:nvSpPr>
        <p:spPr>
          <a:xfrm>
            <a:off x="3847789" y="1836227"/>
            <a:ext cx="431959" cy="432012"/>
          </a:xfr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112" name="Content Placeholder 13"/>
          <p:cNvSpPr>
            <a:spLocks noGrp="1"/>
          </p:cNvSpPr>
          <p:nvPr>
            <p:ph sz="quarter" idx="30" hasCustomPrompt="1"/>
          </p:nvPr>
        </p:nvSpPr>
        <p:spPr>
          <a:xfrm>
            <a:off x="4353294" y="1836230"/>
            <a:ext cx="1093317"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bg>
      <p:bgPr>
        <a:solidFill>
          <a:schemeClr val="accent5"/>
        </a:solidFill>
        <a:effectLst/>
      </p:bgPr>
    </p:bg>
    <p:spTree>
      <p:nvGrpSpPr>
        <p:cNvPr id="1" name=""/>
        <p:cNvGrpSpPr/>
        <p:nvPr/>
      </p:nvGrpSpPr>
      <p:grpSpPr>
        <a:xfrm>
          <a:off x="0" y="0"/>
          <a:ext cx="0" cy="0"/>
          <a:chOff x="0" y="0"/>
          <a:chExt cx="0" cy="0"/>
        </a:xfrm>
      </p:grpSpPr>
      <p:sp>
        <p:nvSpPr>
          <p:cNvPr id="1052484"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1052485"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Team Subtitle">
    <p:spTree>
      <p:nvGrpSpPr>
        <p:cNvPr id="1" name=""/>
        <p:cNvGrpSpPr/>
        <p:nvPr/>
      </p:nvGrpSpPr>
      <p:grpSpPr>
        <a:xfrm>
          <a:off x="0" y="0"/>
          <a:ext cx="0" cy="0"/>
          <a:chOff x="0" y="0"/>
          <a:chExt cx="0" cy="0"/>
        </a:xfrm>
      </p:grpSpPr>
      <p:sp>
        <p:nvSpPr>
          <p:cNvPr id="1052450" name="Title 1"/>
          <p:cNvSpPr>
            <a:spLocks noGrp="1"/>
          </p:cNvSpPr>
          <p:nvPr>
            <p:ph type="title"/>
          </p:nvPr>
        </p:nvSpPr>
        <p:spPr>
          <a:xfrm>
            <a:off x="431962" y="132269"/>
            <a:ext cx="4895533" cy="386260"/>
          </a:xfrm>
        </p:spPr>
        <p:txBody>
          <a:bodyPr/>
          <a:lstStyle/>
          <a:p>
            <a:r>
              <a:rPr lang="en-US"/>
              <a:t>Click to edit Master title style</a:t>
            </a:r>
          </a:p>
        </p:txBody>
      </p:sp>
      <p:sp>
        <p:nvSpPr>
          <p:cNvPr id="1052451"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452" name="Content Placeholder 13"/>
          <p:cNvSpPr>
            <a:spLocks noGrp="1"/>
          </p:cNvSpPr>
          <p:nvPr>
            <p:ph sz="quarter" idx="18" hasCustomPrompt="1"/>
          </p:nvPr>
        </p:nvSpPr>
        <p:spPr>
          <a:xfrm>
            <a:off x="1084328" y="774727"/>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453"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454" name="Content Placeholder 13"/>
          <p:cNvSpPr>
            <a:spLocks noGrp="1"/>
          </p:cNvSpPr>
          <p:nvPr>
            <p:ph sz="quarter" idx="20" hasCustomPrompt="1"/>
          </p:nvPr>
        </p:nvSpPr>
        <p:spPr>
          <a:xfrm>
            <a:off x="3780855" y="774727"/>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455"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456" name="Content Placeholder 13"/>
          <p:cNvSpPr>
            <a:spLocks noGrp="1"/>
          </p:cNvSpPr>
          <p:nvPr>
            <p:ph sz="quarter" idx="26" hasCustomPrompt="1"/>
          </p:nvPr>
        </p:nvSpPr>
        <p:spPr>
          <a:xfrm>
            <a:off x="1084328" y="1836230"/>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457"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458" name="Content Placeholder 13"/>
          <p:cNvSpPr>
            <a:spLocks noGrp="1"/>
          </p:cNvSpPr>
          <p:nvPr>
            <p:ph sz="quarter" idx="28" hasCustomPrompt="1"/>
          </p:nvPr>
        </p:nvSpPr>
        <p:spPr>
          <a:xfrm>
            <a:off x="3780855" y="1836230"/>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459" name="Text Placeholder 4"/>
          <p:cNvSpPr>
            <a:spLocks noGrp="1"/>
          </p:cNvSpPr>
          <p:nvPr>
            <p:ph type="body" sz="quarter" idx="41"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4 Team Subtitle">
    <p:spTree>
      <p:nvGrpSpPr>
        <p:cNvPr id="1" name=""/>
        <p:cNvGrpSpPr/>
        <p:nvPr/>
      </p:nvGrpSpPr>
      <p:grpSpPr>
        <a:xfrm>
          <a:off x="0" y="0"/>
          <a:ext cx="0" cy="0"/>
          <a:chOff x="0" y="0"/>
          <a:chExt cx="0" cy="0"/>
        </a:xfrm>
      </p:grpSpPr>
      <p:sp>
        <p:nvSpPr>
          <p:cNvPr id="1052345" name="Title 1"/>
          <p:cNvSpPr>
            <a:spLocks noGrp="1"/>
          </p:cNvSpPr>
          <p:nvPr>
            <p:ph type="title"/>
          </p:nvPr>
        </p:nvSpPr>
        <p:spPr>
          <a:xfrm>
            <a:off x="431962" y="132269"/>
            <a:ext cx="4895533" cy="386260"/>
          </a:xfrm>
        </p:spPr>
        <p:txBody>
          <a:bodyPr/>
          <a:lstStyle/>
          <a:p>
            <a:r>
              <a:rPr lang="en-US"/>
              <a:t>Click to edit Master title style</a:t>
            </a:r>
          </a:p>
        </p:txBody>
      </p:sp>
      <p:sp>
        <p:nvSpPr>
          <p:cNvPr id="1052346" name="Picture Placeholder 3"/>
          <p:cNvSpPr>
            <a:spLocks noGrp="1"/>
          </p:cNvSpPr>
          <p:nvPr>
            <p:ph type="pic" sz="quarter" idx="10"/>
          </p:nvPr>
        </p:nvSpPr>
        <p:spPr>
          <a:xfrm>
            <a:off x="271810"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347" name="Content Placeholder 13"/>
          <p:cNvSpPr>
            <a:spLocks noGrp="1"/>
          </p:cNvSpPr>
          <p:nvPr>
            <p:ph sz="quarter" idx="18" hasCustomPrompt="1"/>
          </p:nvPr>
        </p:nvSpPr>
        <p:spPr>
          <a:xfrm>
            <a:off x="1084328" y="774727"/>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348" name="Picture Placeholder 3"/>
          <p:cNvSpPr>
            <a:spLocks noGrp="1"/>
          </p:cNvSpPr>
          <p:nvPr>
            <p:ph type="pic" sz="quarter" idx="19"/>
          </p:nvPr>
        </p:nvSpPr>
        <p:spPr>
          <a:xfrm>
            <a:off x="2966553" y="774725"/>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349" name="Content Placeholder 13"/>
          <p:cNvSpPr>
            <a:spLocks noGrp="1"/>
          </p:cNvSpPr>
          <p:nvPr>
            <p:ph sz="quarter" idx="20" hasCustomPrompt="1"/>
          </p:nvPr>
        </p:nvSpPr>
        <p:spPr>
          <a:xfrm>
            <a:off x="3780855" y="774727"/>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350" name="Picture Placeholder 3"/>
          <p:cNvSpPr>
            <a:spLocks noGrp="1"/>
          </p:cNvSpPr>
          <p:nvPr>
            <p:ph type="pic" sz="quarter" idx="25"/>
          </p:nvPr>
        </p:nvSpPr>
        <p:spPr>
          <a:xfrm>
            <a:off x="271810"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351" name="Content Placeholder 13"/>
          <p:cNvSpPr>
            <a:spLocks noGrp="1"/>
          </p:cNvSpPr>
          <p:nvPr>
            <p:ph sz="quarter" idx="26" hasCustomPrompt="1"/>
          </p:nvPr>
        </p:nvSpPr>
        <p:spPr>
          <a:xfrm>
            <a:off x="1084328" y="1836230"/>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352" name="Picture Placeholder 3"/>
          <p:cNvSpPr>
            <a:spLocks noGrp="1"/>
          </p:cNvSpPr>
          <p:nvPr>
            <p:ph type="pic" sz="quarter" idx="27"/>
          </p:nvPr>
        </p:nvSpPr>
        <p:spPr>
          <a:xfrm>
            <a:off x="2966553" y="1836228"/>
            <a:ext cx="724728" cy="724817"/>
          </a:xfr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353" name="Content Placeholder 13"/>
          <p:cNvSpPr>
            <a:spLocks noGrp="1"/>
          </p:cNvSpPr>
          <p:nvPr>
            <p:ph sz="quarter" idx="28" hasCustomPrompt="1"/>
          </p:nvPr>
        </p:nvSpPr>
        <p:spPr>
          <a:xfrm>
            <a:off x="3780855" y="1836230"/>
            <a:ext cx="1681105" cy="917619"/>
          </a:xfrm>
        </p:spPr>
        <p:txBody>
          <a:bodyPr/>
          <a:lstStyle>
            <a:lvl1pPr marL="0" indent="0">
              <a:lnSpc>
                <a:spcPct val="80000"/>
              </a:lnSpc>
              <a:buNone/>
              <a:defRPr sz="700">
                <a:latin typeface="Open Sans" panose="020B0606030504020204" pitchFamily="34" charset="0"/>
                <a:ea typeface="Open Sans" panose="020B0606030504020204" pitchFamily="34" charset="0"/>
                <a:cs typeface="Open Sans" panose="020B0606030504020204" pitchFamily="34" charset="0"/>
              </a:defRPr>
            </a:lvl1pPr>
            <a:lvl2pPr marL="0" indent="0">
              <a:lnSpc>
                <a:spcPct val="90000"/>
              </a:lnSpc>
              <a:spcBef>
                <a:spcPts val="0"/>
              </a:spcBef>
              <a:spcAft>
                <a:spcPts val="378"/>
              </a:spcAft>
              <a:buFont typeface="Arial" panose="020B0604020202020204" pitchFamily="34" charset="0"/>
              <a:buNone/>
              <a:defRPr sz="600" i="1"/>
            </a:lvl2pPr>
            <a:lvl3pPr marL="0" indent="0">
              <a:buNone/>
              <a:defRPr sz="6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Team Subtitle">
    <p:spTree>
      <p:nvGrpSpPr>
        <p:cNvPr id="1" name=""/>
        <p:cNvGrpSpPr/>
        <p:nvPr/>
      </p:nvGrpSpPr>
      <p:grpSpPr>
        <a:xfrm>
          <a:off x="0" y="0"/>
          <a:ext cx="0" cy="0"/>
          <a:chOff x="0" y="0"/>
          <a:chExt cx="0" cy="0"/>
        </a:xfrm>
      </p:grpSpPr>
      <p:sp>
        <p:nvSpPr>
          <p:cNvPr id="1052159" name="Title 1"/>
          <p:cNvSpPr>
            <a:spLocks noGrp="1"/>
          </p:cNvSpPr>
          <p:nvPr>
            <p:ph type="title"/>
          </p:nvPr>
        </p:nvSpPr>
        <p:spPr>
          <a:xfrm>
            <a:off x="431962" y="132269"/>
            <a:ext cx="4895533" cy="386260"/>
          </a:xfrm>
        </p:spPr>
        <p:txBody>
          <a:bodyPr/>
          <a:lstStyle/>
          <a:p>
            <a:r>
              <a:rPr lang="en-US"/>
              <a:t>Click to edit Master title style</a:t>
            </a:r>
          </a:p>
        </p:txBody>
      </p:sp>
      <p:sp>
        <p:nvSpPr>
          <p:cNvPr id="1052160"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161" name="Content Placeholder 13"/>
          <p:cNvSpPr>
            <a:spLocks noGrp="1"/>
          </p:cNvSpPr>
          <p:nvPr>
            <p:ph sz="quarter" idx="18" hasCustomPrompt="1"/>
          </p:nvPr>
        </p:nvSpPr>
        <p:spPr>
          <a:xfrm>
            <a:off x="271814"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62" name="Picture Placeholder 3"/>
          <p:cNvSpPr>
            <a:spLocks noGrp="1"/>
          </p:cNvSpPr>
          <p:nvPr>
            <p:ph type="pic" sz="quarter" idx="19"/>
          </p:nvPr>
        </p:nvSpPr>
        <p:spPr>
          <a:xfrm>
            <a:off x="2526925"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163" name="Content Placeholder 13"/>
          <p:cNvSpPr>
            <a:spLocks noGrp="1"/>
          </p:cNvSpPr>
          <p:nvPr>
            <p:ph sz="quarter" idx="20" hasCustomPrompt="1"/>
          </p:nvPr>
        </p:nvSpPr>
        <p:spPr>
          <a:xfrm>
            <a:off x="205980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64" name="Picture Placeholder 3"/>
          <p:cNvSpPr>
            <a:spLocks noGrp="1"/>
          </p:cNvSpPr>
          <p:nvPr>
            <p:ph type="pic" sz="quarter" idx="21"/>
          </p:nvPr>
        </p:nvSpPr>
        <p:spPr>
          <a:xfrm>
            <a:off x="4314913"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165" name="Content Placeholder 13"/>
          <p:cNvSpPr>
            <a:spLocks noGrp="1"/>
          </p:cNvSpPr>
          <p:nvPr>
            <p:ph sz="quarter" idx="22" hasCustomPrompt="1"/>
          </p:nvPr>
        </p:nvSpPr>
        <p:spPr>
          <a:xfrm>
            <a:off x="3847791"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166" name="Text Placeholder 4"/>
          <p:cNvSpPr>
            <a:spLocks noGrp="1"/>
          </p:cNvSpPr>
          <p:nvPr>
            <p:ph type="body" sz="quarter" idx="41"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Team 2">
    <p:spTree>
      <p:nvGrpSpPr>
        <p:cNvPr id="1" name=""/>
        <p:cNvGrpSpPr/>
        <p:nvPr/>
      </p:nvGrpSpPr>
      <p:grpSpPr>
        <a:xfrm>
          <a:off x="0" y="0"/>
          <a:ext cx="0" cy="0"/>
          <a:chOff x="0" y="0"/>
          <a:chExt cx="0" cy="0"/>
        </a:xfrm>
      </p:grpSpPr>
      <p:sp>
        <p:nvSpPr>
          <p:cNvPr id="1052395" name="Title 1"/>
          <p:cNvSpPr>
            <a:spLocks noGrp="1"/>
          </p:cNvSpPr>
          <p:nvPr>
            <p:ph type="title"/>
          </p:nvPr>
        </p:nvSpPr>
        <p:spPr>
          <a:xfrm>
            <a:off x="431962" y="132269"/>
            <a:ext cx="4895533" cy="386260"/>
          </a:xfrm>
        </p:spPr>
        <p:txBody>
          <a:bodyPr/>
          <a:lstStyle/>
          <a:p>
            <a:r>
              <a:rPr lang="en-US"/>
              <a:t>Click to edit Master title style</a:t>
            </a:r>
          </a:p>
        </p:txBody>
      </p:sp>
      <p:sp>
        <p:nvSpPr>
          <p:cNvPr id="1052396" name="Picture Placeholder 3"/>
          <p:cNvSpPr>
            <a:spLocks noGrp="1"/>
          </p:cNvSpPr>
          <p:nvPr>
            <p:ph type="pic" sz="quarter" idx="10"/>
          </p:nvPr>
        </p:nvSpPr>
        <p:spPr>
          <a:xfrm>
            <a:off x="73893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397" name="Content Placeholder 13"/>
          <p:cNvSpPr>
            <a:spLocks noGrp="1"/>
          </p:cNvSpPr>
          <p:nvPr>
            <p:ph sz="quarter" idx="18" hasCustomPrompt="1"/>
          </p:nvPr>
        </p:nvSpPr>
        <p:spPr>
          <a:xfrm>
            <a:off x="271814"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398" name="Picture Placeholder 3"/>
          <p:cNvSpPr>
            <a:spLocks noGrp="1"/>
          </p:cNvSpPr>
          <p:nvPr>
            <p:ph type="pic" sz="quarter" idx="19"/>
          </p:nvPr>
        </p:nvSpPr>
        <p:spPr>
          <a:xfrm>
            <a:off x="2526925"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399" name="Content Placeholder 13"/>
          <p:cNvSpPr>
            <a:spLocks noGrp="1"/>
          </p:cNvSpPr>
          <p:nvPr>
            <p:ph sz="quarter" idx="20" hasCustomPrompt="1"/>
          </p:nvPr>
        </p:nvSpPr>
        <p:spPr>
          <a:xfrm>
            <a:off x="2059803"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400" name="Picture Placeholder 3"/>
          <p:cNvSpPr>
            <a:spLocks noGrp="1"/>
          </p:cNvSpPr>
          <p:nvPr>
            <p:ph type="pic" sz="quarter" idx="21"/>
          </p:nvPr>
        </p:nvSpPr>
        <p:spPr>
          <a:xfrm>
            <a:off x="4314913"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401" name="Content Placeholder 13"/>
          <p:cNvSpPr>
            <a:spLocks noGrp="1"/>
          </p:cNvSpPr>
          <p:nvPr>
            <p:ph sz="quarter" idx="22" hasCustomPrompt="1"/>
          </p:nvPr>
        </p:nvSpPr>
        <p:spPr>
          <a:xfrm>
            <a:off x="3847791" y="1538778"/>
            <a:ext cx="1595251"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 Team Subtitle 2">
    <p:spTree>
      <p:nvGrpSpPr>
        <p:cNvPr id="1" name=""/>
        <p:cNvGrpSpPr/>
        <p:nvPr/>
      </p:nvGrpSpPr>
      <p:grpSpPr>
        <a:xfrm>
          <a:off x="0" y="0"/>
          <a:ext cx="0" cy="0"/>
          <a:chOff x="0" y="0"/>
          <a:chExt cx="0" cy="0"/>
        </a:xfrm>
      </p:grpSpPr>
      <p:sp>
        <p:nvSpPr>
          <p:cNvPr id="1052422" name="Title 1"/>
          <p:cNvSpPr>
            <a:spLocks noGrp="1"/>
          </p:cNvSpPr>
          <p:nvPr>
            <p:ph type="title"/>
          </p:nvPr>
        </p:nvSpPr>
        <p:spPr>
          <a:xfrm>
            <a:off x="431962" y="132269"/>
            <a:ext cx="4895533" cy="386260"/>
          </a:xfrm>
        </p:spPr>
        <p:txBody>
          <a:bodyPr/>
          <a:lstStyle/>
          <a:p>
            <a:r>
              <a:rPr lang="en-US"/>
              <a:t>Click to edit Master title style</a:t>
            </a:r>
          </a:p>
        </p:txBody>
      </p:sp>
      <p:sp>
        <p:nvSpPr>
          <p:cNvPr id="1052423" name="Picture Placeholder 3"/>
          <p:cNvSpPr>
            <a:spLocks noGrp="1"/>
          </p:cNvSpPr>
          <p:nvPr>
            <p:ph type="pic" sz="quarter" idx="10"/>
          </p:nvPr>
        </p:nvSpPr>
        <p:spPr>
          <a:xfrm>
            <a:off x="577081"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424"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425" name="Picture Placeholder 3"/>
          <p:cNvSpPr>
            <a:spLocks noGrp="1"/>
          </p:cNvSpPr>
          <p:nvPr>
            <p:ph type="pic" sz="quarter" idx="19"/>
          </p:nvPr>
        </p:nvSpPr>
        <p:spPr>
          <a:xfrm>
            <a:off x="190161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426" name="Content Placeholder 13"/>
          <p:cNvSpPr>
            <a:spLocks noGrp="1"/>
          </p:cNvSpPr>
          <p:nvPr>
            <p:ph sz="quarter" idx="20" hasCustomPrompt="1"/>
          </p:nvPr>
        </p:nvSpPr>
        <p:spPr>
          <a:xfrm>
            <a:off x="1664308"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427"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428"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429" name="Text Placeholder 4"/>
          <p:cNvSpPr>
            <a:spLocks noGrp="1"/>
          </p:cNvSpPr>
          <p:nvPr>
            <p:ph type="body" sz="quarter" idx="41"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
        <p:nvSpPr>
          <p:cNvPr id="1052430"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2431" name="Content Placeholder 13"/>
          <p:cNvSpPr>
            <a:spLocks noGrp="1"/>
          </p:cNvSpPr>
          <p:nvPr>
            <p:ph sz="quarter" idx="43" hasCustomPrompt="1"/>
          </p:nvPr>
        </p:nvSpPr>
        <p:spPr>
          <a:xfrm>
            <a:off x="43133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 Team 2">
    <p:spTree>
      <p:nvGrpSpPr>
        <p:cNvPr id="1" name=""/>
        <p:cNvGrpSpPr/>
        <p:nvPr/>
      </p:nvGrpSpPr>
      <p:grpSpPr>
        <a:xfrm>
          <a:off x="0" y="0"/>
          <a:ext cx="0" cy="0"/>
          <a:chOff x="0" y="0"/>
          <a:chExt cx="0" cy="0"/>
        </a:xfrm>
      </p:grpSpPr>
      <p:sp>
        <p:nvSpPr>
          <p:cNvPr id="1052049" name="Title 1"/>
          <p:cNvSpPr>
            <a:spLocks noGrp="1"/>
          </p:cNvSpPr>
          <p:nvPr>
            <p:ph type="title"/>
          </p:nvPr>
        </p:nvSpPr>
        <p:spPr>
          <a:xfrm>
            <a:off x="431962" y="132269"/>
            <a:ext cx="4895533" cy="386260"/>
          </a:xfrm>
        </p:spPr>
        <p:txBody>
          <a:bodyPr/>
          <a:lstStyle/>
          <a:p>
            <a:r>
              <a:rPr lang="en-US"/>
              <a:t>Click to edit Master title style</a:t>
            </a:r>
          </a:p>
        </p:txBody>
      </p:sp>
      <p:sp>
        <p:nvSpPr>
          <p:cNvPr id="1052050" name="Picture Placeholder 3"/>
          <p:cNvSpPr>
            <a:spLocks noGrp="1"/>
          </p:cNvSpPr>
          <p:nvPr>
            <p:ph type="pic" sz="quarter" idx="10"/>
          </p:nvPr>
        </p:nvSpPr>
        <p:spPr>
          <a:xfrm>
            <a:off x="577081"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1"/>
            </a:outerShdw>
          </a:effectLst>
        </p:spPr>
        <p:txBody>
          <a:bodyPr anchor="ctr" anchorCtr="0">
            <a:normAutofit/>
          </a:bodyPr>
          <a:lstStyle>
            <a:lvl1pPr marL="0" indent="0" algn="ctr">
              <a:buNone/>
              <a:defRPr sz="500"/>
            </a:lvl1pPr>
          </a:lstStyle>
          <a:p>
            <a:endParaRPr lang="en-US" dirty="0"/>
          </a:p>
        </p:txBody>
      </p:sp>
      <p:sp>
        <p:nvSpPr>
          <p:cNvPr id="1052051" name="Content Placeholder 13"/>
          <p:cNvSpPr>
            <a:spLocks noGrp="1"/>
          </p:cNvSpPr>
          <p:nvPr>
            <p:ph sz="quarter" idx="18" hasCustomPrompt="1"/>
          </p:nvPr>
        </p:nvSpPr>
        <p:spPr>
          <a:xfrm>
            <a:off x="3397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052" name="Picture Placeholder 3"/>
          <p:cNvSpPr>
            <a:spLocks noGrp="1"/>
          </p:cNvSpPr>
          <p:nvPr>
            <p:ph type="pic" sz="quarter" idx="19"/>
          </p:nvPr>
        </p:nvSpPr>
        <p:spPr>
          <a:xfrm>
            <a:off x="1901614"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3"/>
            </a:outerShdw>
          </a:effectLst>
        </p:spPr>
        <p:txBody>
          <a:bodyPr anchor="ctr" anchorCtr="0">
            <a:normAutofit/>
          </a:bodyPr>
          <a:lstStyle>
            <a:lvl1pPr marL="0" indent="0" algn="ctr">
              <a:buNone/>
              <a:defRPr sz="500"/>
            </a:lvl1pPr>
          </a:lstStyle>
          <a:p>
            <a:endParaRPr lang="en-US" dirty="0"/>
          </a:p>
        </p:txBody>
      </p:sp>
      <p:sp>
        <p:nvSpPr>
          <p:cNvPr id="1052053" name="Content Placeholder 13"/>
          <p:cNvSpPr>
            <a:spLocks noGrp="1"/>
          </p:cNvSpPr>
          <p:nvPr>
            <p:ph sz="quarter" idx="20" hasCustomPrompt="1"/>
          </p:nvPr>
        </p:nvSpPr>
        <p:spPr>
          <a:xfrm>
            <a:off x="1664308"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054" name="Picture Placeholder 3"/>
          <p:cNvSpPr>
            <a:spLocks noGrp="1"/>
          </p:cNvSpPr>
          <p:nvPr>
            <p:ph type="pic" sz="quarter" idx="21"/>
          </p:nvPr>
        </p:nvSpPr>
        <p:spPr>
          <a:xfrm>
            <a:off x="3226146" y="774725"/>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accent5"/>
            </a:outerShdw>
          </a:effectLst>
        </p:spPr>
        <p:txBody>
          <a:bodyPr anchor="ctr" anchorCtr="0">
            <a:normAutofit/>
          </a:bodyPr>
          <a:lstStyle>
            <a:lvl1pPr marL="0" indent="0" algn="ctr">
              <a:buNone/>
              <a:defRPr sz="500"/>
            </a:lvl1pPr>
          </a:lstStyle>
          <a:p>
            <a:endParaRPr lang="en-US" dirty="0"/>
          </a:p>
        </p:txBody>
      </p:sp>
      <p:sp>
        <p:nvSpPr>
          <p:cNvPr id="1052055" name="Content Placeholder 13"/>
          <p:cNvSpPr>
            <a:spLocks noGrp="1"/>
          </p:cNvSpPr>
          <p:nvPr>
            <p:ph sz="quarter" idx="22" hasCustomPrompt="1"/>
          </p:nvPr>
        </p:nvSpPr>
        <p:spPr>
          <a:xfrm>
            <a:off x="2988840"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
        <p:nvSpPr>
          <p:cNvPr id="1052056" name="Picture Placeholder 3"/>
          <p:cNvSpPr>
            <a:spLocks noGrp="1"/>
          </p:cNvSpPr>
          <p:nvPr>
            <p:ph type="pic" sz="quarter" idx="42"/>
          </p:nvPr>
        </p:nvSpPr>
        <p:spPr>
          <a:xfrm>
            <a:off x="4550679" y="774724"/>
            <a:ext cx="661005" cy="661086"/>
          </a:xfrm>
          <a:prstGeom prst="ellipse">
            <a:avLst/>
          </a:prstGeom>
          <a:solidFill>
            <a:schemeClr val="bg1">
              <a:lumMod val="90000"/>
              <a:lumOff val="10000"/>
            </a:schemeClr>
          </a:solidFill>
          <a:ln w="3175">
            <a:solidFill>
              <a:schemeClr val="bg1">
                <a:lumMod val="50000"/>
                <a:alpha val="40000"/>
              </a:schemeClr>
            </a:solidFill>
          </a:ln>
          <a:effectLst>
            <a:outerShdw dist="25400" dir="5400000" algn="t" rotWithShape="0">
              <a:schemeClr val="tx2"/>
            </a:outerShdw>
          </a:effectLst>
        </p:spPr>
        <p:txBody>
          <a:bodyPr anchor="ctr" anchorCtr="0">
            <a:normAutofit/>
          </a:bodyPr>
          <a:lstStyle>
            <a:lvl1pPr marL="0" indent="0" algn="ctr">
              <a:buNone/>
              <a:defRPr sz="500"/>
            </a:lvl1pPr>
          </a:lstStyle>
          <a:p>
            <a:endParaRPr lang="en-US" dirty="0"/>
          </a:p>
        </p:txBody>
      </p:sp>
      <p:sp>
        <p:nvSpPr>
          <p:cNvPr id="1052057" name="Content Placeholder 13"/>
          <p:cNvSpPr>
            <a:spLocks noGrp="1"/>
          </p:cNvSpPr>
          <p:nvPr>
            <p:ph sz="quarter" idx="43" hasCustomPrompt="1"/>
          </p:nvPr>
        </p:nvSpPr>
        <p:spPr>
          <a:xfrm>
            <a:off x="4313374" y="1538778"/>
            <a:ext cx="1135619" cy="1135410"/>
          </a:xfrm>
        </p:spPr>
        <p:txBody>
          <a:bodyPr>
            <a:normAutofit/>
          </a:bodyPr>
          <a:lstStyle>
            <a:lvl1pPr marL="0" indent="0" algn="ctr">
              <a:lnSpc>
                <a:spcPct val="80000"/>
              </a:lnSpc>
              <a:buNone/>
              <a:defRPr sz="1000">
                <a:latin typeface="Open Sans" panose="020B0606030504020204" pitchFamily="34" charset="0"/>
                <a:ea typeface="Open Sans" panose="020B0606030504020204" pitchFamily="34" charset="0"/>
                <a:cs typeface="Open Sans" panose="020B0606030504020204" pitchFamily="34" charset="0"/>
              </a:defRPr>
            </a:lvl1pPr>
            <a:lvl2pPr marL="0" indent="0" algn="ctr">
              <a:lnSpc>
                <a:spcPct val="90000"/>
              </a:lnSpc>
              <a:spcBef>
                <a:spcPts val="0"/>
              </a:spcBef>
              <a:spcAft>
                <a:spcPts val="378"/>
              </a:spcAft>
              <a:buFont typeface="Arial" panose="020B0604020202020204" pitchFamily="34" charset="0"/>
              <a:buNone/>
              <a:defRPr sz="700" i="1"/>
            </a:lvl2pPr>
            <a:lvl3pPr marL="0" indent="0" algn="ctr">
              <a:buNone/>
              <a:defRPr sz="700"/>
            </a:lvl3pPr>
            <a:lvl4pPr marL="242953" indent="-80984">
              <a:defRPr sz="600"/>
            </a:lvl4pPr>
            <a:lvl5pPr>
              <a:defRPr sz="600"/>
            </a:lvl5pPr>
          </a:lstStyle>
          <a:p>
            <a:pPr lvl="0"/>
            <a:r>
              <a:rPr lang="en-US" dirty="0"/>
              <a:t>First </a:t>
            </a:r>
            <a:r>
              <a:rPr lang="en-US" dirty="0" err="1"/>
              <a:t>Lastname</a:t>
            </a:r>
            <a:endParaRPr lang="en-US" dirty="0"/>
          </a:p>
          <a:p>
            <a:pPr lvl="1"/>
            <a:r>
              <a:rPr lang="en-US" dirty="0"/>
              <a:t>Second level</a:t>
            </a:r>
          </a:p>
          <a:p>
            <a:pPr lvl="2"/>
            <a:r>
              <a:rPr lang="en-US" dirty="0"/>
              <a:t>Third level</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3_Title Only">
    <p:spTree>
      <p:nvGrpSpPr>
        <p:cNvPr id="1" name=""/>
        <p:cNvGrpSpPr/>
        <p:nvPr/>
      </p:nvGrpSpPr>
      <p:grpSpPr>
        <a:xfrm>
          <a:off x="0" y="0"/>
          <a:ext cx="0" cy="0"/>
          <a:chOff x="0" y="0"/>
          <a:chExt cx="0" cy="0"/>
        </a:xfrm>
      </p:grpSpPr>
      <p:sp>
        <p:nvSpPr>
          <p:cNvPr id="1052015" name="Title 1"/>
          <p:cNvSpPr>
            <a:spLocks noGrp="1"/>
          </p:cNvSpPr>
          <p:nvPr>
            <p:ph type="title"/>
          </p:nvPr>
        </p:nvSpPr>
        <p:spPr>
          <a:xfrm>
            <a:off x="431962" y="132269"/>
            <a:ext cx="4895533" cy="386260"/>
          </a:xfrm>
        </p:spPr>
        <p:txBody>
          <a:bodyPr/>
          <a:lstStyle/>
          <a:p>
            <a:r>
              <a:rPr lang="en-US"/>
              <a:t>Click to edit Master title style</a:t>
            </a:r>
          </a:p>
        </p:txBody>
      </p:sp>
      <p:sp>
        <p:nvSpPr>
          <p:cNvPr id="1052016" name="Picture Placeholder 3"/>
          <p:cNvSpPr>
            <a:spLocks noGrp="1"/>
          </p:cNvSpPr>
          <p:nvPr>
            <p:ph type="pic" sz="quarter" idx="10"/>
          </p:nvPr>
        </p:nvSpPr>
        <p:spPr>
          <a:xfrm>
            <a:off x="431960" y="599433"/>
            <a:ext cx="1111198" cy="1670445"/>
          </a:xfrm>
          <a:solidFill>
            <a:schemeClr val="bg1">
              <a:lumMod val="90000"/>
              <a:lumOff val="10000"/>
            </a:schemeClr>
          </a:solidFill>
        </p:spPr>
        <p:txBody>
          <a:bodyPr anchor="ctr">
            <a:normAutofit/>
          </a:bodyPr>
          <a:lstStyle>
            <a:lvl1pPr marL="0" indent="0" algn="ctr">
              <a:buNone/>
              <a:defRPr sz="700"/>
            </a:lvl1pPr>
          </a:lstStyle>
          <a:p>
            <a:endParaRPr lang="en-US"/>
          </a:p>
        </p:txBody>
      </p:sp>
      <p:sp>
        <p:nvSpPr>
          <p:cNvPr id="1052017" name="Picture Placeholder 3"/>
          <p:cNvSpPr>
            <a:spLocks noGrp="1"/>
          </p:cNvSpPr>
          <p:nvPr>
            <p:ph type="pic" sz="quarter" idx="11"/>
          </p:nvPr>
        </p:nvSpPr>
        <p:spPr>
          <a:xfrm>
            <a:off x="2956239" y="599433"/>
            <a:ext cx="1111198" cy="1670445"/>
          </a:xfrm>
          <a:solidFill>
            <a:schemeClr val="bg1">
              <a:lumMod val="90000"/>
              <a:lumOff val="10000"/>
            </a:schemeClr>
          </a:solidFill>
        </p:spPr>
        <p:txBody>
          <a:bodyPr anchor="ctr">
            <a:normAutofit/>
          </a:bodyPr>
          <a:lstStyle>
            <a:lvl1pPr marL="0" indent="0" algn="ctr">
              <a:buNone/>
              <a:defRPr sz="700"/>
            </a:lvl1pPr>
          </a:lstStyle>
          <a:p>
            <a:endParaRPr lang="en-US"/>
          </a:p>
        </p:txBody>
      </p:sp>
      <p:sp>
        <p:nvSpPr>
          <p:cNvPr id="1052018" name="Text Placeholder 9"/>
          <p:cNvSpPr>
            <a:spLocks noGrp="1"/>
          </p:cNvSpPr>
          <p:nvPr>
            <p:ph type="body" sz="quarter" idx="14"/>
          </p:nvPr>
        </p:nvSpPr>
        <p:spPr>
          <a:xfrm>
            <a:off x="1638131" y="599433"/>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19" name="Text Placeholder 9"/>
          <p:cNvSpPr>
            <a:spLocks noGrp="1"/>
          </p:cNvSpPr>
          <p:nvPr>
            <p:ph type="body" sz="quarter" idx="15"/>
          </p:nvPr>
        </p:nvSpPr>
        <p:spPr>
          <a:xfrm>
            <a:off x="4156039" y="599433"/>
            <a:ext cx="1171452" cy="1670445"/>
          </a:xfrm>
        </p:spPr>
        <p:txBody>
          <a:bodyPr>
            <a:noAutofit/>
          </a:bodyPr>
          <a:lstStyle>
            <a:lvl1pPr marL="0" indent="0">
              <a:buNone/>
              <a:defRPr sz="700" b="1">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0" indent="0">
              <a:buFontTx/>
              <a:buNone/>
              <a:defRPr sz="700"/>
            </a:lvl2pPr>
            <a:lvl3pPr marL="71236" indent="-71236">
              <a:defRPr sz="700"/>
            </a:lvl3pPr>
            <a:lvl4pPr marL="189714" indent="-98232">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20" name="Text Placeholder 9"/>
          <p:cNvSpPr>
            <a:spLocks noGrp="1"/>
          </p:cNvSpPr>
          <p:nvPr>
            <p:ph type="body" sz="quarter" idx="16"/>
          </p:nvPr>
        </p:nvSpPr>
        <p:spPr>
          <a:xfrm>
            <a:off x="431959" y="2353090"/>
            <a:ext cx="2377624"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2021" name="Text Placeholder 9"/>
          <p:cNvSpPr>
            <a:spLocks noGrp="1"/>
          </p:cNvSpPr>
          <p:nvPr>
            <p:ph type="body" sz="quarter" idx="17"/>
          </p:nvPr>
        </p:nvSpPr>
        <p:spPr>
          <a:xfrm>
            <a:off x="2956240" y="2353090"/>
            <a:ext cx="2371252"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048635" name="bg object 16"/>
          <p:cNvSpPr/>
          <p:nvPr/>
        </p:nvSpPr>
        <p:spPr>
          <a:xfrm>
            <a:off x="66767" y="535381"/>
            <a:ext cx="5644642" cy="2645332"/>
          </a:xfrm>
          <a:custGeom>
            <a:avLst/>
            <a:gdLst/>
            <a:ahLst/>
            <a:cxnLst/>
            <a:rect l="l" t="t" r="r" b="b"/>
            <a:pathLst>
              <a:path w="5650865" h="2649220">
                <a:moveTo>
                  <a:pt x="5650712" y="24434"/>
                </a:moveTo>
                <a:lnTo>
                  <a:pt x="5626341" y="24434"/>
                </a:lnTo>
                <a:lnTo>
                  <a:pt x="5626341" y="2624975"/>
                </a:lnTo>
                <a:lnTo>
                  <a:pt x="5650712" y="2624975"/>
                </a:lnTo>
                <a:lnTo>
                  <a:pt x="5650712" y="24434"/>
                </a:lnTo>
                <a:close/>
              </a:path>
              <a:path w="5650865" h="2649220">
                <a:moveTo>
                  <a:pt x="5650712" y="0"/>
                </a:moveTo>
                <a:lnTo>
                  <a:pt x="0" y="0"/>
                </a:lnTo>
                <a:lnTo>
                  <a:pt x="0" y="24130"/>
                </a:lnTo>
                <a:lnTo>
                  <a:pt x="0" y="2625090"/>
                </a:lnTo>
                <a:lnTo>
                  <a:pt x="0" y="2649220"/>
                </a:lnTo>
                <a:lnTo>
                  <a:pt x="5650712" y="2649220"/>
                </a:lnTo>
                <a:lnTo>
                  <a:pt x="5650712" y="2625090"/>
                </a:lnTo>
                <a:lnTo>
                  <a:pt x="24384" y="2625090"/>
                </a:lnTo>
                <a:lnTo>
                  <a:pt x="24384" y="24130"/>
                </a:lnTo>
                <a:lnTo>
                  <a:pt x="5650712" y="24130"/>
                </a:lnTo>
                <a:lnTo>
                  <a:pt x="5650712" y="0"/>
                </a:lnTo>
                <a:close/>
              </a:path>
            </a:pathLst>
          </a:custGeom>
          <a:solidFill>
            <a:srgbClr val="00A859"/>
          </a:solidFill>
        </p:spPr>
        <p:txBody>
          <a:bodyPr wrap="square" lIns="0" tIns="0" rIns="0" bIns="0" rtlCol="0"/>
          <a:lstStyle/>
          <a:p>
            <a:endParaRPr sz="1132"/>
          </a:p>
        </p:txBody>
      </p:sp>
      <p:sp>
        <p:nvSpPr>
          <p:cNvPr id="1048636" name="bg object 17"/>
          <p:cNvSpPr/>
          <p:nvPr/>
        </p:nvSpPr>
        <p:spPr>
          <a:xfrm>
            <a:off x="66775" y="71054"/>
            <a:ext cx="5644642" cy="428629"/>
          </a:xfrm>
          <a:custGeom>
            <a:avLst/>
            <a:gdLst/>
            <a:ahLst/>
            <a:cxnLst/>
            <a:rect l="l" t="t" r="r" b="b"/>
            <a:pathLst>
              <a:path w="5650865" h="429259">
                <a:moveTo>
                  <a:pt x="5650703" y="0"/>
                </a:moveTo>
                <a:lnTo>
                  <a:pt x="0" y="0"/>
                </a:lnTo>
                <a:lnTo>
                  <a:pt x="0" y="428878"/>
                </a:lnTo>
                <a:lnTo>
                  <a:pt x="5650703" y="428878"/>
                </a:lnTo>
                <a:lnTo>
                  <a:pt x="5650703" y="0"/>
                </a:lnTo>
                <a:close/>
              </a:path>
            </a:pathLst>
          </a:custGeom>
          <a:solidFill>
            <a:srgbClr val="2365C7"/>
          </a:solidFill>
        </p:spPr>
        <p:txBody>
          <a:bodyPr wrap="square" lIns="0" tIns="0" rIns="0" bIns="0" rtlCol="0"/>
          <a:lstStyle/>
          <a:p>
            <a:endParaRPr sz="1132"/>
          </a:p>
        </p:txBody>
      </p:sp>
      <p:sp>
        <p:nvSpPr>
          <p:cNvPr id="1048637" name="Holder 2"/>
          <p:cNvSpPr>
            <a:spLocks noGrp="1"/>
          </p:cNvSpPr>
          <p:nvPr>
            <p:ph type="title"/>
          </p:nvPr>
        </p:nvSpPr>
        <p:spPr/>
        <p:txBody>
          <a:bodyPr lIns="0" tIns="0" rIns="0" bIns="0"/>
          <a:lstStyle>
            <a:lvl1pPr>
              <a:defRPr sz="2646" b="1" i="0">
                <a:solidFill>
                  <a:srgbClr val="FEFEFE"/>
                </a:solidFill>
                <a:latin typeface="Arial"/>
                <a:cs typeface="Arial"/>
              </a:defRPr>
            </a:lvl1pPr>
          </a:lstStyle>
          <a:p>
            <a:endParaRPr/>
          </a:p>
        </p:txBody>
      </p:sp>
      <p:sp>
        <p:nvSpPr>
          <p:cNvPr id="1048638" name="Holder 3"/>
          <p:cNvSpPr>
            <a:spLocks noGrp="1"/>
          </p:cNvSpPr>
          <p:nvPr>
            <p:ph sz="half" idx="2"/>
          </p:nvPr>
        </p:nvSpPr>
        <p:spPr>
          <a:xfrm>
            <a:off x="247838" y="719705"/>
            <a:ext cx="1822346" cy="215123"/>
          </a:xfrm>
          <a:prstGeom prst="rect">
            <a:avLst/>
          </a:prstGeom>
        </p:spPr>
        <p:txBody>
          <a:bodyPr wrap="square" lIns="0" tIns="0" rIns="0" bIns="0">
            <a:spAutoFit/>
          </a:bodyPr>
          <a:lstStyle>
            <a:lvl1pPr>
              <a:defRPr sz="1398" b="0" i="0">
                <a:solidFill>
                  <a:srgbClr val="FEFEFE"/>
                </a:solidFill>
                <a:latin typeface="Arial"/>
                <a:cs typeface="Arial"/>
              </a:defRPr>
            </a:lvl1pPr>
          </a:lstStyle>
          <a:p>
            <a:endParaRPr/>
          </a:p>
        </p:txBody>
      </p:sp>
      <p:sp>
        <p:nvSpPr>
          <p:cNvPr id="1048639" name="Holder 4"/>
          <p:cNvSpPr>
            <a:spLocks noGrp="1"/>
          </p:cNvSpPr>
          <p:nvPr>
            <p:ph sz="half" idx="3"/>
          </p:nvPr>
        </p:nvSpPr>
        <p:spPr>
          <a:xfrm>
            <a:off x="2966117" y="745220"/>
            <a:ext cx="2505361" cy="145424"/>
          </a:xfrm>
          <a:prstGeom prst="rect">
            <a:avLst/>
          </a:prstGeom>
        </p:spPr>
        <p:txBody>
          <a:bodyPr wrap="square" lIns="0" tIns="0" rIns="0" bIns="0">
            <a:spAutoFit/>
          </a:bodyPr>
          <a:lstStyle/>
          <a:p>
            <a:endParaRPr/>
          </a:p>
        </p:txBody>
      </p:sp>
      <p:sp>
        <p:nvSpPr>
          <p:cNvPr id="1048640"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1048641"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11/11/2020</a:t>
            </a:fld>
            <a:endParaRPr lang="en-US"/>
          </a:p>
        </p:txBody>
      </p:sp>
      <p:sp>
        <p:nvSpPr>
          <p:cNvPr id="1048642"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53204" name="Title 1"/>
          <p:cNvSpPr>
            <a:spLocks noGrp="1"/>
          </p:cNvSpPr>
          <p:nvPr>
            <p:ph type="ctrTitle"/>
          </p:nvPr>
        </p:nvSpPr>
        <p:spPr>
          <a:xfrm>
            <a:off x="431962" y="1006531"/>
            <a:ext cx="4895533" cy="694519"/>
          </a:xfrm>
        </p:spPr>
        <p:txBody>
          <a:bodyPr>
            <a:normAutofit/>
          </a:bodyPr>
          <a:lstStyle>
            <a:lvl1pPr>
              <a:defRPr sz="1700"/>
            </a:lvl1pPr>
          </a:lstStyle>
          <a:p>
            <a:r>
              <a:rPr lang="en-US" dirty="0"/>
              <a:t>Click to edit Master title style</a:t>
            </a:r>
          </a:p>
        </p:txBody>
      </p:sp>
      <p:sp>
        <p:nvSpPr>
          <p:cNvPr id="1053205" name="Subtitle 2"/>
          <p:cNvSpPr>
            <a:spLocks noGrp="1"/>
          </p:cNvSpPr>
          <p:nvPr>
            <p:ph type="subTitle" idx="1"/>
          </p:nvPr>
        </p:nvSpPr>
        <p:spPr>
          <a:xfrm>
            <a:off x="863919" y="1836050"/>
            <a:ext cx="4031615" cy="828022"/>
          </a:xfrm>
        </p:spPr>
        <p:txBody>
          <a:bodyPr/>
          <a:lstStyle>
            <a:lvl1pPr marL="0" indent="0" algn="ctr">
              <a:buNone/>
              <a:defRPr>
                <a:solidFill>
                  <a:schemeClr val="tx1">
                    <a:tint val="75000"/>
                  </a:schemeClr>
                </a:solidFill>
              </a:defRPr>
            </a:lvl1pPr>
            <a:lvl2pPr marL="287938" indent="0" algn="ctr">
              <a:buNone/>
              <a:defRPr>
                <a:solidFill>
                  <a:schemeClr val="tx1">
                    <a:tint val="75000"/>
                  </a:schemeClr>
                </a:solidFill>
              </a:defRPr>
            </a:lvl2pPr>
            <a:lvl3pPr marL="575875" indent="0" algn="ctr">
              <a:buNone/>
              <a:defRPr>
                <a:solidFill>
                  <a:schemeClr val="tx1">
                    <a:tint val="75000"/>
                  </a:schemeClr>
                </a:solidFill>
              </a:defRPr>
            </a:lvl3pPr>
            <a:lvl4pPr marL="863813" indent="0" algn="ctr">
              <a:buNone/>
              <a:defRPr>
                <a:solidFill>
                  <a:schemeClr val="tx1">
                    <a:tint val="75000"/>
                  </a:schemeClr>
                </a:solidFill>
              </a:defRPr>
            </a:lvl4pPr>
            <a:lvl5pPr marL="1151749" indent="0" algn="ctr">
              <a:buNone/>
              <a:defRPr>
                <a:solidFill>
                  <a:schemeClr val="tx1">
                    <a:tint val="75000"/>
                  </a:schemeClr>
                </a:solidFill>
              </a:defRPr>
            </a:lvl5pPr>
            <a:lvl6pPr marL="1439687" indent="0" algn="ctr">
              <a:buNone/>
              <a:defRPr>
                <a:solidFill>
                  <a:schemeClr val="tx1">
                    <a:tint val="75000"/>
                  </a:schemeClr>
                </a:solidFill>
              </a:defRPr>
            </a:lvl6pPr>
            <a:lvl7pPr marL="1727625" indent="0" algn="ctr">
              <a:buNone/>
              <a:defRPr>
                <a:solidFill>
                  <a:schemeClr val="tx1">
                    <a:tint val="75000"/>
                  </a:schemeClr>
                </a:solidFill>
              </a:defRPr>
            </a:lvl7pPr>
            <a:lvl8pPr marL="2015562" indent="0" algn="ctr">
              <a:buNone/>
              <a:defRPr>
                <a:solidFill>
                  <a:schemeClr val="tx1">
                    <a:tint val="75000"/>
                  </a:schemeClr>
                </a:solidFill>
              </a:defRPr>
            </a:lvl8pPr>
            <a:lvl9pPr marL="2303499"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53437" name="Title 1"/>
          <p:cNvSpPr>
            <a:spLocks noGrp="1"/>
          </p:cNvSpPr>
          <p:nvPr>
            <p:ph type="title"/>
          </p:nvPr>
        </p:nvSpPr>
        <p:spPr/>
        <p:txBody>
          <a:bodyPr/>
          <a:lstStyle/>
          <a:p>
            <a:r>
              <a:rPr lang="en-US" dirty="0"/>
              <a:t>Click to edit Master title style</a:t>
            </a:r>
          </a:p>
        </p:txBody>
      </p:sp>
      <p:sp>
        <p:nvSpPr>
          <p:cNvPr id="1053438" name="Content Placeholder 2"/>
          <p:cNvSpPr>
            <a:spLocks noGrp="1"/>
          </p:cNvSpPr>
          <p:nvPr>
            <p:ph idx="1"/>
          </p:nvPr>
        </p:nvSpPr>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5"/>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1053353" name="Title 1"/>
          <p:cNvSpPr>
            <a:spLocks noGrp="1"/>
          </p:cNvSpPr>
          <p:nvPr>
            <p:ph type="title"/>
          </p:nvPr>
        </p:nvSpPr>
        <p:spPr/>
        <p:txBody>
          <a:bodyPr/>
          <a:lstStyle/>
          <a:p>
            <a:r>
              <a:rPr lang="en-US"/>
              <a:t>Click to edit Master title style</a:t>
            </a:r>
          </a:p>
        </p:txBody>
      </p:sp>
      <p:sp>
        <p:nvSpPr>
          <p:cNvPr id="1053354" name="Content Placeholder 2"/>
          <p:cNvSpPr>
            <a:spLocks noGrp="1"/>
          </p:cNvSpPr>
          <p:nvPr>
            <p:ph idx="1"/>
          </p:nvPr>
        </p:nvSpPr>
        <p:spPr>
          <a:xfrm>
            <a:off x="431962" y="686201"/>
            <a:ext cx="4895533" cy="2186310"/>
          </a:xfrm>
        </p:spPr>
        <p:txBody>
          <a:bodyPr/>
          <a:lstStyle>
            <a:lvl1pPr>
              <a:spcBef>
                <a:spcPts val="567"/>
              </a:spcBef>
            </a:lvl1pPr>
            <a:lvl2pPr>
              <a:spcBef>
                <a:spcPts val="567"/>
              </a:spcBef>
            </a:lvl2pPr>
            <a:lvl3pPr>
              <a:spcBef>
                <a:spcPts val="567"/>
              </a:spcBef>
            </a:lvl3pPr>
            <a:lvl4pPr>
              <a:spcBef>
                <a:spcPts val="567"/>
              </a:spcBef>
            </a:lvl4pPr>
            <a:lvl5pPr>
              <a:spcBef>
                <a:spcPts val="567"/>
              </a:spcBef>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355" name="Text Placeholder 4"/>
          <p:cNvSpPr>
            <a:spLocks noGrp="1"/>
          </p:cNvSpPr>
          <p:nvPr>
            <p:ph type="body" sz="quarter" idx="10"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text no subtitle">
    <p:spTree>
      <p:nvGrpSpPr>
        <p:cNvPr id="1" name=""/>
        <p:cNvGrpSpPr/>
        <p:nvPr/>
      </p:nvGrpSpPr>
      <p:grpSpPr>
        <a:xfrm>
          <a:off x="0" y="0"/>
          <a:ext cx="0" cy="0"/>
          <a:chOff x="0" y="0"/>
          <a:chExt cx="0" cy="0"/>
        </a:xfrm>
      </p:grpSpPr>
      <p:sp>
        <p:nvSpPr>
          <p:cNvPr id="1053159" name="Title 1"/>
          <p:cNvSpPr>
            <a:spLocks noGrp="1"/>
          </p:cNvSpPr>
          <p:nvPr>
            <p:ph type="title"/>
          </p:nvPr>
        </p:nvSpPr>
        <p:spPr/>
        <p:txBody>
          <a:bodyPr/>
          <a:lstStyle/>
          <a:p>
            <a:r>
              <a:rPr lang="en-US" dirty="0"/>
              <a:t>Click to edit Master title style</a:t>
            </a:r>
          </a:p>
        </p:txBody>
      </p:sp>
      <p:sp>
        <p:nvSpPr>
          <p:cNvPr id="1053160" name="Content Placeholder 2"/>
          <p:cNvSpPr>
            <a:spLocks noGrp="1"/>
          </p:cNvSpPr>
          <p:nvPr>
            <p:ph idx="1"/>
          </p:nvPr>
        </p:nvSpPr>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24951" indent="-116975">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text with subtitle">
    <p:spTree>
      <p:nvGrpSpPr>
        <p:cNvPr id="1" name=""/>
        <p:cNvGrpSpPr/>
        <p:nvPr/>
      </p:nvGrpSpPr>
      <p:grpSpPr>
        <a:xfrm>
          <a:off x="0" y="0"/>
          <a:ext cx="0" cy="0"/>
          <a:chOff x="0" y="0"/>
          <a:chExt cx="0" cy="0"/>
        </a:xfrm>
      </p:grpSpPr>
      <p:sp>
        <p:nvSpPr>
          <p:cNvPr id="1053419" name="Title 1"/>
          <p:cNvSpPr>
            <a:spLocks noGrp="1"/>
          </p:cNvSpPr>
          <p:nvPr>
            <p:ph type="title"/>
          </p:nvPr>
        </p:nvSpPr>
        <p:spPr/>
        <p:txBody>
          <a:bodyPr/>
          <a:lstStyle/>
          <a:p>
            <a:r>
              <a:rPr lang="en-US"/>
              <a:t>Click to edit Master title style</a:t>
            </a:r>
          </a:p>
        </p:txBody>
      </p:sp>
      <p:sp>
        <p:nvSpPr>
          <p:cNvPr id="1053420" name="Content Placeholder 2"/>
          <p:cNvSpPr>
            <a:spLocks noGrp="1"/>
          </p:cNvSpPr>
          <p:nvPr>
            <p:ph idx="1"/>
          </p:nvPr>
        </p:nvSpPr>
        <p:spPr>
          <a:xfrm>
            <a:off x="431962" y="686201"/>
            <a:ext cx="4895533" cy="2186310"/>
          </a:xfrm>
        </p:spPr>
        <p:txBody>
          <a:bodyPr numCol="2" spcCol="274291">
            <a:normAutofit/>
          </a:bodyPr>
          <a:lstStyle>
            <a:lvl1pPr marL="0" indent="0">
              <a:spcBef>
                <a:spcPts val="567"/>
              </a:spcBef>
              <a:buNone/>
              <a:defRPr sz="700"/>
            </a:lvl1pPr>
            <a:lvl2pPr marL="107976" indent="-107976">
              <a:spcBef>
                <a:spcPts val="567"/>
              </a:spcBef>
              <a:buFont typeface="Arial" panose="020B0604020202020204" pitchFamily="34" charset="0"/>
              <a:buChar char="•"/>
              <a:defRPr sz="700"/>
            </a:lvl2pPr>
            <a:lvl3pPr marL="215953" indent="-107976">
              <a:spcBef>
                <a:spcPts val="567"/>
              </a:spcBef>
              <a:buFont typeface="Open Sans Light" panose="020B0306030504020204" pitchFamily="34" charset="0"/>
              <a:buChar char="–"/>
              <a:defRPr sz="700"/>
            </a:lvl3pPr>
            <a:lvl4pPr marL="323930" indent="-107976">
              <a:spcBef>
                <a:spcPts val="567"/>
              </a:spcBef>
              <a:buFont typeface="Arial" panose="020B0604020202020204" pitchFamily="34" charset="0"/>
              <a:buChar char="•"/>
              <a:defRPr sz="700"/>
            </a:lvl4pPr>
            <a:lvl5pPr marL="431906" indent="-107976">
              <a:spcBef>
                <a:spcPts val="567"/>
              </a:spcBef>
              <a:buFont typeface="Open Sans Light" panose="020B0306030504020204" pitchFamily="34" charset="0"/>
              <a:buChar cha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421" name="Text Placeholder 4"/>
          <p:cNvSpPr>
            <a:spLocks noGrp="1"/>
          </p:cNvSpPr>
          <p:nvPr>
            <p:ph type="body" sz="quarter" idx="10"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1053326" name="Title 1"/>
          <p:cNvSpPr>
            <a:spLocks noGrp="1"/>
          </p:cNvSpPr>
          <p:nvPr>
            <p:ph type="title"/>
          </p:nvPr>
        </p:nvSpPr>
        <p:spPr/>
        <p:txBody>
          <a:bodyPr/>
          <a:lstStyle/>
          <a:p>
            <a:r>
              <a:rPr lang="en-US"/>
              <a:t>Click to edit Master title style</a:t>
            </a:r>
          </a:p>
        </p:txBody>
      </p:sp>
      <p:sp>
        <p:nvSpPr>
          <p:cNvPr id="1053327" name="Content Placeholder 2"/>
          <p:cNvSpPr>
            <a:spLocks noGrp="1"/>
          </p:cNvSpPr>
          <p:nvPr>
            <p:ph sz="half" idx="1"/>
          </p:nvPr>
        </p:nvSpPr>
        <p:spPr>
          <a:xfrm>
            <a:off x="431961"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328" name="Content Placeholder 3"/>
          <p:cNvSpPr>
            <a:spLocks noGrp="1"/>
          </p:cNvSpPr>
          <p:nvPr>
            <p:ph sz="half" idx="2"/>
          </p:nvPr>
        </p:nvSpPr>
        <p:spPr>
          <a:xfrm>
            <a:off x="2927720" y="686202"/>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329" name="Text Placeholder 4"/>
          <p:cNvSpPr>
            <a:spLocks noGrp="1"/>
          </p:cNvSpPr>
          <p:nvPr>
            <p:ph type="body" sz="quarter" idx="10"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053105" name="Title 1"/>
          <p:cNvSpPr>
            <a:spLocks noGrp="1"/>
          </p:cNvSpPr>
          <p:nvPr>
            <p:ph type="title"/>
          </p:nvPr>
        </p:nvSpPr>
        <p:spPr/>
        <p:txBody>
          <a:bodyPr/>
          <a:lstStyle/>
          <a:p>
            <a:r>
              <a:rPr lang="en-US"/>
              <a:t>Click to edit Master title style</a:t>
            </a:r>
          </a:p>
        </p:txBody>
      </p:sp>
      <p:sp>
        <p:nvSpPr>
          <p:cNvPr id="1053106" name="Content Placeholder 2"/>
          <p:cNvSpPr>
            <a:spLocks noGrp="1"/>
          </p:cNvSpPr>
          <p:nvPr>
            <p:ph sz="half" idx="1"/>
          </p:nvPr>
        </p:nvSpPr>
        <p:spPr>
          <a:xfrm>
            <a:off x="431961"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107" name="Content Placeholder 3"/>
          <p:cNvSpPr>
            <a:spLocks noGrp="1"/>
          </p:cNvSpPr>
          <p:nvPr>
            <p:ph sz="half" idx="2"/>
          </p:nvPr>
        </p:nvSpPr>
        <p:spPr>
          <a:xfrm>
            <a:off x="2927720" y="576016"/>
            <a:ext cx="2399771" cy="2138308"/>
          </a:xfrm>
        </p:spPr>
        <p:txBody>
          <a:bodyPr>
            <a:normAutofit/>
          </a:bodyPr>
          <a:lstStyle>
            <a:lvl1pPr>
              <a:defRPr sz="1000"/>
            </a:lvl1pPr>
            <a:lvl2pPr>
              <a:defRPr sz="700"/>
            </a:lvl2pPr>
            <a:lvl3pPr>
              <a:defRPr sz="700"/>
            </a:lvl3pPr>
            <a:lvl4pPr>
              <a:defRPr sz="700"/>
            </a:lvl4pPr>
            <a:lvl5pPr>
              <a:defRPr sz="700"/>
            </a:lvl5pPr>
            <a:lvl6pPr>
              <a:defRPr sz="1100"/>
            </a:lvl6pPr>
            <a:lvl7pPr>
              <a:defRPr sz="1100"/>
            </a:lvl7pPr>
            <a:lvl8pPr>
              <a:defRPr sz="1100"/>
            </a:lvl8pPr>
            <a:lvl9pPr>
              <a:defRPr sz="11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53100" name="Title 1"/>
          <p:cNvSpPr>
            <a:spLocks noGrp="1"/>
          </p:cNvSpPr>
          <p:nvPr>
            <p:ph type="title"/>
          </p:nvPr>
        </p:nvSpPr>
        <p:spPr/>
        <p:txBody>
          <a:bodyPr/>
          <a:lstStyle/>
          <a:p>
            <a:r>
              <a:rPr lang="en-US"/>
              <a:t>Click to edit Master title style</a:t>
            </a:r>
          </a:p>
        </p:txBody>
      </p:sp>
      <p:sp>
        <p:nvSpPr>
          <p:cNvPr id="1053101" name="Text Placeholder 2"/>
          <p:cNvSpPr>
            <a:spLocks noGrp="1"/>
          </p:cNvSpPr>
          <p:nvPr>
            <p:ph type="body" idx="1"/>
          </p:nvPr>
        </p:nvSpPr>
        <p:spPr>
          <a:xfrm>
            <a:off x="431961" y="567539"/>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a:t>Click to edit Master text styles</a:t>
            </a:r>
          </a:p>
        </p:txBody>
      </p:sp>
      <p:sp>
        <p:nvSpPr>
          <p:cNvPr id="1053102" name="Content Placeholder 3"/>
          <p:cNvSpPr>
            <a:spLocks noGrp="1"/>
          </p:cNvSpPr>
          <p:nvPr>
            <p:ph sz="half" idx="2"/>
          </p:nvPr>
        </p:nvSpPr>
        <p:spPr>
          <a:xfrm>
            <a:off x="431961" y="737163"/>
            <a:ext cx="2400771"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103" name="Text Placeholder 4"/>
          <p:cNvSpPr>
            <a:spLocks noGrp="1"/>
          </p:cNvSpPr>
          <p:nvPr>
            <p:ph type="body" sz="quarter" idx="3"/>
          </p:nvPr>
        </p:nvSpPr>
        <p:spPr>
          <a:xfrm>
            <a:off x="2925722" y="567539"/>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a:t>Click to edit Master text styles</a:t>
            </a:r>
          </a:p>
        </p:txBody>
      </p:sp>
      <p:sp>
        <p:nvSpPr>
          <p:cNvPr id="1053104" name="Content Placeholder 5"/>
          <p:cNvSpPr>
            <a:spLocks noGrp="1"/>
          </p:cNvSpPr>
          <p:nvPr>
            <p:ph sz="quarter" idx="4"/>
          </p:nvPr>
        </p:nvSpPr>
        <p:spPr>
          <a:xfrm>
            <a:off x="2925722" y="737163"/>
            <a:ext cx="2401770" cy="2157166"/>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Subtitle">
    <p:spTree>
      <p:nvGrpSpPr>
        <p:cNvPr id="1" name=""/>
        <p:cNvGrpSpPr/>
        <p:nvPr/>
      </p:nvGrpSpPr>
      <p:grpSpPr>
        <a:xfrm>
          <a:off x="0" y="0"/>
          <a:ext cx="0" cy="0"/>
          <a:chOff x="0" y="0"/>
          <a:chExt cx="0" cy="0"/>
        </a:xfrm>
      </p:grpSpPr>
      <p:sp>
        <p:nvSpPr>
          <p:cNvPr id="1053254" name="Title 1"/>
          <p:cNvSpPr>
            <a:spLocks noGrp="1"/>
          </p:cNvSpPr>
          <p:nvPr>
            <p:ph type="title"/>
          </p:nvPr>
        </p:nvSpPr>
        <p:spPr/>
        <p:txBody>
          <a:bodyPr/>
          <a:lstStyle/>
          <a:p>
            <a:r>
              <a:rPr lang="en-US"/>
              <a:t>Click to edit Master title style</a:t>
            </a:r>
          </a:p>
        </p:txBody>
      </p:sp>
      <p:sp>
        <p:nvSpPr>
          <p:cNvPr id="1053255" name="Text Placeholder 2"/>
          <p:cNvSpPr>
            <a:spLocks noGrp="1"/>
          </p:cNvSpPr>
          <p:nvPr>
            <p:ph type="body" idx="1"/>
          </p:nvPr>
        </p:nvSpPr>
        <p:spPr>
          <a:xfrm>
            <a:off x="431961" y="682385"/>
            <a:ext cx="2400771"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a:t>Click to edit Master text styles</a:t>
            </a:r>
          </a:p>
        </p:txBody>
      </p:sp>
      <p:sp>
        <p:nvSpPr>
          <p:cNvPr id="1053256" name="Content Placeholder 3"/>
          <p:cNvSpPr>
            <a:spLocks noGrp="1"/>
          </p:cNvSpPr>
          <p:nvPr>
            <p:ph sz="half" idx="2"/>
          </p:nvPr>
        </p:nvSpPr>
        <p:spPr>
          <a:xfrm>
            <a:off x="431961" y="852010"/>
            <a:ext cx="2400771"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57" name="Text Placeholder 4"/>
          <p:cNvSpPr>
            <a:spLocks noGrp="1"/>
          </p:cNvSpPr>
          <p:nvPr>
            <p:ph type="body" sz="quarter" idx="3"/>
          </p:nvPr>
        </p:nvSpPr>
        <p:spPr>
          <a:xfrm>
            <a:off x="2925722" y="682385"/>
            <a:ext cx="2401770" cy="153888"/>
          </a:xfrm>
        </p:spPr>
        <p:txBody>
          <a:bodyPr wrap="square" anchor="b">
            <a:spAutoFit/>
          </a:bodyPr>
          <a:lstStyle>
            <a:lvl1pPr marL="0" indent="0">
              <a:spcBef>
                <a:spcPts val="0"/>
              </a:spcBef>
              <a:buNone/>
              <a:defRPr sz="1000" b="1"/>
            </a:lvl1pPr>
            <a:lvl2pPr marL="287938" indent="0">
              <a:buNone/>
              <a:defRPr sz="1200" b="1"/>
            </a:lvl2pPr>
            <a:lvl3pPr marL="575875" indent="0">
              <a:buNone/>
              <a:defRPr sz="1100" b="1"/>
            </a:lvl3pPr>
            <a:lvl4pPr marL="863813" indent="0">
              <a:buNone/>
              <a:defRPr sz="1000" b="1"/>
            </a:lvl4pPr>
            <a:lvl5pPr marL="1151749" indent="0">
              <a:buNone/>
              <a:defRPr sz="1000" b="1"/>
            </a:lvl5pPr>
            <a:lvl6pPr marL="1439687" indent="0">
              <a:buNone/>
              <a:defRPr sz="1000" b="1"/>
            </a:lvl6pPr>
            <a:lvl7pPr marL="1727625" indent="0">
              <a:buNone/>
              <a:defRPr sz="1000" b="1"/>
            </a:lvl7pPr>
            <a:lvl8pPr marL="2015562" indent="0">
              <a:buNone/>
              <a:defRPr sz="1000" b="1"/>
            </a:lvl8pPr>
            <a:lvl9pPr marL="2303499" indent="0">
              <a:buNone/>
              <a:defRPr sz="1000" b="1"/>
            </a:lvl9pPr>
          </a:lstStyle>
          <a:p>
            <a:pPr lvl="0"/>
            <a:r>
              <a:rPr lang="en-US" dirty="0"/>
              <a:t>Click to edit Master text styles</a:t>
            </a:r>
          </a:p>
        </p:txBody>
      </p:sp>
      <p:sp>
        <p:nvSpPr>
          <p:cNvPr id="1053258" name="Content Placeholder 5"/>
          <p:cNvSpPr>
            <a:spLocks noGrp="1"/>
          </p:cNvSpPr>
          <p:nvPr>
            <p:ph sz="quarter" idx="4"/>
          </p:nvPr>
        </p:nvSpPr>
        <p:spPr>
          <a:xfrm>
            <a:off x="2925722" y="852010"/>
            <a:ext cx="2401770" cy="2064071"/>
          </a:xfrm>
        </p:spPr>
        <p:txBody>
          <a:bodyPr>
            <a:normAutofit/>
          </a:bodyPr>
          <a:lstStyle>
            <a:lvl1pPr>
              <a:defRPr sz="1000"/>
            </a:lvl1pPr>
            <a:lvl2pPr>
              <a:defRPr sz="700"/>
            </a:lvl2pPr>
            <a:lvl3pPr>
              <a:defRPr sz="700"/>
            </a:lvl3pPr>
            <a:lvl4pPr>
              <a:defRPr sz="700"/>
            </a:lvl4pPr>
            <a:lvl5pPr>
              <a:defRPr sz="700"/>
            </a:lvl5pPr>
            <a:lvl6pPr>
              <a:defRPr sz="1000"/>
            </a:lvl6pPr>
            <a:lvl7pPr>
              <a:defRPr sz="1000"/>
            </a:lvl7pPr>
            <a:lvl8pPr>
              <a:defRPr sz="1000"/>
            </a:lvl8pPr>
            <a:lvl9pPr>
              <a:defRPr sz="1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59" name="Text Placeholder 4"/>
          <p:cNvSpPr>
            <a:spLocks noGrp="1"/>
          </p:cNvSpPr>
          <p:nvPr>
            <p:ph type="body" sz="quarter" idx="10"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53487"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Subtitle Only">
    <p:spTree>
      <p:nvGrpSpPr>
        <p:cNvPr id="1" name=""/>
        <p:cNvGrpSpPr/>
        <p:nvPr/>
      </p:nvGrpSpPr>
      <p:grpSpPr>
        <a:xfrm>
          <a:off x="0" y="0"/>
          <a:ext cx="0" cy="0"/>
          <a:chOff x="0" y="0"/>
          <a:chExt cx="0" cy="0"/>
        </a:xfrm>
      </p:grpSpPr>
      <p:sp>
        <p:nvSpPr>
          <p:cNvPr id="1053244" name="Title 1"/>
          <p:cNvSpPr>
            <a:spLocks noGrp="1"/>
          </p:cNvSpPr>
          <p:nvPr>
            <p:ph type="title"/>
          </p:nvPr>
        </p:nvSpPr>
        <p:spPr/>
        <p:txBody>
          <a:bodyPr/>
          <a:lstStyle/>
          <a:p>
            <a:r>
              <a:rPr lang="en-US" dirty="0"/>
              <a:t>Click to edit Master title style</a:t>
            </a:r>
          </a:p>
        </p:txBody>
      </p:sp>
      <p:sp>
        <p:nvSpPr>
          <p:cNvPr id="1053245" name="Text Placeholder 4"/>
          <p:cNvSpPr>
            <a:spLocks noGrp="1"/>
          </p:cNvSpPr>
          <p:nvPr>
            <p:ph type="body" sz="quarter" idx="10"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Utterly 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7_Title Slide">
    <p:bg>
      <p:bgPr>
        <a:solidFill>
          <a:schemeClr val="bg2"/>
        </a:solidFill>
        <a:effectLst/>
      </p:bgPr>
    </p:bg>
    <p:spTree>
      <p:nvGrpSpPr>
        <p:cNvPr id="1" name=""/>
        <p:cNvGrpSpPr/>
        <p:nvPr/>
      </p:nvGrpSpPr>
      <p:grpSpPr>
        <a:xfrm>
          <a:off x="0" y="0"/>
          <a:ext cx="0" cy="0"/>
          <a:chOff x="0" y="0"/>
          <a:chExt cx="0" cy="0"/>
        </a:xfrm>
      </p:grpSpPr>
      <p:sp>
        <p:nvSpPr>
          <p:cNvPr id="1052460" name="Title 1"/>
          <p:cNvSpPr>
            <a:spLocks noGrp="1"/>
          </p:cNvSpPr>
          <p:nvPr>
            <p:ph type="ctrTitle"/>
          </p:nvPr>
        </p:nvSpPr>
        <p:spPr>
          <a:xfrm>
            <a:off x="431960" y="1006529"/>
            <a:ext cx="4895533" cy="694519"/>
          </a:xfrm>
        </p:spPr>
        <p:txBody>
          <a:bodyPr>
            <a:normAutofit/>
          </a:bodyPr>
          <a:lstStyle>
            <a:lvl1pPr>
              <a:defRPr sz="1701"/>
            </a:lvl1pPr>
          </a:lstStyle>
          <a:p>
            <a:r>
              <a:rPr lang="en-US" dirty="0"/>
              <a:t>Click to edit Master title style</a:t>
            </a:r>
          </a:p>
        </p:txBody>
      </p:sp>
      <p:sp>
        <p:nvSpPr>
          <p:cNvPr id="1052461" name="Subtitle 2"/>
          <p:cNvSpPr>
            <a:spLocks noGrp="1"/>
          </p:cNvSpPr>
          <p:nvPr>
            <p:ph type="subTitle" idx="1"/>
          </p:nvPr>
        </p:nvSpPr>
        <p:spPr>
          <a:xfrm>
            <a:off x="863918" y="1836050"/>
            <a:ext cx="4031615" cy="828022"/>
          </a:xfrm>
        </p:spPr>
        <p:txBody>
          <a:bodyPr/>
          <a:lstStyle>
            <a:lvl1pPr marL="0" indent="0" algn="ctr">
              <a:buNone/>
              <a:defRPr>
                <a:solidFill>
                  <a:schemeClr val="tx1">
                    <a:tint val="75000"/>
                  </a:schemeClr>
                </a:solidFill>
              </a:defRPr>
            </a:lvl1pPr>
            <a:lvl2pPr marL="287968" indent="0" algn="ctr">
              <a:buNone/>
              <a:defRPr>
                <a:solidFill>
                  <a:schemeClr val="tx1">
                    <a:tint val="75000"/>
                  </a:schemeClr>
                </a:solidFill>
              </a:defRPr>
            </a:lvl2pPr>
            <a:lvl3pPr marL="575936" indent="0" algn="ctr">
              <a:buNone/>
              <a:defRPr>
                <a:solidFill>
                  <a:schemeClr val="tx1">
                    <a:tint val="75000"/>
                  </a:schemeClr>
                </a:solidFill>
              </a:defRPr>
            </a:lvl3pPr>
            <a:lvl4pPr marL="863903" indent="0" algn="ctr">
              <a:buNone/>
              <a:defRPr>
                <a:solidFill>
                  <a:schemeClr val="tx1">
                    <a:tint val="75000"/>
                  </a:schemeClr>
                </a:solidFill>
              </a:defRPr>
            </a:lvl4pPr>
            <a:lvl5pPr marL="1151871" indent="0" algn="ctr">
              <a:buNone/>
              <a:defRPr>
                <a:solidFill>
                  <a:schemeClr val="tx1">
                    <a:tint val="75000"/>
                  </a:schemeClr>
                </a:solidFill>
              </a:defRPr>
            </a:lvl5pPr>
            <a:lvl6pPr marL="1439839" indent="0" algn="ctr">
              <a:buNone/>
              <a:defRPr>
                <a:solidFill>
                  <a:schemeClr val="tx1">
                    <a:tint val="75000"/>
                  </a:schemeClr>
                </a:solidFill>
              </a:defRPr>
            </a:lvl6pPr>
            <a:lvl7pPr marL="1727807" indent="0" algn="ctr">
              <a:buNone/>
              <a:defRPr>
                <a:solidFill>
                  <a:schemeClr val="tx1">
                    <a:tint val="75000"/>
                  </a:schemeClr>
                </a:solidFill>
              </a:defRPr>
            </a:lvl7pPr>
            <a:lvl8pPr marL="2015775" indent="0" algn="ctr">
              <a:buNone/>
              <a:defRPr>
                <a:solidFill>
                  <a:schemeClr val="tx1">
                    <a:tint val="75000"/>
                  </a:schemeClr>
                </a:solidFill>
              </a:defRPr>
            </a:lvl8pPr>
            <a:lvl9pPr marL="2303743"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Eight Grid">
    <p:spTree>
      <p:nvGrpSpPr>
        <p:cNvPr id="1" name=""/>
        <p:cNvGrpSpPr/>
        <p:nvPr/>
      </p:nvGrpSpPr>
      <p:grpSpPr>
        <a:xfrm>
          <a:off x="0" y="0"/>
          <a:ext cx="0" cy="0"/>
          <a:chOff x="0" y="0"/>
          <a:chExt cx="0" cy="0"/>
        </a:xfrm>
      </p:grpSpPr>
      <p:sp>
        <p:nvSpPr>
          <p:cNvPr id="1053108" name="Picture Placeholder 3"/>
          <p:cNvSpPr>
            <a:spLocks noGrp="1"/>
          </p:cNvSpPr>
          <p:nvPr>
            <p:ph type="pic" sz="quarter" idx="10"/>
          </p:nvPr>
        </p:nvSpPr>
        <p:spPr>
          <a:xfrm>
            <a:off x="0" y="0"/>
            <a:ext cx="1447062" cy="1624364"/>
          </a:xfrm>
        </p:spPr>
        <p:txBody>
          <a:bodyPr lIns="182862" tIns="91430" rIns="182862" bIns="91430"/>
          <a:lstStyle>
            <a:lvl1pPr marL="0" indent="0">
              <a:buFontTx/>
              <a:buNone/>
            </a:lvl1pPr>
          </a:lstStyle>
          <a:p>
            <a:endParaRPr lang="en-US"/>
          </a:p>
        </p:txBody>
      </p:sp>
      <p:sp>
        <p:nvSpPr>
          <p:cNvPr id="1053109" name="Picture Placeholder 3"/>
          <p:cNvSpPr>
            <a:spLocks noGrp="1"/>
          </p:cNvSpPr>
          <p:nvPr>
            <p:ph type="pic" sz="quarter" idx="11"/>
          </p:nvPr>
        </p:nvSpPr>
        <p:spPr>
          <a:xfrm>
            <a:off x="1440342" y="0"/>
            <a:ext cx="1447062" cy="1624364"/>
          </a:xfrm>
        </p:spPr>
        <p:txBody>
          <a:bodyPr lIns="182862" tIns="91430" rIns="182862" bIns="91430"/>
          <a:lstStyle>
            <a:lvl1pPr marL="0" indent="0">
              <a:buFontTx/>
              <a:buNone/>
            </a:lvl1pPr>
          </a:lstStyle>
          <a:p>
            <a:endParaRPr lang="en-US"/>
          </a:p>
        </p:txBody>
      </p:sp>
      <p:sp>
        <p:nvSpPr>
          <p:cNvPr id="1053110" name="Picture Placeholder 3"/>
          <p:cNvSpPr>
            <a:spLocks noGrp="1"/>
          </p:cNvSpPr>
          <p:nvPr>
            <p:ph type="pic" sz="quarter" idx="12"/>
          </p:nvPr>
        </p:nvSpPr>
        <p:spPr>
          <a:xfrm>
            <a:off x="2880685" y="0"/>
            <a:ext cx="1447062" cy="1624364"/>
          </a:xfrm>
        </p:spPr>
        <p:txBody>
          <a:bodyPr lIns="182862" tIns="91430" rIns="182862" bIns="91430"/>
          <a:lstStyle>
            <a:lvl1pPr marL="0" indent="0">
              <a:buFontTx/>
              <a:buNone/>
            </a:lvl1pPr>
          </a:lstStyle>
          <a:p>
            <a:endParaRPr lang="en-US"/>
          </a:p>
        </p:txBody>
      </p:sp>
      <p:sp>
        <p:nvSpPr>
          <p:cNvPr id="1053111" name="Picture Placeholder 3"/>
          <p:cNvSpPr>
            <a:spLocks noGrp="1"/>
          </p:cNvSpPr>
          <p:nvPr>
            <p:ph type="pic" sz="quarter" idx="13"/>
          </p:nvPr>
        </p:nvSpPr>
        <p:spPr>
          <a:xfrm>
            <a:off x="4321027" y="0"/>
            <a:ext cx="1447062" cy="1624364"/>
          </a:xfrm>
        </p:spPr>
        <p:txBody>
          <a:bodyPr lIns="182862" tIns="91430" rIns="182862" bIns="91430"/>
          <a:lstStyle>
            <a:lvl1pPr marL="0" indent="0">
              <a:buFontTx/>
              <a:buNone/>
            </a:lvl1pPr>
          </a:lstStyle>
          <a:p>
            <a:endParaRPr lang="en-US"/>
          </a:p>
        </p:txBody>
      </p:sp>
      <p:sp>
        <p:nvSpPr>
          <p:cNvPr id="1053112" name="Picture Placeholder 3"/>
          <p:cNvSpPr>
            <a:spLocks noGrp="1"/>
          </p:cNvSpPr>
          <p:nvPr>
            <p:ph type="pic" sz="quarter" idx="15"/>
          </p:nvPr>
        </p:nvSpPr>
        <p:spPr>
          <a:xfrm>
            <a:off x="0" y="1615724"/>
            <a:ext cx="1447062" cy="1624364"/>
          </a:xfrm>
        </p:spPr>
        <p:txBody>
          <a:bodyPr lIns="182862" tIns="91430" rIns="182862" bIns="91430"/>
          <a:lstStyle>
            <a:lvl1pPr marL="0" indent="0">
              <a:buFontTx/>
              <a:buNone/>
            </a:lvl1pPr>
          </a:lstStyle>
          <a:p>
            <a:endParaRPr lang="en-US"/>
          </a:p>
        </p:txBody>
      </p:sp>
      <p:sp>
        <p:nvSpPr>
          <p:cNvPr id="1053113" name="Picture Placeholder 3"/>
          <p:cNvSpPr>
            <a:spLocks noGrp="1"/>
          </p:cNvSpPr>
          <p:nvPr>
            <p:ph type="pic" sz="quarter" idx="16"/>
          </p:nvPr>
        </p:nvSpPr>
        <p:spPr>
          <a:xfrm>
            <a:off x="1440342" y="1615724"/>
            <a:ext cx="1447062" cy="1624364"/>
          </a:xfrm>
        </p:spPr>
        <p:txBody>
          <a:bodyPr lIns="182862" tIns="91430" rIns="182862" bIns="91430"/>
          <a:lstStyle>
            <a:lvl1pPr marL="0" indent="0">
              <a:buFontTx/>
              <a:buNone/>
            </a:lvl1pPr>
          </a:lstStyle>
          <a:p>
            <a:endParaRPr lang="en-US"/>
          </a:p>
        </p:txBody>
      </p:sp>
      <p:sp>
        <p:nvSpPr>
          <p:cNvPr id="1053114" name="Picture Placeholder 3"/>
          <p:cNvSpPr>
            <a:spLocks noGrp="1"/>
          </p:cNvSpPr>
          <p:nvPr>
            <p:ph type="pic" sz="quarter" idx="17"/>
          </p:nvPr>
        </p:nvSpPr>
        <p:spPr>
          <a:xfrm>
            <a:off x="2880685" y="1615724"/>
            <a:ext cx="1447062" cy="1624364"/>
          </a:xfrm>
        </p:spPr>
        <p:txBody>
          <a:bodyPr lIns="182862" tIns="91430" rIns="182862" bIns="91430"/>
          <a:lstStyle>
            <a:lvl1pPr marL="0" indent="0">
              <a:buFontTx/>
              <a:buNone/>
            </a:lvl1pPr>
          </a:lstStyle>
          <a:p>
            <a:endParaRPr lang="en-US"/>
          </a:p>
        </p:txBody>
      </p:sp>
      <p:sp>
        <p:nvSpPr>
          <p:cNvPr id="1053115" name="Picture Placeholder 3"/>
          <p:cNvSpPr>
            <a:spLocks noGrp="1"/>
          </p:cNvSpPr>
          <p:nvPr>
            <p:ph type="pic" sz="quarter" idx="18"/>
          </p:nvPr>
        </p:nvSpPr>
        <p:spPr>
          <a:xfrm>
            <a:off x="4321027" y="1615724"/>
            <a:ext cx="1447062" cy="1624364"/>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Fifteen Grid">
    <p:spTree>
      <p:nvGrpSpPr>
        <p:cNvPr id="1" name=""/>
        <p:cNvGrpSpPr/>
        <p:nvPr/>
      </p:nvGrpSpPr>
      <p:grpSpPr>
        <a:xfrm>
          <a:off x="0" y="0"/>
          <a:ext cx="0" cy="0"/>
          <a:chOff x="0" y="0"/>
          <a:chExt cx="0" cy="0"/>
        </a:xfrm>
      </p:grpSpPr>
      <p:sp>
        <p:nvSpPr>
          <p:cNvPr id="1053053" name="Picture Placeholder 3"/>
          <p:cNvSpPr>
            <a:spLocks noGrp="1"/>
          </p:cNvSpPr>
          <p:nvPr>
            <p:ph type="pic" sz="quarter" idx="10"/>
          </p:nvPr>
        </p:nvSpPr>
        <p:spPr>
          <a:xfrm>
            <a:off x="0" y="3"/>
            <a:ext cx="1153330" cy="1084349"/>
          </a:xfrm>
        </p:spPr>
        <p:txBody>
          <a:bodyPr lIns="182862" tIns="91430" rIns="182862" bIns="91430"/>
          <a:lstStyle>
            <a:lvl1pPr marL="0" indent="0">
              <a:buFontTx/>
              <a:buNone/>
            </a:lvl1pPr>
          </a:lstStyle>
          <a:p>
            <a:endParaRPr lang="en-US" dirty="0"/>
          </a:p>
        </p:txBody>
      </p:sp>
      <p:sp>
        <p:nvSpPr>
          <p:cNvPr id="1053054" name="Picture Placeholder 3"/>
          <p:cNvSpPr>
            <a:spLocks noGrp="1"/>
          </p:cNvSpPr>
          <p:nvPr>
            <p:ph type="pic" sz="quarter" idx="11"/>
          </p:nvPr>
        </p:nvSpPr>
        <p:spPr>
          <a:xfrm>
            <a:off x="1151530" y="3"/>
            <a:ext cx="1153330" cy="1084349"/>
          </a:xfrm>
        </p:spPr>
        <p:txBody>
          <a:bodyPr lIns="182862" tIns="91430" rIns="182862" bIns="91430"/>
          <a:lstStyle>
            <a:lvl1pPr marL="0" indent="0">
              <a:buFontTx/>
              <a:buNone/>
            </a:lvl1pPr>
          </a:lstStyle>
          <a:p>
            <a:endParaRPr lang="en-US"/>
          </a:p>
        </p:txBody>
      </p:sp>
      <p:sp>
        <p:nvSpPr>
          <p:cNvPr id="1053055" name="Picture Placeholder 3"/>
          <p:cNvSpPr>
            <a:spLocks noGrp="1"/>
          </p:cNvSpPr>
          <p:nvPr>
            <p:ph type="pic" sz="quarter" idx="12"/>
          </p:nvPr>
        </p:nvSpPr>
        <p:spPr>
          <a:xfrm>
            <a:off x="2303060" y="3"/>
            <a:ext cx="1153330" cy="1084349"/>
          </a:xfrm>
        </p:spPr>
        <p:txBody>
          <a:bodyPr lIns="182862" tIns="91430" rIns="182862" bIns="91430"/>
          <a:lstStyle>
            <a:lvl1pPr marL="0" indent="0">
              <a:buFontTx/>
              <a:buNone/>
            </a:lvl1pPr>
          </a:lstStyle>
          <a:p>
            <a:endParaRPr lang="en-US"/>
          </a:p>
        </p:txBody>
      </p:sp>
      <p:sp>
        <p:nvSpPr>
          <p:cNvPr id="1053056" name="Picture Placeholder 3"/>
          <p:cNvSpPr>
            <a:spLocks noGrp="1"/>
          </p:cNvSpPr>
          <p:nvPr>
            <p:ph type="pic" sz="quarter" idx="13"/>
          </p:nvPr>
        </p:nvSpPr>
        <p:spPr>
          <a:xfrm>
            <a:off x="3454590" y="3"/>
            <a:ext cx="1153330" cy="1084349"/>
          </a:xfrm>
        </p:spPr>
        <p:txBody>
          <a:bodyPr lIns="182862" tIns="91430" rIns="182862" bIns="91430"/>
          <a:lstStyle>
            <a:lvl1pPr marL="0" indent="0">
              <a:buFontTx/>
              <a:buNone/>
            </a:lvl1pPr>
          </a:lstStyle>
          <a:p>
            <a:endParaRPr lang="en-US"/>
          </a:p>
        </p:txBody>
      </p:sp>
      <p:sp>
        <p:nvSpPr>
          <p:cNvPr id="1053057" name="Picture Placeholder 3"/>
          <p:cNvSpPr>
            <a:spLocks noGrp="1"/>
          </p:cNvSpPr>
          <p:nvPr>
            <p:ph type="pic" sz="quarter" idx="14"/>
          </p:nvPr>
        </p:nvSpPr>
        <p:spPr>
          <a:xfrm>
            <a:off x="4606120" y="3"/>
            <a:ext cx="1153330" cy="1084349"/>
          </a:xfrm>
        </p:spPr>
        <p:txBody>
          <a:bodyPr lIns="182862" tIns="91430" rIns="182862" bIns="91430"/>
          <a:lstStyle>
            <a:lvl1pPr marL="0" indent="0">
              <a:buFontTx/>
              <a:buNone/>
            </a:lvl1pPr>
          </a:lstStyle>
          <a:p>
            <a:endParaRPr lang="en-US"/>
          </a:p>
        </p:txBody>
      </p:sp>
      <p:sp>
        <p:nvSpPr>
          <p:cNvPr id="1053058" name="Picture Placeholder 3"/>
          <p:cNvSpPr>
            <a:spLocks noGrp="1"/>
          </p:cNvSpPr>
          <p:nvPr>
            <p:ph type="pic" sz="quarter" idx="15"/>
          </p:nvPr>
        </p:nvSpPr>
        <p:spPr>
          <a:xfrm>
            <a:off x="0" y="1077873"/>
            <a:ext cx="1153330" cy="1084349"/>
          </a:xfrm>
        </p:spPr>
        <p:txBody>
          <a:bodyPr lIns="182862" tIns="91430" rIns="182862" bIns="91430"/>
          <a:lstStyle>
            <a:lvl1pPr marL="0" indent="0">
              <a:buFontTx/>
              <a:buNone/>
            </a:lvl1pPr>
          </a:lstStyle>
          <a:p>
            <a:endParaRPr lang="en-US" dirty="0"/>
          </a:p>
        </p:txBody>
      </p:sp>
      <p:sp>
        <p:nvSpPr>
          <p:cNvPr id="1053059" name="Picture Placeholder 3"/>
          <p:cNvSpPr>
            <a:spLocks noGrp="1"/>
          </p:cNvSpPr>
          <p:nvPr>
            <p:ph type="pic" sz="quarter" idx="16"/>
          </p:nvPr>
        </p:nvSpPr>
        <p:spPr>
          <a:xfrm>
            <a:off x="1151530" y="1077873"/>
            <a:ext cx="1153330" cy="1084349"/>
          </a:xfrm>
        </p:spPr>
        <p:txBody>
          <a:bodyPr lIns="182862" tIns="91430" rIns="182862" bIns="91430"/>
          <a:lstStyle>
            <a:lvl1pPr marL="0" indent="0">
              <a:buFontTx/>
              <a:buNone/>
            </a:lvl1pPr>
          </a:lstStyle>
          <a:p>
            <a:endParaRPr lang="en-US"/>
          </a:p>
        </p:txBody>
      </p:sp>
      <p:sp>
        <p:nvSpPr>
          <p:cNvPr id="1053060" name="Picture Placeholder 3"/>
          <p:cNvSpPr>
            <a:spLocks noGrp="1"/>
          </p:cNvSpPr>
          <p:nvPr>
            <p:ph type="pic" sz="quarter" idx="17"/>
          </p:nvPr>
        </p:nvSpPr>
        <p:spPr>
          <a:xfrm>
            <a:off x="2303060" y="1077873"/>
            <a:ext cx="1153330" cy="1084349"/>
          </a:xfrm>
        </p:spPr>
        <p:txBody>
          <a:bodyPr lIns="182862" tIns="91430" rIns="182862" bIns="91430"/>
          <a:lstStyle>
            <a:lvl1pPr marL="0" indent="0">
              <a:buFontTx/>
              <a:buNone/>
            </a:lvl1pPr>
          </a:lstStyle>
          <a:p>
            <a:endParaRPr lang="en-US"/>
          </a:p>
        </p:txBody>
      </p:sp>
      <p:sp>
        <p:nvSpPr>
          <p:cNvPr id="1053061" name="Picture Placeholder 3"/>
          <p:cNvSpPr>
            <a:spLocks noGrp="1"/>
          </p:cNvSpPr>
          <p:nvPr>
            <p:ph type="pic" sz="quarter" idx="18"/>
          </p:nvPr>
        </p:nvSpPr>
        <p:spPr>
          <a:xfrm>
            <a:off x="3454590" y="1077873"/>
            <a:ext cx="1153330" cy="1084349"/>
          </a:xfrm>
        </p:spPr>
        <p:txBody>
          <a:bodyPr lIns="182862" tIns="91430" rIns="182862" bIns="91430"/>
          <a:lstStyle>
            <a:lvl1pPr marL="0" indent="0">
              <a:buFontTx/>
              <a:buNone/>
            </a:lvl1pPr>
          </a:lstStyle>
          <a:p>
            <a:endParaRPr lang="en-US"/>
          </a:p>
        </p:txBody>
      </p:sp>
      <p:sp>
        <p:nvSpPr>
          <p:cNvPr id="1053062" name="Picture Placeholder 3"/>
          <p:cNvSpPr>
            <a:spLocks noGrp="1"/>
          </p:cNvSpPr>
          <p:nvPr>
            <p:ph type="pic" sz="quarter" idx="19"/>
          </p:nvPr>
        </p:nvSpPr>
        <p:spPr>
          <a:xfrm>
            <a:off x="4606120" y="1077873"/>
            <a:ext cx="1153330" cy="1084349"/>
          </a:xfrm>
        </p:spPr>
        <p:txBody>
          <a:bodyPr lIns="182862" tIns="91430" rIns="182862" bIns="91430"/>
          <a:lstStyle>
            <a:lvl1pPr marL="0" indent="0">
              <a:buFontTx/>
              <a:buNone/>
            </a:lvl1pPr>
          </a:lstStyle>
          <a:p>
            <a:endParaRPr lang="en-US"/>
          </a:p>
        </p:txBody>
      </p:sp>
      <p:sp>
        <p:nvSpPr>
          <p:cNvPr id="1053063" name="Picture Placeholder 3"/>
          <p:cNvSpPr>
            <a:spLocks noGrp="1"/>
          </p:cNvSpPr>
          <p:nvPr>
            <p:ph type="pic" sz="quarter" idx="20"/>
          </p:nvPr>
        </p:nvSpPr>
        <p:spPr>
          <a:xfrm>
            <a:off x="0" y="2155742"/>
            <a:ext cx="1153330" cy="1084349"/>
          </a:xfrm>
        </p:spPr>
        <p:txBody>
          <a:bodyPr lIns="182862" tIns="91430" rIns="182862" bIns="91430"/>
          <a:lstStyle>
            <a:lvl1pPr marL="0" indent="0">
              <a:buFontTx/>
              <a:buNone/>
            </a:lvl1pPr>
          </a:lstStyle>
          <a:p>
            <a:endParaRPr lang="en-US"/>
          </a:p>
        </p:txBody>
      </p:sp>
      <p:sp>
        <p:nvSpPr>
          <p:cNvPr id="1053064" name="Picture Placeholder 3"/>
          <p:cNvSpPr>
            <a:spLocks noGrp="1"/>
          </p:cNvSpPr>
          <p:nvPr>
            <p:ph type="pic" sz="quarter" idx="21"/>
          </p:nvPr>
        </p:nvSpPr>
        <p:spPr>
          <a:xfrm>
            <a:off x="1151530" y="2155742"/>
            <a:ext cx="1153330" cy="1084349"/>
          </a:xfrm>
        </p:spPr>
        <p:txBody>
          <a:bodyPr lIns="182862" tIns="91430" rIns="182862" bIns="91430"/>
          <a:lstStyle>
            <a:lvl1pPr marL="0" indent="0">
              <a:buFontTx/>
              <a:buNone/>
            </a:lvl1pPr>
          </a:lstStyle>
          <a:p>
            <a:endParaRPr lang="en-US"/>
          </a:p>
        </p:txBody>
      </p:sp>
      <p:sp>
        <p:nvSpPr>
          <p:cNvPr id="1053065" name="Picture Placeholder 3"/>
          <p:cNvSpPr>
            <a:spLocks noGrp="1"/>
          </p:cNvSpPr>
          <p:nvPr>
            <p:ph type="pic" sz="quarter" idx="22"/>
          </p:nvPr>
        </p:nvSpPr>
        <p:spPr>
          <a:xfrm>
            <a:off x="2303060" y="2155742"/>
            <a:ext cx="1153330" cy="1084349"/>
          </a:xfrm>
        </p:spPr>
        <p:txBody>
          <a:bodyPr lIns="182862" tIns="91430" rIns="182862" bIns="91430"/>
          <a:lstStyle>
            <a:lvl1pPr marL="0" indent="0">
              <a:buFontTx/>
              <a:buNone/>
            </a:lvl1pPr>
          </a:lstStyle>
          <a:p>
            <a:endParaRPr lang="en-US"/>
          </a:p>
        </p:txBody>
      </p:sp>
      <p:sp>
        <p:nvSpPr>
          <p:cNvPr id="1053066" name="Picture Placeholder 3"/>
          <p:cNvSpPr>
            <a:spLocks noGrp="1"/>
          </p:cNvSpPr>
          <p:nvPr>
            <p:ph type="pic" sz="quarter" idx="23"/>
          </p:nvPr>
        </p:nvSpPr>
        <p:spPr>
          <a:xfrm>
            <a:off x="3454590" y="2155742"/>
            <a:ext cx="1153330" cy="1084349"/>
          </a:xfrm>
        </p:spPr>
        <p:txBody>
          <a:bodyPr lIns="182862" tIns="91430" rIns="182862" bIns="91430"/>
          <a:lstStyle>
            <a:lvl1pPr marL="0" indent="0">
              <a:buFontTx/>
              <a:buNone/>
            </a:lvl1pPr>
          </a:lstStyle>
          <a:p>
            <a:endParaRPr lang="en-US"/>
          </a:p>
        </p:txBody>
      </p:sp>
      <p:sp>
        <p:nvSpPr>
          <p:cNvPr id="1053067" name="Picture Placeholder 3"/>
          <p:cNvSpPr>
            <a:spLocks noGrp="1"/>
          </p:cNvSpPr>
          <p:nvPr>
            <p:ph type="pic" sz="quarter" idx="24"/>
          </p:nvPr>
        </p:nvSpPr>
        <p:spPr>
          <a:xfrm>
            <a:off x="4606120" y="2155742"/>
            <a:ext cx="1153330" cy="1084349"/>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24 Grid">
    <p:spTree>
      <p:nvGrpSpPr>
        <p:cNvPr id="1" name=""/>
        <p:cNvGrpSpPr/>
        <p:nvPr/>
      </p:nvGrpSpPr>
      <p:grpSpPr>
        <a:xfrm>
          <a:off x="0" y="0"/>
          <a:ext cx="0" cy="0"/>
          <a:chOff x="0" y="0"/>
          <a:chExt cx="0" cy="0"/>
        </a:xfrm>
      </p:grpSpPr>
      <p:sp>
        <p:nvSpPr>
          <p:cNvPr id="1053377" name="Picture Placeholder 3"/>
          <p:cNvSpPr>
            <a:spLocks noGrp="1"/>
          </p:cNvSpPr>
          <p:nvPr>
            <p:ph type="pic" sz="quarter" idx="10"/>
          </p:nvPr>
        </p:nvSpPr>
        <p:spPr>
          <a:xfrm>
            <a:off x="0" y="0"/>
            <a:ext cx="967588" cy="816502"/>
          </a:xfrm>
        </p:spPr>
        <p:txBody>
          <a:bodyPr lIns="182862" tIns="91430" rIns="182862" bIns="91430"/>
          <a:lstStyle>
            <a:lvl1pPr marL="0" indent="0">
              <a:buFontTx/>
              <a:buNone/>
            </a:lvl1pPr>
          </a:lstStyle>
          <a:p>
            <a:endParaRPr lang="en-US"/>
          </a:p>
        </p:txBody>
      </p:sp>
      <p:sp>
        <p:nvSpPr>
          <p:cNvPr id="1053378" name="Picture Placeholder 3"/>
          <p:cNvSpPr>
            <a:spLocks noGrp="1"/>
          </p:cNvSpPr>
          <p:nvPr>
            <p:ph type="pic" sz="quarter" idx="11"/>
          </p:nvPr>
        </p:nvSpPr>
        <p:spPr>
          <a:xfrm>
            <a:off x="958373" y="0"/>
            <a:ext cx="967588" cy="816502"/>
          </a:xfrm>
        </p:spPr>
        <p:txBody>
          <a:bodyPr lIns="182862" tIns="91430" rIns="182862" bIns="91430"/>
          <a:lstStyle>
            <a:lvl1pPr marL="0" indent="0">
              <a:buFontTx/>
              <a:buNone/>
            </a:lvl1pPr>
          </a:lstStyle>
          <a:p>
            <a:endParaRPr lang="en-US"/>
          </a:p>
        </p:txBody>
      </p:sp>
      <p:sp>
        <p:nvSpPr>
          <p:cNvPr id="1053379" name="Picture Placeholder 3"/>
          <p:cNvSpPr>
            <a:spLocks noGrp="1"/>
          </p:cNvSpPr>
          <p:nvPr>
            <p:ph type="pic" sz="quarter" idx="12"/>
          </p:nvPr>
        </p:nvSpPr>
        <p:spPr>
          <a:xfrm>
            <a:off x="1916745" y="0"/>
            <a:ext cx="967588" cy="816502"/>
          </a:xfrm>
        </p:spPr>
        <p:txBody>
          <a:bodyPr lIns="182862" tIns="91430" rIns="182862" bIns="91430"/>
          <a:lstStyle>
            <a:lvl1pPr marL="0" indent="0">
              <a:buFontTx/>
              <a:buNone/>
            </a:lvl1pPr>
          </a:lstStyle>
          <a:p>
            <a:endParaRPr lang="en-US"/>
          </a:p>
        </p:txBody>
      </p:sp>
      <p:sp>
        <p:nvSpPr>
          <p:cNvPr id="1053380" name="Picture Placeholder 3"/>
          <p:cNvSpPr>
            <a:spLocks noGrp="1"/>
          </p:cNvSpPr>
          <p:nvPr>
            <p:ph type="pic" sz="quarter" idx="13"/>
          </p:nvPr>
        </p:nvSpPr>
        <p:spPr>
          <a:xfrm>
            <a:off x="2875119" y="0"/>
            <a:ext cx="967588" cy="816502"/>
          </a:xfrm>
        </p:spPr>
        <p:txBody>
          <a:bodyPr lIns="182862" tIns="91430" rIns="182862" bIns="91430"/>
          <a:lstStyle>
            <a:lvl1pPr marL="0" indent="0">
              <a:buFontTx/>
              <a:buNone/>
            </a:lvl1pPr>
          </a:lstStyle>
          <a:p>
            <a:endParaRPr lang="en-US"/>
          </a:p>
        </p:txBody>
      </p:sp>
      <p:sp>
        <p:nvSpPr>
          <p:cNvPr id="1053381" name="Picture Placeholder 3"/>
          <p:cNvSpPr>
            <a:spLocks noGrp="1"/>
          </p:cNvSpPr>
          <p:nvPr>
            <p:ph type="pic" sz="quarter" idx="14"/>
          </p:nvPr>
        </p:nvSpPr>
        <p:spPr>
          <a:xfrm>
            <a:off x="4791862" y="0"/>
            <a:ext cx="967588" cy="816502"/>
          </a:xfrm>
        </p:spPr>
        <p:txBody>
          <a:bodyPr lIns="182862" tIns="91430" rIns="182862" bIns="91430"/>
          <a:lstStyle>
            <a:lvl1pPr marL="0" indent="0">
              <a:buFontTx/>
              <a:buNone/>
            </a:lvl1pPr>
          </a:lstStyle>
          <a:p>
            <a:endParaRPr lang="en-US"/>
          </a:p>
        </p:txBody>
      </p:sp>
      <p:sp>
        <p:nvSpPr>
          <p:cNvPr id="1053382" name="Picture Placeholder 3"/>
          <p:cNvSpPr>
            <a:spLocks noGrp="1"/>
          </p:cNvSpPr>
          <p:nvPr>
            <p:ph type="pic" sz="quarter" idx="25"/>
          </p:nvPr>
        </p:nvSpPr>
        <p:spPr>
          <a:xfrm>
            <a:off x="3833490" y="0"/>
            <a:ext cx="967588" cy="816502"/>
          </a:xfrm>
        </p:spPr>
        <p:txBody>
          <a:bodyPr lIns="182862" tIns="91430" rIns="182862" bIns="91430"/>
          <a:lstStyle>
            <a:lvl1pPr marL="0" indent="0">
              <a:buFontTx/>
              <a:buNone/>
            </a:lvl1pPr>
          </a:lstStyle>
          <a:p>
            <a:endParaRPr lang="en-US"/>
          </a:p>
        </p:txBody>
      </p:sp>
      <p:sp>
        <p:nvSpPr>
          <p:cNvPr id="1053383" name="Picture Placeholder 3"/>
          <p:cNvSpPr>
            <a:spLocks noGrp="1"/>
          </p:cNvSpPr>
          <p:nvPr>
            <p:ph type="pic" sz="quarter" idx="26"/>
          </p:nvPr>
        </p:nvSpPr>
        <p:spPr>
          <a:xfrm>
            <a:off x="0" y="807862"/>
            <a:ext cx="967588" cy="816502"/>
          </a:xfrm>
        </p:spPr>
        <p:txBody>
          <a:bodyPr lIns="182862" tIns="91430" rIns="182862" bIns="91430"/>
          <a:lstStyle>
            <a:lvl1pPr marL="0" indent="0">
              <a:buFontTx/>
              <a:buNone/>
            </a:lvl1pPr>
          </a:lstStyle>
          <a:p>
            <a:endParaRPr lang="en-US"/>
          </a:p>
        </p:txBody>
      </p:sp>
      <p:sp>
        <p:nvSpPr>
          <p:cNvPr id="1053384" name="Picture Placeholder 3"/>
          <p:cNvSpPr>
            <a:spLocks noGrp="1"/>
          </p:cNvSpPr>
          <p:nvPr>
            <p:ph type="pic" sz="quarter" idx="27"/>
          </p:nvPr>
        </p:nvSpPr>
        <p:spPr>
          <a:xfrm>
            <a:off x="958373" y="807862"/>
            <a:ext cx="967588" cy="816502"/>
          </a:xfrm>
        </p:spPr>
        <p:txBody>
          <a:bodyPr lIns="182862" tIns="91430" rIns="182862" bIns="91430"/>
          <a:lstStyle>
            <a:lvl1pPr marL="0" indent="0">
              <a:buFontTx/>
              <a:buNone/>
            </a:lvl1pPr>
          </a:lstStyle>
          <a:p>
            <a:endParaRPr lang="en-US"/>
          </a:p>
        </p:txBody>
      </p:sp>
      <p:sp>
        <p:nvSpPr>
          <p:cNvPr id="1053385" name="Picture Placeholder 3"/>
          <p:cNvSpPr>
            <a:spLocks noGrp="1"/>
          </p:cNvSpPr>
          <p:nvPr>
            <p:ph type="pic" sz="quarter" idx="28"/>
          </p:nvPr>
        </p:nvSpPr>
        <p:spPr>
          <a:xfrm>
            <a:off x="1916745" y="807862"/>
            <a:ext cx="967588" cy="816502"/>
          </a:xfrm>
        </p:spPr>
        <p:txBody>
          <a:bodyPr lIns="182862" tIns="91430" rIns="182862" bIns="91430"/>
          <a:lstStyle>
            <a:lvl1pPr marL="0" indent="0">
              <a:buFontTx/>
              <a:buNone/>
            </a:lvl1pPr>
          </a:lstStyle>
          <a:p>
            <a:endParaRPr lang="en-US"/>
          </a:p>
        </p:txBody>
      </p:sp>
      <p:sp>
        <p:nvSpPr>
          <p:cNvPr id="1053386" name="Picture Placeholder 3"/>
          <p:cNvSpPr>
            <a:spLocks noGrp="1"/>
          </p:cNvSpPr>
          <p:nvPr>
            <p:ph type="pic" sz="quarter" idx="29"/>
          </p:nvPr>
        </p:nvSpPr>
        <p:spPr>
          <a:xfrm>
            <a:off x="2875119" y="807862"/>
            <a:ext cx="967588" cy="816502"/>
          </a:xfrm>
        </p:spPr>
        <p:txBody>
          <a:bodyPr lIns="182862" tIns="91430" rIns="182862" bIns="91430"/>
          <a:lstStyle>
            <a:lvl1pPr marL="0" indent="0">
              <a:buFontTx/>
              <a:buNone/>
            </a:lvl1pPr>
          </a:lstStyle>
          <a:p>
            <a:endParaRPr lang="en-US"/>
          </a:p>
        </p:txBody>
      </p:sp>
      <p:sp>
        <p:nvSpPr>
          <p:cNvPr id="1053387" name="Picture Placeholder 3"/>
          <p:cNvSpPr>
            <a:spLocks noGrp="1"/>
          </p:cNvSpPr>
          <p:nvPr>
            <p:ph type="pic" sz="quarter" idx="30"/>
          </p:nvPr>
        </p:nvSpPr>
        <p:spPr>
          <a:xfrm>
            <a:off x="4791862" y="807862"/>
            <a:ext cx="967588" cy="816502"/>
          </a:xfrm>
        </p:spPr>
        <p:txBody>
          <a:bodyPr lIns="182862" tIns="91430" rIns="182862" bIns="91430"/>
          <a:lstStyle>
            <a:lvl1pPr marL="0" indent="0">
              <a:buFontTx/>
              <a:buNone/>
            </a:lvl1pPr>
          </a:lstStyle>
          <a:p>
            <a:endParaRPr lang="en-US"/>
          </a:p>
        </p:txBody>
      </p:sp>
      <p:sp>
        <p:nvSpPr>
          <p:cNvPr id="1053388" name="Picture Placeholder 3"/>
          <p:cNvSpPr>
            <a:spLocks noGrp="1"/>
          </p:cNvSpPr>
          <p:nvPr>
            <p:ph type="pic" sz="quarter" idx="31"/>
          </p:nvPr>
        </p:nvSpPr>
        <p:spPr>
          <a:xfrm>
            <a:off x="3833490" y="807862"/>
            <a:ext cx="967588" cy="816502"/>
          </a:xfrm>
        </p:spPr>
        <p:txBody>
          <a:bodyPr lIns="182862" tIns="91430" rIns="182862" bIns="91430"/>
          <a:lstStyle>
            <a:lvl1pPr marL="0" indent="0">
              <a:buFontTx/>
              <a:buNone/>
            </a:lvl1pPr>
          </a:lstStyle>
          <a:p>
            <a:endParaRPr lang="en-US"/>
          </a:p>
        </p:txBody>
      </p:sp>
      <p:sp>
        <p:nvSpPr>
          <p:cNvPr id="1053389" name="Picture Placeholder 3"/>
          <p:cNvSpPr>
            <a:spLocks noGrp="1"/>
          </p:cNvSpPr>
          <p:nvPr>
            <p:ph type="pic" sz="quarter" idx="32"/>
          </p:nvPr>
        </p:nvSpPr>
        <p:spPr>
          <a:xfrm>
            <a:off x="0" y="1615724"/>
            <a:ext cx="967588" cy="816502"/>
          </a:xfrm>
        </p:spPr>
        <p:txBody>
          <a:bodyPr lIns="182862" tIns="91430" rIns="182862" bIns="91430"/>
          <a:lstStyle>
            <a:lvl1pPr marL="0" indent="0">
              <a:buFontTx/>
              <a:buNone/>
            </a:lvl1pPr>
          </a:lstStyle>
          <a:p>
            <a:endParaRPr lang="en-US"/>
          </a:p>
        </p:txBody>
      </p:sp>
      <p:sp>
        <p:nvSpPr>
          <p:cNvPr id="1053390" name="Picture Placeholder 3"/>
          <p:cNvSpPr>
            <a:spLocks noGrp="1"/>
          </p:cNvSpPr>
          <p:nvPr>
            <p:ph type="pic" sz="quarter" idx="33"/>
          </p:nvPr>
        </p:nvSpPr>
        <p:spPr>
          <a:xfrm>
            <a:off x="958373" y="1615724"/>
            <a:ext cx="967588" cy="816502"/>
          </a:xfrm>
        </p:spPr>
        <p:txBody>
          <a:bodyPr lIns="182862" tIns="91430" rIns="182862" bIns="91430"/>
          <a:lstStyle>
            <a:lvl1pPr marL="0" indent="0">
              <a:buFontTx/>
              <a:buNone/>
            </a:lvl1pPr>
          </a:lstStyle>
          <a:p>
            <a:endParaRPr lang="en-US"/>
          </a:p>
        </p:txBody>
      </p:sp>
      <p:sp>
        <p:nvSpPr>
          <p:cNvPr id="1053391" name="Picture Placeholder 3"/>
          <p:cNvSpPr>
            <a:spLocks noGrp="1"/>
          </p:cNvSpPr>
          <p:nvPr>
            <p:ph type="pic" sz="quarter" idx="34"/>
          </p:nvPr>
        </p:nvSpPr>
        <p:spPr>
          <a:xfrm>
            <a:off x="1916745" y="1615724"/>
            <a:ext cx="967588" cy="816502"/>
          </a:xfrm>
        </p:spPr>
        <p:txBody>
          <a:bodyPr lIns="182862" tIns="91430" rIns="182862" bIns="91430"/>
          <a:lstStyle>
            <a:lvl1pPr marL="0" indent="0">
              <a:buFontTx/>
              <a:buNone/>
            </a:lvl1pPr>
          </a:lstStyle>
          <a:p>
            <a:endParaRPr lang="en-US"/>
          </a:p>
        </p:txBody>
      </p:sp>
      <p:sp>
        <p:nvSpPr>
          <p:cNvPr id="1053392" name="Picture Placeholder 3"/>
          <p:cNvSpPr>
            <a:spLocks noGrp="1"/>
          </p:cNvSpPr>
          <p:nvPr>
            <p:ph type="pic" sz="quarter" idx="35"/>
          </p:nvPr>
        </p:nvSpPr>
        <p:spPr>
          <a:xfrm>
            <a:off x="2875119" y="1615724"/>
            <a:ext cx="967588" cy="816502"/>
          </a:xfrm>
        </p:spPr>
        <p:txBody>
          <a:bodyPr lIns="182862" tIns="91430" rIns="182862" bIns="91430"/>
          <a:lstStyle>
            <a:lvl1pPr marL="0" indent="0">
              <a:buFontTx/>
              <a:buNone/>
            </a:lvl1pPr>
          </a:lstStyle>
          <a:p>
            <a:endParaRPr lang="en-US"/>
          </a:p>
        </p:txBody>
      </p:sp>
      <p:sp>
        <p:nvSpPr>
          <p:cNvPr id="1053393" name="Picture Placeholder 3"/>
          <p:cNvSpPr>
            <a:spLocks noGrp="1"/>
          </p:cNvSpPr>
          <p:nvPr>
            <p:ph type="pic" sz="quarter" idx="36"/>
          </p:nvPr>
        </p:nvSpPr>
        <p:spPr>
          <a:xfrm>
            <a:off x="4791862" y="1615724"/>
            <a:ext cx="967588" cy="816502"/>
          </a:xfrm>
        </p:spPr>
        <p:txBody>
          <a:bodyPr lIns="182862" tIns="91430" rIns="182862" bIns="91430"/>
          <a:lstStyle>
            <a:lvl1pPr marL="0" indent="0">
              <a:buFontTx/>
              <a:buNone/>
            </a:lvl1pPr>
          </a:lstStyle>
          <a:p>
            <a:endParaRPr lang="en-US"/>
          </a:p>
        </p:txBody>
      </p:sp>
      <p:sp>
        <p:nvSpPr>
          <p:cNvPr id="1053394" name="Picture Placeholder 3"/>
          <p:cNvSpPr>
            <a:spLocks noGrp="1"/>
          </p:cNvSpPr>
          <p:nvPr>
            <p:ph type="pic" sz="quarter" idx="37"/>
          </p:nvPr>
        </p:nvSpPr>
        <p:spPr>
          <a:xfrm>
            <a:off x="3833490" y="1615724"/>
            <a:ext cx="967588" cy="816502"/>
          </a:xfrm>
        </p:spPr>
        <p:txBody>
          <a:bodyPr lIns="182862" tIns="91430" rIns="182862" bIns="91430"/>
          <a:lstStyle>
            <a:lvl1pPr marL="0" indent="0">
              <a:buFontTx/>
              <a:buNone/>
            </a:lvl1pPr>
          </a:lstStyle>
          <a:p>
            <a:endParaRPr lang="en-US"/>
          </a:p>
        </p:txBody>
      </p:sp>
      <p:sp>
        <p:nvSpPr>
          <p:cNvPr id="1053395" name="Picture Placeholder 3"/>
          <p:cNvSpPr>
            <a:spLocks noGrp="1"/>
          </p:cNvSpPr>
          <p:nvPr>
            <p:ph type="pic" sz="quarter" idx="38"/>
          </p:nvPr>
        </p:nvSpPr>
        <p:spPr>
          <a:xfrm>
            <a:off x="0" y="2423586"/>
            <a:ext cx="967588" cy="816502"/>
          </a:xfrm>
        </p:spPr>
        <p:txBody>
          <a:bodyPr lIns="182862" tIns="91430" rIns="182862" bIns="91430"/>
          <a:lstStyle>
            <a:lvl1pPr marL="0" indent="0">
              <a:buFontTx/>
              <a:buNone/>
            </a:lvl1pPr>
          </a:lstStyle>
          <a:p>
            <a:endParaRPr lang="en-US"/>
          </a:p>
        </p:txBody>
      </p:sp>
      <p:sp>
        <p:nvSpPr>
          <p:cNvPr id="1053396" name="Picture Placeholder 3"/>
          <p:cNvSpPr>
            <a:spLocks noGrp="1"/>
          </p:cNvSpPr>
          <p:nvPr>
            <p:ph type="pic" sz="quarter" idx="39"/>
          </p:nvPr>
        </p:nvSpPr>
        <p:spPr>
          <a:xfrm>
            <a:off x="958373" y="2423586"/>
            <a:ext cx="967588" cy="816502"/>
          </a:xfrm>
        </p:spPr>
        <p:txBody>
          <a:bodyPr lIns="182862" tIns="91430" rIns="182862" bIns="91430"/>
          <a:lstStyle>
            <a:lvl1pPr marL="0" indent="0">
              <a:buFontTx/>
              <a:buNone/>
            </a:lvl1pPr>
          </a:lstStyle>
          <a:p>
            <a:endParaRPr lang="en-US"/>
          </a:p>
        </p:txBody>
      </p:sp>
      <p:sp>
        <p:nvSpPr>
          <p:cNvPr id="1053397" name="Picture Placeholder 3"/>
          <p:cNvSpPr>
            <a:spLocks noGrp="1"/>
          </p:cNvSpPr>
          <p:nvPr>
            <p:ph type="pic" sz="quarter" idx="40"/>
          </p:nvPr>
        </p:nvSpPr>
        <p:spPr>
          <a:xfrm>
            <a:off x="1916745" y="2423586"/>
            <a:ext cx="967588" cy="816502"/>
          </a:xfrm>
        </p:spPr>
        <p:txBody>
          <a:bodyPr lIns="182862" tIns="91430" rIns="182862" bIns="91430"/>
          <a:lstStyle>
            <a:lvl1pPr marL="0" indent="0">
              <a:buFontTx/>
              <a:buNone/>
            </a:lvl1pPr>
          </a:lstStyle>
          <a:p>
            <a:endParaRPr lang="en-US"/>
          </a:p>
        </p:txBody>
      </p:sp>
      <p:sp>
        <p:nvSpPr>
          <p:cNvPr id="1053398" name="Picture Placeholder 3"/>
          <p:cNvSpPr>
            <a:spLocks noGrp="1"/>
          </p:cNvSpPr>
          <p:nvPr>
            <p:ph type="pic" sz="quarter" idx="41"/>
          </p:nvPr>
        </p:nvSpPr>
        <p:spPr>
          <a:xfrm>
            <a:off x="2875119" y="2423586"/>
            <a:ext cx="967588" cy="816502"/>
          </a:xfrm>
        </p:spPr>
        <p:txBody>
          <a:bodyPr lIns="182862" tIns="91430" rIns="182862" bIns="91430"/>
          <a:lstStyle>
            <a:lvl1pPr marL="0" indent="0">
              <a:buFontTx/>
              <a:buNone/>
            </a:lvl1pPr>
          </a:lstStyle>
          <a:p>
            <a:endParaRPr lang="en-US"/>
          </a:p>
        </p:txBody>
      </p:sp>
      <p:sp>
        <p:nvSpPr>
          <p:cNvPr id="1053399" name="Picture Placeholder 3"/>
          <p:cNvSpPr>
            <a:spLocks noGrp="1"/>
          </p:cNvSpPr>
          <p:nvPr>
            <p:ph type="pic" sz="quarter" idx="42"/>
          </p:nvPr>
        </p:nvSpPr>
        <p:spPr>
          <a:xfrm>
            <a:off x="4791862" y="2423586"/>
            <a:ext cx="967588" cy="816502"/>
          </a:xfrm>
        </p:spPr>
        <p:txBody>
          <a:bodyPr lIns="182862" tIns="91430" rIns="182862" bIns="91430"/>
          <a:lstStyle>
            <a:lvl1pPr marL="0" indent="0">
              <a:buFontTx/>
              <a:buNone/>
            </a:lvl1pPr>
          </a:lstStyle>
          <a:p>
            <a:endParaRPr lang="en-US"/>
          </a:p>
        </p:txBody>
      </p:sp>
      <p:sp>
        <p:nvSpPr>
          <p:cNvPr id="1053400" name="Picture Placeholder 3"/>
          <p:cNvSpPr>
            <a:spLocks noGrp="1"/>
          </p:cNvSpPr>
          <p:nvPr>
            <p:ph type="pic" sz="quarter" idx="43"/>
          </p:nvPr>
        </p:nvSpPr>
        <p:spPr>
          <a:xfrm>
            <a:off x="3833490" y="2423586"/>
            <a:ext cx="967588" cy="816502"/>
          </a:xfrm>
        </p:spPr>
        <p:txBody>
          <a:bodyPr lIns="182862" tIns="91430" rIns="182862" bIns="91430"/>
          <a:lstStyle>
            <a:lvl1pPr marL="0" indent="0">
              <a:buFontTx/>
              <a:buNone/>
            </a:lvl1pPr>
          </a:lstStyle>
          <a:p>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ur Image Text ">
    <p:spTree>
      <p:nvGrpSpPr>
        <p:cNvPr id="1" name=""/>
        <p:cNvGrpSpPr/>
        <p:nvPr/>
      </p:nvGrpSpPr>
      <p:grpSpPr>
        <a:xfrm>
          <a:off x="0" y="0"/>
          <a:ext cx="0" cy="0"/>
          <a:chOff x="0" y="0"/>
          <a:chExt cx="0" cy="0"/>
        </a:xfrm>
      </p:grpSpPr>
      <p:sp>
        <p:nvSpPr>
          <p:cNvPr id="1053044" name="Title 1"/>
          <p:cNvSpPr>
            <a:spLocks noGrp="1"/>
          </p:cNvSpPr>
          <p:nvPr>
            <p:ph type="title"/>
          </p:nvPr>
        </p:nvSpPr>
        <p:spPr>
          <a:xfrm>
            <a:off x="431962" y="132269"/>
            <a:ext cx="4895533" cy="386260"/>
          </a:xfrm>
        </p:spPr>
        <p:txBody>
          <a:bodyPr/>
          <a:lstStyle/>
          <a:p>
            <a:r>
              <a:rPr lang="en-US"/>
              <a:t>Click to edit Master title style</a:t>
            </a:r>
          </a:p>
        </p:txBody>
      </p:sp>
      <p:sp>
        <p:nvSpPr>
          <p:cNvPr id="1053045"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046"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047"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048"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049" name="Text Placeholder 9"/>
          <p:cNvSpPr>
            <a:spLocks noGrp="1"/>
          </p:cNvSpPr>
          <p:nvPr>
            <p:ph type="body" sz="quarter" idx="14"/>
          </p:nvPr>
        </p:nvSpPr>
        <p:spPr>
          <a:xfrm>
            <a:off x="431959"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050" name="Text Placeholder 9"/>
          <p:cNvSpPr>
            <a:spLocks noGrp="1"/>
          </p:cNvSpPr>
          <p:nvPr>
            <p:ph type="body" sz="quarter" idx="15"/>
          </p:nvPr>
        </p:nvSpPr>
        <p:spPr>
          <a:xfrm>
            <a:off x="1679840"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051" name="Text Placeholder 9"/>
          <p:cNvSpPr>
            <a:spLocks noGrp="1"/>
          </p:cNvSpPr>
          <p:nvPr>
            <p:ph type="body" sz="quarter" idx="16"/>
          </p:nvPr>
        </p:nvSpPr>
        <p:spPr>
          <a:xfrm>
            <a:off x="2927720"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052" name="Text Placeholder 9"/>
          <p:cNvSpPr>
            <a:spLocks noGrp="1"/>
          </p:cNvSpPr>
          <p:nvPr>
            <p:ph type="body" sz="quarter" idx="17"/>
          </p:nvPr>
        </p:nvSpPr>
        <p:spPr>
          <a:xfrm>
            <a:off x="4175601"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our Image Text Subtitle">
    <p:spTree>
      <p:nvGrpSpPr>
        <p:cNvPr id="1" name=""/>
        <p:cNvGrpSpPr/>
        <p:nvPr/>
      </p:nvGrpSpPr>
      <p:grpSpPr>
        <a:xfrm>
          <a:off x="0" y="0"/>
          <a:ext cx="0" cy="0"/>
          <a:chOff x="0" y="0"/>
          <a:chExt cx="0" cy="0"/>
        </a:xfrm>
      </p:grpSpPr>
      <p:sp>
        <p:nvSpPr>
          <p:cNvPr id="1053194" name="Title 1"/>
          <p:cNvSpPr>
            <a:spLocks noGrp="1"/>
          </p:cNvSpPr>
          <p:nvPr>
            <p:ph type="title"/>
          </p:nvPr>
        </p:nvSpPr>
        <p:spPr>
          <a:xfrm>
            <a:off x="431962" y="132269"/>
            <a:ext cx="4895533" cy="386260"/>
          </a:xfrm>
        </p:spPr>
        <p:txBody>
          <a:bodyPr/>
          <a:lstStyle/>
          <a:p>
            <a:r>
              <a:rPr lang="en-US"/>
              <a:t>Click to edit Master title style</a:t>
            </a:r>
          </a:p>
        </p:txBody>
      </p:sp>
      <p:sp>
        <p:nvSpPr>
          <p:cNvPr id="1053195" name="Picture Placeholder 3"/>
          <p:cNvSpPr>
            <a:spLocks noGrp="1"/>
          </p:cNvSpPr>
          <p:nvPr>
            <p:ph type="pic" sz="quarter" idx="10"/>
          </p:nvPr>
        </p:nvSpPr>
        <p:spPr>
          <a:xfrm>
            <a:off x="431959"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196" name="Picture Placeholder 3"/>
          <p:cNvSpPr>
            <a:spLocks noGrp="1"/>
          </p:cNvSpPr>
          <p:nvPr>
            <p:ph type="pic" sz="quarter" idx="11"/>
          </p:nvPr>
        </p:nvSpPr>
        <p:spPr>
          <a:xfrm>
            <a:off x="167984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197" name="Picture Placeholder 3"/>
          <p:cNvSpPr>
            <a:spLocks noGrp="1"/>
          </p:cNvSpPr>
          <p:nvPr>
            <p:ph type="pic" sz="quarter" idx="12"/>
          </p:nvPr>
        </p:nvSpPr>
        <p:spPr>
          <a:xfrm>
            <a:off x="2927720"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198" name="Picture Placeholder 3"/>
          <p:cNvSpPr>
            <a:spLocks noGrp="1"/>
          </p:cNvSpPr>
          <p:nvPr>
            <p:ph type="pic" sz="quarter" idx="13"/>
          </p:nvPr>
        </p:nvSpPr>
        <p:spPr>
          <a:xfrm>
            <a:off x="4175601" y="660018"/>
            <a:ext cx="115189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199" name="Text Placeholder 9"/>
          <p:cNvSpPr>
            <a:spLocks noGrp="1"/>
          </p:cNvSpPr>
          <p:nvPr>
            <p:ph type="body" sz="quarter" idx="14"/>
          </p:nvPr>
        </p:nvSpPr>
        <p:spPr>
          <a:xfrm>
            <a:off x="431959"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00" name="Text Placeholder 9"/>
          <p:cNvSpPr>
            <a:spLocks noGrp="1"/>
          </p:cNvSpPr>
          <p:nvPr>
            <p:ph type="body" sz="quarter" idx="15"/>
          </p:nvPr>
        </p:nvSpPr>
        <p:spPr>
          <a:xfrm>
            <a:off x="1679840"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01" name="Text Placeholder 9"/>
          <p:cNvSpPr>
            <a:spLocks noGrp="1"/>
          </p:cNvSpPr>
          <p:nvPr>
            <p:ph type="body" sz="quarter" idx="16"/>
          </p:nvPr>
        </p:nvSpPr>
        <p:spPr>
          <a:xfrm>
            <a:off x="2927720"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02" name="Text Placeholder 9"/>
          <p:cNvSpPr>
            <a:spLocks noGrp="1"/>
          </p:cNvSpPr>
          <p:nvPr>
            <p:ph type="body" sz="quarter" idx="17"/>
          </p:nvPr>
        </p:nvSpPr>
        <p:spPr>
          <a:xfrm>
            <a:off x="4175601" y="2353090"/>
            <a:ext cx="115189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03" name="Text Placeholder 4"/>
          <p:cNvSpPr>
            <a:spLocks noGrp="1"/>
          </p:cNvSpPr>
          <p:nvPr>
            <p:ph type="body" sz="quarter" idx="18"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hree Image Text ">
    <p:spTree>
      <p:nvGrpSpPr>
        <p:cNvPr id="1" name=""/>
        <p:cNvGrpSpPr/>
        <p:nvPr/>
      </p:nvGrpSpPr>
      <p:grpSpPr>
        <a:xfrm>
          <a:off x="0" y="0"/>
          <a:ext cx="0" cy="0"/>
          <a:chOff x="0" y="0"/>
          <a:chExt cx="0" cy="0"/>
        </a:xfrm>
      </p:grpSpPr>
      <p:sp>
        <p:nvSpPr>
          <p:cNvPr id="1053314" name="Title 1"/>
          <p:cNvSpPr>
            <a:spLocks noGrp="1"/>
          </p:cNvSpPr>
          <p:nvPr>
            <p:ph type="title"/>
          </p:nvPr>
        </p:nvSpPr>
        <p:spPr>
          <a:xfrm>
            <a:off x="431962" y="132269"/>
            <a:ext cx="4895533" cy="386260"/>
          </a:xfrm>
        </p:spPr>
        <p:txBody>
          <a:bodyPr/>
          <a:lstStyle/>
          <a:p>
            <a:r>
              <a:rPr lang="en-US"/>
              <a:t>Click to edit Master title style</a:t>
            </a:r>
          </a:p>
        </p:txBody>
      </p:sp>
      <p:sp>
        <p:nvSpPr>
          <p:cNvPr id="1053315"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316"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317"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318" name="Text Placeholder 9"/>
          <p:cNvSpPr>
            <a:spLocks noGrp="1"/>
          </p:cNvSpPr>
          <p:nvPr>
            <p:ph type="body" sz="quarter" idx="14"/>
          </p:nvPr>
        </p:nvSpPr>
        <p:spPr>
          <a:xfrm>
            <a:off x="431959" y="2353090"/>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319" name="Text Placeholder 9"/>
          <p:cNvSpPr>
            <a:spLocks noGrp="1"/>
          </p:cNvSpPr>
          <p:nvPr>
            <p:ph type="body" sz="quarter" idx="15"/>
          </p:nvPr>
        </p:nvSpPr>
        <p:spPr>
          <a:xfrm>
            <a:off x="2093560" y="2353090"/>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320" name="Text Placeholder 9"/>
          <p:cNvSpPr>
            <a:spLocks noGrp="1"/>
          </p:cNvSpPr>
          <p:nvPr>
            <p:ph type="body" sz="quarter" idx="16"/>
          </p:nvPr>
        </p:nvSpPr>
        <p:spPr>
          <a:xfrm>
            <a:off x="3755161" y="2353090"/>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hree Image Text Subtitle">
    <p:spTree>
      <p:nvGrpSpPr>
        <p:cNvPr id="1" name=""/>
        <p:cNvGrpSpPr/>
        <p:nvPr/>
      </p:nvGrpSpPr>
      <p:grpSpPr>
        <a:xfrm>
          <a:off x="0" y="0"/>
          <a:ext cx="0" cy="0"/>
          <a:chOff x="0" y="0"/>
          <a:chExt cx="0" cy="0"/>
        </a:xfrm>
      </p:grpSpPr>
      <p:sp>
        <p:nvSpPr>
          <p:cNvPr id="1048596" name="Title 1"/>
          <p:cNvSpPr>
            <a:spLocks noGrp="1"/>
          </p:cNvSpPr>
          <p:nvPr>
            <p:ph type="title"/>
          </p:nvPr>
        </p:nvSpPr>
        <p:spPr>
          <a:xfrm>
            <a:off x="431962" y="132269"/>
            <a:ext cx="4895533" cy="386260"/>
          </a:xfrm>
        </p:spPr>
        <p:txBody>
          <a:bodyPr/>
          <a:lstStyle/>
          <a:p>
            <a:r>
              <a:rPr lang="en-US"/>
              <a:t>Click to edit Master title style</a:t>
            </a:r>
          </a:p>
        </p:txBody>
      </p:sp>
      <p:sp>
        <p:nvSpPr>
          <p:cNvPr id="1048597" name="Picture Placeholder 3"/>
          <p:cNvSpPr>
            <a:spLocks noGrp="1"/>
          </p:cNvSpPr>
          <p:nvPr>
            <p:ph type="pic" sz="quarter" idx="10"/>
          </p:nvPr>
        </p:nvSpPr>
        <p:spPr>
          <a:xfrm>
            <a:off x="431959"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48598" name="Picture Placeholder 3"/>
          <p:cNvSpPr>
            <a:spLocks noGrp="1"/>
          </p:cNvSpPr>
          <p:nvPr>
            <p:ph type="pic" sz="quarter" idx="11"/>
          </p:nvPr>
        </p:nvSpPr>
        <p:spPr>
          <a:xfrm>
            <a:off x="2093560"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48599" name="Picture Placeholder 3"/>
          <p:cNvSpPr>
            <a:spLocks noGrp="1"/>
          </p:cNvSpPr>
          <p:nvPr>
            <p:ph type="pic" sz="quarter" idx="12"/>
          </p:nvPr>
        </p:nvSpPr>
        <p:spPr>
          <a:xfrm>
            <a:off x="3755161" y="660018"/>
            <a:ext cx="1572330"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48600" name="Text Placeholder 9"/>
          <p:cNvSpPr>
            <a:spLocks noGrp="1"/>
          </p:cNvSpPr>
          <p:nvPr>
            <p:ph type="body" sz="quarter" idx="14"/>
          </p:nvPr>
        </p:nvSpPr>
        <p:spPr>
          <a:xfrm>
            <a:off x="431959" y="2353090"/>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601" name="Text Placeholder 9"/>
          <p:cNvSpPr>
            <a:spLocks noGrp="1"/>
          </p:cNvSpPr>
          <p:nvPr>
            <p:ph type="body" sz="quarter" idx="15"/>
          </p:nvPr>
        </p:nvSpPr>
        <p:spPr>
          <a:xfrm>
            <a:off x="2093560" y="2353090"/>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602" name="Text Placeholder 9"/>
          <p:cNvSpPr>
            <a:spLocks noGrp="1"/>
          </p:cNvSpPr>
          <p:nvPr>
            <p:ph type="body" sz="quarter" idx="16"/>
          </p:nvPr>
        </p:nvSpPr>
        <p:spPr>
          <a:xfrm>
            <a:off x="3755161" y="2353090"/>
            <a:ext cx="1572330"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603" name="Text Placeholder 4"/>
          <p:cNvSpPr>
            <a:spLocks noGrp="1"/>
          </p:cNvSpPr>
          <p:nvPr>
            <p:ph type="body" sz="quarter" idx="18"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Image Text ">
    <p:spTree>
      <p:nvGrpSpPr>
        <p:cNvPr id="1" name=""/>
        <p:cNvGrpSpPr/>
        <p:nvPr/>
      </p:nvGrpSpPr>
      <p:grpSpPr>
        <a:xfrm>
          <a:off x="0" y="0"/>
          <a:ext cx="0" cy="0"/>
          <a:chOff x="0" y="0"/>
          <a:chExt cx="0" cy="0"/>
        </a:xfrm>
      </p:grpSpPr>
      <p:sp>
        <p:nvSpPr>
          <p:cNvPr id="1053475" name="Title 1"/>
          <p:cNvSpPr>
            <a:spLocks noGrp="1"/>
          </p:cNvSpPr>
          <p:nvPr>
            <p:ph type="title"/>
          </p:nvPr>
        </p:nvSpPr>
        <p:spPr>
          <a:xfrm>
            <a:off x="431962" y="132269"/>
            <a:ext cx="4895533" cy="386260"/>
          </a:xfrm>
        </p:spPr>
        <p:txBody>
          <a:bodyPr/>
          <a:lstStyle/>
          <a:p>
            <a:r>
              <a:rPr lang="en-US"/>
              <a:t>Click to edit Master title style</a:t>
            </a:r>
          </a:p>
        </p:txBody>
      </p:sp>
      <p:sp>
        <p:nvSpPr>
          <p:cNvPr id="1053476" name="Picture Placeholder 3"/>
          <p:cNvSpPr>
            <a:spLocks noGrp="1"/>
          </p:cNvSpPr>
          <p:nvPr>
            <p:ph type="pic" sz="quarter" idx="10"/>
          </p:nvPr>
        </p:nvSpPr>
        <p:spPr>
          <a:xfrm>
            <a:off x="43196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477"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478" name="Text Placeholder 9"/>
          <p:cNvSpPr>
            <a:spLocks noGrp="1"/>
          </p:cNvSpPr>
          <p:nvPr>
            <p:ph type="body" sz="quarter" idx="14"/>
          </p:nvPr>
        </p:nvSpPr>
        <p:spPr>
          <a:xfrm>
            <a:off x="431961" y="2353090"/>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479" name="Text Placeholder 9"/>
          <p:cNvSpPr>
            <a:spLocks noGrp="1"/>
          </p:cNvSpPr>
          <p:nvPr>
            <p:ph type="body" sz="quarter" idx="15"/>
          </p:nvPr>
        </p:nvSpPr>
        <p:spPr>
          <a:xfrm>
            <a:off x="2925081" y="2353090"/>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Image Text Subtitle">
    <p:spTree>
      <p:nvGrpSpPr>
        <p:cNvPr id="1" name=""/>
        <p:cNvGrpSpPr/>
        <p:nvPr/>
      </p:nvGrpSpPr>
      <p:grpSpPr>
        <a:xfrm>
          <a:off x="0" y="0"/>
          <a:ext cx="0" cy="0"/>
          <a:chOff x="0" y="0"/>
          <a:chExt cx="0" cy="0"/>
        </a:xfrm>
      </p:grpSpPr>
      <p:sp>
        <p:nvSpPr>
          <p:cNvPr id="1053161" name="Title 1"/>
          <p:cNvSpPr>
            <a:spLocks noGrp="1"/>
          </p:cNvSpPr>
          <p:nvPr>
            <p:ph type="title"/>
          </p:nvPr>
        </p:nvSpPr>
        <p:spPr>
          <a:xfrm>
            <a:off x="431962" y="132269"/>
            <a:ext cx="4895533" cy="386260"/>
          </a:xfrm>
        </p:spPr>
        <p:txBody>
          <a:bodyPr/>
          <a:lstStyle/>
          <a:p>
            <a:r>
              <a:rPr lang="en-US"/>
              <a:t>Click to edit Master title style</a:t>
            </a:r>
          </a:p>
        </p:txBody>
      </p:sp>
      <p:sp>
        <p:nvSpPr>
          <p:cNvPr id="1053162" name="Picture Placeholder 3"/>
          <p:cNvSpPr>
            <a:spLocks noGrp="1"/>
          </p:cNvSpPr>
          <p:nvPr>
            <p:ph type="pic" sz="quarter" idx="10"/>
          </p:nvPr>
        </p:nvSpPr>
        <p:spPr>
          <a:xfrm>
            <a:off x="43196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163" name="Picture Placeholder 3"/>
          <p:cNvSpPr>
            <a:spLocks noGrp="1"/>
          </p:cNvSpPr>
          <p:nvPr>
            <p:ph type="pic" sz="quarter" idx="11"/>
          </p:nvPr>
        </p:nvSpPr>
        <p:spPr>
          <a:xfrm>
            <a:off x="2925081" y="660018"/>
            <a:ext cx="2402411" cy="1609857"/>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164" name="Text Placeholder 9"/>
          <p:cNvSpPr>
            <a:spLocks noGrp="1"/>
          </p:cNvSpPr>
          <p:nvPr>
            <p:ph type="body" sz="quarter" idx="14"/>
          </p:nvPr>
        </p:nvSpPr>
        <p:spPr>
          <a:xfrm>
            <a:off x="431961" y="2353090"/>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165" name="Text Placeholder 9"/>
          <p:cNvSpPr>
            <a:spLocks noGrp="1"/>
          </p:cNvSpPr>
          <p:nvPr>
            <p:ph type="body" sz="quarter" idx="15"/>
          </p:nvPr>
        </p:nvSpPr>
        <p:spPr>
          <a:xfrm>
            <a:off x="2925081" y="2353090"/>
            <a:ext cx="2402411" cy="453013"/>
          </a:xfrm>
        </p:spPr>
        <p:txBody>
          <a:bodyPr>
            <a:noAutofit/>
          </a:bodyPr>
          <a:lstStyle>
            <a:lvl1pPr marL="0" indent="0">
              <a:buNone/>
              <a:defRPr sz="700"/>
            </a:lvl1pPr>
            <a:lvl2pPr marL="71984" indent="-71984">
              <a:buFont typeface="Arial" panose="020B0604020202020204" pitchFamily="34" charset="0"/>
              <a:buChar char="•"/>
              <a:defRPr sz="700"/>
            </a:lvl2pPr>
            <a:lvl3pPr marL="143969" indent="-71984">
              <a:defRPr sz="700"/>
            </a:lvl3pPr>
            <a:lvl4pPr marL="251946" indent="-107976">
              <a:defRPr sz="700"/>
            </a:lvl4pPr>
            <a:lvl5pPr marL="359922" indent="-107976">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166" name="Text Placeholder 4"/>
          <p:cNvSpPr>
            <a:spLocks noGrp="1"/>
          </p:cNvSpPr>
          <p:nvPr>
            <p:ph type="body" sz="quarter" idx="18"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our Tall Text">
    <p:spTree>
      <p:nvGrpSpPr>
        <p:cNvPr id="1" name=""/>
        <p:cNvGrpSpPr/>
        <p:nvPr/>
      </p:nvGrpSpPr>
      <p:grpSpPr>
        <a:xfrm>
          <a:off x="0" y="0"/>
          <a:ext cx="0" cy="0"/>
          <a:chOff x="0" y="0"/>
          <a:chExt cx="0" cy="0"/>
        </a:xfrm>
      </p:grpSpPr>
      <p:sp>
        <p:nvSpPr>
          <p:cNvPr id="1053175" name="Title 1"/>
          <p:cNvSpPr>
            <a:spLocks noGrp="1"/>
          </p:cNvSpPr>
          <p:nvPr>
            <p:ph type="title"/>
          </p:nvPr>
        </p:nvSpPr>
        <p:spPr>
          <a:xfrm>
            <a:off x="431962" y="132269"/>
            <a:ext cx="4895533" cy="386260"/>
          </a:xfrm>
        </p:spPr>
        <p:txBody>
          <a:bodyPr/>
          <a:lstStyle/>
          <a:p>
            <a:r>
              <a:rPr lang="en-US"/>
              <a:t>Click to edit Master title style</a:t>
            </a:r>
          </a:p>
        </p:txBody>
      </p:sp>
      <p:sp>
        <p:nvSpPr>
          <p:cNvPr id="1053176"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3177"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3178"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3179"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3180" name="Content Placeholder 13"/>
          <p:cNvSpPr>
            <a:spLocks noGrp="1"/>
          </p:cNvSpPr>
          <p:nvPr>
            <p:ph sz="quarter" idx="18"/>
          </p:nvPr>
        </p:nvSpPr>
        <p:spPr>
          <a:xfrm>
            <a:off x="431959"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181" name="Content Placeholder 13"/>
          <p:cNvSpPr>
            <a:spLocks noGrp="1"/>
          </p:cNvSpPr>
          <p:nvPr>
            <p:ph sz="quarter" idx="19"/>
          </p:nvPr>
        </p:nvSpPr>
        <p:spPr>
          <a:xfrm>
            <a:off x="1679360"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182" name="Content Placeholder 13"/>
          <p:cNvSpPr>
            <a:spLocks noGrp="1"/>
          </p:cNvSpPr>
          <p:nvPr>
            <p:ph sz="quarter" idx="20"/>
          </p:nvPr>
        </p:nvSpPr>
        <p:spPr>
          <a:xfrm>
            <a:off x="2926760"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183" name="Content Placeholder 13"/>
          <p:cNvSpPr>
            <a:spLocks noGrp="1"/>
          </p:cNvSpPr>
          <p:nvPr>
            <p:ph sz="quarter" idx="21"/>
          </p:nvPr>
        </p:nvSpPr>
        <p:spPr>
          <a:xfrm>
            <a:off x="4174161"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Tall Text Subtitle">
    <p:spTree>
      <p:nvGrpSpPr>
        <p:cNvPr id="1" name=""/>
        <p:cNvGrpSpPr/>
        <p:nvPr/>
      </p:nvGrpSpPr>
      <p:grpSpPr>
        <a:xfrm>
          <a:off x="0" y="0"/>
          <a:ext cx="0" cy="0"/>
          <a:chOff x="0" y="0"/>
          <a:chExt cx="0" cy="0"/>
        </a:xfrm>
      </p:grpSpPr>
      <p:sp>
        <p:nvSpPr>
          <p:cNvPr id="1053184" name="Title 1"/>
          <p:cNvSpPr>
            <a:spLocks noGrp="1"/>
          </p:cNvSpPr>
          <p:nvPr>
            <p:ph type="title"/>
          </p:nvPr>
        </p:nvSpPr>
        <p:spPr>
          <a:xfrm>
            <a:off x="431962" y="132269"/>
            <a:ext cx="4895533" cy="386260"/>
          </a:xfrm>
        </p:spPr>
        <p:txBody>
          <a:bodyPr/>
          <a:lstStyle/>
          <a:p>
            <a:r>
              <a:rPr lang="en-US"/>
              <a:t>Click to edit Master title style</a:t>
            </a:r>
          </a:p>
        </p:txBody>
      </p:sp>
      <p:sp>
        <p:nvSpPr>
          <p:cNvPr id="1053185" name="Picture Placeholder 3"/>
          <p:cNvSpPr>
            <a:spLocks noGrp="1"/>
          </p:cNvSpPr>
          <p:nvPr>
            <p:ph type="pic" sz="quarter" idx="10"/>
          </p:nvPr>
        </p:nvSpPr>
        <p:spPr>
          <a:xfrm>
            <a:off x="431959"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anchor="ctr">
            <a:normAutofit/>
          </a:bodyPr>
          <a:lstStyle>
            <a:lvl1pPr marL="0" indent="0" algn="ctr">
              <a:buNone/>
              <a:defRPr sz="700"/>
            </a:lvl1pPr>
          </a:lstStyle>
          <a:p>
            <a:endParaRPr lang="en-US" dirty="0"/>
          </a:p>
        </p:txBody>
      </p:sp>
      <p:sp>
        <p:nvSpPr>
          <p:cNvPr id="1053186" name="Picture Placeholder 3"/>
          <p:cNvSpPr>
            <a:spLocks noGrp="1"/>
          </p:cNvSpPr>
          <p:nvPr>
            <p:ph type="pic" sz="quarter" idx="11"/>
          </p:nvPr>
        </p:nvSpPr>
        <p:spPr>
          <a:xfrm>
            <a:off x="167984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3"/>
            </a:outerShdw>
          </a:effectLst>
        </p:spPr>
        <p:txBody>
          <a:bodyPr anchor="ctr">
            <a:normAutofit/>
          </a:bodyPr>
          <a:lstStyle>
            <a:lvl1pPr marL="0" indent="0" algn="ctr">
              <a:buNone/>
              <a:defRPr sz="700"/>
            </a:lvl1pPr>
          </a:lstStyle>
          <a:p>
            <a:endParaRPr lang="en-US"/>
          </a:p>
        </p:txBody>
      </p:sp>
      <p:sp>
        <p:nvSpPr>
          <p:cNvPr id="1053187" name="Picture Placeholder 3"/>
          <p:cNvSpPr>
            <a:spLocks noGrp="1"/>
          </p:cNvSpPr>
          <p:nvPr>
            <p:ph type="pic" sz="quarter" idx="12"/>
          </p:nvPr>
        </p:nvSpPr>
        <p:spPr>
          <a:xfrm>
            <a:off x="2927720"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accent5"/>
            </a:outerShdw>
          </a:effectLst>
        </p:spPr>
        <p:txBody>
          <a:bodyPr anchor="ctr">
            <a:normAutofit/>
          </a:bodyPr>
          <a:lstStyle>
            <a:lvl1pPr marL="0" indent="0" algn="ctr">
              <a:buNone/>
              <a:defRPr sz="700"/>
            </a:lvl1pPr>
          </a:lstStyle>
          <a:p>
            <a:endParaRPr lang="en-US"/>
          </a:p>
        </p:txBody>
      </p:sp>
      <p:sp>
        <p:nvSpPr>
          <p:cNvPr id="1053188" name="Picture Placeholder 3"/>
          <p:cNvSpPr>
            <a:spLocks noGrp="1"/>
          </p:cNvSpPr>
          <p:nvPr>
            <p:ph type="pic" sz="quarter" idx="13"/>
          </p:nvPr>
        </p:nvSpPr>
        <p:spPr>
          <a:xfrm>
            <a:off x="4175601" y="660018"/>
            <a:ext cx="1151890" cy="697420"/>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anchor="ctr">
            <a:normAutofit/>
          </a:bodyPr>
          <a:lstStyle>
            <a:lvl1pPr marL="0" indent="0" algn="ctr">
              <a:buNone/>
              <a:defRPr sz="700"/>
            </a:lvl1pPr>
          </a:lstStyle>
          <a:p>
            <a:endParaRPr lang="en-US"/>
          </a:p>
        </p:txBody>
      </p:sp>
      <p:sp>
        <p:nvSpPr>
          <p:cNvPr id="1053189" name="Content Placeholder 13"/>
          <p:cNvSpPr>
            <a:spLocks noGrp="1"/>
          </p:cNvSpPr>
          <p:nvPr>
            <p:ph sz="quarter" idx="18"/>
          </p:nvPr>
        </p:nvSpPr>
        <p:spPr>
          <a:xfrm>
            <a:off x="431959"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190" name="Content Placeholder 13"/>
          <p:cNvSpPr>
            <a:spLocks noGrp="1"/>
          </p:cNvSpPr>
          <p:nvPr>
            <p:ph sz="quarter" idx="19"/>
          </p:nvPr>
        </p:nvSpPr>
        <p:spPr>
          <a:xfrm>
            <a:off x="1679360"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191" name="Content Placeholder 13"/>
          <p:cNvSpPr>
            <a:spLocks noGrp="1"/>
          </p:cNvSpPr>
          <p:nvPr>
            <p:ph sz="quarter" idx="20"/>
          </p:nvPr>
        </p:nvSpPr>
        <p:spPr>
          <a:xfrm>
            <a:off x="2926760"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192" name="Content Placeholder 13"/>
          <p:cNvSpPr>
            <a:spLocks noGrp="1"/>
          </p:cNvSpPr>
          <p:nvPr>
            <p:ph sz="quarter" idx="21"/>
          </p:nvPr>
        </p:nvSpPr>
        <p:spPr>
          <a:xfrm>
            <a:off x="4174161" y="1443482"/>
            <a:ext cx="1153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193" name="Text Placeholder 4"/>
          <p:cNvSpPr>
            <a:spLocks noGrp="1"/>
          </p:cNvSpPr>
          <p:nvPr>
            <p:ph type="body" sz="quarter" idx="22"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hree Tall Text">
    <p:spTree>
      <p:nvGrpSpPr>
        <p:cNvPr id="1" name=""/>
        <p:cNvGrpSpPr/>
        <p:nvPr/>
      </p:nvGrpSpPr>
      <p:grpSpPr>
        <a:xfrm>
          <a:off x="0" y="0"/>
          <a:ext cx="0" cy="0"/>
          <a:chOff x="0" y="0"/>
          <a:chExt cx="0" cy="0"/>
        </a:xfrm>
      </p:grpSpPr>
      <p:sp>
        <p:nvSpPr>
          <p:cNvPr id="1053480" name="Title 1"/>
          <p:cNvSpPr>
            <a:spLocks noGrp="1"/>
          </p:cNvSpPr>
          <p:nvPr>
            <p:ph type="title"/>
          </p:nvPr>
        </p:nvSpPr>
        <p:spPr>
          <a:xfrm>
            <a:off x="431962" y="132269"/>
            <a:ext cx="4895533" cy="386260"/>
          </a:xfrm>
        </p:spPr>
        <p:txBody>
          <a:bodyPr/>
          <a:lstStyle/>
          <a:p>
            <a:r>
              <a:rPr lang="en-US"/>
              <a:t>Click to edit Master title style</a:t>
            </a:r>
          </a:p>
        </p:txBody>
      </p:sp>
      <p:sp>
        <p:nvSpPr>
          <p:cNvPr id="1053481"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482"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483"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484" name="Content Placeholder 13"/>
          <p:cNvSpPr>
            <a:spLocks noGrp="1"/>
          </p:cNvSpPr>
          <p:nvPr>
            <p:ph sz="quarter" idx="18"/>
          </p:nvPr>
        </p:nvSpPr>
        <p:spPr>
          <a:xfrm>
            <a:off x="431959" y="1443482"/>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485" name="Content Placeholder 13"/>
          <p:cNvSpPr>
            <a:spLocks noGrp="1"/>
          </p:cNvSpPr>
          <p:nvPr>
            <p:ph sz="quarter" idx="19"/>
          </p:nvPr>
        </p:nvSpPr>
        <p:spPr>
          <a:xfrm>
            <a:off x="2093560" y="1443482"/>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486" name="Content Placeholder 13"/>
          <p:cNvSpPr>
            <a:spLocks noGrp="1"/>
          </p:cNvSpPr>
          <p:nvPr>
            <p:ph sz="quarter" idx="20"/>
          </p:nvPr>
        </p:nvSpPr>
        <p:spPr>
          <a:xfrm>
            <a:off x="3755161" y="1443482"/>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hree Tall Text Subtitle">
    <p:spTree>
      <p:nvGrpSpPr>
        <p:cNvPr id="1" name=""/>
        <p:cNvGrpSpPr/>
        <p:nvPr/>
      </p:nvGrpSpPr>
      <p:grpSpPr>
        <a:xfrm>
          <a:off x="0" y="0"/>
          <a:ext cx="0" cy="0"/>
          <a:chOff x="0" y="0"/>
          <a:chExt cx="0" cy="0"/>
        </a:xfrm>
      </p:grpSpPr>
      <p:sp>
        <p:nvSpPr>
          <p:cNvPr id="1053246" name="Title 1"/>
          <p:cNvSpPr>
            <a:spLocks noGrp="1"/>
          </p:cNvSpPr>
          <p:nvPr>
            <p:ph type="title"/>
          </p:nvPr>
        </p:nvSpPr>
        <p:spPr>
          <a:xfrm>
            <a:off x="431962" y="132269"/>
            <a:ext cx="4895533" cy="386260"/>
          </a:xfrm>
        </p:spPr>
        <p:txBody>
          <a:bodyPr/>
          <a:lstStyle/>
          <a:p>
            <a:r>
              <a:rPr lang="en-US"/>
              <a:t>Click to edit Master title style</a:t>
            </a:r>
          </a:p>
        </p:txBody>
      </p:sp>
      <p:sp>
        <p:nvSpPr>
          <p:cNvPr id="1053247" name="Picture Placeholder 3"/>
          <p:cNvSpPr>
            <a:spLocks noGrp="1"/>
          </p:cNvSpPr>
          <p:nvPr>
            <p:ph type="pic" sz="quarter" idx="10"/>
          </p:nvPr>
        </p:nvSpPr>
        <p:spPr>
          <a:xfrm>
            <a:off x="431959"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248" name="Picture Placeholder 3"/>
          <p:cNvSpPr>
            <a:spLocks noGrp="1"/>
          </p:cNvSpPr>
          <p:nvPr>
            <p:ph type="pic" sz="quarter" idx="11"/>
          </p:nvPr>
        </p:nvSpPr>
        <p:spPr>
          <a:xfrm>
            <a:off x="2093560"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249" name="Picture Placeholder 3"/>
          <p:cNvSpPr>
            <a:spLocks noGrp="1"/>
          </p:cNvSpPr>
          <p:nvPr>
            <p:ph type="pic" sz="quarter" idx="12"/>
          </p:nvPr>
        </p:nvSpPr>
        <p:spPr>
          <a:xfrm>
            <a:off x="3755161" y="660018"/>
            <a:ext cx="1572330"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250" name="Content Placeholder 13"/>
          <p:cNvSpPr>
            <a:spLocks noGrp="1"/>
          </p:cNvSpPr>
          <p:nvPr>
            <p:ph sz="quarter" idx="18"/>
          </p:nvPr>
        </p:nvSpPr>
        <p:spPr>
          <a:xfrm>
            <a:off x="431959" y="1443482"/>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51" name="Content Placeholder 13"/>
          <p:cNvSpPr>
            <a:spLocks noGrp="1"/>
          </p:cNvSpPr>
          <p:nvPr>
            <p:ph sz="quarter" idx="19"/>
          </p:nvPr>
        </p:nvSpPr>
        <p:spPr>
          <a:xfrm>
            <a:off x="2093560" y="1443482"/>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52" name="Content Placeholder 13"/>
          <p:cNvSpPr>
            <a:spLocks noGrp="1"/>
          </p:cNvSpPr>
          <p:nvPr>
            <p:ph sz="quarter" idx="20"/>
          </p:nvPr>
        </p:nvSpPr>
        <p:spPr>
          <a:xfrm>
            <a:off x="3755161" y="1443482"/>
            <a:ext cx="1572330"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53" name="Text Placeholder 4"/>
          <p:cNvSpPr>
            <a:spLocks noGrp="1"/>
          </p:cNvSpPr>
          <p:nvPr>
            <p:ph type="body" sz="quarter" idx="21"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Tall Text">
    <p:spTree>
      <p:nvGrpSpPr>
        <p:cNvPr id="1" name=""/>
        <p:cNvGrpSpPr/>
        <p:nvPr/>
      </p:nvGrpSpPr>
      <p:grpSpPr>
        <a:xfrm>
          <a:off x="0" y="0"/>
          <a:ext cx="0" cy="0"/>
          <a:chOff x="0" y="0"/>
          <a:chExt cx="0" cy="0"/>
        </a:xfrm>
      </p:grpSpPr>
      <p:sp>
        <p:nvSpPr>
          <p:cNvPr id="1053321" name="Title 1"/>
          <p:cNvSpPr>
            <a:spLocks noGrp="1"/>
          </p:cNvSpPr>
          <p:nvPr>
            <p:ph type="title"/>
          </p:nvPr>
        </p:nvSpPr>
        <p:spPr>
          <a:xfrm>
            <a:off x="431962" y="132269"/>
            <a:ext cx="4895533" cy="386260"/>
          </a:xfrm>
        </p:spPr>
        <p:txBody>
          <a:bodyPr/>
          <a:lstStyle/>
          <a:p>
            <a:r>
              <a:rPr lang="en-US"/>
              <a:t>Click to edit Master title style</a:t>
            </a:r>
          </a:p>
        </p:txBody>
      </p:sp>
      <p:sp>
        <p:nvSpPr>
          <p:cNvPr id="1053322" name="Picture Placeholder 3"/>
          <p:cNvSpPr>
            <a:spLocks noGrp="1"/>
          </p:cNvSpPr>
          <p:nvPr>
            <p:ph type="pic" sz="quarter" idx="10"/>
          </p:nvPr>
        </p:nvSpPr>
        <p:spPr>
          <a:xfrm>
            <a:off x="43196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323"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324" name="Content Placeholder 13"/>
          <p:cNvSpPr>
            <a:spLocks noGrp="1"/>
          </p:cNvSpPr>
          <p:nvPr>
            <p:ph sz="quarter" idx="18"/>
          </p:nvPr>
        </p:nvSpPr>
        <p:spPr>
          <a:xfrm>
            <a:off x="431962" y="1443482"/>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325" name="Content Placeholder 13"/>
          <p:cNvSpPr>
            <a:spLocks noGrp="1"/>
          </p:cNvSpPr>
          <p:nvPr>
            <p:ph sz="quarter" idx="19"/>
          </p:nvPr>
        </p:nvSpPr>
        <p:spPr>
          <a:xfrm>
            <a:off x="2925803" y="1443482"/>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Tall Text Subtitle">
    <p:spTree>
      <p:nvGrpSpPr>
        <p:cNvPr id="1" name=""/>
        <p:cNvGrpSpPr/>
        <p:nvPr/>
      </p:nvGrpSpPr>
      <p:grpSpPr>
        <a:xfrm>
          <a:off x="0" y="0"/>
          <a:ext cx="0" cy="0"/>
          <a:chOff x="0" y="0"/>
          <a:chExt cx="0" cy="0"/>
        </a:xfrm>
      </p:grpSpPr>
      <p:sp>
        <p:nvSpPr>
          <p:cNvPr id="1053459" name="Title 1"/>
          <p:cNvSpPr>
            <a:spLocks noGrp="1"/>
          </p:cNvSpPr>
          <p:nvPr>
            <p:ph type="title"/>
          </p:nvPr>
        </p:nvSpPr>
        <p:spPr>
          <a:xfrm>
            <a:off x="431962" y="132269"/>
            <a:ext cx="4895533" cy="386260"/>
          </a:xfrm>
        </p:spPr>
        <p:txBody>
          <a:bodyPr/>
          <a:lstStyle/>
          <a:p>
            <a:r>
              <a:rPr lang="en-US"/>
              <a:t>Click to edit Master title style</a:t>
            </a:r>
          </a:p>
        </p:txBody>
      </p:sp>
      <p:sp>
        <p:nvSpPr>
          <p:cNvPr id="1053460" name="Picture Placeholder 3"/>
          <p:cNvSpPr>
            <a:spLocks noGrp="1"/>
          </p:cNvSpPr>
          <p:nvPr>
            <p:ph type="pic" sz="quarter" idx="10"/>
          </p:nvPr>
        </p:nvSpPr>
        <p:spPr>
          <a:xfrm>
            <a:off x="43196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461" name="Picture Placeholder 3"/>
          <p:cNvSpPr>
            <a:spLocks noGrp="1"/>
          </p:cNvSpPr>
          <p:nvPr>
            <p:ph type="pic" sz="quarter" idx="11"/>
          </p:nvPr>
        </p:nvSpPr>
        <p:spPr>
          <a:xfrm>
            <a:off x="2925081" y="660018"/>
            <a:ext cx="2402411" cy="695539"/>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700"/>
            </a:lvl1pPr>
          </a:lstStyle>
          <a:p>
            <a:pPr lvl="0"/>
            <a:endParaRPr lang="en-US"/>
          </a:p>
        </p:txBody>
      </p:sp>
      <p:sp>
        <p:nvSpPr>
          <p:cNvPr id="1053462" name="Content Placeholder 13"/>
          <p:cNvSpPr>
            <a:spLocks noGrp="1"/>
          </p:cNvSpPr>
          <p:nvPr>
            <p:ph sz="quarter" idx="18"/>
          </p:nvPr>
        </p:nvSpPr>
        <p:spPr>
          <a:xfrm>
            <a:off x="431962" y="1443482"/>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463" name="Content Placeholder 13"/>
          <p:cNvSpPr>
            <a:spLocks noGrp="1"/>
          </p:cNvSpPr>
          <p:nvPr>
            <p:ph sz="quarter" idx="19"/>
          </p:nvPr>
        </p:nvSpPr>
        <p:spPr>
          <a:xfrm>
            <a:off x="2925803" y="1443482"/>
            <a:ext cx="2401691" cy="141184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464" name="Text Placeholder 4"/>
          <p:cNvSpPr>
            <a:spLocks noGrp="1"/>
          </p:cNvSpPr>
          <p:nvPr>
            <p:ph type="body" sz="quarter" idx="20"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ight Grid Text">
    <p:spTree>
      <p:nvGrpSpPr>
        <p:cNvPr id="1" name=""/>
        <p:cNvGrpSpPr/>
        <p:nvPr/>
      </p:nvGrpSpPr>
      <p:grpSpPr>
        <a:xfrm>
          <a:off x="0" y="0"/>
          <a:ext cx="0" cy="0"/>
          <a:chOff x="0" y="0"/>
          <a:chExt cx="0" cy="0"/>
        </a:xfrm>
      </p:grpSpPr>
      <p:sp>
        <p:nvSpPr>
          <p:cNvPr id="1053231" name="Title 1"/>
          <p:cNvSpPr>
            <a:spLocks noGrp="1"/>
          </p:cNvSpPr>
          <p:nvPr>
            <p:ph type="title"/>
          </p:nvPr>
        </p:nvSpPr>
        <p:spPr>
          <a:xfrm>
            <a:off x="431962" y="132269"/>
            <a:ext cx="4895533" cy="386260"/>
          </a:xfrm>
        </p:spPr>
        <p:txBody>
          <a:bodyPr/>
          <a:lstStyle/>
          <a:p>
            <a:r>
              <a:rPr lang="en-US"/>
              <a:t>Click to edit Master title style</a:t>
            </a:r>
          </a:p>
        </p:txBody>
      </p:sp>
      <p:sp>
        <p:nvSpPr>
          <p:cNvPr id="1053232"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233"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234"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235"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236"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37"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38"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39"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240"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241"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242"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243"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ight Grid Text Subtitle">
    <p:spTree>
      <p:nvGrpSpPr>
        <p:cNvPr id="1" name=""/>
        <p:cNvGrpSpPr/>
        <p:nvPr/>
      </p:nvGrpSpPr>
      <p:grpSpPr>
        <a:xfrm>
          <a:off x="0" y="0"/>
          <a:ext cx="0" cy="0"/>
          <a:chOff x="0" y="0"/>
          <a:chExt cx="0" cy="0"/>
        </a:xfrm>
      </p:grpSpPr>
      <p:sp>
        <p:nvSpPr>
          <p:cNvPr id="1053513" name="Title 1"/>
          <p:cNvSpPr>
            <a:spLocks noGrp="1"/>
          </p:cNvSpPr>
          <p:nvPr>
            <p:ph type="title"/>
          </p:nvPr>
        </p:nvSpPr>
        <p:spPr>
          <a:xfrm>
            <a:off x="431962" y="132269"/>
            <a:ext cx="4895533" cy="386260"/>
          </a:xfrm>
        </p:spPr>
        <p:txBody>
          <a:bodyPr/>
          <a:lstStyle/>
          <a:p>
            <a:r>
              <a:rPr lang="en-US"/>
              <a:t>Click to edit Master title style</a:t>
            </a:r>
          </a:p>
        </p:txBody>
      </p:sp>
      <p:sp>
        <p:nvSpPr>
          <p:cNvPr id="1053514" name="Picture Placeholder 3"/>
          <p:cNvSpPr>
            <a:spLocks noGrp="1"/>
          </p:cNvSpPr>
          <p:nvPr>
            <p:ph type="pic" sz="quarter" idx="10"/>
          </p:nvPr>
        </p:nvSpPr>
        <p:spPr>
          <a:xfrm>
            <a:off x="431479" y="660018"/>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515" name="Picture Placeholder 3"/>
          <p:cNvSpPr>
            <a:spLocks noGrp="1"/>
          </p:cNvSpPr>
          <p:nvPr>
            <p:ph type="pic" sz="quarter" idx="11"/>
          </p:nvPr>
        </p:nvSpPr>
        <p:spPr>
          <a:xfrm>
            <a:off x="167936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516" name="Picture Placeholder 3"/>
          <p:cNvSpPr>
            <a:spLocks noGrp="1"/>
          </p:cNvSpPr>
          <p:nvPr>
            <p:ph type="pic" sz="quarter" idx="12"/>
          </p:nvPr>
        </p:nvSpPr>
        <p:spPr>
          <a:xfrm>
            <a:off x="2927240"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517" name="Picture Placeholder 3"/>
          <p:cNvSpPr>
            <a:spLocks noGrp="1"/>
          </p:cNvSpPr>
          <p:nvPr>
            <p:ph type="pic" sz="quarter" idx="13"/>
          </p:nvPr>
        </p:nvSpPr>
        <p:spPr>
          <a:xfrm>
            <a:off x="4175121" y="660018"/>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518" name="Content Placeholder 13"/>
          <p:cNvSpPr>
            <a:spLocks noGrp="1"/>
          </p:cNvSpPr>
          <p:nvPr>
            <p:ph sz="quarter" idx="18"/>
          </p:nvPr>
        </p:nvSpPr>
        <p:spPr>
          <a:xfrm>
            <a:off x="431479" y="2228568"/>
            <a:ext cx="1153330" cy="626760"/>
          </a:xfrm>
        </p:spPr>
        <p:txBody>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519" name="Content Placeholder 13"/>
          <p:cNvSpPr>
            <a:spLocks noGrp="1"/>
          </p:cNvSpPr>
          <p:nvPr>
            <p:ph sz="quarter" idx="19"/>
          </p:nvPr>
        </p:nvSpPr>
        <p:spPr>
          <a:xfrm>
            <a:off x="16788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520" name="Content Placeholder 13"/>
          <p:cNvSpPr>
            <a:spLocks noGrp="1"/>
          </p:cNvSpPr>
          <p:nvPr>
            <p:ph sz="quarter" idx="20"/>
          </p:nvPr>
        </p:nvSpPr>
        <p:spPr>
          <a:xfrm>
            <a:off x="2926280"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521" name="Content Placeholder 13"/>
          <p:cNvSpPr>
            <a:spLocks noGrp="1"/>
          </p:cNvSpPr>
          <p:nvPr>
            <p:ph sz="quarter" idx="21"/>
          </p:nvPr>
        </p:nvSpPr>
        <p:spPr>
          <a:xfrm>
            <a:off x="4173681" y="2228568"/>
            <a:ext cx="1153330" cy="626760"/>
          </a:xfrm>
        </p:spPr>
        <p:txBody>
          <a:bodyPr>
            <a:normAutofit/>
          </a:bodyPr>
          <a:lstStyle>
            <a:lvl1pPr marL="0" indent="0">
              <a:buNone/>
              <a:defRPr sz="7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522" name="Picture Placeholder 3"/>
          <p:cNvSpPr>
            <a:spLocks noGrp="1"/>
          </p:cNvSpPr>
          <p:nvPr>
            <p:ph type="pic" sz="quarter" idx="22"/>
          </p:nvPr>
        </p:nvSpPr>
        <p:spPr>
          <a:xfrm>
            <a:off x="431479" y="1444293"/>
            <a:ext cx="1151890" cy="697420"/>
          </a:xfrm>
          <a:solidFill>
            <a:schemeClr val="bg1">
              <a:lumMod val="95000"/>
            </a:schemeClr>
          </a:solidFill>
        </p:spPr>
        <p:txBody>
          <a:bodyPr vert="horz" lIns="0" tIns="0" rIns="0" bIns="0" rtlCol="0" anchor="ctr">
            <a:normAutofit/>
          </a:bodyPr>
          <a:lstStyle>
            <a:lvl1pPr>
              <a:defRPr lang="en-US" sz="700" dirty="0"/>
            </a:lvl1pPr>
          </a:lstStyle>
          <a:p>
            <a:pPr marL="0" lvl="0" indent="0" algn="ctr">
              <a:buNone/>
            </a:pPr>
            <a:endParaRPr lang="en-US" dirty="0"/>
          </a:p>
        </p:txBody>
      </p:sp>
      <p:sp>
        <p:nvSpPr>
          <p:cNvPr id="1053523" name="Picture Placeholder 3"/>
          <p:cNvSpPr>
            <a:spLocks noGrp="1"/>
          </p:cNvSpPr>
          <p:nvPr>
            <p:ph type="pic" sz="quarter" idx="23"/>
          </p:nvPr>
        </p:nvSpPr>
        <p:spPr>
          <a:xfrm>
            <a:off x="167936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524" name="Picture Placeholder 3"/>
          <p:cNvSpPr>
            <a:spLocks noGrp="1"/>
          </p:cNvSpPr>
          <p:nvPr>
            <p:ph type="pic" sz="quarter" idx="24"/>
          </p:nvPr>
        </p:nvSpPr>
        <p:spPr>
          <a:xfrm>
            <a:off x="2927240"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525" name="Picture Placeholder 3"/>
          <p:cNvSpPr>
            <a:spLocks noGrp="1"/>
          </p:cNvSpPr>
          <p:nvPr>
            <p:ph type="pic" sz="quarter" idx="25"/>
          </p:nvPr>
        </p:nvSpPr>
        <p:spPr>
          <a:xfrm>
            <a:off x="4175121" y="1444293"/>
            <a:ext cx="1151890" cy="697420"/>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526" name="Text Placeholder 4"/>
          <p:cNvSpPr>
            <a:spLocks noGrp="1"/>
          </p:cNvSpPr>
          <p:nvPr>
            <p:ph type="body" sz="quarter" idx="26"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ix Grid Text">
    <p:spTree>
      <p:nvGrpSpPr>
        <p:cNvPr id="1" name=""/>
        <p:cNvGrpSpPr/>
        <p:nvPr/>
      </p:nvGrpSpPr>
      <p:grpSpPr>
        <a:xfrm>
          <a:off x="0" y="0"/>
          <a:ext cx="0" cy="0"/>
          <a:chOff x="0" y="0"/>
          <a:chExt cx="0" cy="0"/>
        </a:xfrm>
      </p:grpSpPr>
      <p:sp>
        <p:nvSpPr>
          <p:cNvPr id="1053465" name="Title 1"/>
          <p:cNvSpPr>
            <a:spLocks noGrp="1"/>
          </p:cNvSpPr>
          <p:nvPr>
            <p:ph type="title"/>
          </p:nvPr>
        </p:nvSpPr>
        <p:spPr>
          <a:xfrm>
            <a:off x="431962" y="132269"/>
            <a:ext cx="4895533" cy="386260"/>
          </a:xfrm>
        </p:spPr>
        <p:txBody>
          <a:bodyPr/>
          <a:lstStyle/>
          <a:p>
            <a:r>
              <a:rPr lang="en-US"/>
              <a:t>Click to edit Master title style</a:t>
            </a:r>
          </a:p>
        </p:txBody>
      </p:sp>
      <p:sp>
        <p:nvSpPr>
          <p:cNvPr id="1053466"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67"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68"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69"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470"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471"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472"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73"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74"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ix Grid Text Subtitle">
    <p:spTree>
      <p:nvGrpSpPr>
        <p:cNvPr id="1" name=""/>
        <p:cNvGrpSpPr/>
        <p:nvPr/>
      </p:nvGrpSpPr>
      <p:grpSpPr>
        <a:xfrm>
          <a:off x="0" y="0"/>
          <a:ext cx="0" cy="0"/>
          <a:chOff x="0" y="0"/>
          <a:chExt cx="0" cy="0"/>
        </a:xfrm>
      </p:grpSpPr>
      <p:sp>
        <p:nvSpPr>
          <p:cNvPr id="1053401" name="Title 1"/>
          <p:cNvSpPr>
            <a:spLocks noGrp="1"/>
          </p:cNvSpPr>
          <p:nvPr>
            <p:ph type="title"/>
          </p:nvPr>
        </p:nvSpPr>
        <p:spPr>
          <a:xfrm>
            <a:off x="431962" y="132269"/>
            <a:ext cx="4895533" cy="386260"/>
          </a:xfrm>
        </p:spPr>
        <p:txBody>
          <a:bodyPr/>
          <a:lstStyle/>
          <a:p>
            <a:r>
              <a:rPr lang="en-US"/>
              <a:t>Click to edit Master title style</a:t>
            </a:r>
          </a:p>
        </p:txBody>
      </p:sp>
      <p:sp>
        <p:nvSpPr>
          <p:cNvPr id="1053402" name="Picture Placeholder 3"/>
          <p:cNvSpPr>
            <a:spLocks noGrp="1"/>
          </p:cNvSpPr>
          <p:nvPr>
            <p:ph type="pic" sz="quarter" idx="10"/>
          </p:nvPr>
        </p:nvSpPr>
        <p:spPr>
          <a:xfrm>
            <a:off x="431959"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03" name="Picture Placeholder 3"/>
          <p:cNvSpPr>
            <a:spLocks noGrp="1"/>
          </p:cNvSpPr>
          <p:nvPr>
            <p:ph type="pic" sz="quarter" idx="11"/>
          </p:nvPr>
        </p:nvSpPr>
        <p:spPr>
          <a:xfrm>
            <a:off x="2093560"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04" name="Picture Placeholder 3"/>
          <p:cNvSpPr>
            <a:spLocks noGrp="1"/>
          </p:cNvSpPr>
          <p:nvPr>
            <p:ph type="pic" sz="quarter" idx="12"/>
          </p:nvPr>
        </p:nvSpPr>
        <p:spPr>
          <a:xfrm>
            <a:off x="3755161" y="660018"/>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05" name="Content Placeholder 13"/>
          <p:cNvSpPr>
            <a:spLocks noGrp="1"/>
          </p:cNvSpPr>
          <p:nvPr>
            <p:ph sz="quarter" idx="18"/>
          </p:nvPr>
        </p:nvSpPr>
        <p:spPr>
          <a:xfrm>
            <a:off x="431959"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406" name="Content Placeholder 13"/>
          <p:cNvSpPr>
            <a:spLocks noGrp="1"/>
          </p:cNvSpPr>
          <p:nvPr>
            <p:ph sz="quarter" idx="19"/>
          </p:nvPr>
        </p:nvSpPr>
        <p:spPr>
          <a:xfrm>
            <a:off x="2093560"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407" name="Content Placeholder 13"/>
          <p:cNvSpPr>
            <a:spLocks noGrp="1"/>
          </p:cNvSpPr>
          <p:nvPr>
            <p:ph sz="quarter" idx="20"/>
          </p:nvPr>
        </p:nvSpPr>
        <p:spPr>
          <a:xfrm>
            <a:off x="3755161" y="2230449"/>
            <a:ext cx="1572330" cy="647379"/>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408" name="Picture Placeholder 3"/>
          <p:cNvSpPr>
            <a:spLocks noGrp="1"/>
          </p:cNvSpPr>
          <p:nvPr>
            <p:ph type="pic" sz="quarter" idx="23"/>
          </p:nvPr>
        </p:nvSpPr>
        <p:spPr>
          <a:xfrm>
            <a:off x="431959"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09" name="Picture Placeholder 3"/>
          <p:cNvSpPr>
            <a:spLocks noGrp="1"/>
          </p:cNvSpPr>
          <p:nvPr>
            <p:ph type="pic" sz="quarter" idx="24"/>
          </p:nvPr>
        </p:nvSpPr>
        <p:spPr>
          <a:xfrm>
            <a:off x="2093560"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10" name="Picture Placeholder 3"/>
          <p:cNvSpPr>
            <a:spLocks noGrp="1"/>
          </p:cNvSpPr>
          <p:nvPr>
            <p:ph type="pic" sz="quarter" idx="25"/>
          </p:nvPr>
        </p:nvSpPr>
        <p:spPr>
          <a:xfrm>
            <a:off x="3755161" y="1446174"/>
            <a:ext cx="1572330"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11" name="Text Placeholder 4"/>
          <p:cNvSpPr>
            <a:spLocks noGrp="1"/>
          </p:cNvSpPr>
          <p:nvPr>
            <p:ph type="body" sz="quarter" idx="26" hasCustomPrompt="1"/>
          </p:nvPr>
        </p:nvSpPr>
        <p:spPr>
          <a:xfrm>
            <a:off x="431962" y="441014"/>
            <a:ext cx="4895533" cy="192005"/>
          </a:xfrm>
        </p:spPr>
        <p:txBody>
          <a:bodyPr>
            <a:normAutofit/>
          </a:bodyPr>
          <a:lstStyle>
            <a:lvl1pPr marL="0" indent="0" algn="ctr">
              <a:lnSpc>
                <a:spcPct val="86000"/>
              </a:lnSpc>
              <a:spcBef>
                <a:spcPts val="0"/>
              </a:spcBef>
              <a:buNone/>
              <a:defRPr sz="800" baseline="0"/>
            </a:lvl1pPr>
          </a:lstStyle>
          <a:p>
            <a:pPr lvl="0"/>
            <a:r>
              <a:rPr lang="en-US" dirty="0"/>
              <a:t>Click here to edit subtitle</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Grid Text">
    <p:spTree>
      <p:nvGrpSpPr>
        <p:cNvPr id="1" name=""/>
        <p:cNvGrpSpPr/>
        <p:nvPr/>
      </p:nvGrpSpPr>
      <p:grpSpPr>
        <a:xfrm>
          <a:off x="0" y="0"/>
          <a:ext cx="0" cy="0"/>
          <a:chOff x="0" y="0"/>
          <a:chExt cx="0" cy="0"/>
        </a:xfrm>
      </p:grpSpPr>
      <p:sp>
        <p:nvSpPr>
          <p:cNvPr id="1053412" name="Title 1"/>
          <p:cNvSpPr>
            <a:spLocks noGrp="1"/>
          </p:cNvSpPr>
          <p:nvPr>
            <p:ph type="title"/>
          </p:nvPr>
        </p:nvSpPr>
        <p:spPr>
          <a:xfrm>
            <a:off x="431962" y="132269"/>
            <a:ext cx="4895533" cy="386260"/>
          </a:xfrm>
        </p:spPr>
        <p:txBody>
          <a:bodyPr/>
          <a:lstStyle/>
          <a:p>
            <a:r>
              <a:rPr lang="en-US"/>
              <a:t>Click to edit Master title style</a:t>
            </a:r>
          </a:p>
        </p:txBody>
      </p:sp>
      <p:sp>
        <p:nvSpPr>
          <p:cNvPr id="1053413" name="Picture Placeholder 3"/>
          <p:cNvSpPr>
            <a:spLocks noGrp="1"/>
          </p:cNvSpPr>
          <p:nvPr>
            <p:ph type="pic" sz="quarter" idx="10"/>
          </p:nvPr>
        </p:nvSpPr>
        <p:spPr>
          <a:xfrm>
            <a:off x="432681"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14" name="Picture Placeholder 3"/>
          <p:cNvSpPr>
            <a:spLocks noGrp="1"/>
          </p:cNvSpPr>
          <p:nvPr>
            <p:ph type="pic" sz="quarter" idx="11"/>
          </p:nvPr>
        </p:nvSpPr>
        <p:spPr>
          <a:xfrm>
            <a:off x="2925803" y="660018"/>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15" name="Content Placeholder 13"/>
          <p:cNvSpPr>
            <a:spLocks noGrp="1"/>
          </p:cNvSpPr>
          <p:nvPr>
            <p:ph sz="quarter" idx="18"/>
          </p:nvPr>
        </p:nvSpPr>
        <p:spPr>
          <a:xfrm>
            <a:off x="431962"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416" name="Content Placeholder 13"/>
          <p:cNvSpPr>
            <a:spLocks noGrp="1"/>
          </p:cNvSpPr>
          <p:nvPr>
            <p:ph sz="quarter" idx="19"/>
          </p:nvPr>
        </p:nvSpPr>
        <p:spPr>
          <a:xfrm>
            <a:off x="2925803" y="2222614"/>
            <a:ext cx="2401691" cy="632713"/>
          </a:xfrm>
        </p:spPr>
        <p:txBody>
          <a:bodyPr/>
          <a:lstStyle>
            <a:lvl1pPr marL="0" indent="0">
              <a:buNone/>
              <a:defRPr sz="1000"/>
            </a:lvl1pPr>
            <a:lvl2pPr marL="80984" indent="-80984">
              <a:buFont typeface="Arial" panose="020B0604020202020204" pitchFamily="34" charset="0"/>
              <a:buChar char="•"/>
              <a:defRPr sz="700"/>
            </a:lvl2pPr>
            <a:lvl3pPr marL="161968" indent="-80984">
              <a:defRPr sz="700"/>
            </a:lvl3pPr>
            <a:lvl4pPr marL="242953" indent="-80984">
              <a:defRPr sz="700"/>
            </a:lvl4pPr>
            <a:lvl5pPr>
              <a:defRPr sz="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53417" name="Picture Placeholder 3"/>
          <p:cNvSpPr>
            <a:spLocks noGrp="1"/>
          </p:cNvSpPr>
          <p:nvPr>
            <p:ph type="pic" sz="quarter" idx="24"/>
          </p:nvPr>
        </p:nvSpPr>
        <p:spPr>
          <a:xfrm>
            <a:off x="432681"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
        <p:nvSpPr>
          <p:cNvPr id="1053418" name="Picture Placeholder 3"/>
          <p:cNvSpPr>
            <a:spLocks noGrp="1"/>
          </p:cNvSpPr>
          <p:nvPr>
            <p:ph type="pic" sz="quarter" idx="25"/>
          </p:nvPr>
        </p:nvSpPr>
        <p:spPr>
          <a:xfrm>
            <a:off x="2925803" y="1446174"/>
            <a:ext cx="2402411" cy="695539"/>
          </a:xfrm>
          <a:solidFill>
            <a:schemeClr val="bg1">
              <a:lumMod val="95000"/>
            </a:schemeClr>
          </a:solidFill>
        </p:spPr>
        <p:txBody>
          <a:bodyPr vert="horz" lIns="0" tIns="0" rIns="0" bIns="0" rtlCol="0" anchor="ctr">
            <a:normAutofit/>
          </a:bodyPr>
          <a:lstStyle>
            <a:lvl1pPr>
              <a:defRPr lang="en-US" sz="700"/>
            </a:lvl1pPr>
          </a:lstStyle>
          <a:p>
            <a:pPr marL="0" lvl="0" indent="0" algn="ctr">
              <a:buNone/>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hyperlink" Target="https://twitter.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hyperlink" Target="https://www.facebook.com" TargetMode="Externa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hyperlink" Target="https://www.linkedin.com/" TargetMode="Externa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543.xml"/><Relationship Id="rId18" Type="http://schemas.openxmlformats.org/officeDocument/2006/relationships/slideLayout" Target="../slideLayouts/slideLayout548.xml"/><Relationship Id="rId26" Type="http://schemas.openxmlformats.org/officeDocument/2006/relationships/slideLayout" Target="../slideLayouts/slideLayout556.xml"/><Relationship Id="rId39" Type="http://schemas.openxmlformats.org/officeDocument/2006/relationships/slideLayout" Target="../slideLayouts/slideLayout569.xml"/><Relationship Id="rId21" Type="http://schemas.openxmlformats.org/officeDocument/2006/relationships/slideLayout" Target="../slideLayouts/slideLayout551.xml"/><Relationship Id="rId34" Type="http://schemas.openxmlformats.org/officeDocument/2006/relationships/slideLayout" Target="../slideLayouts/slideLayout564.xml"/><Relationship Id="rId42" Type="http://schemas.openxmlformats.org/officeDocument/2006/relationships/slideLayout" Target="../slideLayouts/slideLayout572.xml"/><Relationship Id="rId47" Type="http://schemas.openxmlformats.org/officeDocument/2006/relationships/slideLayout" Target="../slideLayouts/slideLayout577.xml"/><Relationship Id="rId50" Type="http://schemas.openxmlformats.org/officeDocument/2006/relationships/slideLayout" Target="../slideLayouts/slideLayout580.xml"/><Relationship Id="rId55" Type="http://schemas.openxmlformats.org/officeDocument/2006/relationships/slideLayout" Target="../slideLayouts/slideLayout585.xml"/><Relationship Id="rId7" Type="http://schemas.openxmlformats.org/officeDocument/2006/relationships/slideLayout" Target="../slideLayouts/slideLayout537.xml"/><Relationship Id="rId2" Type="http://schemas.openxmlformats.org/officeDocument/2006/relationships/slideLayout" Target="../slideLayouts/slideLayout532.xml"/><Relationship Id="rId16" Type="http://schemas.openxmlformats.org/officeDocument/2006/relationships/slideLayout" Target="../slideLayouts/slideLayout546.xml"/><Relationship Id="rId20" Type="http://schemas.openxmlformats.org/officeDocument/2006/relationships/slideLayout" Target="../slideLayouts/slideLayout550.xml"/><Relationship Id="rId29" Type="http://schemas.openxmlformats.org/officeDocument/2006/relationships/slideLayout" Target="../slideLayouts/slideLayout559.xml"/><Relationship Id="rId41" Type="http://schemas.openxmlformats.org/officeDocument/2006/relationships/slideLayout" Target="../slideLayouts/slideLayout571.xml"/><Relationship Id="rId54" Type="http://schemas.openxmlformats.org/officeDocument/2006/relationships/slideLayout" Target="../slideLayouts/slideLayout584.xml"/><Relationship Id="rId62" Type="http://schemas.openxmlformats.org/officeDocument/2006/relationships/hyperlink" Target="https://twitter.com/" TargetMode="External"/><Relationship Id="rId1" Type="http://schemas.openxmlformats.org/officeDocument/2006/relationships/slideLayout" Target="../slideLayouts/slideLayout531.xml"/><Relationship Id="rId6" Type="http://schemas.openxmlformats.org/officeDocument/2006/relationships/slideLayout" Target="../slideLayouts/slideLayout536.xml"/><Relationship Id="rId11" Type="http://schemas.openxmlformats.org/officeDocument/2006/relationships/slideLayout" Target="../slideLayouts/slideLayout541.xml"/><Relationship Id="rId24" Type="http://schemas.openxmlformats.org/officeDocument/2006/relationships/slideLayout" Target="../slideLayouts/slideLayout554.xml"/><Relationship Id="rId32" Type="http://schemas.openxmlformats.org/officeDocument/2006/relationships/slideLayout" Target="../slideLayouts/slideLayout562.xml"/><Relationship Id="rId37" Type="http://schemas.openxmlformats.org/officeDocument/2006/relationships/slideLayout" Target="../slideLayouts/slideLayout567.xml"/><Relationship Id="rId40" Type="http://schemas.openxmlformats.org/officeDocument/2006/relationships/slideLayout" Target="../slideLayouts/slideLayout570.xml"/><Relationship Id="rId45" Type="http://schemas.openxmlformats.org/officeDocument/2006/relationships/slideLayout" Target="../slideLayouts/slideLayout575.xml"/><Relationship Id="rId53" Type="http://schemas.openxmlformats.org/officeDocument/2006/relationships/slideLayout" Target="../slideLayouts/slideLayout583.xml"/><Relationship Id="rId58" Type="http://schemas.openxmlformats.org/officeDocument/2006/relationships/slideLayout" Target="../slideLayouts/slideLayout588.xml"/><Relationship Id="rId5" Type="http://schemas.openxmlformats.org/officeDocument/2006/relationships/slideLayout" Target="../slideLayouts/slideLayout535.xml"/><Relationship Id="rId15" Type="http://schemas.openxmlformats.org/officeDocument/2006/relationships/slideLayout" Target="../slideLayouts/slideLayout545.xml"/><Relationship Id="rId23" Type="http://schemas.openxmlformats.org/officeDocument/2006/relationships/slideLayout" Target="../slideLayouts/slideLayout553.xml"/><Relationship Id="rId28" Type="http://schemas.openxmlformats.org/officeDocument/2006/relationships/slideLayout" Target="../slideLayouts/slideLayout558.xml"/><Relationship Id="rId36" Type="http://schemas.openxmlformats.org/officeDocument/2006/relationships/slideLayout" Target="../slideLayouts/slideLayout566.xml"/><Relationship Id="rId49" Type="http://schemas.openxmlformats.org/officeDocument/2006/relationships/slideLayout" Target="../slideLayouts/slideLayout579.xml"/><Relationship Id="rId57" Type="http://schemas.openxmlformats.org/officeDocument/2006/relationships/slideLayout" Target="../slideLayouts/slideLayout587.xml"/><Relationship Id="rId61" Type="http://schemas.openxmlformats.org/officeDocument/2006/relationships/hyperlink" Target="https://www.linkedin.com/" TargetMode="External"/><Relationship Id="rId10" Type="http://schemas.openxmlformats.org/officeDocument/2006/relationships/slideLayout" Target="../slideLayouts/slideLayout540.xml"/><Relationship Id="rId19" Type="http://schemas.openxmlformats.org/officeDocument/2006/relationships/slideLayout" Target="../slideLayouts/slideLayout549.xml"/><Relationship Id="rId31" Type="http://schemas.openxmlformats.org/officeDocument/2006/relationships/slideLayout" Target="../slideLayouts/slideLayout561.xml"/><Relationship Id="rId44" Type="http://schemas.openxmlformats.org/officeDocument/2006/relationships/slideLayout" Target="../slideLayouts/slideLayout574.xml"/><Relationship Id="rId52" Type="http://schemas.openxmlformats.org/officeDocument/2006/relationships/slideLayout" Target="../slideLayouts/slideLayout582.xml"/><Relationship Id="rId60" Type="http://schemas.openxmlformats.org/officeDocument/2006/relationships/hyperlink" Target="https://www.facebook.com" TargetMode="External"/><Relationship Id="rId4" Type="http://schemas.openxmlformats.org/officeDocument/2006/relationships/slideLayout" Target="../slideLayouts/slideLayout534.xml"/><Relationship Id="rId9" Type="http://schemas.openxmlformats.org/officeDocument/2006/relationships/slideLayout" Target="../slideLayouts/slideLayout539.xml"/><Relationship Id="rId14" Type="http://schemas.openxmlformats.org/officeDocument/2006/relationships/slideLayout" Target="../slideLayouts/slideLayout544.xml"/><Relationship Id="rId22" Type="http://schemas.openxmlformats.org/officeDocument/2006/relationships/slideLayout" Target="../slideLayouts/slideLayout552.xml"/><Relationship Id="rId27" Type="http://schemas.openxmlformats.org/officeDocument/2006/relationships/slideLayout" Target="../slideLayouts/slideLayout557.xml"/><Relationship Id="rId30" Type="http://schemas.openxmlformats.org/officeDocument/2006/relationships/slideLayout" Target="../slideLayouts/slideLayout560.xml"/><Relationship Id="rId35" Type="http://schemas.openxmlformats.org/officeDocument/2006/relationships/slideLayout" Target="../slideLayouts/slideLayout565.xml"/><Relationship Id="rId43" Type="http://schemas.openxmlformats.org/officeDocument/2006/relationships/slideLayout" Target="../slideLayouts/slideLayout573.xml"/><Relationship Id="rId48" Type="http://schemas.openxmlformats.org/officeDocument/2006/relationships/slideLayout" Target="../slideLayouts/slideLayout578.xml"/><Relationship Id="rId56" Type="http://schemas.openxmlformats.org/officeDocument/2006/relationships/slideLayout" Target="../slideLayouts/slideLayout586.xml"/><Relationship Id="rId8" Type="http://schemas.openxmlformats.org/officeDocument/2006/relationships/slideLayout" Target="../slideLayouts/slideLayout538.xml"/><Relationship Id="rId51" Type="http://schemas.openxmlformats.org/officeDocument/2006/relationships/slideLayout" Target="../slideLayouts/slideLayout581.xml"/><Relationship Id="rId3" Type="http://schemas.openxmlformats.org/officeDocument/2006/relationships/slideLayout" Target="../slideLayouts/slideLayout533.xml"/><Relationship Id="rId12" Type="http://schemas.openxmlformats.org/officeDocument/2006/relationships/slideLayout" Target="../slideLayouts/slideLayout542.xml"/><Relationship Id="rId17" Type="http://schemas.openxmlformats.org/officeDocument/2006/relationships/slideLayout" Target="../slideLayouts/slideLayout547.xml"/><Relationship Id="rId25" Type="http://schemas.openxmlformats.org/officeDocument/2006/relationships/slideLayout" Target="../slideLayouts/slideLayout555.xml"/><Relationship Id="rId33" Type="http://schemas.openxmlformats.org/officeDocument/2006/relationships/slideLayout" Target="../slideLayouts/slideLayout563.xml"/><Relationship Id="rId38" Type="http://schemas.openxmlformats.org/officeDocument/2006/relationships/slideLayout" Target="../slideLayouts/slideLayout568.xml"/><Relationship Id="rId46" Type="http://schemas.openxmlformats.org/officeDocument/2006/relationships/slideLayout" Target="../slideLayouts/slideLayout576.xml"/><Relationship Id="rId59"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9" Type="http://schemas.openxmlformats.org/officeDocument/2006/relationships/slideLayout" Target="../slideLayouts/slideLayout106.xml"/><Relationship Id="rId21" Type="http://schemas.openxmlformats.org/officeDocument/2006/relationships/slideLayout" Target="../slideLayouts/slideLayout88.xml"/><Relationship Id="rId34" Type="http://schemas.openxmlformats.org/officeDocument/2006/relationships/slideLayout" Target="../slideLayouts/slideLayout101.xml"/><Relationship Id="rId42" Type="http://schemas.openxmlformats.org/officeDocument/2006/relationships/slideLayout" Target="../slideLayouts/slideLayout109.xml"/><Relationship Id="rId47" Type="http://schemas.openxmlformats.org/officeDocument/2006/relationships/slideLayout" Target="../slideLayouts/slideLayout114.xml"/><Relationship Id="rId50" Type="http://schemas.openxmlformats.org/officeDocument/2006/relationships/slideLayout" Target="../slideLayouts/slideLayout117.xml"/><Relationship Id="rId55" Type="http://schemas.openxmlformats.org/officeDocument/2006/relationships/slideLayout" Target="../slideLayouts/slideLayout122.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29" Type="http://schemas.openxmlformats.org/officeDocument/2006/relationships/slideLayout" Target="../slideLayouts/slideLayout96.xml"/><Relationship Id="rId41" Type="http://schemas.openxmlformats.org/officeDocument/2006/relationships/slideLayout" Target="../slideLayouts/slideLayout108.xml"/><Relationship Id="rId54" Type="http://schemas.openxmlformats.org/officeDocument/2006/relationships/slideLayout" Target="../slideLayouts/slideLayout121.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32" Type="http://schemas.openxmlformats.org/officeDocument/2006/relationships/slideLayout" Target="../slideLayouts/slideLayout99.xml"/><Relationship Id="rId37" Type="http://schemas.openxmlformats.org/officeDocument/2006/relationships/slideLayout" Target="../slideLayouts/slideLayout104.xml"/><Relationship Id="rId40" Type="http://schemas.openxmlformats.org/officeDocument/2006/relationships/slideLayout" Target="../slideLayouts/slideLayout107.xml"/><Relationship Id="rId45" Type="http://schemas.openxmlformats.org/officeDocument/2006/relationships/slideLayout" Target="../slideLayouts/slideLayout112.xml"/><Relationship Id="rId53" Type="http://schemas.openxmlformats.org/officeDocument/2006/relationships/slideLayout" Target="../slideLayouts/slideLayout120.xml"/><Relationship Id="rId58" Type="http://schemas.openxmlformats.org/officeDocument/2006/relationships/theme" Target="../theme/theme2.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slideLayout" Target="../slideLayouts/slideLayout95.xml"/><Relationship Id="rId36" Type="http://schemas.openxmlformats.org/officeDocument/2006/relationships/slideLayout" Target="../slideLayouts/slideLayout103.xml"/><Relationship Id="rId49" Type="http://schemas.openxmlformats.org/officeDocument/2006/relationships/slideLayout" Target="../slideLayouts/slideLayout116.xml"/><Relationship Id="rId57" Type="http://schemas.openxmlformats.org/officeDocument/2006/relationships/slideLayout" Target="../slideLayouts/slideLayout124.xml"/><Relationship Id="rId61" Type="http://schemas.openxmlformats.org/officeDocument/2006/relationships/hyperlink" Target="https://twitter.com/" TargetMode="External"/><Relationship Id="rId10" Type="http://schemas.openxmlformats.org/officeDocument/2006/relationships/slideLayout" Target="../slideLayouts/slideLayout77.xml"/><Relationship Id="rId19" Type="http://schemas.openxmlformats.org/officeDocument/2006/relationships/slideLayout" Target="../slideLayouts/slideLayout86.xml"/><Relationship Id="rId31" Type="http://schemas.openxmlformats.org/officeDocument/2006/relationships/slideLayout" Target="../slideLayouts/slideLayout98.xml"/><Relationship Id="rId44" Type="http://schemas.openxmlformats.org/officeDocument/2006/relationships/slideLayout" Target="../slideLayouts/slideLayout111.xml"/><Relationship Id="rId52" Type="http://schemas.openxmlformats.org/officeDocument/2006/relationships/slideLayout" Target="../slideLayouts/slideLayout119.xml"/><Relationship Id="rId60" Type="http://schemas.openxmlformats.org/officeDocument/2006/relationships/hyperlink" Target="https://www.linkedin.com/" TargetMode="Externa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 Id="rId30" Type="http://schemas.openxmlformats.org/officeDocument/2006/relationships/slideLayout" Target="../slideLayouts/slideLayout97.xml"/><Relationship Id="rId35" Type="http://schemas.openxmlformats.org/officeDocument/2006/relationships/slideLayout" Target="../slideLayouts/slideLayout102.xml"/><Relationship Id="rId43" Type="http://schemas.openxmlformats.org/officeDocument/2006/relationships/slideLayout" Target="../slideLayouts/slideLayout110.xml"/><Relationship Id="rId48" Type="http://schemas.openxmlformats.org/officeDocument/2006/relationships/slideLayout" Target="../slideLayouts/slideLayout115.xml"/><Relationship Id="rId56" Type="http://schemas.openxmlformats.org/officeDocument/2006/relationships/slideLayout" Target="../slideLayouts/slideLayout123.xml"/><Relationship Id="rId8" Type="http://schemas.openxmlformats.org/officeDocument/2006/relationships/slideLayout" Target="../slideLayouts/slideLayout75.xml"/><Relationship Id="rId51" Type="http://schemas.openxmlformats.org/officeDocument/2006/relationships/slideLayout" Target="../slideLayouts/slideLayout118.xml"/><Relationship Id="rId3" Type="http://schemas.openxmlformats.org/officeDocument/2006/relationships/slideLayout" Target="../slideLayouts/slideLayout70.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33" Type="http://schemas.openxmlformats.org/officeDocument/2006/relationships/slideLayout" Target="../slideLayouts/slideLayout100.xml"/><Relationship Id="rId38" Type="http://schemas.openxmlformats.org/officeDocument/2006/relationships/slideLayout" Target="../slideLayouts/slideLayout105.xml"/><Relationship Id="rId46" Type="http://schemas.openxmlformats.org/officeDocument/2006/relationships/slideLayout" Target="../slideLayouts/slideLayout113.xml"/><Relationship Id="rId59" Type="http://schemas.openxmlformats.org/officeDocument/2006/relationships/hyperlink" Target="https://www.facebook.com" TargetMode="Externa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37.xml"/><Relationship Id="rId18" Type="http://schemas.openxmlformats.org/officeDocument/2006/relationships/slideLayout" Target="../slideLayouts/slideLayout142.xml"/><Relationship Id="rId26" Type="http://schemas.openxmlformats.org/officeDocument/2006/relationships/slideLayout" Target="../slideLayouts/slideLayout150.xml"/><Relationship Id="rId39" Type="http://schemas.openxmlformats.org/officeDocument/2006/relationships/slideLayout" Target="../slideLayouts/slideLayout163.xml"/><Relationship Id="rId21" Type="http://schemas.openxmlformats.org/officeDocument/2006/relationships/slideLayout" Target="../slideLayouts/slideLayout145.xml"/><Relationship Id="rId34" Type="http://schemas.openxmlformats.org/officeDocument/2006/relationships/slideLayout" Target="../slideLayouts/slideLayout158.xml"/><Relationship Id="rId42" Type="http://schemas.openxmlformats.org/officeDocument/2006/relationships/slideLayout" Target="../slideLayouts/slideLayout166.xml"/><Relationship Id="rId47" Type="http://schemas.openxmlformats.org/officeDocument/2006/relationships/slideLayout" Target="../slideLayouts/slideLayout171.xml"/><Relationship Id="rId50" Type="http://schemas.openxmlformats.org/officeDocument/2006/relationships/slideLayout" Target="../slideLayouts/slideLayout174.xml"/><Relationship Id="rId55" Type="http://schemas.openxmlformats.org/officeDocument/2006/relationships/slideLayout" Target="../slideLayouts/slideLayout179.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20" Type="http://schemas.openxmlformats.org/officeDocument/2006/relationships/slideLayout" Target="../slideLayouts/slideLayout144.xml"/><Relationship Id="rId29" Type="http://schemas.openxmlformats.org/officeDocument/2006/relationships/slideLayout" Target="../slideLayouts/slideLayout153.xml"/><Relationship Id="rId41" Type="http://schemas.openxmlformats.org/officeDocument/2006/relationships/slideLayout" Target="../slideLayouts/slideLayout165.xml"/><Relationship Id="rId54" Type="http://schemas.openxmlformats.org/officeDocument/2006/relationships/slideLayout" Target="../slideLayouts/slideLayout178.xml"/><Relationship Id="rId62" Type="http://schemas.openxmlformats.org/officeDocument/2006/relationships/hyperlink" Target="https://twitter.com/" TargetMode="Externa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24" Type="http://schemas.openxmlformats.org/officeDocument/2006/relationships/slideLayout" Target="../slideLayouts/slideLayout148.xml"/><Relationship Id="rId32" Type="http://schemas.openxmlformats.org/officeDocument/2006/relationships/slideLayout" Target="../slideLayouts/slideLayout156.xml"/><Relationship Id="rId37" Type="http://schemas.openxmlformats.org/officeDocument/2006/relationships/slideLayout" Target="../slideLayouts/slideLayout161.xml"/><Relationship Id="rId40" Type="http://schemas.openxmlformats.org/officeDocument/2006/relationships/slideLayout" Target="../slideLayouts/slideLayout164.xml"/><Relationship Id="rId45" Type="http://schemas.openxmlformats.org/officeDocument/2006/relationships/slideLayout" Target="../slideLayouts/slideLayout169.xml"/><Relationship Id="rId53" Type="http://schemas.openxmlformats.org/officeDocument/2006/relationships/slideLayout" Target="../slideLayouts/slideLayout177.xml"/><Relationship Id="rId58" Type="http://schemas.openxmlformats.org/officeDocument/2006/relationships/slideLayout" Target="../slideLayouts/slideLayout182.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23" Type="http://schemas.openxmlformats.org/officeDocument/2006/relationships/slideLayout" Target="../slideLayouts/slideLayout147.xml"/><Relationship Id="rId28" Type="http://schemas.openxmlformats.org/officeDocument/2006/relationships/slideLayout" Target="../slideLayouts/slideLayout152.xml"/><Relationship Id="rId36" Type="http://schemas.openxmlformats.org/officeDocument/2006/relationships/slideLayout" Target="../slideLayouts/slideLayout160.xml"/><Relationship Id="rId49" Type="http://schemas.openxmlformats.org/officeDocument/2006/relationships/slideLayout" Target="../slideLayouts/slideLayout173.xml"/><Relationship Id="rId57" Type="http://schemas.openxmlformats.org/officeDocument/2006/relationships/slideLayout" Target="../slideLayouts/slideLayout181.xml"/><Relationship Id="rId61" Type="http://schemas.openxmlformats.org/officeDocument/2006/relationships/hyperlink" Target="https://www.linkedin.com/" TargetMode="External"/><Relationship Id="rId10" Type="http://schemas.openxmlformats.org/officeDocument/2006/relationships/slideLayout" Target="../slideLayouts/slideLayout134.xml"/><Relationship Id="rId19" Type="http://schemas.openxmlformats.org/officeDocument/2006/relationships/slideLayout" Target="../slideLayouts/slideLayout143.xml"/><Relationship Id="rId31" Type="http://schemas.openxmlformats.org/officeDocument/2006/relationships/slideLayout" Target="../slideLayouts/slideLayout155.xml"/><Relationship Id="rId44" Type="http://schemas.openxmlformats.org/officeDocument/2006/relationships/slideLayout" Target="../slideLayouts/slideLayout168.xml"/><Relationship Id="rId52" Type="http://schemas.openxmlformats.org/officeDocument/2006/relationships/slideLayout" Target="../slideLayouts/slideLayout176.xml"/><Relationship Id="rId60" Type="http://schemas.openxmlformats.org/officeDocument/2006/relationships/hyperlink" Target="https://www.facebook.com" TargetMode="External"/><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 Id="rId22" Type="http://schemas.openxmlformats.org/officeDocument/2006/relationships/slideLayout" Target="../slideLayouts/slideLayout146.xml"/><Relationship Id="rId27" Type="http://schemas.openxmlformats.org/officeDocument/2006/relationships/slideLayout" Target="../slideLayouts/slideLayout151.xml"/><Relationship Id="rId30" Type="http://schemas.openxmlformats.org/officeDocument/2006/relationships/slideLayout" Target="../slideLayouts/slideLayout154.xml"/><Relationship Id="rId35" Type="http://schemas.openxmlformats.org/officeDocument/2006/relationships/slideLayout" Target="../slideLayouts/slideLayout159.xml"/><Relationship Id="rId43" Type="http://schemas.openxmlformats.org/officeDocument/2006/relationships/slideLayout" Target="../slideLayouts/slideLayout167.xml"/><Relationship Id="rId48" Type="http://schemas.openxmlformats.org/officeDocument/2006/relationships/slideLayout" Target="../slideLayouts/slideLayout172.xml"/><Relationship Id="rId56" Type="http://schemas.openxmlformats.org/officeDocument/2006/relationships/slideLayout" Target="../slideLayouts/slideLayout180.xml"/><Relationship Id="rId8" Type="http://schemas.openxmlformats.org/officeDocument/2006/relationships/slideLayout" Target="../slideLayouts/slideLayout132.xml"/><Relationship Id="rId51" Type="http://schemas.openxmlformats.org/officeDocument/2006/relationships/slideLayout" Target="../slideLayouts/slideLayout175.xml"/><Relationship Id="rId3" Type="http://schemas.openxmlformats.org/officeDocument/2006/relationships/slideLayout" Target="../slideLayouts/slideLayout127.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5" Type="http://schemas.openxmlformats.org/officeDocument/2006/relationships/slideLayout" Target="../slideLayouts/slideLayout149.xml"/><Relationship Id="rId33" Type="http://schemas.openxmlformats.org/officeDocument/2006/relationships/slideLayout" Target="../slideLayouts/slideLayout157.xml"/><Relationship Id="rId38" Type="http://schemas.openxmlformats.org/officeDocument/2006/relationships/slideLayout" Target="../slideLayouts/slideLayout162.xml"/><Relationship Id="rId46" Type="http://schemas.openxmlformats.org/officeDocument/2006/relationships/slideLayout" Target="../slideLayouts/slideLayout170.xml"/><Relationship Id="rId5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95.xml"/><Relationship Id="rId18" Type="http://schemas.openxmlformats.org/officeDocument/2006/relationships/slideLayout" Target="../slideLayouts/slideLayout200.xml"/><Relationship Id="rId26" Type="http://schemas.openxmlformats.org/officeDocument/2006/relationships/slideLayout" Target="../slideLayouts/slideLayout208.xml"/><Relationship Id="rId39" Type="http://schemas.openxmlformats.org/officeDocument/2006/relationships/slideLayout" Target="../slideLayouts/slideLayout221.xml"/><Relationship Id="rId21" Type="http://schemas.openxmlformats.org/officeDocument/2006/relationships/slideLayout" Target="../slideLayouts/slideLayout203.xml"/><Relationship Id="rId34" Type="http://schemas.openxmlformats.org/officeDocument/2006/relationships/slideLayout" Target="../slideLayouts/slideLayout216.xml"/><Relationship Id="rId42" Type="http://schemas.openxmlformats.org/officeDocument/2006/relationships/slideLayout" Target="../slideLayouts/slideLayout224.xml"/><Relationship Id="rId47" Type="http://schemas.openxmlformats.org/officeDocument/2006/relationships/slideLayout" Target="../slideLayouts/slideLayout229.xml"/><Relationship Id="rId50" Type="http://schemas.openxmlformats.org/officeDocument/2006/relationships/slideLayout" Target="../slideLayouts/slideLayout232.xml"/><Relationship Id="rId55" Type="http://schemas.openxmlformats.org/officeDocument/2006/relationships/slideLayout" Target="../slideLayouts/slideLayout237.xml"/><Relationship Id="rId7" Type="http://schemas.openxmlformats.org/officeDocument/2006/relationships/slideLayout" Target="../slideLayouts/slideLayout18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slideLayout" Target="../slideLayouts/slideLayout202.xml"/><Relationship Id="rId29" Type="http://schemas.openxmlformats.org/officeDocument/2006/relationships/slideLayout" Target="../slideLayouts/slideLayout211.xml"/><Relationship Id="rId41" Type="http://schemas.openxmlformats.org/officeDocument/2006/relationships/slideLayout" Target="../slideLayouts/slideLayout223.xml"/><Relationship Id="rId54" Type="http://schemas.openxmlformats.org/officeDocument/2006/relationships/slideLayout" Target="../slideLayouts/slideLayout236.xml"/><Relationship Id="rId62" Type="http://schemas.openxmlformats.org/officeDocument/2006/relationships/hyperlink" Target="https://twitter.com/" TargetMode="Externa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24" Type="http://schemas.openxmlformats.org/officeDocument/2006/relationships/slideLayout" Target="../slideLayouts/slideLayout206.xml"/><Relationship Id="rId32" Type="http://schemas.openxmlformats.org/officeDocument/2006/relationships/slideLayout" Target="../slideLayouts/slideLayout214.xml"/><Relationship Id="rId37" Type="http://schemas.openxmlformats.org/officeDocument/2006/relationships/slideLayout" Target="../slideLayouts/slideLayout219.xml"/><Relationship Id="rId40" Type="http://schemas.openxmlformats.org/officeDocument/2006/relationships/slideLayout" Target="../slideLayouts/slideLayout222.xml"/><Relationship Id="rId45" Type="http://schemas.openxmlformats.org/officeDocument/2006/relationships/slideLayout" Target="../slideLayouts/slideLayout227.xml"/><Relationship Id="rId53" Type="http://schemas.openxmlformats.org/officeDocument/2006/relationships/slideLayout" Target="../slideLayouts/slideLayout235.xml"/><Relationship Id="rId58" Type="http://schemas.openxmlformats.org/officeDocument/2006/relationships/slideLayout" Target="../slideLayouts/slideLayout240.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23" Type="http://schemas.openxmlformats.org/officeDocument/2006/relationships/slideLayout" Target="../slideLayouts/slideLayout205.xml"/><Relationship Id="rId28" Type="http://schemas.openxmlformats.org/officeDocument/2006/relationships/slideLayout" Target="../slideLayouts/slideLayout210.xml"/><Relationship Id="rId36" Type="http://schemas.openxmlformats.org/officeDocument/2006/relationships/slideLayout" Target="../slideLayouts/slideLayout218.xml"/><Relationship Id="rId49" Type="http://schemas.openxmlformats.org/officeDocument/2006/relationships/slideLayout" Target="../slideLayouts/slideLayout231.xml"/><Relationship Id="rId57" Type="http://schemas.openxmlformats.org/officeDocument/2006/relationships/slideLayout" Target="../slideLayouts/slideLayout239.xml"/><Relationship Id="rId61" Type="http://schemas.openxmlformats.org/officeDocument/2006/relationships/hyperlink" Target="https://www.linkedin.com/" TargetMode="External"/><Relationship Id="rId10" Type="http://schemas.openxmlformats.org/officeDocument/2006/relationships/slideLayout" Target="../slideLayouts/slideLayout192.xml"/><Relationship Id="rId19" Type="http://schemas.openxmlformats.org/officeDocument/2006/relationships/slideLayout" Target="../slideLayouts/slideLayout201.xml"/><Relationship Id="rId31" Type="http://schemas.openxmlformats.org/officeDocument/2006/relationships/slideLayout" Target="../slideLayouts/slideLayout213.xml"/><Relationship Id="rId44" Type="http://schemas.openxmlformats.org/officeDocument/2006/relationships/slideLayout" Target="../slideLayouts/slideLayout226.xml"/><Relationship Id="rId52" Type="http://schemas.openxmlformats.org/officeDocument/2006/relationships/slideLayout" Target="../slideLayouts/slideLayout234.xml"/><Relationship Id="rId60" Type="http://schemas.openxmlformats.org/officeDocument/2006/relationships/hyperlink" Target="https://www.facebook.com" TargetMode="Externa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 Id="rId22" Type="http://schemas.openxmlformats.org/officeDocument/2006/relationships/slideLayout" Target="../slideLayouts/slideLayout204.xml"/><Relationship Id="rId27" Type="http://schemas.openxmlformats.org/officeDocument/2006/relationships/slideLayout" Target="../slideLayouts/slideLayout209.xml"/><Relationship Id="rId30" Type="http://schemas.openxmlformats.org/officeDocument/2006/relationships/slideLayout" Target="../slideLayouts/slideLayout212.xml"/><Relationship Id="rId35" Type="http://schemas.openxmlformats.org/officeDocument/2006/relationships/slideLayout" Target="../slideLayouts/slideLayout217.xml"/><Relationship Id="rId43" Type="http://schemas.openxmlformats.org/officeDocument/2006/relationships/slideLayout" Target="../slideLayouts/slideLayout225.xml"/><Relationship Id="rId48" Type="http://schemas.openxmlformats.org/officeDocument/2006/relationships/slideLayout" Target="../slideLayouts/slideLayout230.xml"/><Relationship Id="rId56" Type="http://schemas.openxmlformats.org/officeDocument/2006/relationships/slideLayout" Target="../slideLayouts/slideLayout238.xml"/><Relationship Id="rId8" Type="http://schemas.openxmlformats.org/officeDocument/2006/relationships/slideLayout" Target="../slideLayouts/slideLayout190.xml"/><Relationship Id="rId51" Type="http://schemas.openxmlformats.org/officeDocument/2006/relationships/slideLayout" Target="../slideLayouts/slideLayout233.xml"/><Relationship Id="rId3" Type="http://schemas.openxmlformats.org/officeDocument/2006/relationships/slideLayout" Target="../slideLayouts/slideLayout185.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5" Type="http://schemas.openxmlformats.org/officeDocument/2006/relationships/slideLayout" Target="../slideLayouts/slideLayout207.xml"/><Relationship Id="rId33" Type="http://schemas.openxmlformats.org/officeDocument/2006/relationships/slideLayout" Target="../slideLayouts/slideLayout215.xml"/><Relationship Id="rId38" Type="http://schemas.openxmlformats.org/officeDocument/2006/relationships/slideLayout" Target="../slideLayouts/slideLayout220.xml"/><Relationship Id="rId46" Type="http://schemas.openxmlformats.org/officeDocument/2006/relationships/slideLayout" Target="../slideLayouts/slideLayout228.xml"/><Relationship Id="rId5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253.xml"/><Relationship Id="rId18" Type="http://schemas.openxmlformats.org/officeDocument/2006/relationships/slideLayout" Target="../slideLayouts/slideLayout258.xml"/><Relationship Id="rId26" Type="http://schemas.openxmlformats.org/officeDocument/2006/relationships/slideLayout" Target="../slideLayouts/slideLayout266.xml"/><Relationship Id="rId39" Type="http://schemas.openxmlformats.org/officeDocument/2006/relationships/slideLayout" Target="../slideLayouts/slideLayout279.xml"/><Relationship Id="rId21" Type="http://schemas.openxmlformats.org/officeDocument/2006/relationships/slideLayout" Target="../slideLayouts/slideLayout261.xml"/><Relationship Id="rId34" Type="http://schemas.openxmlformats.org/officeDocument/2006/relationships/slideLayout" Target="../slideLayouts/slideLayout274.xml"/><Relationship Id="rId42" Type="http://schemas.openxmlformats.org/officeDocument/2006/relationships/slideLayout" Target="../slideLayouts/slideLayout282.xml"/><Relationship Id="rId47" Type="http://schemas.openxmlformats.org/officeDocument/2006/relationships/slideLayout" Target="../slideLayouts/slideLayout287.xml"/><Relationship Id="rId50" Type="http://schemas.openxmlformats.org/officeDocument/2006/relationships/slideLayout" Target="../slideLayouts/slideLayout290.xml"/><Relationship Id="rId55" Type="http://schemas.openxmlformats.org/officeDocument/2006/relationships/slideLayout" Target="../slideLayouts/slideLayout295.xml"/><Relationship Id="rId7" Type="http://schemas.openxmlformats.org/officeDocument/2006/relationships/slideLayout" Target="../slideLayouts/slideLayout247.xml"/><Relationship Id="rId2" Type="http://schemas.openxmlformats.org/officeDocument/2006/relationships/slideLayout" Target="../slideLayouts/slideLayout242.xml"/><Relationship Id="rId16" Type="http://schemas.openxmlformats.org/officeDocument/2006/relationships/slideLayout" Target="../slideLayouts/slideLayout256.xml"/><Relationship Id="rId20" Type="http://schemas.openxmlformats.org/officeDocument/2006/relationships/slideLayout" Target="../slideLayouts/slideLayout260.xml"/><Relationship Id="rId29" Type="http://schemas.openxmlformats.org/officeDocument/2006/relationships/slideLayout" Target="../slideLayouts/slideLayout269.xml"/><Relationship Id="rId41" Type="http://schemas.openxmlformats.org/officeDocument/2006/relationships/slideLayout" Target="../slideLayouts/slideLayout281.xml"/><Relationship Id="rId54" Type="http://schemas.openxmlformats.org/officeDocument/2006/relationships/slideLayout" Target="../slideLayouts/slideLayout294.xml"/><Relationship Id="rId62" Type="http://schemas.openxmlformats.org/officeDocument/2006/relationships/hyperlink" Target="https://twitter.com/" TargetMode="Externa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24" Type="http://schemas.openxmlformats.org/officeDocument/2006/relationships/slideLayout" Target="../slideLayouts/slideLayout264.xml"/><Relationship Id="rId32" Type="http://schemas.openxmlformats.org/officeDocument/2006/relationships/slideLayout" Target="../slideLayouts/slideLayout272.xml"/><Relationship Id="rId37" Type="http://schemas.openxmlformats.org/officeDocument/2006/relationships/slideLayout" Target="../slideLayouts/slideLayout277.xml"/><Relationship Id="rId40" Type="http://schemas.openxmlformats.org/officeDocument/2006/relationships/slideLayout" Target="../slideLayouts/slideLayout280.xml"/><Relationship Id="rId45" Type="http://schemas.openxmlformats.org/officeDocument/2006/relationships/slideLayout" Target="../slideLayouts/slideLayout285.xml"/><Relationship Id="rId53" Type="http://schemas.openxmlformats.org/officeDocument/2006/relationships/slideLayout" Target="../slideLayouts/slideLayout293.xml"/><Relationship Id="rId58" Type="http://schemas.openxmlformats.org/officeDocument/2006/relationships/slideLayout" Target="../slideLayouts/slideLayout298.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23" Type="http://schemas.openxmlformats.org/officeDocument/2006/relationships/slideLayout" Target="../slideLayouts/slideLayout263.xml"/><Relationship Id="rId28" Type="http://schemas.openxmlformats.org/officeDocument/2006/relationships/slideLayout" Target="../slideLayouts/slideLayout268.xml"/><Relationship Id="rId36" Type="http://schemas.openxmlformats.org/officeDocument/2006/relationships/slideLayout" Target="../slideLayouts/slideLayout276.xml"/><Relationship Id="rId49" Type="http://schemas.openxmlformats.org/officeDocument/2006/relationships/slideLayout" Target="../slideLayouts/slideLayout289.xml"/><Relationship Id="rId57" Type="http://schemas.openxmlformats.org/officeDocument/2006/relationships/slideLayout" Target="../slideLayouts/slideLayout297.xml"/><Relationship Id="rId61" Type="http://schemas.openxmlformats.org/officeDocument/2006/relationships/hyperlink" Target="https://www.linkedin.com/" TargetMode="External"/><Relationship Id="rId10" Type="http://schemas.openxmlformats.org/officeDocument/2006/relationships/slideLayout" Target="../slideLayouts/slideLayout250.xml"/><Relationship Id="rId19" Type="http://schemas.openxmlformats.org/officeDocument/2006/relationships/slideLayout" Target="../slideLayouts/slideLayout259.xml"/><Relationship Id="rId31" Type="http://schemas.openxmlformats.org/officeDocument/2006/relationships/slideLayout" Target="../slideLayouts/slideLayout271.xml"/><Relationship Id="rId44" Type="http://schemas.openxmlformats.org/officeDocument/2006/relationships/slideLayout" Target="../slideLayouts/slideLayout284.xml"/><Relationship Id="rId52" Type="http://schemas.openxmlformats.org/officeDocument/2006/relationships/slideLayout" Target="../slideLayouts/slideLayout292.xml"/><Relationship Id="rId60" Type="http://schemas.openxmlformats.org/officeDocument/2006/relationships/hyperlink" Target="https://www.facebook.com" TargetMode="Externa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 Id="rId22" Type="http://schemas.openxmlformats.org/officeDocument/2006/relationships/slideLayout" Target="../slideLayouts/slideLayout262.xml"/><Relationship Id="rId27" Type="http://schemas.openxmlformats.org/officeDocument/2006/relationships/slideLayout" Target="../slideLayouts/slideLayout267.xml"/><Relationship Id="rId30" Type="http://schemas.openxmlformats.org/officeDocument/2006/relationships/slideLayout" Target="../slideLayouts/slideLayout270.xml"/><Relationship Id="rId35" Type="http://schemas.openxmlformats.org/officeDocument/2006/relationships/slideLayout" Target="../slideLayouts/slideLayout275.xml"/><Relationship Id="rId43" Type="http://schemas.openxmlformats.org/officeDocument/2006/relationships/slideLayout" Target="../slideLayouts/slideLayout283.xml"/><Relationship Id="rId48" Type="http://schemas.openxmlformats.org/officeDocument/2006/relationships/slideLayout" Target="../slideLayouts/slideLayout288.xml"/><Relationship Id="rId56" Type="http://schemas.openxmlformats.org/officeDocument/2006/relationships/slideLayout" Target="../slideLayouts/slideLayout296.xml"/><Relationship Id="rId8" Type="http://schemas.openxmlformats.org/officeDocument/2006/relationships/slideLayout" Target="../slideLayouts/slideLayout248.xml"/><Relationship Id="rId51" Type="http://schemas.openxmlformats.org/officeDocument/2006/relationships/slideLayout" Target="../slideLayouts/slideLayout291.xml"/><Relationship Id="rId3" Type="http://schemas.openxmlformats.org/officeDocument/2006/relationships/slideLayout" Target="../slideLayouts/slideLayout243.xml"/><Relationship Id="rId12" Type="http://schemas.openxmlformats.org/officeDocument/2006/relationships/slideLayout" Target="../slideLayouts/slideLayout252.xml"/><Relationship Id="rId17" Type="http://schemas.openxmlformats.org/officeDocument/2006/relationships/slideLayout" Target="../slideLayouts/slideLayout257.xml"/><Relationship Id="rId25" Type="http://schemas.openxmlformats.org/officeDocument/2006/relationships/slideLayout" Target="../slideLayouts/slideLayout265.xml"/><Relationship Id="rId33" Type="http://schemas.openxmlformats.org/officeDocument/2006/relationships/slideLayout" Target="../slideLayouts/slideLayout273.xml"/><Relationship Id="rId38" Type="http://schemas.openxmlformats.org/officeDocument/2006/relationships/slideLayout" Target="../slideLayouts/slideLayout278.xml"/><Relationship Id="rId46" Type="http://schemas.openxmlformats.org/officeDocument/2006/relationships/slideLayout" Target="../slideLayouts/slideLayout286.xml"/><Relationship Id="rId5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311.xml"/><Relationship Id="rId18" Type="http://schemas.openxmlformats.org/officeDocument/2006/relationships/slideLayout" Target="../slideLayouts/slideLayout316.xml"/><Relationship Id="rId26" Type="http://schemas.openxmlformats.org/officeDocument/2006/relationships/slideLayout" Target="../slideLayouts/slideLayout324.xml"/><Relationship Id="rId39" Type="http://schemas.openxmlformats.org/officeDocument/2006/relationships/slideLayout" Target="../slideLayouts/slideLayout337.xml"/><Relationship Id="rId21" Type="http://schemas.openxmlformats.org/officeDocument/2006/relationships/slideLayout" Target="../slideLayouts/slideLayout319.xml"/><Relationship Id="rId34" Type="http://schemas.openxmlformats.org/officeDocument/2006/relationships/slideLayout" Target="../slideLayouts/slideLayout332.xml"/><Relationship Id="rId42" Type="http://schemas.openxmlformats.org/officeDocument/2006/relationships/slideLayout" Target="../slideLayouts/slideLayout340.xml"/><Relationship Id="rId47" Type="http://schemas.openxmlformats.org/officeDocument/2006/relationships/slideLayout" Target="../slideLayouts/slideLayout345.xml"/><Relationship Id="rId50" Type="http://schemas.openxmlformats.org/officeDocument/2006/relationships/slideLayout" Target="../slideLayouts/slideLayout348.xml"/><Relationship Id="rId55" Type="http://schemas.openxmlformats.org/officeDocument/2006/relationships/slideLayout" Target="../slideLayouts/slideLayout353.xml"/><Relationship Id="rId7" Type="http://schemas.openxmlformats.org/officeDocument/2006/relationships/slideLayout" Target="../slideLayouts/slideLayout305.xml"/><Relationship Id="rId2" Type="http://schemas.openxmlformats.org/officeDocument/2006/relationships/slideLayout" Target="../slideLayouts/slideLayout300.xml"/><Relationship Id="rId16" Type="http://schemas.openxmlformats.org/officeDocument/2006/relationships/slideLayout" Target="../slideLayouts/slideLayout314.xml"/><Relationship Id="rId20" Type="http://schemas.openxmlformats.org/officeDocument/2006/relationships/slideLayout" Target="../slideLayouts/slideLayout318.xml"/><Relationship Id="rId29" Type="http://schemas.openxmlformats.org/officeDocument/2006/relationships/slideLayout" Target="../slideLayouts/slideLayout327.xml"/><Relationship Id="rId41" Type="http://schemas.openxmlformats.org/officeDocument/2006/relationships/slideLayout" Target="../slideLayouts/slideLayout339.xml"/><Relationship Id="rId54" Type="http://schemas.openxmlformats.org/officeDocument/2006/relationships/slideLayout" Target="../slideLayouts/slideLayout352.xml"/><Relationship Id="rId62" Type="http://schemas.openxmlformats.org/officeDocument/2006/relationships/hyperlink" Target="https://twitter.com/" TargetMode="Externa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24" Type="http://schemas.openxmlformats.org/officeDocument/2006/relationships/slideLayout" Target="../slideLayouts/slideLayout322.xml"/><Relationship Id="rId32" Type="http://schemas.openxmlformats.org/officeDocument/2006/relationships/slideLayout" Target="../slideLayouts/slideLayout330.xml"/><Relationship Id="rId37" Type="http://schemas.openxmlformats.org/officeDocument/2006/relationships/slideLayout" Target="../slideLayouts/slideLayout335.xml"/><Relationship Id="rId40" Type="http://schemas.openxmlformats.org/officeDocument/2006/relationships/slideLayout" Target="../slideLayouts/slideLayout338.xml"/><Relationship Id="rId45" Type="http://schemas.openxmlformats.org/officeDocument/2006/relationships/slideLayout" Target="../slideLayouts/slideLayout343.xml"/><Relationship Id="rId53" Type="http://schemas.openxmlformats.org/officeDocument/2006/relationships/slideLayout" Target="../slideLayouts/slideLayout351.xml"/><Relationship Id="rId58" Type="http://schemas.openxmlformats.org/officeDocument/2006/relationships/slideLayout" Target="../slideLayouts/slideLayout356.xml"/><Relationship Id="rId5" Type="http://schemas.openxmlformats.org/officeDocument/2006/relationships/slideLayout" Target="../slideLayouts/slideLayout303.xml"/><Relationship Id="rId15" Type="http://schemas.openxmlformats.org/officeDocument/2006/relationships/slideLayout" Target="../slideLayouts/slideLayout313.xml"/><Relationship Id="rId23" Type="http://schemas.openxmlformats.org/officeDocument/2006/relationships/slideLayout" Target="../slideLayouts/slideLayout321.xml"/><Relationship Id="rId28" Type="http://schemas.openxmlformats.org/officeDocument/2006/relationships/slideLayout" Target="../slideLayouts/slideLayout326.xml"/><Relationship Id="rId36" Type="http://schemas.openxmlformats.org/officeDocument/2006/relationships/slideLayout" Target="../slideLayouts/slideLayout334.xml"/><Relationship Id="rId49" Type="http://schemas.openxmlformats.org/officeDocument/2006/relationships/slideLayout" Target="../slideLayouts/slideLayout347.xml"/><Relationship Id="rId57" Type="http://schemas.openxmlformats.org/officeDocument/2006/relationships/slideLayout" Target="../slideLayouts/slideLayout355.xml"/><Relationship Id="rId61" Type="http://schemas.openxmlformats.org/officeDocument/2006/relationships/hyperlink" Target="https://www.linkedin.com/" TargetMode="External"/><Relationship Id="rId10" Type="http://schemas.openxmlformats.org/officeDocument/2006/relationships/slideLayout" Target="../slideLayouts/slideLayout308.xml"/><Relationship Id="rId19" Type="http://schemas.openxmlformats.org/officeDocument/2006/relationships/slideLayout" Target="../slideLayouts/slideLayout317.xml"/><Relationship Id="rId31" Type="http://schemas.openxmlformats.org/officeDocument/2006/relationships/slideLayout" Target="../slideLayouts/slideLayout329.xml"/><Relationship Id="rId44" Type="http://schemas.openxmlformats.org/officeDocument/2006/relationships/slideLayout" Target="../slideLayouts/slideLayout342.xml"/><Relationship Id="rId52" Type="http://schemas.openxmlformats.org/officeDocument/2006/relationships/slideLayout" Target="../slideLayouts/slideLayout350.xml"/><Relationship Id="rId60" Type="http://schemas.openxmlformats.org/officeDocument/2006/relationships/hyperlink" Target="https://www.facebook.com" TargetMode="External"/><Relationship Id="rId4" Type="http://schemas.openxmlformats.org/officeDocument/2006/relationships/slideLayout" Target="../slideLayouts/slideLayout302.xml"/><Relationship Id="rId9" Type="http://schemas.openxmlformats.org/officeDocument/2006/relationships/slideLayout" Target="../slideLayouts/slideLayout307.xml"/><Relationship Id="rId14" Type="http://schemas.openxmlformats.org/officeDocument/2006/relationships/slideLayout" Target="../slideLayouts/slideLayout312.xml"/><Relationship Id="rId22" Type="http://schemas.openxmlformats.org/officeDocument/2006/relationships/slideLayout" Target="../slideLayouts/slideLayout320.xml"/><Relationship Id="rId27" Type="http://schemas.openxmlformats.org/officeDocument/2006/relationships/slideLayout" Target="../slideLayouts/slideLayout325.xml"/><Relationship Id="rId30" Type="http://schemas.openxmlformats.org/officeDocument/2006/relationships/slideLayout" Target="../slideLayouts/slideLayout328.xml"/><Relationship Id="rId35" Type="http://schemas.openxmlformats.org/officeDocument/2006/relationships/slideLayout" Target="../slideLayouts/slideLayout333.xml"/><Relationship Id="rId43" Type="http://schemas.openxmlformats.org/officeDocument/2006/relationships/slideLayout" Target="../slideLayouts/slideLayout341.xml"/><Relationship Id="rId48" Type="http://schemas.openxmlformats.org/officeDocument/2006/relationships/slideLayout" Target="../slideLayouts/slideLayout346.xml"/><Relationship Id="rId56" Type="http://schemas.openxmlformats.org/officeDocument/2006/relationships/slideLayout" Target="../slideLayouts/slideLayout354.xml"/><Relationship Id="rId8" Type="http://schemas.openxmlformats.org/officeDocument/2006/relationships/slideLayout" Target="../slideLayouts/slideLayout306.xml"/><Relationship Id="rId51" Type="http://schemas.openxmlformats.org/officeDocument/2006/relationships/slideLayout" Target="../slideLayouts/slideLayout349.xml"/><Relationship Id="rId3" Type="http://schemas.openxmlformats.org/officeDocument/2006/relationships/slideLayout" Target="../slideLayouts/slideLayout301.xml"/><Relationship Id="rId12" Type="http://schemas.openxmlformats.org/officeDocument/2006/relationships/slideLayout" Target="../slideLayouts/slideLayout310.xml"/><Relationship Id="rId17" Type="http://schemas.openxmlformats.org/officeDocument/2006/relationships/slideLayout" Target="../slideLayouts/slideLayout315.xml"/><Relationship Id="rId25" Type="http://schemas.openxmlformats.org/officeDocument/2006/relationships/slideLayout" Target="../slideLayouts/slideLayout323.xml"/><Relationship Id="rId33" Type="http://schemas.openxmlformats.org/officeDocument/2006/relationships/slideLayout" Target="../slideLayouts/slideLayout331.xml"/><Relationship Id="rId38" Type="http://schemas.openxmlformats.org/officeDocument/2006/relationships/slideLayout" Target="../slideLayouts/slideLayout336.xml"/><Relationship Id="rId46" Type="http://schemas.openxmlformats.org/officeDocument/2006/relationships/slideLayout" Target="../slideLayouts/slideLayout344.xml"/><Relationship Id="rId5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369.xml"/><Relationship Id="rId18" Type="http://schemas.openxmlformats.org/officeDocument/2006/relationships/slideLayout" Target="../slideLayouts/slideLayout374.xml"/><Relationship Id="rId26" Type="http://schemas.openxmlformats.org/officeDocument/2006/relationships/slideLayout" Target="../slideLayouts/slideLayout382.xml"/><Relationship Id="rId39" Type="http://schemas.openxmlformats.org/officeDocument/2006/relationships/slideLayout" Target="../slideLayouts/slideLayout395.xml"/><Relationship Id="rId21" Type="http://schemas.openxmlformats.org/officeDocument/2006/relationships/slideLayout" Target="../slideLayouts/slideLayout377.xml"/><Relationship Id="rId34" Type="http://schemas.openxmlformats.org/officeDocument/2006/relationships/slideLayout" Target="../slideLayouts/slideLayout390.xml"/><Relationship Id="rId42" Type="http://schemas.openxmlformats.org/officeDocument/2006/relationships/slideLayout" Target="../slideLayouts/slideLayout398.xml"/><Relationship Id="rId47" Type="http://schemas.openxmlformats.org/officeDocument/2006/relationships/slideLayout" Target="../slideLayouts/slideLayout403.xml"/><Relationship Id="rId50" Type="http://schemas.openxmlformats.org/officeDocument/2006/relationships/slideLayout" Target="../slideLayouts/slideLayout406.xml"/><Relationship Id="rId55" Type="http://schemas.openxmlformats.org/officeDocument/2006/relationships/slideLayout" Target="../slideLayouts/slideLayout411.xml"/><Relationship Id="rId7" Type="http://schemas.openxmlformats.org/officeDocument/2006/relationships/slideLayout" Target="../slideLayouts/slideLayout363.xml"/><Relationship Id="rId2" Type="http://schemas.openxmlformats.org/officeDocument/2006/relationships/slideLayout" Target="../slideLayouts/slideLayout358.xml"/><Relationship Id="rId16" Type="http://schemas.openxmlformats.org/officeDocument/2006/relationships/slideLayout" Target="../slideLayouts/slideLayout372.xml"/><Relationship Id="rId20" Type="http://schemas.openxmlformats.org/officeDocument/2006/relationships/slideLayout" Target="../slideLayouts/slideLayout376.xml"/><Relationship Id="rId29" Type="http://schemas.openxmlformats.org/officeDocument/2006/relationships/slideLayout" Target="../slideLayouts/slideLayout385.xml"/><Relationship Id="rId41" Type="http://schemas.openxmlformats.org/officeDocument/2006/relationships/slideLayout" Target="../slideLayouts/slideLayout397.xml"/><Relationship Id="rId54" Type="http://schemas.openxmlformats.org/officeDocument/2006/relationships/slideLayout" Target="../slideLayouts/slideLayout410.xml"/><Relationship Id="rId62" Type="http://schemas.openxmlformats.org/officeDocument/2006/relationships/hyperlink" Target="https://twitter.com/" TargetMode="External"/><Relationship Id="rId1" Type="http://schemas.openxmlformats.org/officeDocument/2006/relationships/slideLayout" Target="../slideLayouts/slideLayout357.xml"/><Relationship Id="rId6" Type="http://schemas.openxmlformats.org/officeDocument/2006/relationships/slideLayout" Target="../slideLayouts/slideLayout362.xml"/><Relationship Id="rId11" Type="http://schemas.openxmlformats.org/officeDocument/2006/relationships/slideLayout" Target="../slideLayouts/slideLayout367.xml"/><Relationship Id="rId24" Type="http://schemas.openxmlformats.org/officeDocument/2006/relationships/slideLayout" Target="../slideLayouts/slideLayout380.xml"/><Relationship Id="rId32" Type="http://schemas.openxmlformats.org/officeDocument/2006/relationships/slideLayout" Target="../slideLayouts/slideLayout388.xml"/><Relationship Id="rId37" Type="http://schemas.openxmlformats.org/officeDocument/2006/relationships/slideLayout" Target="../slideLayouts/slideLayout393.xml"/><Relationship Id="rId40" Type="http://schemas.openxmlformats.org/officeDocument/2006/relationships/slideLayout" Target="../slideLayouts/slideLayout396.xml"/><Relationship Id="rId45" Type="http://schemas.openxmlformats.org/officeDocument/2006/relationships/slideLayout" Target="../slideLayouts/slideLayout401.xml"/><Relationship Id="rId53" Type="http://schemas.openxmlformats.org/officeDocument/2006/relationships/slideLayout" Target="../slideLayouts/slideLayout409.xml"/><Relationship Id="rId58" Type="http://schemas.openxmlformats.org/officeDocument/2006/relationships/slideLayout" Target="../slideLayouts/slideLayout414.xml"/><Relationship Id="rId5" Type="http://schemas.openxmlformats.org/officeDocument/2006/relationships/slideLayout" Target="../slideLayouts/slideLayout361.xml"/><Relationship Id="rId15" Type="http://schemas.openxmlformats.org/officeDocument/2006/relationships/slideLayout" Target="../slideLayouts/slideLayout371.xml"/><Relationship Id="rId23" Type="http://schemas.openxmlformats.org/officeDocument/2006/relationships/slideLayout" Target="../slideLayouts/slideLayout379.xml"/><Relationship Id="rId28" Type="http://schemas.openxmlformats.org/officeDocument/2006/relationships/slideLayout" Target="../slideLayouts/slideLayout384.xml"/><Relationship Id="rId36" Type="http://schemas.openxmlformats.org/officeDocument/2006/relationships/slideLayout" Target="../slideLayouts/slideLayout392.xml"/><Relationship Id="rId49" Type="http://schemas.openxmlformats.org/officeDocument/2006/relationships/slideLayout" Target="../slideLayouts/slideLayout405.xml"/><Relationship Id="rId57" Type="http://schemas.openxmlformats.org/officeDocument/2006/relationships/slideLayout" Target="../slideLayouts/slideLayout413.xml"/><Relationship Id="rId61" Type="http://schemas.openxmlformats.org/officeDocument/2006/relationships/hyperlink" Target="https://www.linkedin.com/" TargetMode="External"/><Relationship Id="rId10" Type="http://schemas.openxmlformats.org/officeDocument/2006/relationships/slideLayout" Target="../slideLayouts/slideLayout366.xml"/><Relationship Id="rId19" Type="http://schemas.openxmlformats.org/officeDocument/2006/relationships/slideLayout" Target="../slideLayouts/slideLayout375.xml"/><Relationship Id="rId31" Type="http://schemas.openxmlformats.org/officeDocument/2006/relationships/slideLayout" Target="../slideLayouts/slideLayout387.xml"/><Relationship Id="rId44" Type="http://schemas.openxmlformats.org/officeDocument/2006/relationships/slideLayout" Target="../slideLayouts/slideLayout400.xml"/><Relationship Id="rId52" Type="http://schemas.openxmlformats.org/officeDocument/2006/relationships/slideLayout" Target="../slideLayouts/slideLayout408.xml"/><Relationship Id="rId60" Type="http://schemas.openxmlformats.org/officeDocument/2006/relationships/hyperlink" Target="https://www.facebook.com" TargetMode="External"/><Relationship Id="rId4" Type="http://schemas.openxmlformats.org/officeDocument/2006/relationships/slideLayout" Target="../slideLayouts/slideLayout360.xml"/><Relationship Id="rId9" Type="http://schemas.openxmlformats.org/officeDocument/2006/relationships/slideLayout" Target="../slideLayouts/slideLayout365.xml"/><Relationship Id="rId14" Type="http://schemas.openxmlformats.org/officeDocument/2006/relationships/slideLayout" Target="../slideLayouts/slideLayout370.xml"/><Relationship Id="rId22" Type="http://schemas.openxmlformats.org/officeDocument/2006/relationships/slideLayout" Target="../slideLayouts/slideLayout378.xml"/><Relationship Id="rId27" Type="http://schemas.openxmlformats.org/officeDocument/2006/relationships/slideLayout" Target="../slideLayouts/slideLayout383.xml"/><Relationship Id="rId30" Type="http://schemas.openxmlformats.org/officeDocument/2006/relationships/slideLayout" Target="../slideLayouts/slideLayout386.xml"/><Relationship Id="rId35" Type="http://schemas.openxmlformats.org/officeDocument/2006/relationships/slideLayout" Target="../slideLayouts/slideLayout391.xml"/><Relationship Id="rId43" Type="http://schemas.openxmlformats.org/officeDocument/2006/relationships/slideLayout" Target="../slideLayouts/slideLayout399.xml"/><Relationship Id="rId48" Type="http://schemas.openxmlformats.org/officeDocument/2006/relationships/slideLayout" Target="../slideLayouts/slideLayout404.xml"/><Relationship Id="rId56" Type="http://schemas.openxmlformats.org/officeDocument/2006/relationships/slideLayout" Target="../slideLayouts/slideLayout412.xml"/><Relationship Id="rId8" Type="http://schemas.openxmlformats.org/officeDocument/2006/relationships/slideLayout" Target="../slideLayouts/slideLayout364.xml"/><Relationship Id="rId51" Type="http://schemas.openxmlformats.org/officeDocument/2006/relationships/slideLayout" Target="../slideLayouts/slideLayout407.xml"/><Relationship Id="rId3" Type="http://schemas.openxmlformats.org/officeDocument/2006/relationships/slideLayout" Target="../slideLayouts/slideLayout359.xml"/><Relationship Id="rId12" Type="http://schemas.openxmlformats.org/officeDocument/2006/relationships/slideLayout" Target="../slideLayouts/slideLayout368.xml"/><Relationship Id="rId17" Type="http://schemas.openxmlformats.org/officeDocument/2006/relationships/slideLayout" Target="../slideLayouts/slideLayout373.xml"/><Relationship Id="rId25" Type="http://schemas.openxmlformats.org/officeDocument/2006/relationships/slideLayout" Target="../slideLayouts/slideLayout381.xml"/><Relationship Id="rId33" Type="http://schemas.openxmlformats.org/officeDocument/2006/relationships/slideLayout" Target="../slideLayouts/slideLayout389.xml"/><Relationship Id="rId38" Type="http://schemas.openxmlformats.org/officeDocument/2006/relationships/slideLayout" Target="../slideLayouts/slideLayout394.xml"/><Relationship Id="rId46" Type="http://schemas.openxmlformats.org/officeDocument/2006/relationships/slideLayout" Target="../slideLayouts/slideLayout402.xml"/><Relationship Id="rId5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427.xml"/><Relationship Id="rId18" Type="http://schemas.openxmlformats.org/officeDocument/2006/relationships/slideLayout" Target="../slideLayouts/slideLayout432.xml"/><Relationship Id="rId26" Type="http://schemas.openxmlformats.org/officeDocument/2006/relationships/slideLayout" Target="../slideLayouts/slideLayout440.xml"/><Relationship Id="rId39" Type="http://schemas.openxmlformats.org/officeDocument/2006/relationships/slideLayout" Target="../slideLayouts/slideLayout453.xml"/><Relationship Id="rId21" Type="http://schemas.openxmlformats.org/officeDocument/2006/relationships/slideLayout" Target="../slideLayouts/slideLayout435.xml"/><Relationship Id="rId34" Type="http://schemas.openxmlformats.org/officeDocument/2006/relationships/slideLayout" Target="../slideLayouts/slideLayout448.xml"/><Relationship Id="rId42" Type="http://schemas.openxmlformats.org/officeDocument/2006/relationships/slideLayout" Target="../slideLayouts/slideLayout456.xml"/><Relationship Id="rId47" Type="http://schemas.openxmlformats.org/officeDocument/2006/relationships/slideLayout" Target="../slideLayouts/slideLayout461.xml"/><Relationship Id="rId50" Type="http://schemas.openxmlformats.org/officeDocument/2006/relationships/slideLayout" Target="../slideLayouts/slideLayout464.xml"/><Relationship Id="rId55" Type="http://schemas.openxmlformats.org/officeDocument/2006/relationships/slideLayout" Target="../slideLayouts/slideLayout469.xml"/><Relationship Id="rId7" Type="http://schemas.openxmlformats.org/officeDocument/2006/relationships/slideLayout" Target="../slideLayouts/slideLayout421.xml"/><Relationship Id="rId2" Type="http://schemas.openxmlformats.org/officeDocument/2006/relationships/slideLayout" Target="../slideLayouts/slideLayout416.xml"/><Relationship Id="rId16" Type="http://schemas.openxmlformats.org/officeDocument/2006/relationships/slideLayout" Target="../slideLayouts/slideLayout430.xml"/><Relationship Id="rId20" Type="http://schemas.openxmlformats.org/officeDocument/2006/relationships/slideLayout" Target="../slideLayouts/slideLayout434.xml"/><Relationship Id="rId29" Type="http://schemas.openxmlformats.org/officeDocument/2006/relationships/slideLayout" Target="../slideLayouts/slideLayout443.xml"/><Relationship Id="rId41" Type="http://schemas.openxmlformats.org/officeDocument/2006/relationships/slideLayout" Target="../slideLayouts/slideLayout455.xml"/><Relationship Id="rId54" Type="http://schemas.openxmlformats.org/officeDocument/2006/relationships/slideLayout" Target="../slideLayouts/slideLayout468.xml"/><Relationship Id="rId62" Type="http://schemas.openxmlformats.org/officeDocument/2006/relationships/hyperlink" Target="https://twitter.com/" TargetMode="External"/><Relationship Id="rId1" Type="http://schemas.openxmlformats.org/officeDocument/2006/relationships/slideLayout" Target="../slideLayouts/slideLayout415.xml"/><Relationship Id="rId6" Type="http://schemas.openxmlformats.org/officeDocument/2006/relationships/slideLayout" Target="../slideLayouts/slideLayout420.xml"/><Relationship Id="rId11" Type="http://schemas.openxmlformats.org/officeDocument/2006/relationships/slideLayout" Target="../slideLayouts/slideLayout425.xml"/><Relationship Id="rId24" Type="http://schemas.openxmlformats.org/officeDocument/2006/relationships/slideLayout" Target="../slideLayouts/slideLayout438.xml"/><Relationship Id="rId32" Type="http://schemas.openxmlformats.org/officeDocument/2006/relationships/slideLayout" Target="../slideLayouts/slideLayout446.xml"/><Relationship Id="rId37" Type="http://schemas.openxmlformats.org/officeDocument/2006/relationships/slideLayout" Target="../slideLayouts/slideLayout451.xml"/><Relationship Id="rId40" Type="http://schemas.openxmlformats.org/officeDocument/2006/relationships/slideLayout" Target="../slideLayouts/slideLayout454.xml"/><Relationship Id="rId45" Type="http://schemas.openxmlformats.org/officeDocument/2006/relationships/slideLayout" Target="../slideLayouts/slideLayout459.xml"/><Relationship Id="rId53" Type="http://schemas.openxmlformats.org/officeDocument/2006/relationships/slideLayout" Target="../slideLayouts/slideLayout467.xml"/><Relationship Id="rId58" Type="http://schemas.openxmlformats.org/officeDocument/2006/relationships/slideLayout" Target="../slideLayouts/slideLayout472.xml"/><Relationship Id="rId5" Type="http://schemas.openxmlformats.org/officeDocument/2006/relationships/slideLayout" Target="../slideLayouts/slideLayout419.xml"/><Relationship Id="rId15" Type="http://schemas.openxmlformats.org/officeDocument/2006/relationships/slideLayout" Target="../slideLayouts/slideLayout429.xml"/><Relationship Id="rId23" Type="http://schemas.openxmlformats.org/officeDocument/2006/relationships/slideLayout" Target="../slideLayouts/slideLayout437.xml"/><Relationship Id="rId28" Type="http://schemas.openxmlformats.org/officeDocument/2006/relationships/slideLayout" Target="../slideLayouts/slideLayout442.xml"/><Relationship Id="rId36" Type="http://schemas.openxmlformats.org/officeDocument/2006/relationships/slideLayout" Target="../slideLayouts/slideLayout450.xml"/><Relationship Id="rId49" Type="http://schemas.openxmlformats.org/officeDocument/2006/relationships/slideLayout" Target="../slideLayouts/slideLayout463.xml"/><Relationship Id="rId57" Type="http://schemas.openxmlformats.org/officeDocument/2006/relationships/slideLayout" Target="../slideLayouts/slideLayout471.xml"/><Relationship Id="rId61" Type="http://schemas.openxmlformats.org/officeDocument/2006/relationships/hyperlink" Target="https://www.linkedin.com/" TargetMode="External"/><Relationship Id="rId10" Type="http://schemas.openxmlformats.org/officeDocument/2006/relationships/slideLayout" Target="../slideLayouts/slideLayout424.xml"/><Relationship Id="rId19" Type="http://schemas.openxmlformats.org/officeDocument/2006/relationships/slideLayout" Target="../slideLayouts/slideLayout433.xml"/><Relationship Id="rId31" Type="http://schemas.openxmlformats.org/officeDocument/2006/relationships/slideLayout" Target="../slideLayouts/slideLayout445.xml"/><Relationship Id="rId44" Type="http://schemas.openxmlformats.org/officeDocument/2006/relationships/slideLayout" Target="../slideLayouts/slideLayout458.xml"/><Relationship Id="rId52" Type="http://schemas.openxmlformats.org/officeDocument/2006/relationships/slideLayout" Target="../slideLayouts/slideLayout466.xml"/><Relationship Id="rId60" Type="http://schemas.openxmlformats.org/officeDocument/2006/relationships/hyperlink" Target="https://www.facebook.com" TargetMode="External"/><Relationship Id="rId4" Type="http://schemas.openxmlformats.org/officeDocument/2006/relationships/slideLayout" Target="../slideLayouts/slideLayout418.xml"/><Relationship Id="rId9" Type="http://schemas.openxmlformats.org/officeDocument/2006/relationships/slideLayout" Target="../slideLayouts/slideLayout423.xml"/><Relationship Id="rId14" Type="http://schemas.openxmlformats.org/officeDocument/2006/relationships/slideLayout" Target="../slideLayouts/slideLayout428.xml"/><Relationship Id="rId22" Type="http://schemas.openxmlformats.org/officeDocument/2006/relationships/slideLayout" Target="../slideLayouts/slideLayout436.xml"/><Relationship Id="rId27" Type="http://schemas.openxmlformats.org/officeDocument/2006/relationships/slideLayout" Target="../slideLayouts/slideLayout441.xml"/><Relationship Id="rId30" Type="http://schemas.openxmlformats.org/officeDocument/2006/relationships/slideLayout" Target="../slideLayouts/slideLayout444.xml"/><Relationship Id="rId35" Type="http://schemas.openxmlformats.org/officeDocument/2006/relationships/slideLayout" Target="../slideLayouts/slideLayout449.xml"/><Relationship Id="rId43" Type="http://schemas.openxmlformats.org/officeDocument/2006/relationships/slideLayout" Target="../slideLayouts/slideLayout457.xml"/><Relationship Id="rId48" Type="http://schemas.openxmlformats.org/officeDocument/2006/relationships/slideLayout" Target="../slideLayouts/slideLayout462.xml"/><Relationship Id="rId56" Type="http://schemas.openxmlformats.org/officeDocument/2006/relationships/slideLayout" Target="../slideLayouts/slideLayout470.xml"/><Relationship Id="rId8" Type="http://schemas.openxmlformats.org/officeDocument/2006/relationships/slideLayout" Target="../slideLayouts/slideLayout422.xml"/><Relationship Id="rId51" Type="http://schemas.openxmlformats.org/officeDocument/2006/relationships/slideLayout" Target="../slideLayouts/slideLayout465.xml"/><Relationship Id="rId3" Type="http://schemas.openxmlformats.org/officeDocument/2006/relationships/slideLayout" Target="../slideLayouts/slideLayout417.xml"/><Relationship Id="rId12" Type="http://schemas.openxmlformats.org/officeDocument/2006/relationships/slideLayout" Target="../slideLayouts/slideLayout426.xml"/><Relationship Id="rId17" Type="http://schemas.openxmlformats.org/officeDocument/2006/relationships/slideLayout" Target="../slideLayouts/slideLayout431.xml"/><Relationship Id="rId25" Type="http://schemas.openxmlformats.org/officeDocument/2006/relationships/slideLayout" Target="../slideLayouts/slideLayout439.xml"/><Relationship Id="rId33" Type="http://schemas.openxmlformats.org/officeDocument/2006/relationships/slideLayout" Target="../slideLayouts/slideLayout447.xml"/><Relationship Id="rId38" Type="http://schemas.openxmlformats.org/officeDocument/2006/relationships/slideLayout" Target="../slideLayouts/slideLayout452.xml"/><Relationship Id="rId46" Type="http://schemas.openxmlformats.org/officeDocument/2006/relationships/slideLayout" Target="../slideLayouts/slideLayout460.xml"/><Relationship Id="rId5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85.xml"/><Relationship Id="rId18" Type="http://schemas.openxmlformats.org/officeDocument/2006/relationships/slideLayout" Target="../slideLayouts/slideLayout490.xml"/><Relationship Id="rId26" Type="http://schemas.openxmlformats.org/officeDocument/2006/relationships/slideLayout" Target="../slideLayouts/slideLayout498.xml"/><Relationship Id="rId39" Type="http://schemas.openxmlformats.org/officeDocument/2006/relationships/slideLayout" Target="../slideLayouts/slideLayout511.xml"/><Relationship Id="rId21" Type="http://schemas.openxmlformats.org/officeDocument/2006/relationships/slideLayout" Target="../slideLayouts/slideLayout493.xml"/><Relationship Id="rId34" Type="http://schemas.openxmlformats.org/officeDocument/2006/relationships/slideLayout" Target="../slideLayouts/slideLayout506.xml"/><Relationship Id="rId42" Type="http://schemas.openxmlformats.org/officeDocument/2006/relationships/slideLayout" Target="../slideLayouts/slideLayout514.xml"/><Relationship Id="rId47" Type="http://schemas.openxmlformats.org/officeDocument/2006/relationships/slideLayout" Target="../slideLayouts/slideLayout519.xml"/><Relationship Id="rId50" Type="http://schemas.openxmlformats.org/officeDocument/2006/relationships/slideLayout" Target="../slideLayouts/slideLayout522.xml"/><Relationship Id="rId55" Type="http://schemas.openxmlformats.org/officeDocument/2006/relationships/slideLayout" Target="../slideLayouts/slideLayout527.xml"/><Relationship Id="rId7" Type="http://schemas.openxmlformats.org/officeDocument/2006/relationships/slideLayout" Target="../slideLayouts/slideLayout479.xml"/><Relationship Id="rId2" Type="http://schemas.openxmlformats.org/officeDocument/2006/relationships/slideLayout" Target="../slideLayouts/slideLayout474.xml"/><Relationship Id="rId16" Type="http://schemas.openxmlformats.org/officeDocument/2006/relationships/slideLayout" Target="../slideLayouts/slideLayout488.xml"/><Relationship Id="rId20" Type="http://schemas.openxmlformats.org/officeDocument/2006/relationships/slideLayout" Target="../slideLayouts/slideLayout492.xml"/><Relationship Id="rId29" Type="http://schemas.openxmlformats.org/officeDocument/2006/relationships/slideLayout" Target="../slideLayouts/slideLayout501.xml"/><Relationship Id="rId41" Type="http://schemas.openxmlformats.org/officeDocument/2006/relationships/slideLayout" Target="../slideLayouts/slideLayout513.xml"/><Relationship Id="rId54" Type="http://schemas.openxmlformats.org/officeDocument/2006/relationships/slideLayout" Target="../slideLayouts/slideLayout526.xml"/><Relationship Id="rId62" Type="http://schemas.openxmlformats.org/officeDocument/2006/relationships/hyperlink" Target="https://twitter.com/" TargetMode="External"/><Relationship Id="rId1" Type="http://schemas.openxmlformats.org/officeDocument/2006/relationships/slideLayout" Target="../slideLayouts/slideLayout473.xml"/><Relationship Id="rId6" Type="http://schemas.openxmlformats.org/officeDocument/2006/relationships/slideLayout" Target="../slideLayouts/slideLayout478.xml"/><Relationship Id="rId11" Type="http://schemas.openxmlformats.org/officeDocument/2006/relationships/slideLayout" Target="../slideLayouts/slideLayout483.xml"/><Relationship Id="rId24" Type="http://schemas.openxmlformats.org/officeDocument/2006/relationships/slideLayout" Target="../slideLayouts/slideLayout496.xml"/><Relationship Id="rId32" Type="http://schemas.openxmlformats.org/officeDocument/2006/relationships/slideLayout" Target="../slideLayouts/slideLayout504.xml"/><Relationship Id="rId37" Type="http://schemas.openxmlformats.org/officeDocument/2006/relationships/slideLayout" Target="../slideLayouts/slideLayout509.xml"/><Relationship Id="rId40" Type="http://schemas.openxmlformats.org/officeDocument/2006/relationships/slideLayout" Target="../slideLayouts/slideLayout512.xml"/><Relationship Id="rId45" Type="http://schemas.openxmlformats.org/officeDocument/2006/relationships/slideLayout" Target="../slideLayouts/slideLayout517.xml"/><Relationship Id="rId53" Type="http://schemas.openxmlformats.org/officeDocument/2006/relationships/slideLayout" Target="../slideLayouts/slideLayout525.xml"/><Relationship Id="rId58" Type="http://schemas.openxmlformats.org/officeDocument/2006/relationships/slideLayout" Target="../slideLayouts/slideLayout530.xml"/><Relationship Id="rId5" Type="http://schemas.openxmlformats.org/officeDocument/2006/relationships/slideLayout" Target="../slideLayouts/slideLayout477.xml"/><Relationship Id="rId15" Type="http://schemas.openxmlformats.org/officeDocument/2006/relationships/slideLayout" Target="../slideLayouts/slideLayout487.xml"/><Relationship Id="rId23" Type="http://schemas.openxmlformats.org/officeDocument/2006/relationships/slideLayout" Target="../slideLayouts/slideLayout495.xml"/><Relationship Id="rId28" Type="http://schemas.openxmlformats.org/officeDocument/2006/relationships/slideLayout" Target="../slideLayouts/slideLayout500.xml"/><Relationship Id="rId36" Type="http://schemas.openxmlformats.org/officeDocument/2006/relationships/slideLayout" Target="../slideLayouts/slideLayout508.xml"/><Relationship Id="rId49" Type="http://schemas.openxmlformats.org/officeDocument/2006/relationships/slideLayout" Target="../slideLayouts/slideLayout521.xml"/><Relationship Id="rId57" Type="http://schemas.openxmlformats.org/officeDocument/2006/relationships/slideLayout" Target="../slideLayouts/slideLayout529.xml"/><Relationship Id="rId61" Type="http://schemas.openxmlformats.org/officeDocument/2006/relationships/hyperlink" Target="https://www.linkedin.com/" TargetMode="External"/><Relationship Id="rId10" Type="http://schemas.openxmlformats.org/officeDocument/2006/relationships/slideLayout" Target="../slideLayouts/slideLayout482.xml"/><Relationship Id="rId19" Type="http://schemas.openxmlformats.org/officeDocument/2006/relationships/slideLayout" Target="../slideLayouts/slideLayout491.xml"/><Relationship Id="rId31" Type="http://schemas.openxmlformats.org/officeDocument/2006/relationships/slideLayout" Target="../slideLayouts/slideLayout503.xml"/><Relationship Id="rId44" Type="http://schemas.openxmlformats.org/officeDocument/2006/relationships/slideLayout" Target="../slideLayouts/slideLayout516.xml"/><Relationship Id="rId52" Type="http://schemas.openxmlformats.org/officeDocument/2006/relationships/slideLayout" Target="../slideLayouts/slideLayout524.xml"/><Relationship Id="rId60" Type="http://schemas.openxmlformats.org/officeDocument/2006/relationships/hyperlink" Target="https://www.facebook.com" TargetMode="External"/><Relationship Id="rId4" Type="http://schemas.openxmlformats.org/officeDocument/2006/relationships/slideLayout" Target="../slideLayouts/slideLayout476.xml"/><Relationship Id="rId9" Type="http://schemas.openxmlformats.org/officeDocument/2006/relationships/slideLayout" Target="../slideLayouts/slideLayout481.xml"/><Relationship Id="rId14" Type="http://schemas.openxmlformats.org/officeDocument/2006/relationships/slideLayout" Target="../slideLayouts/slideLayout486.xml"/><Relationship Id="rId22" Type="http://schemas.openxmlformats.org/officeDocument/2006/relationships/slideLayout" Target="../slideLayouts/slideLayout494.xml"/><Relationship Id="rId27" Type="http://schemas.openxmlformats.org/officeDocument/2006/relationships/slideLayout" Target="../slideLayouts/slideLayout499.xml"/><Relationship Id="rId30" Type="http://schemas.openxmlformats.org/officeDocument/2006/relationships/slideLayout" Target="../slideLayouts/slideLayout502.xml"/><Relationship Id="rId35" Type="http://schemas.openxmlformats.org/officeDocument/2006/relationships/slideLayout" Target="../slideLayouts/slideLayout507.xml"/><Relationship Id="rId43" Type="http://schemas.openxmlformats.org/officeDocument/2006/relationships/slideLayout" Target="../slideLayouts/slideLayout515.xml"/><Relationship Id="rId48" Type="http://schemas.openxmlformats.org/officeDocument/2006/relationships/slideLayout" Target="../slideLayouts/slideLayout520.xml"/><Relationship Id="rId56" Type="http://schemas.openxmlformats.org/officeDocument/2006/relationships/slideLayout" Target="../slideLayouts/slideLayout528.xml"/><Relationship Id="rId8" Type="http://schemas.openxmlformats.org/officeDocument/2006/relationships/slideLayout" Target="../slideLayouts/slideLayout480.xml"/><Relationship Id="rId51" Type="http://schemas.openxmlformats.org/officeDocument/2006/relationships/slideLayout" Target="../slideLayouts/slideLayout523.xml"/><Relationship Id="rId3" Type="http://schemas.openxmlformats.org/officeDocument/2006/relationships/slideLayout" Target="../slideLayouts/slideLayout475.xml"/><Relationship Id="rId12" Type="http://schemas.openxmlformats.org/officeDocument/2006/relationships/slideLayout" Target="../slideLayouts/slideLayout484.xml"/><Relationship Id="rId17" Type="http://schemas.openxmlformats.org/officeDocument/2006/relationships/slideLayout" Target="../slideLayouts/slideLayout489.xml"/><Relationship Id="rId25" Type="http://schemas.openxmlformats.org/officeDocument/2006/relationships/slideLayout" Target="../slideLayouts/slideLayout497.xml"/><Relationship Id="rId33" Type="http://schemas.openxmlformats.org/officeDocument/2006/relationships/slideLayout" Target="../slideLayouts/slideLayout505.xml"/><Relationship Id="rId38" Type="http://schemas.openxmlformats.org/officeDocument/2006/relationships/slideLayout" Target="../slideLayouts/slideLayout510.xml"/><Relationship Id="rId46" Type="http://schemas.openxmlformats.org/officeDocument/2006/relationships/slideLayout" Target="../slideLayouts/slideLayout518.xml"/><Relationship Id="rId5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15" name="Title Placeholder 1"/>
          <p:cNvSpPr>
            <a:spLocks noGrp="1"/>
          </p:cNvSpPr>
          <p:nvPr>
            <p:ph type="title"/>
          </p:nvPr>
        </p:nvSpPr>
        <p:spPr>
          <a:xfrm>
            <a:off x="431960"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1048616" name="Text Placeholder 2"/>
          <p:cNvSpPr>
            <a:spLocks noGrp="1"/>
          </p:cNvSpPr>
          <p:nvPr>
            <p:ph type="body" idx="1"/>
          </p:nvPr>
        </p:nvSpPr>
        <p:spPr>
          <a:xfrm>
            <a:off x="431960"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617" name="Slide Number Placeholder 5"/>
          <p:cNvSpPr txBox="1"/>
          <p:nvPr userDrawn="1"/>
        </p:nvSpPr>
        <p:spPr>
          <a:xfrm>
            <a:off x="3984157" y="2978033"/>
            <a:ext cx="1020978" cy="145424"/>
          </a:xfrm>
          <a:prstGeom prst="rect">
            <a:avLst/>
          </a:prstGeom>
        </p:spPr>
        <p:txBody>
          <a:bodyPr vert="horz" wrap="square" lIns="57595" tIns="28797" rIns="57595" bIns="28797"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67" dirty="0"/>
              <a:t>i9 presentation to Joe Smith</a:t>
            </a:r>
          </a:p>
        </p:txBody>
      </p:sp>
      <p:sp>
        <p:nvSpPr>
          <p:cNvPr id="1048618" name="Slide Number Placeholder 5"/>
          <p:cNvSpPr txBox="1"/>
          <p:nvPr userDrawn="1"/>
        </p:nvSpPr>
        <p:spPr>
          <a:xfrm>
            <a:off x="384986" y="2973193"/>
            <a:ext cx="65863" cy="155104"/>
          </a:xfrm>
          <a:prstGeom prst="rect">
            <a:avLst/>
          </a:prstGeom>
        </p:spPr>
        <p:txBody>
          <a:bodyPr vert="horz" wrap="none" lIns="57595" tIns="28797" rIns="57595" bIns="28797"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567" smtClean="0">
                <a:solidFill>
                  <a:schemeClr val="tx1"/>
                </a:solidFill>
              </a:rPr>
              <a:pPr algn="ctr"/>
              <a:t>‹#›</a:t>
            </a:fld>
            <a:endParaRPr lang="en-US" sz="567" dirty="0">
              <a:solidFill>
                <a:schemeClr val="tx1"/>
              </a:solidFill>
            </a:endParaRPr>
          </a:p>
        </p:txBody>
      </p:sp>
      <p:sp>
        <p:nvSpPr>
          <p:cNvPr id="1048619" name="Oval 9"/>
          <p:cNvSpPr/>
          <p:nvPr/>
        </p:nvSpPr>
        <p:spPr>
          <a:xfrm>
            <a:off x="339216"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048620" name="Oval 15"/>
          <p:cNvSpPr/>
          <p:nvPr/>
        </p:nvSpPr>
        <p:spPr>
          <a:xfrm>
            <a:off x="133150"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048621" name="Rectangle 9"/>
          <p:cNvSpPr/>
          <p:nvPr/>
        </p:nvSpPr>
        <p:spPr>
          <a:xfrm rot="2700000">
            <a:off x="201578"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048622" name="Oval 13"/>
          <p:cNvSpPr/>
          <p:nvPr/>
        </p:nvSpPr>
        <p:spPr>
          <a:xfrm rot="10800000">
            <a:off x="545281"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048623" name="Rectangle 9"/>
          <p:cNvSpPr/>
          <p:nvPr/>
        </p:nvSpPr>
        <p:spPr>
          <a:xfrm rot="13500000">
            <a:off x="591679" y="3029465"/>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67"/>
          </a:p>
        </p:txBody>
      </p:sp>
      <p:sp>
        <p:nvSpPr>
          <p:cNvPr id="1048624" name="Freeform 6"/>
          <p:cNvSpPr/>
          <p:nvPr/>
        </p:nvSpPr>
        <p:spPr bwMode="auto">
          <a:xfrm>
            <a:off x="5117727"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1048625" name="Freeform 7"/>
          <p:cNvSpPr>
            <a:spLocks noEditPoints="1"/>
          </p:cNvSpPr>
          <p:nvPr/>
        </p:nvSpPr>
        <p:spPr bwMode="auto">
          <a:xfrm>
            <a:off x="5305347"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1048626" name="Freeform 8"/>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solidFill>
          <a:ln w="0">
            <a:noFill/>
            <a:prstDash val="solid"/>
            <a:round/>
            <a:headEnd/>
            <a:tailEnd/>
          </a:ln>
        </p:spPr>
        <p:txBody>
          <a:bodyPr vert="horz" wrap="square" lIns="57595" tIns="28797" rIns="57595" bIns="28797" numCol="1" anchor="t" anchorCtr="0" compatLnSpc="1">
            <a:prstTxWarp prst="textNoShape">
              <a:avLst/>
            </a:prstTxWarp>
          </a:bodyPr>
          <a:lstStyle/>
          <a:p>
            <a:endParaRPr lang="en-US" sz="1512"/>
          </a:p>
        </p:txBody>
      </p:sp>
      <p:sp>
        <p:nvSpPr>
          <p:cNvPr id="1048627" name="Oval 21"/>
          <p:cNvSpPr/>
          <p:nvPr userDrawn="1"/>
        </p:nvSpPr>
        <p:spPr>
          <a:xfrm>
            <a:off x="5260237"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048628" name="Oval 22"/>
          <p:cNvSpPr/>
          <p:nvPr userDrawn="1"/>
        </p:nvSpPr>
        <p:spPr>
          <a:xfrm>
            <a:off x="5054172"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048629" name="Oval 23"/>
          <p:cNvSpPr/>
          <p:nvPr userDrawn="1"/>
        </p:nvSpPr>
        <p:spPr>
          <a:xfrm rot="10800000">
            <a:off x="5466303" y="2972038"/>
            <a:ext cx="157402" cy="157422"/>
          </a:xfrm>
          <a:prstGeom prst="ellipse">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04"/>
          </a:p>
        </p:txBody>
      </p:sp>
      <p:sp>
        <p:nvSpPr>
          <p:cNvPr id="1048630" name="Rectangle 17">
            <a:hlinkClick r:id="rId69"/>
          </p:cNvPr>
          <p:cNvSpPr/>
          <p:nvPr userDrawn="1"/>
        </p:nvSpPr>
        <p:spPr>
          <a:xfrm>
            <a:off x="5035235"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1048631" name="Rectangle 24">
            <a:hlinkClick r:id="rId70"/>
          </p:cNvPr>
          <p:cNvSpPr/>
          <p:nvPr userDrawn="1"/>
        </p:nvSpPr>
        <p:spPr>
          <a:xfrm>
            <a:off x="5240258"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1048632" name="Rectangle 25">
            <a:hlinkClick r:id="rId71"/>
          </p:cNvPr>
          <p:cNvSpPr/>
          <p:nvPr userDrawn="1"/>
        </p:nvSpPr>
        <p:spPr>
          <a:xfrm>
            <a:off x="5449973" y="2954971"/>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536"/>
          </a:p>
        </p:txBody>
      </p:sp>
      <p:sp>
        <p:nvSpPr>
          <p:cNvPr id="1048633" name="Action Button: Forward or Next 26">
            <a:hlinkClick r:id="" action="ppaction://hlinkshowjump?jump=nextslide" highlightClick="1"/>
          </p:cNvPr>
          <p:cNvSpPr/>
          <p:nvPr userDrawn="1"/>
        </p:nvSpPr>
        <p:spPr>
          <a:xfrm>
            <a:off x="532427" y="2957135"/>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
        <p:nvSpPr>
          <p:cNvPr id="1048634" name="Action Button: Back or Previous 27">
            <a:hlinkClick r:id="" action="ppaction://hlinkshowjump?jump=previousslide" highlightClick="1"/>
          </p:cNvPr>
          <p:cNvSpPr/>
          <p:nvPr userDrawn="1"/>
        </p:nvSpPr>
        <p:spPr>
          <a:xfrm>
            <a:off x="118080" y="2953462"/>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536"/>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 id="2147483746" r:id="rId31"/>
    <p:sldLayoutId id="2147483747" r:id="rId32"/>
    <p:sldLayoutId id="2147483748" r:id="rId33"/>
    <p:sldLayoutId id="2147483749" r:id="rId34"/>
    <p:sldLayoutId id="2147483750" r:id="rId35"/>
    <p:sldLayoutId id="2147483751" r:id="rId36"/>
    <p:sldLayoutId id="2147483752" r:id="rId37"/>
    <p:sldLayoutId id="2147483753" r:id="rId38"/>
    <p:sldLayoutId id="2147483754" r:id="rId39"/>
    <p:sldLayoutId id="2147483755" r:id="rId40"/>
    <p:sldLayoutId id="2147483756" r:id="rId41"/>
    <p:sldLayoutId id="2147483757" r:id="rId42"/>
    <p:sldLayoutId id="2147483758" r:id="rId43"/>
    <p:sldLayoutId id="2147483759" r:id="rId44"/>
    <p:sldLayoutId id="2147483760" r:id="rId45"/>
    <p:sldLayoutId id="2147483761" r:id="rId46"/>
    <p:sldLayoutId id="2147483762" r:id="rId47"/>
    <p:sldLayoutId id="2147483763" r:id="rId48"/>
    <p:sldLayoutId id="2147483764" r:id="rId49"/>
    <p:sldLayoutId id="2147483765" r:id="rId50"/>
    <p:sldLayoutId id="2147483766" r:id="rId51"/>
    <p:sldLayoutId id="2147483767" r:id="rId52"/>
    <p:sldLayoutId id="2147483768" r:id="rId53"/>
    <p:sldLayoutId id="2147483769" r:id="rId54"/>
    <p:sldLayoutId id="2147483770" r:id="rId55"/>
    <p:sldLayoutId id="2147483771" r:id="rId56"/>
    <p:sldLayoutId id="2147483772" r:id="rId57"/>
    <p:sldLayoutId id="2147483773" r:id="rId58"/>
    <p:sldLayoutId id="2147483774" r:id="rId59"/>
    <p:sldLayoutId id="2147483775" r:id="rId60"/>
    <p:sldLayoutId id="2147483776" r:id="rId61"/>
    <p:sldLayoutId id="2147483777" r:id="rId62"/>
    <p:sldLayoutId id="2147483778" r:id="rId63"/>
    <p:sldLayoutId id="2147483779" r:id="rId64"/>
    <p:sldLayoutId id="2147483780" r:id="rId65"/>
    <p:sldLayoutId id="2147483781" r:id="rId66"/>
    <p:sldLayoutId id="2147483782" r:id="rId67"/>
  </p:sldLayoutIdLst>
  <p:txStyles>
    <p:titleStyle>
      <a:lvl1pPr algn="ctr" defTabSz="575936" rtl="0" eaLnBrk="1" latinLnBrk="0" hangingPunct="1">
        <a:lnSpc>
          <a:spcPct val="86000"/>
        </a:lnSpc>
        <a:spcBef>
          <a:spcPct val="0"/>
        </a:spcBef>
        <a:buNone/>
        <a:defRPr sz="1323" kern="800" spc="-25">
          <a:solidFill>
            <a:schemeClr val="tx1"/>
          </a:solidFill>
          <a:latin typeface="+mj-lt"/>
          <a:ea typeface="+mj-ea"/>
          <a:cs typeface="+mj-cs"/>
        </a:defRPr>
      </a:lvl1pPr>
    </p:titleStyle>
    <p:bodyStyle>
      <a:lvl1pPr marL="107988" indent="-107988" algn="l" defTabSz="575936" rtl="0" eaLnBrk="1" latinLnBrk="0" hangingPunct="1">
        <a:spcBef>
          <a:spcPct val="20000"/>
        </a:spcBef>
        <a:buClr>
          <a:schemeClr val="accent1"/>
        </a:buClr>
        <a:buFont typeface="Arial" panose="020B0604020202020204" pitchFamily="34" charset="0"/>
        <a:buChar char="•"/>
        <a:defRPr sz="945" kern="800" spc="-6">
          <a:solidFill>
            <a:schemeClr val="tx1"/>
          </a:solidFill>
          <a:latin typeface="+mn-lt"/>
          <a:ea typeface="+mn-ea"/>
          <a:cs typeface="+mn-cs"/>
        </a:defRPr>
      </a:lvl1pPr>
      <a:lvl2pPr marL="216976" indent="-108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2pPr>
      <a:lvl3pPr marL="324964"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3pPr>
      <a:lvl4pPr marL="432952"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4pPr>
      <a:lvl5pPr marL="540940" indent="-107988" algn="l" defTabSz="575936" rtl="0" eaLnBrk="1" latinLnBrk="0" hangingPunct="1">
        <a:spcBef>
          <a:spcPct val="20000"/>
        </a:spcBef>
        <a:buClr>
          <a:schemeClr val="accent1"/>
        </a:buClr>
        <a:buFont typeface="Arial" panose="020B0604020202020204" pitchFamily="34" charset="0"/>
        <a:buChar char="»"/>
        <a:defRPr sz="756" kern="800">
          <a:solidFill>
            <a:schemeClr val="tx1"/>
          </a:solidFill>
          <a:latin typeface="+mn-lt"/>
          <a:ea typeface="+mn-ea"/>
          <a:cs typeface="+mn-cs"/>
        </a:defRPr>
      </a:lvl5pPr>
      <a:lvl6pPr marL="1583823"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6pPr>
      <a:lvl7pPr marL="1871791"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7pPr>
      <a:lvl8pPr marL="2159759"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8pPr>
      <a:lvl9pPr marL="2447726" indent="-143984" algn="l" defTabSz="575936" rtl="0" eaLnBrk="1" latinLnBrk="0" hangingPunct="1">
        <a:spcBef>
          <a:spcPct val="20000"/>
        </a:spcBef>
        <a:buFont typeface="Arial" panose="020B0604020202020204" pitchFamily="34" charset="0"/>
        <a:buChar char="•"/>
        <a:defRPr sz="1260" kern="1200">
          <a:solidFill>
            <a:schemeClr val="tx1"/>
          </a:solidFill>
          <a:latin typeface="+mn-lt"/>
          <a:ea typeface="+mn-ea"/>
          <a:cs typeface="+mn-cs"/>
        </a:defRPr>
      </a:lvl9pPr>
    </p:bodyStyle>
    <p:otherStyle>
      <a:defPPr>
        <a:defRPr lang="en-US"/>
      </a:defPPr>
      <a:lvl1pPr marL="0" algn="l" defTabSz="575936" rtl="0" eaLnBrk="1" latinLnBrk="0" hangingPunct="1">
        <a:defRPr sz="1134" kern="1200">
          <a:solidFill>
            <a:schemeClr val="tx1"/>
          </a:solidFill>
          <a:latin typeface="+mn-lt"/>
          <a:ea typeface="+mn-ea"/>
          <a:cs typeface="+mn-cs"/>
        </a:defRPr>
      </a:lvl1pPr>
      <a:lvl2pPr marL="287968" algn="l" defTabSz="575936" rtl="0" eaLnBrk="1" latinLnBrk="0" hangingPunct="1">
        <a:defRPr sz="1134" kern="1200">
          <a:solidFill>
            <a:schemeClr val="tx1"/>
          </a:solidFill>
          <a:latin typeface="+mn-lt"/>
          <a:ea typeface="+mn-ea"/>
          <a:cs typeface="+mn-cs"/>
        </a:defRPr>
      </a:lvl2pPr>
      <a:lvl3pPr marL="575936" algn="l" defTabSz="575936" rtl="0" eaLnBrk="1" latinLnBrk="0" hangingPunct="1">
        <a:defRPr sz="1134" kern="1200">
          <a:solidFill>
            <a:schemeClr val="tx1"/>
          </a:solidFill>
          <a:latin typeface="+mn-lt"/>
          <a:ea typeface="+mn-ea"/>
          <a:cs typeface="+mn-cs"/>
        </a:defRPr>
      </a:lvl3pPr>
      <a:lvl4pPr marL="863903" algn="l" defTabSz="575936" rtl="0" eaLnBrk="1" latinLnBrk="0" hangingPunct="1">
        <a:defRPr sz="1134" kern="1200">
          <a:solidFill>
            <a:schemeClr val="tx1"/>
          </a:solidFill>
          <a:latin typeface="+mn-lt"/>
          <a:ea typeface="+mn-ea"/>
          <a:cs typeface="+mn-cs"/>
        </a:defRPr>
      </a:lvl4pPr>
      <a:lvl5pPr marL="1151871" algn="l" defTabSz="575936" rtl="0" eaLnBrk="1" latinLnBrk="0" hangingPunct="1">
        <a:defRPr sz="1134" kern="1200">
          <a:solidFill>
            <a:schemeClr val="tx1"/>
          </a:solidFill>
          <a:latin typeface="+mn-lt"/>
          <a:ea typeface="+mn-ea"/>
          <a:cs typeface="+mn-cs"/>
        </a:defRPr>
      </a:lvl5pPr>
      <a:lvl6pPr marL="1439839" algn="l" defTabSz="575936" rtl="0" eaLnBrk="1" latinLnBrk="0" hangingPunct="1">
        <a:defRPr sz="1134" kern="1200">
          <a:solidFill>
            <a:schemeClr val="tx1"/>
          </a:solidFill>
          <a:latin typeface="+mn-lt"/>
          <a:ea typeface="+mn-ea"/>
          <a:cs typeface="+mn-cs"/>
        </a:defRPr>
      </a:lvl6pPr>
      <a:lvl7pPr marL="1727807" algn="l" defTabSz="575936" rtl="0" eaLnBrk="1" latinLnBrk="0" hangingPunct="1">
        <a:defRPr sz="1134" kern="1200">
          <a:solidFill>
            <a:schemeClr val="tx1"/>
          </a:solidFill>
          <a:latin typeface="+mn-lt"/>
          <a:ea typeface="+mn-ea"/>
          <a:cs typeface="+mn-cs"/>
        </a:defRPr>
      </a:lvl7pPr>
      <a:lvl8pPr marL="2015775" algn="l" defTabSz="575936" rtl="0" eaLnBrk="1" latinLnBrk="0" hangingPunct="1">
        <a:defRPr sz="1134" kern="1200">
          <a:solidFill>
            <a:schemeClr val="tx1"/>
          </a:solidFill>
          <a:latin typeface="+mn-lt"/>
          <a:ea typeface="+mn-ea"/>
          <a:cs typeface="+mn-cs"/>
        </a:defRPr>
      </a:lvl8pPr>
      <a:lvl9pPr marL="2303743" algn="l" defTabSz="575936" rtl="0" eaLnBrk="1" latinLnBrk="0" hangingPunct="1">
        <a:defRPr sz="11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5148" name="Title Placeholder 1"/>
          <p:cNvSpPr>
            <a:spLocks noGrp="1"/>
          </p:cNvSpPr>
          <p:nvPr>
            <p:ph type="title"/>
          </p:nvPr>
        </p:nvSpPr>
        <p:spPr>
          <a:xfrm>
            <a:off x="431961"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55149" name="Text Placeholder 2"/>
          <p:cNvSpPr>
            <a:spLocks noGrp="1"/>
          </p:cNvSpPr>
          <p:nvPr>
            <p:ph type="body" idx="1"/>
          </p:nvPr>
        </p:nvSpPr>
        <p:spPr>
          <a:xfrm>
            <a:off x="431961"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5150" name="Slide Number Placeholder 5"/>
          <p:cNvSpPr txBox="1"/>
          <p:nvPr userDrawn="1"/>
        </p:nvSpPr>
        <p:spPr>
          <a:xfrm>
            <a:off x="3984157" y="2929338"/>
            <a:ext cx="1020978" cy="242816"/>
          </a:xfrm>
          <a:prstGeom prst="rect">
            <a:avLst/>
          </a:prstGeom>
        </p:spPr>
        <p:txBody>
          <a:bodyPr vert="horz" wrap="square" lIns="57589" tIns="28794" rIns="57589" bIns="28794"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17" rtl="0" eaLnBrk="1" fontAlgn="auto" latinLnBrk="0" hangingPunct="1">
              <a:lnSpc>
                <a:spcPct val="100000"/>
              </a:lnSpc>
              <a:spcBef>
                <a:spcPts val="0"/>
              </a:spcBef>
              <a:spcAft>
                <a:spcPts val="0"/>
              </a:spcAft>
              <a:buClrTx/>
              <a:buSzTx/>
              <a:buFontTx/>
              <a:buNone/>
            </a:pPr>
            <a:r>
              <a:rPr kumimoji="0" lang="en-US" sz="6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55151" name="Slide Number Placeholder 5"/>
          <p:cNvSpPr txBox="1"/>
          <p:nvPr userDrawn="1"/>
        </p:nvSpPr>
        <p:spPr>
          <a:xfrm>
            <a:off x="384987" y="2973193"/>
            <a:ext cx="65863" cy="155104"/>
          </a:xfrm>
          <a:prstGeom prst="rect">
            <a:avLst/>
          </a:prstGeom>
        </p:spPr>
        <p:txBody>
          <a:bodyPr vert="horz" wrap="none" lIns="57589" tIns="28794" rIns="57589" bIns="28794"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17" rtl="0" eaLnBrk="1" fontAlgn="auto" latinLnBrk="0" hangingPunct="1">
              <a:lnSpc>
                <a:spcPct val="100000"/>
              </a:lnSpc>
              <a:spcBef>
                <a:spcPts val="0"/>
              </a:spcBef>
              <a:spcAft>
                <a:spcPts val="0"/>
              </a:spcAft>
              <a:buClrTx/>
              <a:buSzTx/>
              <a:buFontTx/>
              <a:buNone/>
            </a:pPr>
            <a:fld id="{1A290D8D-6BA0-418D-AFED-C65293F70DA0}" type="slidenum">
              <a:rPr kumimoji="0" lang="en-US" sz="6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17" rtl="0" eaLnBrk="1" fontAlgn="auto" latinLnBrk="0" hangingPunct="1">
                <a:lnSpc>
                  <a:spcPct val="100000"/>
                </a:lnSpc>
                <a:spcBef>
                  <a:spcPts val="0"/>
                </a:spcBef>
                <a:spcAft>
                  <a:spcPts val="0"/>
                </a:spcAft>
                <a:buClrTx/>
                <a:buSzTx/>
                <a:buFontTx/>
                <a:buNone/>
              </a:pPr>
              <a:t>‹#›</a:t>
            </a:fld>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55152"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5153"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5154"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5155"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5156" name="Rectangle 9"/>
          <p:cNvSpPr/>
          <p:nvPr/>
        </p:nvSpPr>
        <p:spPr>
          <a:xfrm rot="13500000">
            <a:off x="591680"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5157" name="Freeform 6"/>
          <p:cNvSpPr/>
          <p:nvPr/>
        </p:nvSpPr>
        <p:spPr bwMode="auto">
          <a:xfrm>
            <a:off x="5117728"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5158" name="Freeform 7"/>
          <p:cNvSpPr>
            <a:spLocks noEditPoints="1"/>
          </p:cNvSpPr>
          <p:nvPr/>
        </p:nvSpPr>
        <p:spPr bwMode="auto">
          <a:xfrm>
            <a:off x="5305348"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5159" name="Freeform 8"/>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5160"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5161"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5162"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5163" name="Rectangle 17">
            <a:hlinkClick r:id="rId60"/>
          </p:cNvPr>
          <p:cNvSpPr/>
          <p:nvPr userDrawn="1"/>
        </p:nvSpPr>
        <p:spPr>
          <a:xfrm>
            <a:off x="5035235"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5164" name="Rectangle 24">
            <a:hlinkClick r:id="rId61"/>
          </p:cNvPr>
          <p:cNvSpPr/>
          <p:nvPr userDrawn="1"/>
        </p:nvSpPr>
        <p:spPr>
          <a:xfrm>
            <a:off x="5240258"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5165" name="Rectangle 25">
            <a:hlinkClick r:id="rId62"/>
          </p:cNvPr>
          <p:cNvSpPr/>
          <p:nvPr userDrawn="1"/>
        </p:nvSpPr>
        <p:spPr>
          <a:xfrm>
            <a:off x="5449973"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5166" name="Action Button: Forward or Next 26">
            <a:hlinkClick r:id="" action="ppaction://hlinkshowjump?jump=nextslide" highlightClick="1"/>
          </p:cNvPr>
          <p:cNvSpPr/>
          <p:nvPr userDrawn="1"/>
        </p:nvSpPr>
        <p:spPr>
          <a:xfrm>
            <a:off x="532427" y="2957136"/>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5167" name="Action Button: Back or Previous 27">
            <a:hlinkClick r:id="" action="ppaction://hlinkshowjump?jump=previousslide" highlightClick="1"/>
          </p:cNvPr>
          <p:cNvSpPr/>
          <p:nvPr userDrawn="1"/>
        </p:nvSpPr>
        <p:spPr>
          <a:xfrm>
            <a:off x="118080" y="2953463"/>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Tree>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68" r:id="rId14"/>
    <p:sldLayoutId id="2147484269" r:id="rId15"/>
    <p:sldLayoutId id="2147484270" r:id="rId16"/>
    <p:sldLayoutId id="2147484271" r:id="rId17"/>
    <p:sldLayoutId id="2147484272" r:id="rId18"/>
    <p:sldLayoutId id="2147484273" r:id="rId19"/>
    <p:sldLayoutId id="2147484274" r:id="rId20"/>
    <p:sldLayoutId id="2147484275" r:id="rId21"/>
    <p:sldLayoutId id="2147484276" r:id="rId22"/>
    <p:sldLayoutId id="2147484277" r:id="rId23"/>
    <p:sldLayoutId id="2147484278" r:id="rId24"/>
    <p:sldLayoutId id="2147484279" r:id="rId25"/>
    <p:sldLayoutId id="2147484280" r:id="rId26"/>
    <p:sldLayoutId id="2147484281" r:id="rId27"/>
    <p:sldLayoutId id="2147484282" r:id="rId28"/>
    <p:sldLayoutId id="2147484283" r:id="rId29"/>
    <p:sldLayoutId id="2147484284" r:id="rId30"/>
    <p:sldLayoutId id="2147484285" r:id="rId31"/>
    <p:sldLayoutId id="2147484286" r:id="rId32"/>
    <p:sldLayoutId id="2147484287" r:id="rId33"/>
    <p:sldLayoutId id="2147484288" r:id="rId34"/>
    <p:sldLayoutId id="2147484289" r:id="rId35"/>
    <p:sldLayoutId id="2147484290" r:id="rId36"/>
    <p:sldLayoutId id="2147484291" r:id="rId37"/>
    <p:sldLayoutId id="2147484292" r:id="rId38"/>
    <p:sldLayoutId id="2147484293" r:id="rId39"/>
    <p:sldLayoutId id="2147484294" r:id="rId40"/>
    <p:sldLayoutId id="2147484295" r:id="rId41"/>
    <p:sldLayoutId id="2147484296" r:id="rId42"/>
    <p:sldLayoutId id="2147484297" r:id="rId43"/>
    <p:sldLayoutId id="2147484298" r:id="rId44"/>
    <p:sldLayoutId id="2147484299" r:id="rId45"/>
    <p:sldLayoutId id="2147484300" r:id="rId46"/>
    <p:sldLayoutId id="2147484301" r:id="rId47"/>
    <p:sldLayoutId id="2147484302" r:id="rId48"/>
    <p:sldLayoutId id="2147484303" r:id="rId49"/>
    <p:sldLayoutId id="2147484304" r:id="rId50"/>
    <p:sldLayoutId id="2147484305" r:id="rId51"/>
    <p:sldLayoutId id="2147484306" r:id="rId52"/>
    <p:sldLayoutId id="2147484307" r:id="rId53"/>
    <p:sldLayoutId id="2147484308" r:id="rId54"/>
    <p:sldLayoutId id="2147484309" r:id="rId55"/>
    <p:sldLayoutId id="2147484310" r:id="rId56"/>
    <p:sldLayoutId id="2147484311" r:id="rId57"/>
    <p:sldLayoutId id="2147484312" r:id="rId58"/>
  </p:sldLayoutIdLst>
  <p:txStyles>
    <p:titleStyle>
      <a:lvl1pPr algn="ctr" defTabSz="575875" rtl="0" eaLnBrk="1" latinLnBrk="0" hangingPunct="1">
        <a:lnSpc>
          <a:spcPct val="86000"/>
        </a:lnSpc>
        <a:spcBef>
          <a:spcPct val="0"/>
        </a:spcBef>
        <a:buNone/>
        <a:defRPr sz="1300" kern="800" spc="-25">
          <a:solidFill>
            <a:schemeClr val="tx1"/>
          </a:solidFill>
          <a:latin typeface="+mj-lt"/>
          <a:ea typeface="+mj-ea"/>
          <a:cs typeface="+mj-cs"/>
        </a:defRPr>
      </a:lvl1pPr>
    </p:titleStyle>
    <p:bodyStyle>
      <a:lvl1pPr marL="107976" indent="-107976" algn="l" defTabSz="575875" rtl="0" eaLnBrk="1" latinLnBrk="0" hangingPunct="1">
        <a:spcBef>
          <a:spcPct val="20000"/>
        </a:spcBef>
        <a:buClr>
          <a:schemeClr val="accent1"/>
        </a:buClr>
        <a:buFont typeface="Arial" panose="020B0604020202020204" pitchFamily="34" charset="0"/>
        <a:buChar char="•"/>
        <a:defRPr sz="1000" kern="800" spc="-6">
          <a:solidFill>
            <a:schemeClr val="tx1"/>
          </a:solidFill>
          <a:latin typeface="+mn-lt"/>
          <a:ea typeface="+mn-ea"/>
          <a:cs typeface="+mn-cs"/>
        </a:defRPr>
      </a:lvl1pPr>
      <a:lvl2pPr marL="216953" indent="-108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2pPr>
      <a:lvl3pPr marL="324930"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3pPr>
      <a:lvl4pPr marL="432906"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4pPr>
      <a:lvl5pPr marL="540883"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5pPr>
      <a:lvl6pPr marL="1583655"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6pPr>
      <a:lvl7pPr marL="1871593"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7pPr>
      <a:lvl8pPr marL="2159531"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8pPr>
      <a:lvl9pPr marL="2447468"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575875" rtl="0" eaLnBrk="1" latinLnBrk="0" hangingPunct="1">
        <a:defRPr sz="1100" kern="1200">
          <a:solidFill>
            <a:schemeClr val="tx1"/>
          </a:solidFill>
          <a:latin typeface="+mn-lt"/>
          <a:ea typeface="+mn-ea"/>
          <a:cs typeface="+mn-cs"/>
        </a:defRPr>
      </a:lvl1pPr>
      <a:lvl2pPr marL="287938" algn="l" defTabSz="575875" rtl="0" eaLnBrk="1" latinLnBrk="0" hangingPunct="1">
        <a:defRPr sz="1100" kern="1200">
          <a:solidFill>
            <a:schemeClr val="tx1"/>
          </a:solidFill>
          <a:latin typeface="+mn-lt"/>
          <a:ea typeface="+mn-ea"/>
          <a:cs typeface="+mn-cs"/>
        </a:defRPr>
      </a:lvl2pPr>
      <a:lvl3pPr marL="575875" algn="l" defTabSz="575875" rtl="0" eaLnBrk="1" latinLnBrk="0" hangingPunct="1">
        <a:defRPr sz="1100" kern="1200">
          <a:solidFill>
            <a:schemeClr val="tx1"/>
          </a:solidFill>
          <a:latin typeface="+mn-lt"/>
          <a:ea typeface="+mn-ea"/>
          <a:cs typeface="+mn-cs"/>
        </a:defRPr>
      </a:lvl3pPr>
      <a:lvl4pPr marL="863813" algn="l" defTabSz="575875" rtl="0" eaLnBrk="1" latinLnBrk="0" hangingPunct="1">
        <a:defRPr sz="1100" kern="1200">
          <a:solidFill>
            <a:schemeClr val="tx1"/>
          </a:solidFill>
          <a:latin typeface="+mn-lt"/>
          <a:ea typeface="+mn-ea"/>
          <a:cs typeface="+mn-cs"/>
        </a:defRPr>
      </a:lvl4pPr>
      <a:lvl5pPr marL="1151749" algn="l" defTabSz="575875" rtl="0" eaLnBrk="1" latinLnBrk="0" hangingPunct="1">
        <a:defRPr sz="1100" kern="1200">
          <a:solidFill>
            <a:schemeClr val="tx1"/>
          </a:solidFill>
          <a:latin typeface="+mn-lt"/>
          <a:ea typeface="+mn-ea"/>
          <a:cs typeface="+mn-cs"/>
        </a:defRPr>
      </a:lvl5pPr>
      <a:lvl6pPr marL="1439687" algn="l" defTabSz="575875" rtl="0" eaLnBrk="1" latinLnBrk="0" hangingPunct="1">
        <a:defRPr sz="1100" kern="1200">
          <a:solidFill>
            <a:schemeClr val="tx1"/>
          </a:solidFill>
          <a:latin typeface="+mn-lt"/>
          <a:ea typeface="+mn-ea"/>
          <a:cs typeface="+mn-cs"/>
        </a:defRPr>
      </a:lvl6pPr>
      <a:lvl7pPr marL="1727625" algn="l" defTabSz="575875" rtl="0" eaLnBrk="1" latinLnBrk="0" hangingPunct="1">
        <a:defRPr sz="1100" kern="1200">
          <a:solidFill>
            <a:schemeClr val="tx1"/>
          </a:solidFill>
          <a:latin typeface="+mn-lt"/>
          <a:ea typeface="+mn-ea"/>
          <a:cs typeface="+mn-cs"/>
        </a:defRPr>
      </a:lvl7pPr>
      <a:lvl8pPr marL="2015562" algn="l" defTabSz="575875" rtl="0" eaLnBrk="1" latinLnBrk="0" hangingPunct="1">
        <a:defRPr sz="1100" kern="1200">
          <a:solidFill>
            <a:schemeClr val="tx1"/>
          </a:solidFill>
          <a:latin typeface="+mn-lt"/>
          <a:ea typeface="+mn-ea"/>
          <a:cs typeface="+mn-cs"/>
        </a:defRPr>
      </a:lvl8pPr>
      <a:lvl9pPr marL="2303499" algn="l" defTabSz="575875"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31962" y="132269"/>
            <a:ext cx="4895533" cy="386260"/>
          </a:xfrm>
          <a:prstGeom prst="rect">
            <a:avLst/>
          </a:prstGeom>
        </p:spPr>
        <p:txBody>
          <a:bodyPr vert="horz" lIns="0" tIns="0" rIns="0" bIns="0" rtlCol="0" anchor="ctr">
            <a:normAutofit/>
          </a:bodyPr>
          <a:lstStyle/>
          <a:p>
            <a:r>
              <a:rPr lang="en-US" dirty="0"/>
              <a:t>Click to edit Master title style</a:t>
            </a:r>
          </a:p>
        </p:txBody>
      </p:sp>
      <p:sp>
        <p:nvSpPr>
          <p:cNvPr id="1048577" name="Text Placeholder 2"/>
          <p:cNvSpPr>
            <a:spLocks noGrp="1"/>
          </p:cNvSpPr>
          <p:nvPr>
            <p:ph type="body" idx="1"/>
          </p:nvPr>
        </p:nvSpPr>
        <p:spPr>
          <a:xfrm>
            <a:off x="431962" y="576016"/>
            <a:ext cx="4895533" cy="218631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48578" name="Slide Number Placeholder 5"/>
          <p:cNvSpPr txBox="1"/>
          <p:nvPr userDrawn="1"/>
        </p:nvSpPr>
        <p:spPr>
          <a:xfrm>
            <a:off x="3984157" y="2929338"/>
            <a:ext cx="1020978" cy="242816"/>
          </a:xfrm>
          <a:prstGeom prst="rect">
            <a:avLst/>
          </a:prstGeom>
        </p:spPr>
        <p:txBody>
          <a:bodyPr vert="horz" wrap="square" lIns="57589" tIns="28794" rIns="57589" bIns="28794"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dirty="0"/>
              <a:t>i9 presentation to Joe Smith</a:t>
            </a:r>
          </a:p>
        </p:txBody>
      </p:sp>
      <p:sp>
        <p:nvSpPr>
          <p:cNvPr id="1048579" name="Slide Number Placeholder 5"/>
          <p:cNvSpPr txBox="1"/>
          <p:nvPr userDrawn="1"/>
        </p:nvSpPr>
        <p:spPr>
          <a:xfrm>
            <a:off x="384988" y="2973193"/>
            <a:ext cx="65863" cy="155104"/>
          </a:xfrm>
          <a:prstGeom prst="rect">
            <a:avLst/>
          </a:prstGeom>
        </p:spPr>
        <p:txBody>
          <a:bodyPr vert="horz" wrap="none" lIns="57589" tIns="28794" rIns="57589" bIns="28794"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600" smtClean="0"/>
              <a:pPr algn="ctr"/>
              <a:t>‹#›</a:t>
            </a:fld>
            <a:endParaRPr lang="en-US" sz="600" dirty="0"/>
          </a:p>
        </p:txBody>
      </p:sp>
      <p:sp>
        <p:nvSpPr>
          <p:cNvPr id="104858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600" dirty="0"/>
          </a:p>
        </p:txBody>
      </p:sp>
      <p:sp>
        <p:nvSpPr>
          <p:cNvPr id="1048581"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600" dirty="0"/>
          </a:p>
        </p:txBody>
      </p:sp>
      <p:sp>
        <p:nvSpPr>
          <p:cNvPr id="1048582" name="Rectangle 9"/>
          <p:cNvSpPr/>
          <p:nvPr/>
        </p:nvSpPr>
        <p:spPr>
          <a:xfrm rot="2700000">
            <a:off x="201578" y="3029467"/>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600" dirty="0"/>
          </a:p>
        </p:txBody>
      </p:sp>
      <p:sp>
        <p:nvSpPr>
          <p:cNvPr id="1048583"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600" dirty="0"/>
          </a:p>
        </p:txBody>
      </p:sp>
      <p:sp>
        <p:nvSpPr>
          <p:cNvPr id="1048584" name="Rectangle 9"/>
          <p:cNvSpPr/>
          <p:nvPr/>
        </p:nvSpPr>
        <p:spPr>
          <a:xfrm rot="13500000">
            <a:off x="591680" y="3029467"/>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600" dirty="0"/>
          </a:p>
        </p:txBody>
      </p:sp>
      <p:sp>
        <p:nvSpPr>
          <p:cNvPr id="1048585" name="Freeform 6"/>
          <p:cNvSpPr/>
          <p:nvPr/>
        </p:nvSpPr>
        <p:spPr bwMode="auto">
          <a:xfrm>
            <a:off x="5117729"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endParaRPr lang="en-US" sz="1500" dirty="0"/>
          </a:p>
        </p:txBody>
      </p:sp>
      <p:sp>
        <p:nvSpPr>
          <p:cNvPr id="1048586" name="Freeform 7"/>
          <p:cNvSpPr>
            <a:spLocks noEditPoints="1"/>
          </p:cNvSpPr>
          <p:nvPr/>
        </p:nvSpPr>
        <p:spPr bwMode="auto">
          <a:xfrm>
            <a:off x="5305348"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endParaRPr lang="en-US" sz="1500" dirty="0"/>
          </a:p>
        </p:txBody>
      </p:sp>
      <p:sp>
        <p:nvSpPr>
          <p:cNvPr id="1048587" name="Freeform 8"/>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endParaRPr lang="en-US" sz="1500" dirty="0"/>
          </a:p>
        </p:txBody>
      </p:sp>
      <p:sp>
        <p:nvSpPr>
          <p:cNvPr id="1048588"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500" dirty="0"/>
          </a:p>
        </p:txBody>
      </p:sp>
      <p:sp>
        <p:nvSpPr>
          <p:cNvPr id="1048589"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500" dirty="0"/>
          </a:p>
        </p:txBody>
      </p:sp>
      <p:sp>
        <p:nvSpPr>
          <p:cNvPr id="1048590"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500" dirty="0"/>
          </a:p>
        </p:txBody>
      </p:sp>
      <p:sp>
        <p:nvSpPr>
          <p:cNvPr id="1048591" name="Rectangle 17">
            <a:hlinkClick r:id="rId59"/>
          </p:cNvPr>
          <p:cNvSpPr/>
          <p:nvPr userDrawn="1"/>
        </p:nvSpPr>
        <p:spPr>
          <a:xfrm>
            <a:off x="5035235" y="2954973"/>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600" dirty="0"/>
          </a:p>
        </p:txBody>
      </p:sp>
      <p:sp>
        <p:nvSpPr>
          <p:cNvPr id="1048592" name="Rectangle 24">
            <a:hlinkClick r:id="rId60"/>
          </p:cNvPr>
          <p:cNvSpPr/>
          <p:nvPr userDrawn="1"/>
        </p:nvSpPr>
        <p:spPr>
          <a:xfrm>
            <a:off x="5240258" y="2954973"/>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600" dirty="0"/>
          </a:p>
        </p:txBody>
      </p:sp>
      <p:sp>
        <p:nvSpPr>
          <p:cNvPr id="1048593" name="Rectangle 25">
            <a:hlinkClick r:id="rId61"/>
          </p:cNvPr>
          <p:cNvSpPr/>
          <p:nvPr userDrawn="1"/>
        </p:nvSpPr>
        <p:spPr>
          <a:xfrm>
            <a:off x="5449973" y="2954973"/>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600" dirty="0"/>
          </a:p>
        </p:txBody>
      </p:sp>
      <p:sp>
        <p:nvSpPr>
          <p:cNvPr id="1048594" name="Action Button: Forward or Next 26">
            <a:hlinkClick r:id="" action="ppaction://hlinkshowjump?jump=nextslide" highlightClick="1"/>
          </p:cNvPr>
          <p:cNvSpPr/>
          <p:nvPr userDrawn="1"/>
        </p:nvSpPr>
        <p:spPr>
          <a:xfrm>
            <a:off x="532427" y="2957136"/>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600" dirty="0"/>
          </a:p>
        </p:txBody>
      </p:sp>
      <p:sp>
        <p:nvSpPr>
          <p:cNvPr id="1048595" name="Action Button: Back or Previous 27">
            <a:hlinkClick r:id="" action="ppaction://hlinkshowjump?jump=previousslide" highlightClick="1"/>
          </p:cNvPr>
          <p:cNvSpPr/>
          <p:nvPr userDrawn="1"/>
        </p:nvSpPr>
        <p:spPr>
          <a:xfrm>
            <a:off x="118080" y="2953464"/>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lvl="0" algn="ctr"/>
            <a:endParaRPr lang="en-US" sz="600"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Lst>
  <p:txStyles>
    <p:titleStyle>
      <a:lvl1pPr algn="ctr" defTabSz="575875" rtl="0" eaLnBrk="1" latinLnBrk="0" hangingPunct="1">
        <a:lnSpc>
          <a:spcPct val="86000"/>
        </a:lnSpc>
        <a:spcBef>
          <a:spcPct val="0"/>
        </a:spcBef>
        <a:buNone/>
        <a:defRPr sz="1300" kern="800" spc="-25">
          <a:solidFill>
            <a:schemeClr val="tx1"/>
          </a:solidFill>
          <a:latin typeface="+mj-lt"/>
          <a:ea typeface="+mj-ea"/>
          <a:cs typeface="+mj-cs"/>
        </a:defRPr>
      </a:lvl1pPr>
    </p:titleStyle>
    <p:bodyStyle>
      <a:lvl1pPr marL="107976" indent="-107976" algn="l" defTabSz="575875" rtl="0" eaLnBrk="1" latinLnBrk="0" hangingPunct="1">
        <a:spcBef>
          <a:spcPct val="20000"/>
        </a:spcBef>
        <a:buClr>
          <a:schemeClr val="accent1"/>
        </a:buClr>
        <a:buFont typeface="Arial" panose="020B0604020202020204" pitchFamily="34" charset="0"/>
        <a:buChar char="•"/>
        <a:defRPr sz="1000" kern="800" spc="-6">
          <a:solidFill>
            <a:schemeClr val="tx1"/>
          </a:solidFill>
          <a:latin typeface="+mn-lt"/>
          <a:ea typeface="+mn-ea"/>
          <a:cs typeface="+mn-cs"/>
        </a:defRPr>
      </a:lvl1pPr>
      <a:lvl2pPr marL="216953" indent="-108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2pPr>
      <a:lvl3pPr marL="324930"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3pPr>
      <a:lvl4pPr marL="432906"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4pPr>
      <a:lvl5pPr marL="540883"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5pPr>
      <a:lvl6pPr marL="1583655"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6pPr>
      <a:lvl7pPr marL="1871593"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7pPr>
      <a:lvl8pPr marL="2159531"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8pPr>
      <a:lvl9pPr marL="2447468"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575875" rtl="0" eaLnBrk="1" latinLnBrk="0" hangingPunct="1">
        <a:defRPr sz="1100" kern="1200">
          <a:solidFill>
            <a:schemeClr val="tx1"/>
          </a:solidFill>
          <a:latin typeface="+mn-lt"/>
          <a:ea typeface="+mn-ea"/>
          <a:cs typeface="+mn-cs"/>
        </a:defRPr>
      </a:lvl1pPr>
      <a:lvl2pPr marL="287938" algn="l" defTabSz="575875" rtl="0" eaLnBrk="1" latinLnBrk="0" hangingPunct="1">
        <a:defRPr sz="1100" kern="1200">
          <a:solidFill>
            <a:schemeClr val="tx1"/>
          </a:solidFill>
          <a:latin typeface="+mn-lt"/>
          <a:ea typeface="+mn-ea"/>
          <a:cs typeface="+mn-cs"/>
        </a:defRPr>
      </a:lvl2pPr>
      <a:lvl3pPr marL="575875" algn="l" defTabSz="575875" rtl="0" eaLnBrk="1" latinLnBrk="0" hangingPunct="1">
        <a:defRPr sz="1100" kern="1200">
          <a:solidFill>
            <a:schemeClr val="tx1"/>
          </a:solidFill>
          <a:latin typeface="+mn-lt"/>
          <a:ea typeface="+mn-ea"/>
          <a:cs typeface="+mn-cs"/>
        </a:defRPr>
      </a:lvl3pPr>
      <a:lvl4pPr marL="863813" algn="l" defTabSz="575875" rtl="0" eaLnBrk="1" latinLnBrk="0" hangingPunct="1">
        <a:defRPr sz="1100" kern="1200">
          <a:solidFill>
            <a:schemeClr val="tx1"/>
          </a:solidFill>
          <a:latin typeface="+mn-lt"/>
          <a:ea typeface="+mn-ea"/>
          <a:cs typeface="+mn-cs"/>
        </a:defRPr>
      </a:lvl4pPr>
      <a:lvl5pPr marL="1151749" algn="l" defTabSz="575875" rtl="0" eaLnBrk="1" latinLnBrk="0" hangingPunct="1">
        <a:defRPr sz="1100" kern="1200">
          <a:solidFill>
            <a:schemeClr val="tx1"/>
          </a:solidFill>
          <a:latin typeface="+mn-lt"/>
          <a:ea typeface="+mn-ea"/>
          <a:cs typeface="+mn-cs"/>
        </a:defRPr>
      </a:lvl5pPr>
      <a:lvl6pPr marL="1439687" algn="l" defTabSz="575875" rtl="0" eaLnBrk="1" latinLnBrk="0" hangingPunct="1">
        <a:defRPr sz="1100" kern="1200">
          <a:solidFill>
            <a:schemeClr val="tx1"/>
          </a:solidFill>
          <a:latin typeface="+mn-lt"/>
          <a:ea typeface="+mn-ea"/>
          <a:cs typeface="+mn-cs"/>
        </a:defRPr>
      </a:lvl6pPr>
      <a:lvl7pPr marL="1727625" algn="l" defTabSz="575875" rtl="0" eaLnBrk="1" latinLnBrk="0" hangingPunct="1">
        <a:defRPr sz="1100" kern="1200">
          <a:solidFill>
            <a:schemeClr val="tx1"/>
          </a:solidFill>
          <a:latin typeface="+mn-lt"/>
          <a:ea typeface="+mn-ea"/>
          <a:cs typeface="+mn-cs"/>
        </a:defRPr>
      </a:lvl7pPr>
      <a:lvl8pPr marL="2015562" algn="l" defTabSz="575875" rtl="0" eaLnBrk="1" latinLnBrk="0" hangingPunct="1">
        <a:defRPr sz="1100" kern="1200">
          <a:solidFill>
            <a:schemeClr val="tx1"/>
          </a:solidFill>
          <a:latin typeface="+mn-lt"/>
          <a:ea typeface="+mn-ea"/>
          <a:cs typeface="+mn-cs"/>
        </a:defRPr>
      </a:lvl8pPr>
      <a:lvl9pPr marL="2303499" algn="l" defTabSz="575875"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0366" name="Title Placeholder 1"/>
          <p:cNvSpPr>
            <a:spLocks noGrp="1"/>
          </p:cNvSpPr>
          <p:nvPr>
            <p:ph type="title"/>
          </p:nvPr>
        </p:nvSpPr>
        <p:spPr>
          <a:xfrm>
            <a:off x="431961"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50367" name="Text Placeholder 2"/>
          <p:cNvSpPr>
            <a:spLocks noGrp="1"/>
          </p:cNvSpPr>
          <p:nvPr>
            <p:ph type="body" idx="1"/>
          </p:nvPr>
        </p:nvSpPr>
        <p:spPr>
          <a:xfrm>
            <a:off x="431961"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368" name="Slide Number Placeholder 5"/>
          <p:cNvSpPr txBox="1"/>
          <p:nvPr userDrawn="1"/>
        </p:nvSpPr>
        <p:spPr>
          <a:xfrm>
            <a:off x="3984157" y="2929338"/>
            <a:ext cx="1020978" cy="242816"/>
          </a:xfrm>
          <a:prstGeom prst="rect">
            <a:avLst/>
          </a:prstGeom>
        </p:spPr>
        <p:txBody>
          <a:bodyPr vert="horz" wrap="square" lIns="57589" tIns="28794" rIns="57589" bIns="28794"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17" rtl="0" eaLnBrk="1" fontAlgn="auto" latinLnBrk="0" hangingPunct="1">
              <a:lnSpc>
                <a:spcPct val="100000"/>
              </a:lnSpc>
              <a:spcBef>
                <a:spcPts val="0"/>
              </a:spcBef>
              <a:spcAft>
                <a:spcPts val="0"/>
              </a:spcAft>
              <a:buClrTx/>
              <a:buSzTx/>
              <a:buFontTx/>
              <a:buNone/>
            </a:pPr>
            <a:r>
              <a:rPr kumimoji="0" lang="en-US" sz="6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50369" name="Slide Number Placeholder 5"/>
          <p:cNvSpPr txBox="1"/>
          <p:nvPr userDrawn="1"/>
        </p:nvSpPr>
        <p:spPr>
          <a:xfrm>
            <a:off x="384987" y="2973193"/>
            <a:ext cx="65863" cy="155104"/>
          </a:xfrm>
          <a:prstGeom prst="rect">
            <a:avLst/>
          </a:prstGeom>
        </p:spPr>
        <p:txBody>
          <a:bodyPr vert="horz" wrap="none" lIns="57589" tIns="28794" rIns="57589" bIns="28794"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17" rtl="0" eaLnBrk="1" fontAlgn="auto" latinLnBrk="0" hangingPunct="1">
              <a:lnSpc>
                <a:spcPct val="100000"/>
              </a:lnSpc>
              <a:spcBef>
                <a:spcPts val="0"/>
              </a:spcBef>
              <a:spcAft>
                <a:spcPts val="0"/>
              </a:spcAft>
              <a:buClrTx/>
              <a:buSzTx/>
              <a:buFontTx/>
              <a:buNone/>
            </a:pPr>
            <a:fld id="{1A290D8D-6BA0-418D-AFED-C65293F70DA0}" type="slidenum">
              <a:rPr kumimoji="0" lang="en-US" sz="6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17" rtl="0" eaLnBrk="1" fontAlgn="auto" latinLnBrk="0" hangingPunct="1">
                <a:lnSpc>
                  <a:spcPct val="100000"/>
                </a:lnSpc>
                <a:spcBef>
                  <a:spcPts val="0"/>
                </a:spcBef>
                <a:spcAft>
                  <a:spcPts val="0"/>
                </a:spcAft>
                <a:buClrTx/>
                <a:buSzTx/>
                <a:buFontTx/>
                <a:buNone/>
              </a:pPr>
              <a:t>‹#›</a:t>
            </a:fld>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5037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371"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372"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373"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374" name="Rectangle 9"/>
          <p:cNvSpPr/>
          <p:nvPr/>
        </p:nvSpPr>
        <p:spPr>
          <a:xfrm rot="13500000">
            <a:off x="591680"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375" name="Freeform 6"/>
          <p:cNvSpPr/>
          <p:nvPr/>
        </p:nvSpPr>
        <p:spPr bwMode="auto">
          <a:xfrm>
            <a:off x="5117728"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0376" name="Freeform 7"/>
          <p:cNvSpPr>
            <a:spLocks noEditPoints="1"/>
          </p:cNvSpPr>
          <p:nvPr/>
        </p:nvSpPr>
        <p:spPr bwMode="auto">
          <a:xfrm>
            <a:off x="5305348"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0377" name="Freeform 8"/>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0378"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379"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380"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381" name="Rectangle 17">
            <a:hlinkClick r:id="rId60"/>
          </p:cNvPr>
          <p:cNvSpPr/>
          <p:nvPr userDrawn="1"/>
        </p:nvSpPr>
        <p:spPr>
          <a:xfrm>
            <a:off x="5035235"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382" name="Rectangle 24">
            <a:hlinkClick r:id="rId61"/>
          </p:cNvPr>
          <p:cNvSpPr/>
          <p:nvPr userDrawn="1"/>
        </p:nvSpPr>
        <p:spPr>
          <a:xfrm>
            <a:off x="5240258"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383" name="Rectangle 25">
            <a:hlinkClick r:id="rId62"/>
          </p:cNvPr>
          <p:cNvSpPr/>
          <p:nvPr userDrawn="1"/>
        </p:nvSpPr>
        <p:spPr>
          <a:xfrm>
            <a:off x="5449973"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384" name="Action Button: Forward or Next 26">
            <a:hlinkClick r:id="" action="ppaction://hlinkshowjump?jump=nextslide" highlightClick="1"/>
          </p:cNvPr>
          <p:cNvSpPr/>
          <p:nvPr userDrawn="1"/>
        </p:nvSpPr>
        <p:spPr>
          <a:xfrm>
            <a:off x="532427" y="2957136"/>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385" name="Action Button: Back or Previous 27">
            <a:hlinkClick r:id="" action="ppaction://hlinkshowjump?jump=previousslide" highlightClick="1"/>
          </p:cNvPr>
          <p:cNvSpPr/>
          <p:nvPr userDrawn="1"/>
        </p:nvSpPr>
        <p:spPr>
          <a:xfrm>
            <a:off x="118080" y="2953463"/>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 id="2147483924" r:id="rId18"/>
    <p:sldLayoutId id="2147483925" r:id="rId19"/>
    <p:sldLayoutId id="2147483926" r:id="rId20"/>
    <p:sldLayoutId id="2147483927" r:id="rId21"/>
    <p:sldLayoutId id="2147483928" r:id="rId22"/>
    <p:sldLayoutId id="2147483929" r:id="rId23"/>
    <p:sldLayoutId id="2147483930" r:id="rId24"/>
    <p:sldLayoutId id="2147483931" r:id="rId25"/>
    <p:sldLayoutId id="2147483932" r:id="rId26"/>
    <p:sldLayoutId id="2147483933" r:id="rId27"/>
    <p:sldLayoutId id="2147483934" r:id="rId28"/>
    <p:sldLayoutId id="2147483935" r:id="rId29"/>
    <p:sldLayoutId id="2147483936" r:id="rId30"/>
    <p:sldLayoutId id="2147483937" r:id="rId31"/>
    <p:sldLayoutId id="2147483938" r:id="rId32"/>
    <p:sldLayoutId id="2147483939" r:id="rId33"/>
    <p:sldLayoutId id="2147483940" r:id="rId34"/>
    <p:sldLayoutId id="2147483941" r:id="rId35"/>
    <p:sldLayoutId id="2147483942" r:id="rId36"/>
    <p:sldLayoutId id="2147483943" r:id="rId37"/>
    <p:sldLayoutId id="2147483944" r:id="rId38"/>
    <p:sldLayoutId id="2147483945" r:id="rId39"/>
    <p:sldLayoutId id="2147483946" r:id="rId40"/>
    <p:sldLayoutId id="2147483947" r:id="rId41"/>
    <p:sldLayoutId id="2147483948" r:id="rId42"/>
    <p:sldLayoutId id="2147483949" r:id="rId43"/>
    <p:sldLayoutId id="2147483950" r:id="rId44"/>
    <p:sldLayoutId id="2147483951" r:id="rId45"/>
    <p:sldLayoutId id="2147483952" r:id="rId46"/>
    <p:sldLayoutId id="2147483953" r:id="rId47"/>
    <p:sldLayoutId id="2147483954" r:id="rId48"/>
    <p:sldLayoutId id="2147483955" r:id="rId49"/>
    <p:sldLayoutId id="2147483956" r:id="rId50"/>
    <p:sldLayoutId id="2147483957" r:id="rId51"/>
    <p:sldLayoutId id="2147483958" r:id="rId52"/>
    <p:sldLayoutId id="2147483959" r:id="rId53"/>
    <p:sldLayoutId id="2147483960" r:id="rId54"/>
    <p:sldLayoutId id="2147483961" r:id="rId55"/>
    <p:sldLayoutId id="2147483962" r:id="rId56"/>
    <p:sldLayoutId id="2147483963" r:id="rId57"/>
    <p:sldLayoutId id="2147483964" r:id="rId58"/>
  </p:sldLayoutIdLst>
  <p:txStyles>
    <p:titleStyle>
      <a:lvl1pPr algn="ctr" defTabSz="575875" rtl="0" eaLnBrk="1" latinLnBrk="0" hangingPunct="1">
        <a:lnSpc>
          <a:spcPct val="86000"/>
        </a:lnSpc>
        <a:spcBef>
          <a:spcPct val="0"/>
        </a:spcBef>
        <a:buNone/>
        <a:defRPr sz="1300" kern="800" spc="-25">
          <a:solidFill>
            <a:schemeClr val="tx1"/>
          </a:solidFill>
          <a:latin typeface="+mj-lt"/>
          <a:ea typeface="+mj-ea"/>
          <a:cs typeface="+mj-cs"/>
        </a:defRPr>
      </a:lvl1pPr>
    </p:titleStyle>
    <p:bodyStyle>
      <a:lvl1pPr marL="107976" indent="-107976" algn="l" defTabSz="575875" rtl="0" eaLnBrk="1" latinLnBrk="0" hangingPunct="1">
        <a:spcBef>
          <a:spcPct val="20000"/>
        </a:spcBef>
        <a:buClr>
          <a:schemeClr val="accent1"/>
        </a:buClr>
        <a:buFont typeface="Arial" panose="020B0604020202020204" pitchFamily="34" charset="0"/>
        <a:buChar char="•"/>
        <a:defRPr sz="1000" kern="800" spc="-6">
          <a:solidFill>
            <a:schemeClr val="tx1"/>
          </a:solidFill>
          <a:latin typeface="+mn-lt"/>
          <a:ea typeface="+mn-ea"/>
          <a:cs typeface="+mn-cs"/>
        </a:defRPr>
      </a:lvl1pPr>
      <a:lvl2pPr marL="216953" indent="-108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2pPr>
      <a:lvl3pPr marL="324930"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3pPr>
      <a:lvl4pPr marL="432906"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4pPr>
      <a:lvl5pPr marL="540883"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5pPr>
      <a:lvl6pPr marL="1583655"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6pPr>
      <a:lvl7pPr marL="1871593"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7pPr>
      <a:lvl8pPr marL="2159531"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8pPr>
      <a:lvl9pPr marL="2447468"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575875" rtl="0" eaLnBrk="1" latinLnBrk="0" hangingPunct="1">
        <a:defRPr sz="1100" kern="1200">
          <a:solidFill>
            <a:schemeClr val="tx1"/>
          </a:solidFill>
          <a:latin typeface="+mn-lt"/>
          <a:ea typeface="+mn-ea"/>
          <a:cs typeface="+mn-cs"/>
        </a:defRPr>
      </a:lvl1pPr>
      <a:lvl2pPr marL="287938" algn="l" defTabSz="575875" rtl="0" eaLnBrk="1" latinLnBrk="0" hangingPunct="1">
        <a:defRPr sz="1100" kern="1200">
          <a:solidFill>
            <a:schemeClr val="tx1"/>
          </a:solidFill>
          <a:latin typeface="+mn-lt"/>
          <a:ea typeface="+mn-ea"/>
          <a:cs typeface="+mn-cs"/>
        </a:defRPr>
      </a:lvl2pPr>
      <a:lvl3pPr marL="575875" algn="l" defTabSz="575875" rtl="0" eaLnBrk="1" latinLnBrk="0" hangingPunct="1">
        <a:defRPr sz="1100" kern="1200">
          <a:solidFill>
            <a:schemeClr val="tx1"/>
          </a:solidFill>
          <a:latin typeface="+mn-lt"/>
          <a:ea typeface="+mn-ea"/>
          <a:cs typeface="+mn-cs"/>
        </a:defRPr>
      </a:lvl3pPr>
      <a:lvl4pPr marL="863813" algn="l" defTabSz="575875" rtl="0" eaLnBrk="1" latinLnBrk="0" hangingPunct="1">
        <a:defRPr sz="1100" kern="1200">
          <a:solidFill>
            <a:schemeClr val="tx1"/>
          </a:solidFill>
          <a:latin typeface="+mn-lt"/>
          <a:ea typeface="+mn-ea"/>
          <a:cs typeface="+mn-cs"/>
        </a:defRPr>
      </a:lvl4pPr>
      <a:lvl5pPr marL="1151749" algn="l" defTabSz="575875" rtl="0" eaLnBrk="1" latinLnBrk="0" hangingPunct="1">
        <a:defRPr sz="1100" kern="1200">
          <a:solidFill>
            <a:schemeClr val="tx1"/>
          </a:solidFill>
          <a:latin typeface="+mn-lt"/>
          <a:ea typeface="+mn-ea"/>
          <a:cs typeface="+mn-cs"/>
        </a:defRPr>
      </a:lvl5pPr>
      <a:lvl6pPr marL="1439687" algn="l" defTabSz="575875" rtl="0" eaLnBrk="1" latinLnBrk="0" hangingPunct="1">
        <a:defRPr sz="1100" kern="1200">
          <a:solidFill>
            <a:schemeClr val="tx1"/>
          </a:solidFill>
          <a:latin typeface="+mn-lt"/>
          <a:ea typeface="+mn-ea"/>
          <a:cs typeface="+mn-cs"/>
        </a:defRPr>
      </a:lvl6pPr>
      <a:lvl7pPr marL="1727625" algn="l" defTabSz="575875" rtl="0" eaLnBrk="1" latinLnBrk="0" hangingPunct="1">
        <a:defRPr sz="1100" kern="1200">
          <a:solidFill>
            <a:schemeClr val="tx1"/>
          </a:solidFill>
          <a:latin typeface="+mn-lt"/>
          <a:ea typeface="+mn-ea"/>
          <a:cs typeface="+mn-cs"/>
        </a:defRPr>
      </a:lvl7pPr>
      <a:lvl8pPr marL="2015562" algn="l" defTabSz="575875" rtl="0" eaLnBrk="1" latinLnBrk="0" hangingPunct="1">
        <a:defRPr sz="1100" kern="1200">
          <a:solidFill>
            <a:schemeClr val="tx1"/>
          </a:solidFill>
          <a:latin typeface="+mn-lt"/>
          <a:ea typeface="+mn-ea"/>
          <a:cs typeface="+mn-cs"/>
        </a:defRPr>
      </a:lvl8pPr>
      <a:lvl9pPr marL="2303499" algn="l" defTabSz="575875"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0904" name="Title Placeholder 1"/>
          <p:cNvSpPr>
            <a:spLocks noGrp="1"/>
          </p:cNvSpPr>
          <p:nvPr>
            <p:ph type="title"/>
          </p:nvPr>
        </p:nvSpPr>
        <p:spPr>
          <a:xfrm>
            <a:off x="431961"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50905" name="Text Placeholder 2"/>
          <p:cNvSpPr>
            <a:spLocks noGrp="1"/>
          </p:cNvSpPr>
          <p:nvPr>
            <p:ph type="body" idx="1"/>
          </p:nvPr>
        </p:nvSpPr>
        <p:spPr>
          <a:xfrm>
            <a:off x="431961"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0906" name="Slide Number Placeholder 5"/>
          <p:cNvSpPr txBox="1"/>
          <p:nvPr userDrawn="1"/>
        </p:nvSpPr>
        <p:spPr>
          <a:xfrm>
            <a:off x="3984157" y="2929338"/>
            <a:ext cx="1020978" cy="242816"/>
          </a:xfrm>
          <a:prstGeom prst="rect">
            <a:avLst/>
          </a:prstGeom>
        </p:spPr>
        <p:txBody>
          <a:bodyPr vert="horz" wrap="square" lIns="57589" tIns="28794" rIns="57589" bIns="28794"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17" rtl="0" eaLnBrk="1" fontAlgn="auto" latinLnBrk="0" hangingPunct="1">
              <a:lnSpc>
                <a:spcPct val="100000"/>
              </a:lnSpc>
              <a:spcBef>
                <a:spcPts val="0"/>
              </a:spcBef>
              <a:spcAft>
                <a:spcPts val="0"/>
              </a:spcAft>
              <a:buClrTx/>
              <a:buSzTx/>
              <a:buFontTx/>
              <a:buNone/>
            </a:pPr>
            <a:r>
              <a:rPr kumimoji="0" lang="en-US" sz="6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50907" name="Slide Number Placeholder 5"/>
          <p:cNvSpPr txBox="1"/>
          <p:nvPr userDrawn="1"/>
        </p:nvSpPr>
        <p:spPr>
          <a:xfrm>
            <a:off x="384987" y="2973193"/>
            <a:ext cx="65863" cy="155104"/>
          </a:xfrm>
          <a:prstGeom prst="rect">
            <a:avLst/>
          </a:prstGeom>
        </p:spPr>
        <p:txBody>
          <a:bodyPr vert="horz" wrap="none" lIns="57589" tIns="28794" rIns="57589" bIns="28794"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17" rtl="0" eaLnBrk="1" fontAlgn="auto" latinLnBrk="0" hangingPunct="1">
              <a:lnSpc>
                <a:spcPct val="100000"/>
              </a:lnSpc>
              <a:spcBef>
                <a:spcPts val="0"/>
              </a:spcBef>
              <a:spcAft>
                <a:spcPts val="0"/>
              </a:spcAft>
              <a:buClrTx/>
              <a:buSzTx/>
              <a:buFontTx/>
              <a:buNone/>
            </a:pPr>
            <a:fld id="{1A290D8D-6BA0-418D-AFED-C65293F70DA0}" type="slidenum">
              <a:rPr kumimoji="0" lang="en-US" sz="6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17" rtl="0" eaLnBrk="1" fontAlgn="auto" latinLnBrk="0" hangingPunct="1">
                <a:lnSpc>
                  <a:spcPct val="100000"/>
                </a:lnSpc>
                <a:spcBef>
                  <a:spcPts val="0"/>
                </a:spcBef>
                <a:spcAft>
                  <a:spcPts val="0"/>
                </a:spcAft>
                <a:buClrTx/>
                <a:buSzTx/>
                <a:buFontTx/>
                <a:buNone/>
              </a:pPr>
              <a:t>‹#›</a:t>
            </a:fld>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50908"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909"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910"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911"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912" name="Rectangle 9"/>
          <p:cNvSpPr/>
          <p:nvPr/>
        </p:nvSpPr>
        <p:spPr>
          <a:xfrm rot="13500000">
            <a:off x="591680"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913" name="Freeform 6"/>
          <p:cNvSpPr/>
          <p:nvPr/>
        </p:nvSpPr>
        <p:spPr bwMode="auto">
          <a:xfrm>
            <a:off x="5117728"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0914" name="Freeform 7"/>
          <p:cNvSpPr>
            <a:spLocks noEditPoints="1"/>
          </p:cNvSpPr>
          <p:nvPr/>
        </p:nvSpPr>
        <p:spPr bwMode="auto">
          <a:xfrm>
            <a:off x="5305348"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0915" name="Freeform 8"/>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0916"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917"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918"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919" name="Rectangle 17">
            <a:hlinkClick r:id="rId60"/>
          </p:cNvPr>
          <p:cNvSpPr/>
          <p:nvPr userDrawn="1"/>
        </p:nvSpPr>
        <p:spPr>
          <a:xfrm>
            <a:off x="5035235"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920" name="Rectangle 24">
            <a:hlinkClick r:id="rId61"/>
          </p:cNvPr>
          <p:cNvSpPr/>
          <p:nvPr userDrawn="1"/>
        </p:nvSpPr>
        <p:spPr>
          <a:xfrm>
            <a:off x="5240258"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921" name="Rectangle 25">
            <a:hlinkClick r:id="rId62"/>
          </p:cNvPr>
          <p:cNvSpPr/>
          <p:nvPr userDrawn="1"/>
        </p:nvSpPr>
        <p:spPr>
          <a:xfrm>
            <a:off x="5449973"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922" name="Action Button: Forward or Next 26">
            <a:hlinkClick r:id="" action="ppaction://hlinkshowjump?jump=nextslide" highlightClick="1"/>
          </p:cNvPr>
          <p:cNvSpPr/>
          <p:nvPr userDrawn="1"/>
        </p:nvSpPr>
        <p:spPr>
          <a:xfrm>
            <a:off x="532427" y="2957136"/>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0923" name="Action Button: Back or Previous 27">
            <a:hlinkClick r:id="" action="ppaction://hlinkshowjump?jump=previousslide" highlightClick="1"/>
          </p:cNvPr>
          <p:cNvSpPr/>
          <p:nvPr userDrawn="1"/>
        </p:nvSpPr>
        <p:spPr>
          <a:xfrm>
            <a:off x="118080" y="2953463"/>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 id="2147483981" r:id="rId17"/>
    <p:sldLayoutId id="2147483982" r:id="rId18"/>
    <p:sldLayoutId id="2147483983" r:id="rId19"/>
    <p:sldLayoutId id="2147483984" r:id="rId20"/>
    <p:sldLayoutId id="2147483985" r:id="rId21"/>
    <p:sldLayoutId id="2147483986" r:id="rId22"/>
    <p:sldLayoutId id="2147483987" r:id="rId23"/>
    <p:sldLayoutId id="2147483988" r:id="rId24"/>
    <p:sldLayoutId id="2147483989" r:id="rId25"/>
    <p:sldLayoutId id="2147483990" r:id="rId26"/>
    <p:sldLayoutId id="2147483991" r:id="rId27"/>
    <p:sldLayoutId id="2147483992" r:id="rId28"/>
    <p:sldLayoutId id="2147483993" r:id="rId29"/>
    <p:sldLayoutId id="2147483994" r:id="rId30"/>
    <p:sldLayoutId id="2147483995" r:id="rId31"/>
    <p:sldLayoutId id="2147483996" r:id="rId32"/>
    <p:sldLayoutId id="2147483997" r:id="rId33"/>
    <p:sldLayoutId id="2147483998" r:id="rId34"/>
    <p:sldLayoutId id="2147483999" r:id="rId35"/>
    <p:sldLayoutId id="2147484000" r:id="rId36"/>
    <p:sldLayoutId id="2147484001" r:id="rId37"/>
    <p:sldLayoutId id="2147484002" r:id="rId38"/>
    <p:sldLayoutId id="2147484003" r:id="rId39"/>
    <p:sldLayoutId id="2147484004" r:id="rId40"/>
    <p:sldLayoutId id="2147484005" r:id="rId41"/>
    <p:sldLayoutId id="2147484006" r:id="rId42"/>
    <p:sldLayoutId id="2147484007" r:id="rId43"/>
    <p:sldLayoutId id="2147484008" r:id="rId44"/>
    <p:sldLayoutId id="2147484009" r:id="rId45"/>
    <p:sldLayoutId id="2147484010" r:id="rId46"/>
    <p:sldLayoutId id="2147484011" r:id="rId47"/>
    <p:sldLayoutId id="2147484012" r:id="rId48"/>
    <p:sldLayoutId id="2147484013" r:id="rId49"/>
    <p:sldLayoutId id="2147484014" r:id="rId50"/>
    <p:sldLayoutId id="2147484015" r:id="rId51"/>
    <p:sldLayoutId id="2147484016" r:id="rId52"/>
    <p:sldLayoutId id="2147484017" r:id="rId53"/>
    <p:sldLayoutId id="2147484018" r:id="rId54"/>
    <p:sldLayoutId id="2147484019" r:id="rId55"/>
    <p:sldLayoutId id="2147484020" r:id="rId56"/>
    <p:sldLayoutId id="2147484021" r:id="rId57"/>
    <p:sldLayoutId id="2147484022" r:id="rId58"/>
  </p:sldLayoutIdLst>
  <p:txStyles>
    <p:titleStyle>
      <a:lvl1pPr algn="ctr" defTabSz="575875" rtl="0" eaLnBrk="1" latinLnBrk="0" hangingPunct="1">
        <a:lnSpc>
          <a:spcPct val="86000"/>
        </a:lnSpc>
        <a:spcBef>
          <a:spcPct val="0"/>
        </a:spcBef>
        <a:buNone/>
        <a:defRPr sz="1300" kern="800" spc="-25">
          <a:solidFill>
            <a:schemeClr val="tx1"/>
          </a:solidFill>
          <a:latin typeface="+mj-lt"/>
          <a:ea typeface="+mj-ea"/>
          <a:cs typeface="+mj-cs"/>
        </a:defRPr>
      </a:lvl1pPr>
    </p:titleStyle>
    <p:bodyStyle>
      <a:lvl1pPr marL="107976" indent="-107976" algn="l" defTabSz="575875" rtl="0" eaLnBrk="1" latinLnBrk="0" hangingPunct="1">
        <a:spcBef>
          <a:spcPct val="20000"/>
        </a:spcBef>
        <a:buClr>
          <a:schemeClr val="accent1"/>
        </a:buClr>
        <a:buFont typeface="Arial" panose="020B0604020202020204" pitchFamily="34" charset="0"/>
        <a:buChar char="•"/>
        <a:defRPr sz="1000" kern="800" spc="-6">
          <a:solidFill>
            <a:schemeClr val="tx1"/>
          </a:solidFill>
          <a:latin typeface="+mn-lt"/>
          <a:ea typeface="+mn-ea"/>
          <a:cs typeface="+mn-cs"/>
        </a:defRPr>
      </a:lvl1pPr>
      <a:lvl2pPr marL="216953" indent="-108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2pPr>
      <a:lvl3pPr marL="324930"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3pPr>
      <a:lvl4pPr marL="432906"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4pPr>
      <a:lvl5pPr marL="540883"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5pPr>
      <a:lvl6pPr marL="1583655"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6pPr>
      <a:lvl7pPr marL="1871593"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7pPr>
      <a:lvl8pPr marL="2159531"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8pPr>
      <a:lvl9pPr marL="2447468"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575875" rtl="0" eaLnBrk="1" latinLnBrk="0" hangingPunct="1">
        <a:defRPr sz="1100" kern="1200">
          <a:solidFill>
            <a:schemeClr val="tx1"/>
          </a:solidFill>
          <a:latin typeface="+mn-lt"/>
          <a:ea typeface="+mn-ea"/>
          <a:cs typeface="+mn-cs"/>
        </a:defRPr>
      </a:lvl1pPr>
      <a:lvl2pPr marL="287938" algn="l" defTabSz="575875" rtl="0" eaLnBrk="1" latinLnBrk="0" hangingPunct="1">
        <a:defRPr sz="1100" kern="1200">
          <a:solidFill>
            <a:schemeClr val="tx1"/>
          </a:solidFill>
          <a:latin typeface="+mn-lt"/>
          <a:ea typeface="+mn-ea"/>
          <a:cs typeface="+mn-cs"/>
        </a:defRPr>
      </a:lvl2pPr>
      <a:lvl3pPr marL="575875" algn="l" defTabSz="575875" rtl="0" eaLnBrk="1" latinLnBrk="0" hangingPunct="1">
        <a:defRPr sz="1100" kern="1200">
          <a:solidFill>
            <a:schemeClr val="tx1"/>
          </a:solidFill>
          <a:latin typeface="+mn-lt"/>
          <a:ea typeface="+mn-ea"/>
          <a:cs typeface="+mn-cs"/>
        </a:defRPr>
      </a:lvl3pPr>
      <a:lvl4pPr marL="863813" algn="l" defTabSz="575875" rtl="0" eaLnBrk="1" latinLnBrk="0" hangingPunct="1">
        <a:defRPr sz="1100" kern="1200">
          <a:solidFill>
            <a:schemeClr val="tx1"/>
          </a:solidFill>
          <a:latin typeface="+mn-lt"/>
          <a:ea typeface="+mn-ea"/>
          <a:cs typeface="+mn-cs"/>
        </a:defRPr>
      </a:lvl4pPr>
      <a:lvl5pPr marL="1151749" algn="l" defTabSz="575875" rtl="0" eaLnBrk="1" latinLnBrk="0" hangingPunct="1">
        <a:defRPr sz="1100" kern="1200">
          <a:solidFill>
            <a:schemeClr val="tx1"/>
          </a:solidFill>
          <a:latin typeface="+mn-lt"/>
          <a:ea typeface="+mn-ea"/>
          <a:cs typeface="+mn-cs"/>
        </a:defRPr>
      </a:lvl5pPr>
      <a:lvl6pPr marL="1439687" algn="l" defTabSz="575875" rtl="0" eaLnBrk="1" latinLnBrk="0" hangingPunct="1">
        <a:defRPr sz="1100" kern="1200">
          <a:solidFill>
            <a:schemeClr val="tx1"/>
          </a:solidFill>
          <a:latin typeface="+mn-lt"/>
          <a:ea typeface="+mn-ea"/>
          <a:cs typeface="+mn-cs"/>
        </a:defRPr>
      </a:lvl6pPr>
      <a:lvl7pPr marL="1727625" algn="l" defTabSz="575875" rtl="0" eaLnBrk="1" latinLnBrk="0" hangingPunct="1">
        <a:defRPr sz="1100" kern="1200">
          <a:solidFill>
            <a:schemeClr val="tx1"/>
          </a:solidFill>
          <a:latin typeface="+mn-lt"/>
          <a:ea typeface="+mn-ea"/>
          <a:cs typeface="+mn-cs"/>
        </a:defRPr>
      </a:lvl7pPr>
      <a:lvl8pPr marL="2015562" algn="l" defTabSz="575875" rtl="0" eaLnBrk="1" latinLnBrk="0" hangingPunct="1">
        <a:defRPr sz="1100" kern="1200">
          <a:solidFill>
            <a:schemeClr val="tx1"/>
          </a:solidFill>
          <a:latin typeface="+mn-lt"/>
          <a:ea typeface="+mn-ea"/>
          <a:cs typeface="+mn-cs"/>
        </a:defRPr>
      </a:lvl8pPr>
      <a:lvl9pPr marL="2303499" algn="l" defTabSz="575875" rtl="0" eaLnBrk="1" latinLnBrk="0" hangingPunct="1">
        <a:defRPr sz="1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4085" name="Title Placeholder 1"/>
          <p:cNvSpPr>
            <a:spLocks noGrp="1"/>
          </p:cNvSpPr>
          <p:nvPr>
            <p:ph type="title"/>
          </p:nvPr>
        </p:nvSpPr>
        <p:spPr>
          <a:xfrm>
            <a:off x="431961"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54086" name="Text Placeholder 2"/>
          <p:cNvSpPr>
            <a:spLocks noGrp="1"/>
          </p:cNvSpPr>
          <p:nvPr>
            <p:ph type="body" idx="1"/>
          </p:nvPr>
        </p:nvSpPr>
        <p:spPr>
          <a:xfrm>
            <a:off x="431961"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4087" name="Slide Number Placeholder 5"/>
          <p:cNvSpPr txBox="1"/>
          <p:nvPr userDrawn="1"/>
        </p:nvSpPr>
        <p:spPr>
          <a:xfrm>
            <a:off x="3984157" y="2929338"/>
            <a:ext cx="1020978" cy="242816"/>
          </a:xfrm>
          <a:prstGeom prst="rect">
            <a:avLst/>
          </a:prstGeom>
        </p:spPr>
        <p:txBody>
          <a:bodyPr vert="horz" wrap="square" lIns="57589" tIns="28794" rIns="57589" bIns="28794"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17" rtl="0" eaLnBrk="1" fontAlgn="auto" latinLnBrk="0" hangingPunct="1">
              <a:lnSpc>
                <a:spcPct val="100000"/>
              </a:lnSpc>
              <a:spcBef>
                <a:spcPts val="0"/>
              </a:spcBef>
              <a:spcAft>
                <a:spcPts val="0"/>
              </a:spcAft>
              <a:buClrTx/>
              <a:buSzTx/>
              <a:buFontTx/>
              <a:buNone/>
            </a:pPr>
            <a:r>
              <a:rPr kumimoji="0" lang="en-US" sz="6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54088" name="Slide Number Placeholder 5"/>
          <p:cNvSpPr txBox="1"/>
          <p:nvPr userDrawn="1"/>
        </p:nvSpPr>
        <p:spPr>
          <a:xfrm>
            <a:off x="384987" y="2973193"/>
            <a:ext cx="65863" cy="155104"/>
          </a:xfrm>
          <a:prstGeom prst="rect">
            <a:avLst/>
          </a:prstGeom>
        </p:spPr>
        <p:txBody>
          <a:bodyPr vert="horz" wrap="none" lIns="57589" tIns="28794" rIns="57589" bIns="28794"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17" rtl="0" eaLnBrk="1" fontAlgn="auto" latinLnBrk="0" hangingPunct="1">
              <a:lnSpc>
                <a:spcPct val="100000"/>
              </a:lnSpc>
              <a:spcBef>
                <a:spcPts val="0"/>
              </a:spcBef>
              <a:spcAft>
                <a:spcPts val="0"/>
              </a:spcAft>
              <a:buClrTx/>
              <a:buSzTx/>
              <a:buFontTx/>
              <a:buNone/>
            </a:pPr>
            <a:fld id="{1A290D8D-6BA0-418D-AFED-C65293F70DA0}" type="slidenum">
              <a:rPr kumimoji="0" lang="en-US" sz="6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17" rtl="0" eaLnBrk="1" fontAlgn="auto" latinLnBrk="0" hangingPunct="1">
                <a:lnSpc>
                  <a:spcPct val="100000"/>
                </a:lnSpc>
                <a:spcBef>
                  <a:spcPts val="0"/>
                </a:spcBef>
                <a:spcAft>
                  <a:spcPts val="0"/>
                </a:spcAft>
                <a:buClrTx/>
                <a:buSzTx/>
                <a:buFontTx/>
                <a:buNone/>
              </a:pPr>
              <a:t>‹#›</a:t>
            </a:fld>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54089"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4090"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4091"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4092"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4093" name="Rectangle 9"/>
          <p:cNvSpPr/>
          <p:nvPr/>
        </p:nvSpPr>
        <p:spPr>
          <a:xfrm rot="13500000">
            <a:off x="591680"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4094" name="Freeform 6"/>
          <p:cNvSpPr/>
          <p:nvPr/>
        </p:nvSpPr>
        <p:spPr bwMode="auto">
          <a:xfrm>
            <a:off x="5117728"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4095" name="Freeform 7"/>
          <p:cNvSpPr>
            <a:spLocks noEditPoints="1"/>
          </p:cNvSpPr>
          <p:nvPr/>
        </p:nvSpPr>
        <p:spPr bwMode="auto">
          <a:xfrm>
            <a:off x="5305348"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4096" name="Freeform 8"/>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4097"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4098"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4099"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4100" name="Rectangle 17">
            <a:hlinkClick r:id="rId60"/>
          </p:cNvPr>
          <p:cNvSpPr/>
          <p:nvPr userDrawn="1"/>
        </p:nvSpPr>
        <p:spPr>
          <a:xfrm>
            <a:off x="5035235"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4101" name="Rectangle 24">
            <a:hlinkClick r:id="rId61"/>
          </p:cNvPr>
          <p:cNvSpPr/>
          <p:nvPr userDrawn="1"/>
        </p:nvSpPr>
        <p:spPr>
          <a:xfrm>
            <a:off x="5240258"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4102" name="Rectangle 25">
            <a:hlinkClick r:id="rId62"/>
          </p:cNvPr>
          <p:cNvSpPr/>
          <p:nvPr userDrawn="1"/>
        </p:nvSpPr>
        <p:spPr>
          <a:xfrm>
            <a:off x="5449973"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4103" name="Action Button: Forward or Next 26">
            <a:hlinkClick r:id="" action="ppaction://hlinkshowjump?jump=nextslide" highlightClick="1"/>
          </p:cNvPr>
          <p:cNvSpPr/>
          <p:nvPr userDrawn="1"/>
        </p:nvSpPr>
        <p:spPr>
          <a:xfrm>
            <a:off x="532427" y="2957136"/>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4104" name="Action Button: Back or Previous 27">
            <a:hlinkClick r:id="" action="ppaction://hlinkshowjump?jump=previousslide" highlightClick="1"/>
          </p:cNvPr>
          <p:cNvSpPr/>
          <p:nvPr userDrawn="1"/>
        </p:nvSpPr>
        <p:spPr>
          <a:xfrm>
            <a:off x="118080" y="2953463"/>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Tree>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 id="2147484209" r:id="rId13"/>
    <p:sldLayoutId id="2147484210" r:id="rId14"/>
    <p:sldLayoutId id="2147484211" r:id="rId15"/>
    <p:sldLayoutId id="2147484212" r:id="rId16"/>
    <p:sldLayoutId id="2147484213" r:id="rId17"/>
    <p:sldLayoutId id="2147484214" r:id="rId18"/>
    <p:sldLayoutId id="2147484215" r:id="rId19"/>
    <p:sldLayoutId id="2147484216" r:id="rId20"/>
    <p:sldLayoutId id="2147484217" r:id="rId21"/>
    <p:sldLayoutId id="2147484218" r:id="rId22"/>
    <p:sldLayoutId id="2147484219" r:id="rId23"/>
    <p:sldLayoutId id="2147484220" r:id="rId24"/>
    <p:sldLayoutId id="2147484221" r:id="rId25"/>
    <p:sldLayoutId id="2147484222" r:id="rId26"/>
    <p:sldLayoutId id="2147484223" r:id="rId27"/>
    <p:sldLayoutId id="2147484224" r:id="rId28"/>
    <p:sldLayoutId id="2147484225" r:id="rId29"/>
    <p:sldLayoutId id="2147484226" r:id="rId30"/>
    <p:sldLayoutId id="2147484227" r:id="rId31"/>
    <p:sldLayoutId id="2147484228" r:id="rId32"/>
    <p:sldLayoutId id="2147484229" r:id="rId33"/>
    <p:sldLayoutId id="2147484230" r:id="rId34"/>
    <p:sldLayoutId id="2147484231" r:id="rId35"/>
    <p:sldLayoutId id="2147484232" r:id="rId36"/>
    <p:sldLayoutId id="2147484233" r:id="rId37"/>
    <p:sldLayoutId id="2147484234" r:id="rId38"/>
    <p:sldLayoutId id="2147484235" r:id="rId39"/>
    <p:sldLayoutId id="2147484236" r:id="rId40"/>
    <p:sldLayoutId id="2147484237" r:id="rId41"/>
    <p:sldLayoutId id="2147484238" r:id="rId42"/>
    <p:sldLayoutId id="2147484239" r:id="rId43"/>
    <p:sldLayoutId id="2147484240" r:id="rId44"/>
    <p:sldLayoutId id="2147484241" r:id="rId45"/>
    <p:sldLayoutId id="2147484242" r:id="rId46"/>
    <p:sldLayoutId id="2147484243" r:id="rId47"/>
    <p:sldLayoutId id="2147484244" r:id="rId48"/>
    <p:sldLayoutId id="2147484245" r:id="rId49"/>
    <p:sldLayoutId id="2147484246" r:id="rId50"/>
    <p:sldLayoutId id="2147484247" r:id="rId51"/>
    <p:sldLayoutId id="2147484248" r:id="rId52"/>
    <p:sldLayoutId id="2147484249" r:id="rId53"/>
    <p:sldLayoutId id="2147484250" r:id="rId54"/>
    <p:sldLayoutId id="2147484251" r:id="rId55"/>
    <p:sldLayoutId id="2147484252" r:id="rId56"/>
    <p:sldLayoutId id="2147484253" r:id="rId57"/>
    <p:sldLayoutId id="2147484254" r:id="rId58"/>
  </p:sldLayoutIdLst>
  <p:txStyles>
    <p:titleStyle>
      <a:lvl1pPr algn="ctr" defTabSz="575875" rtl="0" eaLnBrk="1" latinLnBrk="0" hangingPunct="1">
        <a:lnSpc>
          <a:spcPct val="86000"/>
        </a:lnSpc>
        <a:spcBef>
          <a:spcPct val="0"/>
        </a:spcBef>
        <a:buNone/>
        <a:defRPr sz="1300" kern="800" spc="-25">
          <a:solidFill>
            <a:schemeClr val="tx1"/>
          </a:solidFill>
          <a:latin typeface="+mj-lt"/>
          <a:ea typeface="+mj-ea"/>
          <a:cs typeface="+mj-cs"/>
        </a:defRPr>
      </a:lvl1pPr>
    </p:titleStyle>
    <p:bodyStyle>
      <a:lvl1pPr marL="107976" indent="-107976" algn="l" defTabSz="575875" rtl="0" eaLnBrk="1" latinLnBrk="0" hangingPunct="1">
        <a:spcBef>
          <a:spcPct val="20000"/>
        </a:spcBef>
        <a:buClr>
          <a:schemeClr val="accent1"/>
        </a:buClr>
        <a:buFont typeface="Arial" panose="020B0604020202020204" pitchFamily="34" charset="0"/>
        <a:buChar char="•"/>
        <a:defRPr sz="1000" kern="800" spc="-6">
          <a:solidFill>
            <a:schemeClr val="tx1"/>
          </a:solidFill>
          <a:latin typeface="+mn-lt"/>
          <a:ea typeface="+mn-ea"/>
          <a:cs typeface="+mn-cs"/>
        </a:defRPr>
      </a:lvl1pPr>
      <a:lvl2pPr marL="216953" indent="-108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2pPr>
      <a:lvl3pPr marL="324930"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3pPr>
      <a:lvl4pPr marL="432906"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4pPr>
      <a:lvl5pPr marL="540883"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5pPr>
      <a:lvl6pPr marL="1583655"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6pPr>
      <a:lvl7pPr marL="1871593"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7pPr>
      <a:lvl8pPr marL="2159531"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8pPr>
      <a:lvl9pPr marL="2447468"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575875" rtl="0" eaLnBrk="1" latinLnBrk="0" hangingPunct="1">
        <a:defRPr sz="1100" kern="1200">
          <a:solidFill>
            <a:schemeClr val="tx1"/>
          </a:solidFill>
          <a:latin typeface="+mn-lt"/>
          <a:ea typeface="+mn-ea"/>
          <a:cs typeface="+mn-cs"/>
        </a:defRPr>
      </a:lvl1pPr>
      <a:lvl2pPr marL="287938" algn="l" defTabSz="575875" rtl="0" eaLnBrk="1" latinLnBrk="0" hangingPunct="1">
        <a:defRPr sz="1100" kern="1200">
          <a:solidFill>
            <a:schemeClr val="tx1"/>
          </a:solidFill>
          <a:latin typeface="+mn-lt"/>
          <a:ea typeface="+mn-ea"/>
          <a:cs typeface="+mn-cs"/>
        </a:defRPr>
      </a:lvl2pPr>
      <a:lvl3pPr marL="575875" algn="l" defTabSz="575875" rtl="0" eaLnBrk="1" latinLnBrk="0" hangingPunct="1">
        <a:defRPr sz="1100" kern="1200">
          <a:solidFill>
            <a:schemeClr val="tx1"/>
          </a:solidFill>
          <a:latin typeface="+mn-lt"/>
          <a:ea typeface="+mn-ea"/>
          <a:cs typeface="+mn-cs"/>
        </a:defRPr>
      </a:lvl3pPr>
      <a:lvl4pPr marL="863813" algn="l" defTabSz="575875" rtl="0" eaLnBrk="1" latinLnBrk="0" hangingPunct="1">
        <a:defRPr sz="1100" kern="1200">
          <a:solidFill>
            <a:schemeClr val="tx1"/>
          </a:solidFill>
          <a:latin typeface="+mn-lt"/>
          <a:ea typeface="+mn-ea"/>
          <a:cs typeface="+mn-cs"/>
        </a:defRPr>
      </a:lvl4pPr>
      <a:lvl5pPr marL="1151749" algn="l" defTabSz="575875" rtl="0" eaLnBrk="1" latinLnBrk="0" hangingPunct="1">
        <a:defRPr sz="1100" kern="1200">
          <a:solidFill>
            <a:schemeClr val="tx1"/>
          </a:solidFill>
          <a:latin typeface="+mn-lt"/>
          <a:ea typeface="+mn-ea"/>
          <a:cs typeface="+mn-cs"/>
        </a:defRPr>
      </a:lvl5pPr>
      <a:lvl6pPr marL="1439687" algn="l" defTabSz="575875" rtl="0" eaLnBrk="1" latinLnBrk="0" hangingPunct="1">
        <a:defRPr sz="1100" kern="1200">
          <a:solidFill>
            <a:schemeClr val="tx1"/>
          </a:solidFill>
          <a:latin typeface="+mn-lt"/>
          <a:ea typeface="+mn-ea"/>
          <a:cs typeface="+mn-cs"/>
        </a:defRPr>
      </a:lvl6pPr>
      <a:lvl7pPr marL="1727625" algn="l" defTabSz="575875" rtl="0" eaLnBrk="1" latinLnBrk="0" hangingPunct="1">
        <a:defRPr sz="1100" kern="1200">
          <a:solidFill>
            <a:schemeClr val="tx1"/>
          </a:solidFill>
          <a:latin typeface="+mn-lt"/>
          <a:ea typeface="+mn-ea"/>
          <a:cs typeface="+mn-cs"/>
        </a:defRPr>
      </a:lvl7pPr>
      <a:lvl8pPr marL="2015562" algn="l" defTabSz="575875" rtl="0" eaLnBrk="1" latinLnBrk="0" hangingPunct="1">
        <a:defRPr sz="1100" kern="1200">
          <a:solidFill>
            <a:schemeClr val="tx1"/>
          </a:solidFill>
          <a:latin typeface="+mn-lt"/>
          <a:ea typeface="+mn-ea"/>
          <a:cs typeface="+mn-cs"/>
        </a:defRPr>
      </a:lvl8pPr>
      <a:lvl9pPr marL="2303499" algn="l" defTabSz="575875"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3547" name="Title Placeholder 1"/>
          <p:cNvSpPr>
            <a:spLocks noGrp="1"/>
          </p:cNvSpPr>
          <p:nvPr>
            <p:ph type="title"/>
          </p:nvPr>
        </p:nvSpPr>
        <p:spPr>
          <a:xfrm>
            <a:off x="431961"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53548" name="Text Placeholder 2"/>
          <p:cNvSpPr>
            <a:spLocks noGrp="1"/>
          </p:cNvSpPr>
          <p:nvPr>
            <p:ph type="body" idx="1"/>
          </p:nvPr>
        </p:nvSpPr>
        <p:spPr>
          <a:xfrm>
            <a:off x="431961"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3549" name="Slide Number Placeholder 5"/>
          <p:cNvSpPr txBox="1"/>
          <p:nvPr userDrawn="1"/>
        </p:nvSpPr>
        <p:spPr>
          <a:xfrm>
            <a:off x="3984157" y="2929338"/>
            <a:ext cx="1020978" cy="242816"/>
          </a:xfrm>
          <a:prstGeom prst="rect">
            <a:avLst/>
          </a:prstGeom>
        </p:spPr>
        <p:txBody>
          <a:bodyPr vert="horz" wrap="square" lIns="57589" tIns="28794" rIns="57589" bIns="28794"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17" rtl="0" eaLnBrk="1" fontAlgn="auto" latinLnBrk="0" hangingPunct="1">
              <a:lnSpc>
                <a:spcPct val="100000"/>
              </a:lnSpc>
              <a:spcBef>
                <a:spcPts val="0"/>
              </a:spcBef>
              <a:spcAft>
                <a:spcPts val="0"/>
              </a:spcAft>
              <a:buClrTx/>
              <a:buSzTx/>
              <a:buFontTx/>
              <a:buNone/>
            </a:pPr>
            <a:r>
              <a:rPr kumimoji="0" lang="en-US" sz="6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53550" name="Slide Number Placeholder 5"/>
          <p:cNvSpPr txBox="1"/>
          <p:nvPr userDrawn="1"/>
        </p:nvSpPr>
        <p:spPr>
          <a:xfrm>
            <a:off x="384987" y="2973193"/>
            <a:ext cx="65863" cy="155104"/>
          </a:xfrm>
          <a:prstGeom prst="rect">
            <a:avLst/>
          </a:prstGeom>
        </p:spPr>
        <p:txBody>
          <a:bodyPr vert="horz" wrap="none" lIns="57589" tIns="28794" rIns="57589" bIns="28794"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17" rtl="0" eaLnBrk="1" fontAlgn="auto" latinLnBrk="0" hangingPunct="1">
              <a:lnSpc>
                <a:spcPct val="100000"/>
              </a:lnSpc>
              <a:spcBef>
                <a:spcPts val="0"/>
              </a:spcBef>
              <a:spcAft>
                <a:spcPts val="0"/>
              </a:spcAft>
              <a:buClrTx/>
              <a:buSzTx/>
              <a:buFontTx/>
              <a:buNone/>
            </a:pPr>
            <a:fld id="{1A290D8D-6BA0-418D-AFED-C65293F70DA0}" type="slidenum">
              <a:rPr kumimoji="0" lang="en-US" sz="6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17" rtl="0" eaLnBrk="1" fontAlgn="auto" latinLnBrk="0" hangingPunct="1">
                <a:lnSpc>
                  <a:spcPct val="100000"/>
                </a:lnSpc>
                <a:spcBef>
                  <a:spcPts val="0"/>
                </a:spcBef>
                <a:spcAft>
                  <a:spcPts val="0"/>
                </a:spcAft>
                <a:buClrTx/>
                <a:buSzTx/>
                <a:buFontTx/>
                <a:buNone/>
              </a:pPr>
              <a:t>‹#›</a:t>
            </a:fld>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53551"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3552"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3553"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3554"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3555" name="Rectangle 9"/>
          <p:cNvSpPr/>
          <p:nvPr/>
        </p:nvSpPr>
        <p:spPr>
          <a:xfrm rot="13500000">
            <a:off x="591680"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3556" name="Freeform 6"/>
          <p:cNvSpPr/>
          <p:nvPr/>
        </p:nvSpPr>
        <p:spPr bwMode="auto">
          <a:xfrm>
            <a:off x="5117728"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3557" name="Freeform 7"/>
          <p:cNvSpPr>
            <a:spLocks noEditPoints="1"/>
          </p:cNvSpPr>
          <p:nvPr/>
        </p:nvSpPr>
        <p:spPr bwMode="auto">
          <a:xfrm>
            <a:off x="5305348"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3558" name="Freeform 8"/>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3559"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3560"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3561"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3562" name="Rectangle 17">
            <a:hlinkClick r:id="rId60"/>
          </p:cNvPr>
          <p:cNvSpPr/>
          <p:nvPr userDrawn="1"/>
        </p:nvSpPr>
        <p:spPr>
          <a:xfrm>
            <a:off x="5035235"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3563" name="Rectangle 24">
            <a:hlinkClick r:id="rId61"/>
          </p:cNvPr>
          <p:cNvSpPr/>
          <p:nvPr userDrawn="1"/>
        </p:nvSpPr>
        <p:spPr>
          <a:xfrm>
            <a:off x="5240258"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3564" name="Rectangle 25">
            <a:hlinkClick r:id="rId62"/>
          </p:cNvPr>
          <p:cNvSpPr/>
          <p:nvPr userDrawn="1"/>
        </p:nvSpPr>
        <p:spPr>
          <a:xfrm>
            <a:off x="5449973"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3565" name="Action Button: Forward or Next 26">
            <a:hlinkClick r:id="" action="ppaction://hlinkshowjump?jump=nextslide" highlightClick="1"/>
          </p:cNvPr>
          <p:cNvSpPr/>
          <p:nvPr userDrawn="1"/>
        </p:nvSpPr>
        <p:spPr>
          <a:xfrm>
            <a:off x="532427" y="2957136"/>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3566" name="Action Button: Back or Previous 27">
            <a:hlinkClick r:id="" action="ppaction://hlinkshowjump?jump=previousslide" highlightClick="1"/>
          </p:cNvPr>
          <p:cNvSpPr/>
          <p:nvPr userDrawn="1"/>
        </p:nvSpPr>
        <p:spPr>
          <a:xfrm>
            <a:off x="118080" y="2953463"/>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Tree>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 id="2147484151" r:id="rId13"/>
    <p:sldLayoutId id="2147484152" r:id="rId14"/>
    <p:sldLayoutId id="2147484153" r:id="rId15"/>
    <p:sldLayoutId id="2147484154" r:id="rId16"/>
    <p:sldLayoutId id="2147484155" r:id="rId17"/>
    <p:sldLayoutId id="2147484156" r:id="rId18"/>
    <p:sldLayoutId id="2147484157" r:id="rId19"/>
    <p:sldLayoutId id="2147484158" r:id="rId20"/>
    <p:sldLayoutId id="2147484159" r:id="rId21"/>
    <p:sldLayoutId id="2147484160" r:id="rId22"/>
    <p:sldLayoutId id="2147484161" r:id="rId23"/>
    <p:sldLayoutId id="2147484162" r:id="rId24"/>
    <p:sldLayoutId id="2147484163" r:id="rId25"/>
    <p:sldLayoutId id="2147484164" r:id="rId26"/>
    <p:sldLayoutId id="2147484165" r:id="rId27"/>
    <p:sldLayoutId id="2147484166" r:id="rId28"/>
    <p:sldLayoutId id="2147484167" r:id="rId29"/>
    <p:sldLayoutId id="2147484168" r:id="rId30"/>
    <p:sldLayoutId id="2147484169" r:id="rId31"/>
    <p:sldLayoutId id="2147484170" r:id="rId32"/>
    <p:sldLayoutId id="2147484171" r:id="rId33"/>
    <p:sldLayoutId id="2147484172" r:id="rId34"/>
    <p:sldLayoutId id="2147484173" r:id="rId35"/>
    <p:sldLayoutId id="2147484174" r:id="rId36"/>
    <p:sldLayoutId id="2147484175" r:id="rId37"/>
    <p:sldLayoutId id="2147484176" r:id="rId38"/>
    <p:sldLayoutId id="2147484177" r:id="rId39"/>
    <p:sldLayoutId id="2147484178" r:id="rId40"/>
    <p:sldLayoutId id="2147484179" r:id="rId41"/>
    <p:sldLayoutId id="2147484180" r:id="rId42"/>
    <p:sldLayoutId id="2147484181" r:id="rId43"/>
    <p:sldLayoutId id="2147484182" r:id="rId44"/>
    <p:sldLayoutId id="2147484183" r:id="rId45"/>
    <p:sldLayoutId id="2147484184" r:id="rId46"/>
    <p:sldLayoutId id="2147484185" r:id="rId47"/>
    <p:sldLayoutId id="2147484186" r:id="rId48"/>
    <p:sldLayoutId id="2147484187" r:id="rId49"/>
    <p:sldLayoutId id="2147484188" r:id="rId50"/>
    <p:sldLayoutId id="2147484189" r:id="rId51"/>
    <p:sldLayoutId id="2147484190" r:id="rId52"/>
    <p:sldLayoutId id="2147484191" r:id="rId53"/>
    <p:sldLayoutId id="2147484192" r:id="rId54"/>
    <p:sldLayoutId id="2147484193" r:id="rId55"/>
    <p:sldLayoutId id="2147484194" r:id="rId56"/>
    <p:sldLayoutId id="2147484195" r:id="rId57"/>
    <p:sldLayoutId id="2147484196" r:id="rId58"/>
  </p:sldLayoutIdLst>
  <p:txStyles>
    <p:titleStyle>
      <a:lvl1pPr algn="ctr" defTabSz="575875" rtl="0" eaLnBrk="1" latinLnBrk="0" hangingPunct="1">
        <a:lnSpc>
          <a:spcPct val="86000"/>
        </a:lnSpc>
        <a:spcBef>
          <a:spcPct val="0"/>
        </a:spcBef>
        <a:buNone/>
        <a:defRPr sz="1300" kern="800" spc="-25">
          <a:solidFill>
            <a:schemeClr val="tx1"/>
          </a:solidFill>
          <a:latin typeface="+mj-lt"/>
          <a:ea typeface="+mj-ea"/>
          <a:cs typeface="+mj-cs"/>
        </a:defRPr>
      </a:lvl1pPr>
    </p:titleStyle>
    <p:bodyStyle>
      <a:lvl1pPr marL="107976" indent="-107976" algn="l" defTabSz="575875" rtl="0" eaLnBrk="1" latinLnBrk="0" hangingPunct="1">
        <a:spcBef>
          <a:spcPct val="20000"/>
        </a:spcBef>
        <a:buClr>
          <a:schemeClr val="accent1"/>
        </a:buClr>
        <a:buFont typeface="Arial" panose="020B0604020202020204" pitchFamily="34" charset="0"/>
        <a:buChar char="•"/>
        <a:defRPr sz="1000" kern="800" spc="-6">
          <a:solidFill>
            <a:schemeClr val="tx1"/>
          </a:solidFill>
          <a:latin typeface="+mn-lt"/>
          <a:ea typeface="+mn-ea"/>
          <a:cs typeface="+mn-cs"/>
        </a:defRPr>
      </a:lvl1pPr>
      <a:lvl2pPr marL="216953" indent="-108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2pPr>
      <a:lvl3pPr marL="324930"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3pPr>
      <a:lvl4pPr marL="432906"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4pPr>
      <a:lvl5pPr marL="540883"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5pPr>
      <a:lvl6pPr marL="1583655"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6pPr>
      <a:lvl7pPr marL="1871593"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7pPr>
      <a:lvl8pPr marL="2159531"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8pPr>
      <a:lvl9pPr marL="2447468"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575875" rtl="0" eaLnBrk="1" latinLnBrk="0" hangingPunct="1">
        <a:defRPr sz="1100" kern="1200">
          <a:solidFill>
            <a:schemeClr val="tx1"/>
          </a:solidFill>
          <a:latin typeface="+mn-lt"/>
          <a:ea typeface="+mn-ea"/>
          <a:cs typeface="+mn-cs"/>
        </a:defRPr>
      </a:lvl1pPr>
      <a:lvl2pPr marL="287938" algn="l" defTabSz="575875" rtl="0" eaLnBrk="1" latinLnBrk="0" hangingPunct="1">
        <a:defRPr sz="1100" kern="1200">
          <a:solidFill>
            <a:schemeClr val="tx1"/>
          </a:solidFill>
          <a:latin typeface="+mn-lt"/>
          <a:ea typeface="+mn-ea"/>
          <a:cs typeface="+mn-cs"/>
        </a:defRPr>
      </a:lvl2pPr>
      <a:lvl3pPr marL="575875" algn="l" defTabSz="575875" rtl="0" eaLnBrk="1" latinLnBrk="0" hangingPunct="1">
        <a:defRPr sz="1100" kern="1200">
          <a:solidFill>
            <a:schemeClr val="tx1"/>
          </a:solidFill>
          <a:latin typeface="+mn-lt"/>
          <a:ea typeface="+mn-ea"/>
          <a:cs typeface="+mn-cs"/>
        </a:defRPr>
      </a:lvl3pPr>
      <a:lvl4pPr marL="863813" algn="l" defTabSz="575875" rtl="0" eaLnBrk="1" latinLnBrk="0" hangingPunct="1">
        <a:defRPr sz="1100" kern="1200">
          <a:solidFill>
            <a:schemeClr val="tx1"/>
          </a:solidFill>
          <a:latin typeface="+mn-lt"/>
          <a:ea typeface="+mn-ea"/>
          <a:cs typeface="+mn-cs"/>
        </a:defRPr>
      </a:lvl4pPr>
      <a:lvl5pPr marL="1151749" algn="l" defTabSz="575875" rtl="0" eaLnBrk="1" latinLnBrk="0" hangingPunct="1">
        <a:defRPr sz="1100" kern="1200">
          <a:solidFill>
            <a:schemeClr val="tx1"/>
          </a:solidFill>
          <a:latin typeface="+mn-lt"/>
          <a:ea typeface="+mn-ea"/>
          <a:cs typeface="+mn-cs"/>
        </a:defRPr>
      </a:lvl5pPr>
      <a:lvl6pPr marL="1439687" algn="l" defTabSz="575875" rtl="0" eaLnBrk="1" latinLnBrk="0" hangingPunct="1">
        <a:defRPr sz="1100" kern="1200">
          <a:solidFill>
            <a:schemeClr val="tx1"/>
          </a:solidFill>
          <a:latin typeface="+mn-lt"/>
          <a:ea typeface="+mn-ea"/>
          <a:cs typeface="+mn-cs"/>
        </a:defRPr>
      </a:lvl6pPr>
      <a:lvl7pPr marL="1727625" algn="l" defTabSz="575875" rtl="0" eaLnBrk="1" latinLnBrk="0" hangingPunct="1">
        <a:defRPr sz="1100" kern="1200">
          <a:solidFill>
            <a:schemeClr val="tx1"/>
          </a:solidFill>
          <a:latin typeface="+mn-lt"/>
          <a:ea typeface="+mn-ea"/>
          <a:cs typeface="+mn-cs"/>
        </a:defRPr>
      </a:lvl7pPr>
      <a:lvl8pPr marL="2015562" algn="l" defTabSz="575875" rtl="0" eaLnBrk="1" latinLnBrk="0" hangingPunct="1">
        <a:defRPr sz="1100" kern="1200">
          <a:solidFill>
            <a:schemeClr val="tx1"/>
          </a:solidFill>
          <a:latin typeface="+mn-lt"/>
          <a:ea typeface="+mn-ea"/>
          <a:cs typeface="+mn-cs"/>
        </a:defRPr>
      </a:lvl8pPr>
      <a:lvl9pPr marL="2303499" algn="l" defTabSz="575875" rtl="0" eaLnBrk="1" latinLnBrk="0" hangingPunct="1">
        <a:defRPr sz="1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2506" name="Title Placeholder 1"/>
          <p:cNvSpPr>
            <a:spLocks noGrp="1"/>
          </p:cNvSpPr>
          <p:nvPr>
            <p:ph type="title"/>
          </p:nvPr>
        </p:nvSpPr>
        <p:spPr>
          <a:xfrm>
            <a:off x="431961"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52507" name="Text Placeholder 2"/>
          <p:cNvSpPr>
            <a:spLocks noGrp="1"/>
          </p:cNvSpPr>
          <p:nvPr>
            <p:ph type="body" idx="1"/>
          </p:nvPr>
        </p:nvSpPr>
        <p:spPr>
          <a:xfrm>
            <a:off x="431961"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2508" name="Slide Number Placeholder 5"/>
          <p:cNvSpPr txBox="1"/>
          <p:nvPr userDrawn="1"/>
        </p:nvSpPr>
        <p:spPr>
          <a:xfrm>
            <a:off x="3984157" y="2929338"/>
            <a:ext cx="1020978" cy="242816"/>
          </a:xfrm>
          <a:prstGeom prst="rect">
            <a:avLst/>
          </a:prstGeom>
        </p:spPr>
        <p:txBody>
          <a:bodyPr vert="horz" wrap="square" lIns="57589" tIns="28794" rIns="57589" bIns="28794"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17" rtl="0" eaLnBrk="1" fontAlgn="auto" latinLnBrk="0" hangingPunct="1">
              <a:lnSpc>
                <a:spcPct val="100000"/>
              </a:lnSpc>
              <a:spcBef>
                <a:spcPts val="0"/>
              </a:spcBef>
              <a:spcAft>
                <a:spcPts val="0"/>
              </a:spcAft>
              <a:buClrTx/>
              <a:buSzTx/>
              <a:buFontTx/>
              <a:buNone/>
            </a:pPr>
            <a:r>
              <a:rPr kumimoji="0" lang="en-US" sz="6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52509" name="Slide Number Placeholder 5"/>
          <p:cNvSpPr txBox="1"/>
          <p:nvPr userDrawn="1"/>
        </p:nvSpPr>
        <p:spPr>
          <a:xfrm>
            <a:off x="384987" y="2973193"/>
            <a:ext cx="65863" cy="155104"/>
          </a:xfrm>
          <a:prstGeom prst="rect">
            <a:avLst/>
          </a:prstGeom>
        </p:spPr>
        <p:txBody>
          <a:bodyPr vert="horz" wrap="none" lIns="57589" tIns="28794" rIns="57589" bIns="28794"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17" rtl="0" eaLnBrk="1" fontAlgn="auto" latinLnBrk="0" hangingPunct="1">
              <a:lnSpc>
                <a:spcPct val="100000"/>
              </a:lnSpc>
              <a:spcBef>
                <a:spcPts val="0"/>
              </a:spcBef>
              <a:spcAft>
                <a:spcPts val="0"/>
              </a:spcAft>
              <a:buClrTx/>
              <a:buSzTx/>
              <a:buFontTx/>
              <a:buNone/>
            </a:pPr>
            <a:fld id="{1A290D8D-6BA0-418D-AFED-C65293F70DA0}" type="slidenum">
              <a:rPr kumimoji="0" lang="en-US" sz="6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17" rtl="0" eaLnBrk="1" fontAlgn="auto" latinLnBrk="0" hangingPunct="1">
                <a:lnSpc>
                  <a:spcPct val="100000"/>
                </a:lnSpc>
                <a:spcBef>
                  <a:spcPts val="0"/>
                </a:spcBef>
                <a:spcAft>
                  <a:spcPts val="0"/>
                </a:spcAft>
                <a:buClrTx/>
                <a:buSzTx/>
                <a:buFontTx/>
                <a:buNone/>
              </a:pPr>
              <a:t>‹#›</a:t>
            </a:fld>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52510"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2511"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2512"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2513"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2514" name="Rectangle 9"/>
          <p:cNvSpPr/>
          <p:nvPr/>
        </p:nvSpPr>
        <p:spPr>
          <a:xfrm rot="13500000">
            <a:off x="591680"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2515" name="Freeform 6"/>
          <p:cNvSpPr/>
          <p:nvPr/>
        </p:nvSpPr>
        <p:spPr bwMode="auto">
          <a:xfrm>
            <a:off x="5117728"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2516" name="Freeform 7"/>
          <p:cNvSpPr>
            <a:spLocks noEditPoints="1"/>
          </p:cNvSpPr>
          <p:nvPr/>
        </p:nvSpPr>
        <p:spPr bwMode="auto">
          <a:xfrm>
            <a:off x="5305348"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2517" name="Freeform 8"/>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2518"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2519"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2520"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2521" name="Rectangle 17">
            <a:hlinkClick r:id="rId60"/>
          </p:cNvPr>
          <p:cNvSpPr/>
          <p:nvPr userDrawn="1"/>
        </p:nvSpPr>
        <p:spPr>
          <a:xfrm>
            <a:off x="5035235"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2522" name="Rectangle 24">
            <a:hlinkClick r:id="rId61"/>
          </p:cNvPr>
          <p:cNvSpPr/>
          <p:nvPr userDrawn="1"/>
        </p:nvSpPr>
        <p:spPr>
          <a:xfrm>
            <a:off x="5240258"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2523" name="Rectangle 25">
            <a:hlinkClick r:id="rId62"/>
          </p:cNvPr>
          <p:cNvSpPr/>
          <p:nvPr userDrawn="1"/>
        </p:nvSpPr>
        <p:spPr>
          <a:xfrm>
            <a:off x="5449973"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2524" name="Action Button: Forward or Next 26">
            <a:hlinkClick r:id="" action="ppaction://hlinkshowjump?jump=nextslide" highlightClick="1"/>
          </p:cNvPr>
          <p:cNvSpPr/>
          <p:nvPr userDrawn="1"/>
        </p:nvSpPr>
        <p:spPr>
          <a:xfrm>
            <a:off x="532427" y="2957136"/>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2525" name="Action Button: Back or Previous 27">
            <a:hlinkClick r:id="" action="ppaction://hlinkshowjump?jump=previousslide" highlightClick="1"/>
          </p:cNvPr>
          <p:cNvSpPr/>
          <p:nvPr userDrawn="1"/>
        </p:nvSpPr>
        <p:spPr>
          <a:xfrm>
            <a:off x="118080" y="2953463"/>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 id="2147484097" r:id="rId17"/>
    <p:sldLayoutId id="2147484098" r:id="rId18"/>
    <p:sldLayoutId id="2147484099" r:id="rId19"/>
    <p:sldLayoutId id="2147484100" r:id="rId20"/>
    <p:sldLayoutId id="2147484101" r:id="rId21"/>
    <p:sldLayoutId id="2147484102" r:id="rId22"/>
    <p:sldLayoutId id="2147484103" r:id="rId23"/>
    <p:sldLayoutId id="2147484104" r:id="rId24"/>
    <p:sldLayoutId id="2147484105" r:id="rId25"/>
    <p:sldLayoutId id="2147484106" r:id="rId26"/>
    <p:sldLayoutId id="2147484107" r:id="rId27"/>
    <p:sldLayoutId id="2147484108" r:id="rId28"/>
    <p:sldLayoutId id="2147484109" r:id="rId29"/>
    <p:sldLayoutId id="2147484110" r:id="rId30"/>
    <p:sldLayoutId id="2147484111" r:id="rId31"/>
    <p:sldLayoutId id="2147484112" r:id="rId32"/>
    <p:sldLayoutId id="2147484113" r:id="rId33"/>
    <p:sldLayoutId id="2147484114" r:id="rId34"/>
    <p:sldLayoutId id="2147484115" r:id="rId35"/>
    <p:sldLayoutId id="2147484116" r:id="rId36"/>
    <p:sldLayoutId id="2147484117" r:id="rId37"/>
    <p:sldLayoutId id="2147484118" r:id="rId38"/>
    <p:sldLayoutId id="2147484119" r:id="rId39"/>
    <p:sldLayoutId id="2147484120" r:id="rId40"/>
    <p:sldLayoutId id="2147484121" r:id="rId41"/>
    <p:sldLayoutId id="2147484122" r:id="rId42"/>
    <p:sldLayoutId id="2147484123" r:id="rId43"/>
    <p:sldLayoutId id="2147484124" r:id="rId44"/>
    <p:sldLayoutId id="2147484125" r:id="rId45"/>
    <p:sldLayoutId id="2147484126" r:id="rId46"/>
    <p:sldLayoutId id="2147484127" r:id="rId47"/>
    <p:sldLayoutId id="2147484128" r:id="rId48"/>
    <p:sldLayoutId id="2147484129" r:id="rId49"/>
    <p:sldLayoutId id="2147484130" r:id="rId50"/>
    <p:sldLayoutId id="2147484131" r:id="rId51"/>
    <p:sldLayoutId id="2147484132" r:id="rId52"/>
    <p:sldLayoutId id="2147484133" r:id="rId53"/>
    <p:sldLayoutId id="2147484134" r:id="rId54"/>
    <p:sldLayoutId id="2147484135" r:id="rId55"/>
    <p:sldLayoutId id="2147484136" r:id="rId56"/>
    <p:sldLayoutId id="2147484137" r:id="rId57"/>
    <p:sldLayoutId id="2147484138" r:id="rId58"/>
  </p:sldLayoutIdLst>
  <p:txStyles>
    <p:titleStyle>
      <a:lvl1pPr algn="ctr" defTabSz="575875" rtl="0" eaLnBrk="1" latinLnBrk="0" hangingPunct="1">
        <a:lnSpc>
          <a:spcPct val="86000"/>
        </a:lnSpc>
        <a:spcBef>
          <a:spcPct val="0"/>
        </a:spcBef>
        <a:buNone/>
        <a:defRPr sz="1300" kern="800" spc="-25">
          <a:solidFill>
            <a:schemeClr val="tx1"/>
          </a:solidFill>
          <a:latin typeface="+mj-lt"/>
          <a:ea typeface="+mj-ea"/>
          <a:cs typeface="+mj-cs"/>
        </a:defRPr>
      </a:lvl1pPr>
    </p:titleStyle>
    <p:bodyStyle>
      <a:lvl1pPr marL="107976" indent="-107976" algn="l" defTabSz="575875" rtl="0" eaLnBrk="1" latinLnBrk="0" hangingPunct="1">
        <a:spcBef>
          <a:spcPct val="20000"/>
        </a:spcBef>
        <a:buClr>
          <a:schemeClr val="accent1"/>
        </a:buClr>
        <a:buFont typeface="Arial" panose="020B0604020202020204" pitchFamily="34" charset="0"/>
        <a:buChar char="•"/>
        <a:defRPr sz="1000" kern="800" spc="-6">
          <a:solidFill>
            <a:schemeClr val="tx1"/>
          </a:solidFill>
          <a:latin typeface="+mn-lt"/>
          <a:ea typeface="+mn-ea"/>
          <a:cs typeface="+mn-cs"/>
        </a:defRPr>
      </a:lvl1pPr>
      <a:lvl2pPr marL="216953" indent="-108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2pPr>
      <a:lvl3pPr marL="324930"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3pPr>
      <a:lvl4pPr marL="432906"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4pPr>
      <a:lvl5pPr marL="540883"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5pPr>
      <a:lvl6pPr marL="1583655"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6pPr>
      <a:lvl7pPr marL="1871593"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7pPr>
      <a:lvl8pPr marL="2159531"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8pPr>
      <a:lvl9pPr marL="2447468"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575875" rtl="0" eaLnBrk="1" latinLnBrk="0" hangingPunct="1">
        <a:defRPr sz="1100" kern="1200">
          <a:solidFill>
            <a:schemeClr val="tx1"/>
          </a:solidFill>
          <a:latin typeface="+mn-lt"/>
          <a:ea typeface="+mn-ea"/>
          <a:cs typeface="+mn-cs"/>
        </a:defRPr>
      </a:lvl1pPr>
      <a:lvl2pPr marL="287938" algn="l" defTabSz="575875" rtl="0" eaLnBrk="1" latinLnBrk="0" hangingPunct="1">
        <a:defRPr sz="1100" kern="1200">
          <a:solidFill>
            <a:schemeClr val="tx1"/>
          </a:solidFill>
          <a:latin typeface="+mn-lt"/>
          <a:ea typeface="+mn-ea"/>
          <a:cs typeface="+mn-cs"/>
        </a:defRPr>
      </a:lvl2pPr>
      <a:lvl3pPr marL="575875" algn="l" defTabSz="575875" rtl="0" eaLnBrk="1" latinLnBrk="0" hangingPunct="1">
        <a:defRPr sz="1100" kern="1200">
          <a:solidFill>
            <a:schemeClr val="tx1"/>
          </a:solidFill>
          <a:latin typeface="+mn-lt"/>
          <a:ea typeface="+mn-ea"/>
          <a:cs typeface="+mn-cs"/>
        </a:defRPr>
      </a:lvl3pPr>
      <a:lvl4pPr marL="863813" algn="l" defTabSz="575875" rtl="0" eaLnBrk="1" latinLnBrk="0" hangingPunct="1">
        <a:defRPr sz="1100" kern="1200">
          <a:solidFill>
            <a:schemeClr val="tx1"/>
          </a:solidFill>
          <a:latin typeface="+mn-lt"/>
          <a:ea typeface="+mn-ea"/>
          <a:cs typeface="+mn-cs"/>
        </a:defRPr>
      </a:lvl4pPr>
      <a:lvl5pPr marL="1151749" algn="l" defTabSz="575875" rtl="0" eaLnBrk="1" latinLnBrk="0" hangingPunct="1">
        <a:defRPr sz="1100" kern="1200">
          <a:solidFill>
            <a:schemeClr val="tx1"/>
          </a:solidFill>
          <a:latin typeface="+mn-lt"/>
          <a:ea typeface="+mn-ea"/>
          <a:cs typeface="+mn-cs"/>
        </a:defRPr>
      </a:lvl5pPr>
      <a:lvl6pPr marL="1439687" algn="l" defTabSz="575875" rtl="0" eaLnBrk="1" latinLnBrk="0" hangingPunct="1">
        <a:defRPr sz="1100" kern="1200">
          <a:solidFill>
            <a:schemeClr val="tx1"/>
          </a:solidFill>
          <a:latin typeface="+mn-lt"/>
          <a:ea typeface="+mn-ea"/>
          <a:cs typeface="+mn-cs"/>
        </a:defRPr>
      </a:lvl6pPr>
      <a:lvl7pPr marL="1727625" algn="l" defTabSz="575875" rtl="0" eaLnBrk="1" latinLnBrk="0" hangingPunct="1">
        <a:defRPr sz="1100" kern="1200">
          <a:solidFill>
            <a:schemeClr val="tx1"/>
          </a:solidFill>
          <a:latin typeface="+mn-lt"/>
          <a:ea typeface="+mn-ea"/>
          <a:cs typeface="+mn-cs"/>
        </a:defRPr>
      </a:lvl7pPr>
      <a:lvl8pPr marL="2015562" algn="l" defTabSz="575875" rtl="0" eaLnBrk="1" latinLnBrk="0" hangingPunct="1">
        <a:defRPr sz="1100" kern="1200">
          <a:solidFill>
            <a:schemeClr val="tx1"/>
          </a:solidFill>
          <a:latin typeface="+mn-lt"/>
          <a:ea typeface="+mn-ea"/>
          <a:cs typeface="+mn-cs"/>
        </a:defRPr>
      </a:lvl8pPr>
      <a:lvl9pPr marL="2303499" algn="l" defTabSz="575875" rtl="0" eaLnBrk="1" latinLnBrk="0" hangingPunct="1">
        <a:defRPr sz="1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9300" name="Title Placeholder 1"/>
          <p:cNvSpPr>
            <a:spLocks noGrp="1"/>
          </p:cNvSpPr>
          <p:nvPr>
            <p:ph type="title"/>
          </p:nvPr>
        </p:nvSpPr>
        <p:spPr>
          <a:xfrm>
            <a:off x="431961"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49301" name="Text Placeholder 2"/>
          <p:cNvSpPr>
            <a:spLocks noGrp="1"/>
          </p:cNvSpPr>
          <p:nvPr>
            <p:ph type="body" idx="1"/>
          </p:nvPr>
        </p:nvSpPr>
        <p:spPr>
          <a:xfrm>
            <a:off x="431961"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49302" name="Slide Number Placeholder 5"/>
          <p:cNvSpPr txBox="1"/>
          <p:nvPr userDrawn="1"/>
        </p:nvSpPr>
        <p:spPr>
          <a:xfrm>
            <a:off x="3984157" y="2929338"/>
            <a:ext cx="1020978" cy="242816"/>
          </a:xfrm>
          <a:prstGeom prst="rect">
            <a:avLst/>
          </a:prstGeom>
        </p:spPr>
        <p:txBody>
          <a:bodyPr vert="horz" wrap="square" lIns="57589" tIns="28794" rIns="57589" bIns="28794"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17" rtl="0" eaLnBrk="1" fontAlgn="auto" latinLnBrk="0" hangingPunct="1">
              <a:lnSpc>
                <a:spcPct val="100000"/>
              </a:lnSpc>
              <a:spcBef>
                <a:spcPts val="0"/>
              </a:spcBef>
              <a:spcAft>
                <a:spcPts val="0"/>
              </a:spcAft>
              <a:buClrTx/>
              <a:buSzTx/>
              <a:buFontTx/>
              <a:buNone/>
            </a:pPr>
            <a:r>
              <a:rPr kumimoji="0" lang="en-US" sz="6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49303" name="Slide Number Placeholder 5"/>
          <p:cNvSpPr txBox="1"/>
          <p:nvPr userDrawn="1"/>
        </p:nvSpPr>
        <p:spPr>
          <a:xfrm>
            <a:off x="384987" y="2973193"/>
            <a:ext cx="65863" cy="155104"/>
          </a:xfrm>
          <a:prstGeom prst="rect">
            <a:avLst/>
          </a:prstGeom>
        </p:spPr>
        <p:txBody>
          <a:bodyPr vert="horz" wrap="none" lIns="57589" tIns="28794" rIns="57589" bIns="28794"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17" rtl="0" eaLnBrk="1" fontAlgn="auto" latinLnBrk="0" hangingPunct="1">
              <a:lnSpc>
                <a:spcPct val="100000"/>
              </a:lnSpc>
              <a:spcBef>
                <a:spcPts val="0"/>
              </a:spcBef>
              <a:spcAft>
                <a:spcPts val="0"/>
              </a:spcAft>
              <a:buClrTx/>
              <a:buSzTx/>
              <a:buFontTx/>
              <a:buNone/>
            </a:pPr>
            <a:fld id="{1A290D8D-6BA0-418D-AFED-C65293F70DA0}" type="slidenum">
              <a:rPr kumimoji="0" lang="en-US" sz="6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17" rtl="0" eaLnBrk="1" fontAlgn="auto" latinLnBrk="0" hangingPunct="1">
                <a:lnSpc>
                  <a:spcPct val="100000"/>
                </a:lnSpc>
                <a:spcBef>
                  <a:spcPts val="0"/>
                </a:spcBef>
                <a:spcAft>
                  <a:spcPts val="0"/>
                </a:spcAft>
                <a:buClrTx/>
                <a:buSzTx/>
                <a:buFontTx/>
                <a:buNone/>
              </a:pPr>
              <a:t>‹#›</a:t>
            </a:fld>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49304"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49305"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49306"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49307"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49308" name="Rectangle 9"/>
          <p:cNvSpPr/>
          <p:nvPr/>
        </p:nvSpPr>
        <p:spPr>
          <a:xfrm rot="13500000">
            <a:off x="591680"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49309" name="Freeform 6"/>
          <p:cNvSpPr/>
          <p:nvPr/>
        </p:nvSpPr>
        <p:spPr bwMode="auto">
          <a:xfrm>
            <a:off x="5117728"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49310" name="Freeform 7"/>
          <p:cNvSpPr>
            <a:spLocks noEditPoints="1"/>
          </p:cNvSpPr>
          <p:nvPr/>
        </p:nvSpPr>
        <p:spPr bwMode="auto">
          <a:xfrm>
            <a:off x="5305348"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49311" name="Freeform 8"/>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49312"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49313"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49314"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49315" name="Rectangle 17">
            <a:hlinkClick r:id="rId60"/>
          </p:cNvPr>
          <p:cNvSpPr/>
          <p:nvPr userDrawn="1"/>
        </p:nvSpPr>
        <p:spPr>
          <a:xfrm>
            <a:off x="5035235"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49316" name="Rectangle 24">
            <a:hlinkClick r:id="rId61"/>
          </p:cNvPr>
          <p:cNvSpPr/>
          <p:nvPr userDrawn="1"/>
        </p:nvSpPr>
        <p:spPr>
          <a:xfrm>
            <a:off x="5240258"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49317" name="Rectangle 25">
            <a:hlinkClick r:id="rId62"/>
          </p:cNvPr>
          <p:cNvSpPr/>
          <p:nvPr userDrawn="1"/>
        </p:nvSpPr>
        <p:spPr>
          <a:xfrm>
            <a:off x="5449973"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49318" name="Action Button: Forward or Next 26">
            <a:hlinkClick r:id="" action="ppaction://hlinkshowjump?jump=nextslide" highlightClick="1"/>
          </p:cNvPr>
          <p:cNvSpPr/>
          <p:nvPr userDrawn="1"/>
        </p:nvSpPr>
        <p:spPr>
          <a:xfrm>
            <a:off x="532427" y="2957136"/>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49319" name="Action Button: Back or Previous 27">
            <a:hlinkClick r:id="" action="ppaction://hlinkshowjump?jump=previousslide" highlightClick="1"/>
          </p:cNvPr>
          <p:cNvSpPr/>
          <p:nvPr userDrawn="1"/>
        </p:nvSpPr>
        <p:spPr>
          <a:xfrm>
            <a:off x="118080" y="2953463"/>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 id="2147483819" r:id="rId37"/>
    <p:sldLayoutId id="2147483820" r:id="rId38"/>
    <p:sldLayoutId id="2147483821" r:id="rId39"/>
    <p:sldLayoutId id="2147483822" r:id="rId40"/>
    <p:sldLayoutId id="2147483823" r:id="rId41"/>
    <p:sldLayoutId id="2147483824" r:id="rId42"/>
    <p:sldLayoutId id="2147483825" r:id="rId43"/>
    <p:sldLayoutId id="2147483826" r:id="rId44"/>
    <p:sldLayoutId id="2147483827" r:id="rId45"/>
    <p:sldLayoutId id="2147483828" r:id="rId46"/>
    <p:sldLayoutId id="2147483829" r:id="rId47"/>
    <p:sldLayoutId id="2147483830" r:id="rId48"/>
    <p:sldLayoutId id="2147483831" r:id="rId49"/>
    <p:sldLayoutId id="2147483832" r:id="rId50"/>
    <p:sldLayoutId id="2147483833" r:id="rId51"/>
    <p:sldLayoutId id="2147483834" r:id="rId52"/>
    <p:sldLayoutId id="2147483835" r:id="rId53"/>
    <p:sldLayoutId id="2147483836" r:id="rId54"/>
    <p:sldLayoutId id="2147483837" r:id="rId55"/>
    <p:sldLayoutId id="2147483838" r:id="rId56"/>
    <p:sldLayoutId id="2147483839" r:id="rId57"/>
    <p:sldLayoutId id="2147483840" r:id="rId58"/>
  </p:sldLayoutIdLst>
  <p:txStyles>
    <p:titleStyle>
      <a:lvl1pPr algn="ctr" defTabSz="575875" rtl="0" eaLnBrk="1" latinLnBrk="0" hangingPunct="1">
        <a:lnSpc>
          <a:spcPct val="86000"/>
        </a:lnSpc>
        <a:spcBef>
          <a:spcPct val="0"/>
        </a:spcBef>
        <a:buNone/>
        <a:defRPr sz="1300" kern="800" spc="-25">
          <a:solidFill>
            <a:schemeClr val="tx1"/>
          </a:solidFill>
          <a:latin typeface="+mj-lt"/>
          <a:ea typeface="+mj-ea"/>
          <a:cs typeface="+mj-cs"/>
        </a:defRPr>
      </a:lvl1pPr>
    </p:titleStyle>
    <p:bodyStyle>
      <a:lvl1pPr marL="107976" indent="-107976" algn="l" defTabSz="575875" rtl="0" eaLnBrk="1" latinLnBrk="0" hangingPunct="1">
        <a:spcBef>
          <a:spcPct val="20000"/>
        </a:spcBef>
        <a:buClr>
          <a:schemeClr val="accent1"/>
        </a:buClr>
        <a:buFont typeface="Arial" panose="020B0604020202020204" pitchFamily="34" charset="0"/>
        <a:buChar char="•"/>
        <a:defRPr sz="1000" kern="800" spc="-6">
          <a:solidFill>
            <a:schemeClr val="tx1"/>
          </a:solidFill>
          <a:latin typeface="+mn-lt"/>
          <a:ea typeface="+mn-ea"/>
          <a:cs typeface="+mn-cs"/>
        </a:defRPr>
      </a:lvl1pPr>
      <a:lvl2pPr marL="216953" indent="-108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2pPr>
      <a:lvl3pPr marL="324930"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3pPr>
      <a:lvl4pPr marL="432906"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4pPr>
      <a:lvl5pPr marL="540883"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5pPr>
      <a:lvl6pPr marL="1583655"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6pPr>
      <a:lvl7pPr marL="1871593"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7pPr>
      <a:lvl8pPr marL="2159531"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8pPr>
      <a:lvl9pPr marL="2447468"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575875" rtl="0" eaLnBrk="1" latinLnBrk="0" hangingPunct="1">
        <a:defRPr sz="1100" kern="1200">
          <a:solidFill>
            <a:schemeClr val="tx1"/>
          </a:solidFill>
          <a:latin typeface="+mn-lt"/>
          <a:ea typeface="+mn-ea"/>
          <a:cs typeface="+mn-cs"/>
        </a:defRPr>
      </a:lvl1pPr>
      <a:lvl2pPr marL="287938" algn="l" defTabSz="575875" rtl="0" eaLnBrk="1" latinLnBrk="0" hangingPunct="1">
        <a:defRPr sz="1100" kern="1200">
          <a:solidFill>
            <a:schemeClr val="tx1"/>
          </a:solidFill>
          <a:latin typeface="+mn-lt"/>
          <a:ea typeface="+mn-ea"/>
          <a:cs typeface="+mn-cs"/>
        </a:defRPr>
      </a:lvl2pPr>
      <a:lvl3pPr marL="575875" algn="l" defTabSz="575875" rtl="0" eaLnBrk="1" latinLnBrk="0" hangingPunct="1">
        <a:defRPr sz="1100" kern="1200">
          <a:solidFill>
            <a:schemeClr val="tx1"/>
          </a:solidFill>
          <a:latin typeface="+mn-lt"/>
          <a:ea typeface="+mn-ea"/>
          <a:cs typeface="+mn-cs"/>
        </a:defRPr>
      </a:lvl3pPr>
      <a:lvl4pPr marL="863813" algn="l" defTabSz="575875" rtl="0" eaLnBrk="1" latinLnBrk="0" hangingPunct="1">
        <a:defRPr sz="1100" kern="1200">
          <a:solidFill>
            <a:schemeClr val="tx1"/>
          </a:solidFill>
          <a:latin typeface="+mn-lt"/>
          <a:ea typeface="+mn-ea"/>
          <a:cs typeface="+mn-cs"/>
        </a:defRPr>
      </a:lvl4pPr>
      <a:lvl5pPr marL="1151749" algn="l" defTabSz="575875" rtl="0" eaLnBrk="1" latinLnBrk="0" hangingPunct="1">
        <a:defRPr sz="1100" kern="1200">
          <a:solidFill>
            <a:schemeClr val="tx1"/>
          </a:solidFill>
          <a:latin typeface="+mn-lt"/>
          <a:ea typeface="+mn-ea"/>
          <a:cs typeface="+mn-cs"/>
        </a:defRPr>
      </a:lvl5pPr>
      <a:lvl6pPr marL="1439687" algn="l" defTabSz="575875" rtl="0" eaLnBrk="1" latinLnBrk="0" hangingPunct="1">
        <a:defRPr sz="1100" kern="1200">
          <a:solidFill>
            <a:schemeClr val="tx1"/>
          </a:solidFill>
          <a:latin typeface="+mn-lt"/>
          <a:ea typeface="+mn-ea"/>
          <a:cs typeface="+mn-cs"/>
        </a:defRPr>
      </a:lvl6pPr>
      <a:lvl7pPr marL="1727625" algn="l" defTabSz="575875" rtl="0" eaLnBrk="1" latinLnBrk="0" hangingPunct="1">
        <a:defRPr sz="1100" kern="1200">
          <a:solidFill>
            <a:schemeClr val="tx1"/>
          </a:solidFill>
          <a:latin typeface="+mn-lt"/>
          <a:ea typeface="+mn-ea"/>
          <a:cs typeface="+mn-cs"/>
        </a:defRPr>
      </a:lvl7pPr>
      <a:lvl8pPr marL="2015562" algn="l" defTabSz="575875" rtl="0" eaLnBrk="1" latinLnBrk="0" hangingPunct="1">
        <a:defRPr sz="1100" kern="1200">
          <a:solidFill>
            <a:schemeClr val="tx1"/>
          </a:solidFill>
          <a:latin typeface="+mn-lt"/>
          <a:ea typeface="+mn-ea"/>
          <a:cs typeface="+mn-cs"/>
        </a:defRPr>
      </a:lvl8pPr>
      <a:lvl9pPr marL="2303499" algn="l" defTabSz="575875" rtl="0" eaLnBrk="1" latinLnBrk="0" hangingPunct="1">
        <a:defRPr sz="11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51442" name="Title Placeholder 1"/>
          <p:cNvSpPr>
            <a:spLocks noGrp="1"/>
          </p:cNvSpPr>
          <p:nvPr>
            <p:ph type="title"/>
          </p:nvPr>
        </p:nvSpPr>
        <p:spPr>
          <a:xfrm>
            <a:off x="431961" y="132269"/>
            <a:ext cx="4895533" cy="38626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1051443" name="Text Placeholder 2"/>
          <p:cNvSpPr>
            <a:spLocks noGrp="1"/>
          </p:cNvSpPr>
          <p:nvPr>
            <p:ph type="body" idx="1"/>
          </p:nvPr>
        </p:nvSpPr>
        <p:spPr>
          <a:xfrm>
            <a:off x="431961" y="576016"/>
            <a:ext cx="4895533" cy="21863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51444" name="Slide Number Placeholder 5"/>
          <p:cNvSpPr txBox="1"/>
          <p:nvPr userDrawn="1"/>
        </p:nvSpPr>
        <p:spPr>
          <a:xfrm>
            <a:off x="3984157" y="2929338"/>
            <a:ext cx="1020978" cy="242816"/>
          </a:xfrm>
          <a:prstGeom prst="rect">
            <a:avLst/>
          </a:prstGeom>
        </p:spPr>
        <p:txBody>
          <a:bodyPr vert="horz" wrap="square" lIns="57589" tIns="28794" rIns="57589" bIns="28794" rtlCol="0" anchor="ctr">
            <a:sp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31917" rtl="0" eaLnBrk="1" fontAlgn="auto" latinLnBrk="0" hangingPunct="1">
              <a:lnSpc>
                <a:spcPct val="100000"/>
              </a:lnSpc>
              <a:spcBef>
                <a:spcPts val="0"/>
              </a:spcBef>
              <a:spcAft>
                <a:spcPts val="0"/>
              </a:spcAft>
              <a:buClrTx/>
              <a:buSzTx/>
              <a:buFontTx/>
              <a:buNone/>
            </a:pPr>
            <a:r>
              <a:rPr kumimoji="0" lang="en-US" sz="600" b="0" i="0" u="none" strike="noStrike" kern="1200" cap="none" spc="0" normalizeH="0" baseline="0" noProof="0" dirty="0" smtClean="0">
                <a:ln>
                  <a:noFill/>
                </a:ln>
                <a:solidFill>
                  <a:srgbClr val="57565A">
                    <a:tint val="75000"/>
                  </a:srgbClr>
                </a:solidFill>
                <a:effectLst/>
                <a:uLnTx/>
                <a:uFillTx/>
                <a:latin typeface="Open Sans Light"/>
                <a:ea typeface="+mn-ea"/>
                <a:cs typeface="+mn-cs"/>
              </a:rPr>
              <a:t>i9 presentation to Joe Smith</a:t>
            </a:r>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51445" name="Slide Number Placeholder 5"/>
          <p:cNvSpPr txBox="1"/>
          <p:nvPr userDrawn="1"/>
        </p:nvSpPr>
        <p:spPr>
          <a:xfrm>
            <a:off x="384987" y="2973193"/>
            <a:ext cx="65863" cy="155104"/>
          </a:xfrm>
          <a:prstGeom prst="rect">
            <a:avLst/>
          </a:prstGeom>
        </p:spPr>
        <p:txBody>
          <a:bodyPr vert="horz" wrap="none" lIns="57589" tIns="28794" rIns="57589" bIns="28794"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31917" rtl="0" eaLnBrk="1" fontAlgn="auto" latinLnBrk="0" hangingPunct="1">
              <a:lnSpc>
                <a:spcPct val="100000"/>
              </a:lnSpc>
              <a:spcBef>
                <a:spcPts val="0"/>
              </a:spcBef>
              <a:spcAft>
                <a:spcPts val="0"/>
              </a:spcAft>
              <a:buClrTx/>
              <a:buSzTx/>
              <a:buFontTx/>
              <a:buNone/>
            </a:pPr>
            <a:fld id="{1A290D8D-6BA0-418D-AFED-C65293F70DA0}" type="slidenum">
              <a:rPr kumimoji="0" lang="en-US" sz="600" b="0" i="0" u="none" strike="noStrike" kern="1200" cap="none" spc="0" normalizeH="0" baseline="0" noProof="0" smtClean="0">
                <a:ln>
                  <a:noFill/>
                </a:ln>
                <a:solidFill>
                  <a:srgbClr val="57565A">
                    <a:tint val="75000"/>
                  </a:srgbClr>
                </a:solidFill>
                <a:effectLst/>
                <a:uLnTx/>
                <a:uFillTx/>
                <a:latin typeface="Open Sans Light"/>
                <a:ea typeface="+mn-ea"/>
                <a:cs typeface="+mn-cs"/>
              </a:rPr>
              <a:pPr marL="0" marR="0" lvl="0" indent="0" algn="ctr" defTabSz="431917" rtl="0" eaLnBrk="1" fontAlgn="auto" latinLnBrk="0" hangingPunct="1">
                <a:lnSpc>
                  <a:spcPct val="100000"/>
                </a:lnSpc>
                <a:spcBef>
                  <a:spcPts val="0"/>
                </a:spcBef>
                <a:spcAft>
                  <a:spcPts val="0"/>
                </a:spcAft>
                <a:buClrTx/>
                <a:buSzTx/>
                <a:buFontTx/>
                <a:buNone/>
              </a:pPr>
              <a:t>‹#›</a:t>
            </a:fld>
            <a:endParaRPr kumimoji="0" lang="en-US" sz="600" b="0" i="0" u="none" strike="noStrike" kern="1200" cap="none" spc="0" normalizeH="0" baseline="0" noProof="0" dirty="0">
              <a:ln>
                <a:noFill/>
              </a:ln>
              <a:solidFill>
                <a:srgbClr val="57565A">
                  <a:tint val="75000"/>
                </a:srgbClr>
              </a:solidFill>
              <a:effectLst/>
              <a:uLnTx/>
              <a:uFillTx/>
              <a:latin typeface="Open Sans Light"/>
              <a:ea typeface="+mn-ea"/>
              <a:cs typeface="+mn-cs"/>
            </a:endParaRPr>
          </a:p>
        </p:txBody>
      </p:sp>
      <p:sp>
        <p:nvSpPr>
          <p:cNvPr id="1051446" name="Oval 9"/>
          <p:cNvSpPr/>
          <p:nvPr/>
        </p:nvSpPr>
        <p:spPr>
          <a:xfrm>
            <a:off x="339216"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1447" name="Oval 15"/>
          <p:cNvSpPr/>
          <p:nvPr/>
        </p:nvSpPr>
        <p:spPr>
          <a:xfrm>
            <a:off x="133150"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1448" name="Rectangle 9"/>
          <p:cNvSpPr/>
          <p:nvPr/>
        </p:nvSpPr>
        <p:spPr>
          <a:xfrm rot="2700000">
            <a:off x="201578"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1449" name="Oval 13"/>
          <p:cNvSpPr/>
          <p:nvPr/>
        </p:nvSpPr>
        <p:spPr>
          <a:xfrm rot="10800000">
            <a:off x="545281"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1450" name="Rectangle 9"/>
          <p:cNvSpPr/>
          <p:nvPr/>
        </p:nvSpPr>
        <p:spPr>
          <a:xfrm rot="13500000">
            <a:off x="591680" y="3029464"/>
            <a:ext cx="42576" cy="42571"/>
          </a:xfrm>
          <a:custGeom>
            <a:avLst/>
            <a:gdLst>
              <a:gd name="connsiteX0" fmla="*/ 0 w 531091"/>
              <a:gd name="connsiteY0" fmla="*/ 0 h 531091"/>
              <a:gd name="connsiteX1" fmla="*/ 531091 w 531091"/>
              <a:gd name="connsiteY1" fmla="*/ 0 h 531091"/>
              <a:gd name="connsiteX2" fmla="*/ 531091 w 531091"/>
              <a:gd name="connsiteY2" fmla="*/ 531091 h 531091"/>
              <a:gd name="connsiteX3" fmla="*/ 0 w 531091"/>
              <a:gd name="connsiteY3" fmla="*/ 531091 h 531091"/>
              <a:gd name="connsiteX4" fmla="*/ 0 w 531091"/>
              <a:gd name="connsiteY4" fmla="*/ 0 h 531091"/>
              <a:gd name="connsiteX0" fmla="*/ 0 w 531091"/>
              <a:gd name="connsiteY0" fmla="*/ 0 h 531091"/>
              <a:gd name="connsiteX1" fmla="*/ 531091 w 531091"/>
              <a:gd name="connsiteY1" fmla="*/ 531091 h 531091"/>
              <a:gd name="connsiteX2" fmla="*/ 0 w 531091"/>
              <a:gd name="connsiteY2" fmla="*/ 531091 h 531091"/>
              <a:gd name="connsiteX3" fmla="*/ 0 w 531091"/>
              <a:gd name="connsiteY3" fmla="*/ 0 h 531091"/>
              <a:gd name="connsiteX0" fmla="*/ 0 w 531091"/>
              <a:gd name="connsiteY0" fmla="*/ 0 h 531091"/>
              <a:gd name="connsiteX1" fmla="*/ 230909 w 531091"/>
              <a:gd name="connsiteY1" fmla="*/ 224312 h 531091"/>
              <a:gd name="connsiteX2" fmla="*/ 531091 w 531091"/>
              <a:gd name="connsiteY2" fmla="*/ 531091 h 531091"/>
              <a:gd name="connsiteX3" fmla="*/ 0 w 531091"/>
              <a:gd name="connsiteY3" fmla="*/ 531091 h 531091"/>
              <a:gd name="connsiteX4" fmla="*/ 0 w 531091"/>
              <a:gd name="connsiteY4" fmla="*/ 0 h 531091"/>
              <a:gd name="connsiteX0" fmla="*/ 230909 w 531091"/>
              <a:gd name="connsiteY0" fmla="*/ 224312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343065 w 531091"/>
              <a:gd name="connsiteY0" fmla="*/ 89066 h 531091"/>
              <a:gd name="connsiteX1" fmla="*/ 531091 w 531091"/>
              <a:gd name="connsiteY1" fmla="*/ 531091 h 531091"/>
              <a:gd name="connsiteX2" fmla="*/ 0 w 531091"/>
              <a:gd name="connsiteY2" fmla="*/ 531091 h 531091"/>
              <a:gd name="connsiteX3" fmla="*/ 0 w 531091"/>
              <a:gd name="connsiteY3" fmla="*/ 0 h 531091"/>
              <a:gd name="connsiteX4" fmla="*/ 322349 w 531091"/>
              <a:gd name="connsiteY4" fmla="*/ 315752 h 531091"/>
              <a:gd name="connsiteX0" fmla="*/ 531091 w 531091"/>
              <a:gd name="connsiteY0" fmla="*/ 531091 h 531091"/>
              <a:gd name="connsiteX1" fmla="*/ 0 w 531091"/>
              <a:gd name="connsiteY1" fmla="*/ 531091 h 531091"/>
              <a:gd name="connsiteX2" fmla="*/ 0 w 531091"/>
              <a:gd name="connsiteY2" fmla="*/ 0 h 531091"/>
              <a:gd name="connsiteX3" fmla="*/ 322349 w 531091"/>
              <a:gd name="connsiteY3" fmla="*/ 315752 h 531091"/>
              <a:gd name="connsiteX0" fmla="*/ 531091 w 531091"/>
              <a:gd name="connsiteY0" fmla="*/ 531091 h 531091"/>
              <a:gd name="connsiteX1" fmla="*/ 0 w 531091"/>
              <a:gd name="connsiteY1" fmla="*/ 531091 h 531091"/>
              <a:gd name="connsiteX2" fmla="*/ 0 w 531091"/>
              <a:gd name="connsiteY2" fmla="*/ 0 h 531091"/>
            </a:gdLst>
            <a:ahLst/>
            <a:cxnLst>
              <a:cxn ang="0">
                <a:pos x="connsiteX0" y="connsiteY0"/>
              </a:cxn>
              <a:cxn ang="0">
                <a:pos x="connsiteX1" y="connsiteY1"/>
              </a:cxn>
              <a:cxn ang="0">
                <a:pos x="connsiteX2" y="connsiteY2"/>
              </a:cxn>
            </a:cxnLst>
            <a:rect l="l" t="t" r="r" b="b"/>
            <a:pathLst>
              <a:path w="531091" h="531091">
                <a:moveTo>
                  <a:pt x="531091" y="531091"/>
                </a:moveTo>
                <a:lnTo>
                  <a:pt x="0" y="531091"/>
                </a:lnTo>
                <a:lnTo>
                  <a:pt x="0" y="0"/>
                </a:lnTo>
              </a:path>
            </a:pathLst>
          </a:cu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6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1451" name="Freeform 6"/>
          <p:cNvSpPr/>
          <p:nvPr/>
        </p:nvSpPr>
        <p:spPr bwMode="auto">
          <a:xfrm>
            <a:off x="5117728" y="3019152"/>
            <a:ext cx="30297" cy="65106"/>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1452" name="Freeform 7"/>
          <p:cNvSpPr>
            <a:spLocks noEditPoints="1"/>
          </p:cNvSpPr>
          <p:nvPr/>
        </p:nvSpPr>
        <p:spPr bwMode="auto">
          <a:xfrm>
            <a:off x="5305348" y="3017768"/>
            <a:ext cx="67184" cy="6449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1453" name="Freeform 8"/>
          <p:cNvSpPr/>
          <p:nvPr/>
        </p:nvSpPr>
        <p:spPr bwMode="auto">
          <a:xfrm>
            <a:off x="5508638" y="3023626"/>
            <a:ext cx="72732" cy="59416"/>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chemeClr val="tx1">
              <a:alpha val="54902"/>
            </a:schemeClr>
          </a:solidFill>
          <a:ln w="0">
            <a:noFill/>
            <a:prstDash val="solid"/>
            <a:round/>
            <a:headEnd/>
            <a:tailEnd/>
          </a:ln>
        </p:spPr>
        <p:txBody>
          <a:bodyPr vert="horz" wrap="square" lIns="57589" tIns="28794" rIns="57589" bIns="28794" numCol="1" anchor="t" anchorCtr="0" compatLnSpc="1">
            <a:prstTxWarp prst="textNoShape">
              <a:avLst/>
            </a:prstTxWarp>
          </a:bodyPr>
          <a:lstStyle/>
          <a:p>
            <a:pPr marL="0" marR="0" lvl="0" indent="0" algn="l" defTabSz="575875" rtl="0" eaLnBrk="1" fontAlgn="auto" latinLnBrk="0" hangingPunct="1">
              <a:lnSpc>
                <a:spcPct val="100000"/>
              </a:lnSpc>
              <a:spcBef>
                <a:spcPts val="0"/>
              </a:spcBef>
              <a:spcAft>
                <a:spcPts val="0"/>
              </a:spcAft>
              <a:buClrTx/>
              <a:buSzTx/>
              <a:buFontTx/>
              <a:buNone/>
            </a:pPr>
            <a:endParaRPr kumimoji="0" lang="en-US" sz="1500" b="0" i="0" u="none" strike="noStrike" kern="1200" cap="none" spc="0" normalizeH="0" baseline="0" noProof="0" dirty="0">
              <a:ln>
                <a:noFill/>
              </a:ln>
              <a:solidFill>
                <a:srgbClr val="57565A"/>
              </a:solidFill>
              <a:effectLst/>
              <a:uLnTx/>
              <a:uFillTx/>
              <a:latin typeface="Open Sans Light"/>
              <a:ea typeface="+mn-ea"/>
              <a:cs typeface="+mn-cs"/>
            </a:endParaRPr>
          </a:p>
        </p:txBody>
      </p:sp>
      <p:sp>
        <p:nvSpPr>
          <p:cNvPr id="1051454" name="Oval 21"/>
          <p:cNvSpPr/>
          <p:nvPr userDrawn="1"/>
        </p:nvSpPr>
        <p:spPr>
          <a:xfrm>
            <a:off x="5260237"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1455" name="Oval 22"/>
          <p:cNvSpPr/>
          <p:nvPr userDrawn="1"/>
        </p:nvSpPr>
        <p:spPr>
          <a:xfrm>
            <a:off x="5054172"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1456" name="Oval 23"/>
          <p:cNvSpPr/>
          <p:nvPr userDrawn="1"/>
        </p:nvSpPr>
        <p:spPr>
          <a:xfrm rot="10800000">
            <a:off x="5466303" y="2972038"/>
            <a:ext cx="157402" cy="157422"/>
          </a:xfrm>
          <a:prstGeom prst="ellipse">
            <a:avLst/>
          </a:prstGeom>
          <a:noFill/>
          <a:ln w="6350" cmpd="sng">
            <a:solidFill>
              <a:srgbClr val="BFBFBF"/>
            </a:solid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5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1457" name="Rectangle 17">
            <a:hlinkClick r:id="rId60"/>
          </p:cNvPr>
          <p:cNvSpPr/>
          <p:nvPr userDrawn="1"/>
        </p:nvSpPr>
        <p:spPr>
          <a:xfrm>
            <a:off x="5035235"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1458" name="Rectangle 24">
            <a:hlinkClick r:id="rId61"/>
          </p:cNvPr>
          <p:cNvSpPr/>
          <p:nvPr userDrawn="1"/>
        </p:nvSpPr>
        <p:spPr>
          <a:xfrm>
            <a:off x="5240258"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1459" name="Rectangle 25">
            <a:hlinkClick r:id="rId62"/>
          </p:cNvPr>
          <p:cNvSpPr/>
          <p:nvPr userDrawn="1"/>
        </p:nvSpPr>
        <p:spPr>
          <a:xfrm>
            <a:off x="5449973" y="2954972"/>
            <a:ext cx="190062" cy="190085"/>
          </a:xfrm>
          <a:prstGeom prst="rec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1460" name="Action Button: Forward or Next 26">
            <a:hlinkClick r:id="" action="ppaction://hlinkshowjump?jump=nextslide" highlightClick="1"/>
          </p:cNvPr>
          <p:cNvSpPr/>
          <p:nvPr userDrawn="1"/>
        </p:nvSpPr>
        <p:spPr>
          <a:xfrm>
            <a:off x="532427" y="2957136"/>
            <a:ext cx="190062" cy="190085"/>
          </a:xfrm>
          <a:prstGeom prst="actionButtonForwardNext">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
        <p:nvSpPr>
          <p:cNvPr id="1051461" name="Action Button: Back or Previous 27">
            <a:hlinkClick r:id="" action="ppaction://hlinkshowjump?jump=previousslide" highlightClick="1"/>
          </p:cNvPr>
          <p:cNvSpPr/>
          <p:nvPr userDrawn="1"/>
        </p:nvSpPr>
        <p:spPr>
          <a:xfrm>
            <a:off x="118080" y="2953463"/>
            <a:ext cx="190062" cy="190085"/>
          </a:xfrm>
          <a:prstGeom prst="actionButtonBackPrevious">
            <a:avLst/>
          </a:prstGeom>
          <a:solidFill>
            <a:srgbClr val="00CAC5">
              <a:alpha val="0"/>
            </a:srgbClr>
          </a:solidFill>
          <a:ln>
            <a:noFill/>
          </a:ln>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marL="0" marR="0" lvl="0" indent="0" algn="ctr" defTabSz="575875" rtl="0" eaLnBrk="1" fontAlgn="auto" latinLnBrk="0" hangingPunct="1">
              <a:lnSpc>
                <a:spcPct val="100000"/>
              </a:lnSpc>
              <a:spcBef>
                <a:spcPts val="0"/>
              </a:spcBef>
              <a:spcAft>
                <a:spcPts val="0"/>
              </a:spcAft>
              <a:buClrTx/>
              <a:buSzTx/>
              <a:buFontTx/>
              <a:buNone/>
            </a:pPr>
            <a:endParaRPr kumimoji="0" lang="en-US" sz="1100" b="0" i="0" u="none" strike="noStrike" kern="1200" cap="none" spc="0" normalizeH="0" baseline="0" noProof="0" dirty="0">
              <a:ln>
                <a:noFill/>
              </a:ln>
              <a:solidFill>
                <a:prstClr val="white"/>
              </a:solidFill>
              <a:effectLst/>
              <a:uLnTx/>
              <a:uFillTx/>
              <a:latin typeface="Open Sans Light"/>
              <a:ea typeface="+mn-ea"/>
              <a:cs typeface="+mn-cs"/>
            </a:endParaRPr>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 id="2147484039" r:id="rId17"/>
    <p:sldLayoutId id="2147484040" r:id="rId18"/>
    <p:sldLayoutId id="2147484041" r:id="rId19"/>
    <p:sldLayoutId id="2147484042" r:id="rId20"/>
    <p:sldLayoutId id="2147484043" r:id="rId21"/>
    <p:sldLayoutId id="2147484044" r:id="rId22"/>
    <p:sldLayoutId id="2147484045" r:id="rId23"/>
    <p:sldLayoutId id="2147484046" r:id="rId24"/>
    <p:sldLayoutId id="2147484047" r:id="rId25"/>
    <p:sldLayoutId id="2147484048" r:id="rId26"/>
    <p:sldLayoutId id="2147484049" r:id="rId27"/>
    <p:sldLayoutId id="2147484050" r:id="rId28"/>
    <p:sldLayoutId id="2147484051" r:id="rId29"/>
    <p:sldLayoutId id="2147484052" r:id="rId30"/>
    <p:sldLayoutId id="2147484053" r:id="rId31"/>
    <p:sldLayoutId id="2147484054" r:id="rId32"/>
    <p:sldLayoutId id="2147484055" r:id="rId33"/>
    <p:sldLayoutId id="2147484056" r:id="rId34"/>
    <p:sldLayoutId id="2147484057" r:id="rId35"/>
    <p:sldLayoutId id="2147484058" r:id="rId36"/>
    <p:sldLayoutId id="2147484059" r:id="rId37"/>
    <p:sldLayoutId id="2147484060" r:id="rId38"/>
    <p:sldLayoutId id="2147484061" r:id="rId39"/>
    <p:sldLayoutId id="2147484062" r:id="rId40"/>
    <p:sldLayoutId id="2147484063" r:id="rId41"/>
    <p:sldLayoutId id="2147484064" r:id="rId42"/>
    <p:sldLayoutId id="2147484065" r:id="rId43"/>
    <p:sldLayoutId id="2147484066" r:id="rId44"/>
    <p:sldLayoutId id="2147484067" r:id="rId45"/>
    <p:sldLayoutId id="2147484068" r:id="rId46"/>
    <p:sldLayoutId id="2147484069" r:id="rId47"/>
    <p:sldLayoutId id="2147484070" r:id="rId48"/>
    <p:sldLayoutId id="2147484071" r:id="rId49"/>
    <p:sldLayoutId id="2147484072" r:id="rId50"/>
    <p:sldLayoutId id="2147484073" r:id="rId51"/>
    <p:sldLayoutId id="2147484074" r:id="rId52"/>
    <p:sldLayoutId id="2147484075" r:id="rId53"/>
    <p:sldLayoutId id="2147484076" r:id="rId54"/>
    <p:sldLayoutId id="2147484077" r:id="rId55"/>
    <p:sldLayoutId id="2147484078" r:id="rId56"/>
    <p:sldLayoutId id="2147484079" r:id="rId57"/>
    <p:sldLayoutId id="2147484080" r:id="rId58"/>
  </p:sldLayoutIdLst>
  <p:txStyles>
    <p:titleStyle>
      <a:lvl1pPr algn="ctr" defTabSz="575875" rtl="0" eaLnBrk="1" latinLnBrk="0" hangingPunct="1">
        <a:lnSpc>
          <a:spcPct val="86000"/>
        </a:lnSpc>
        <a:spcBef>
          <a:spcPct val="0"/>
        </a:spcBef>
        <a:buNone/>
        <a:defRPr sz="1300" kern="800" spc="-25">
          <a:solidFill>
            <a:schemeClr val="tx1"/>
          </a:solidFill>
          <a:latin typeface="+mj-lt"/>
          <a:ea typeface="+mj-ea"/>
          <a:cs typeface="+mj-cs"/>
        </a:defRPr>
      </a:lvl1pPr>
    </p:titleStyle>
    <p:bodyStyle>
      <a:lvl1pPr marL="107976" indent="-107976" algn="l" defTabSz="575875" rtl="0" eaLnBrk="1" latinLnBrk="0" hangingPunct="1">
        <a:spcBef>
          <a:spcPct val="20000"/>
        </a:spcBef>
        <a:buClr>
          <a:schemeClr val="accent1"/>
        </a:buClr>
        <a:buFont typeface="Arial" panose="020B0604020202020204" pitchFamily="34" charset="0"/>
        <a:buChar char="•"/>
        <a:defRPr sz="1000" kern="800" spc="-6">
          <a:solidFill>
            <a:schemeClr val="tx1"/>
          </a:solidFill>
          <a:latin typeface="+mn-lt"/>
          <a:ea typeface="+mn-ea"/>
          <a:cs typeface="+mn-cs"/>
        </a:defRPr>
      </a:lvl1pPr>
      <a:lvl2pPr marL="216953" indent="-108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2pPr>
      <a:lvl3pPr marL="324930"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3pPr>
      <a:lvl4pPr marL="432906"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4pPr>
      <a:lvl5pPr marL="540883" indent="-107976" algn="l" defTabSz="575875" rtl="0" eaLnBrk="1" latinLnBrk="0" hangingPunct="1">
        <a:spcBef>
          <a:spcPct val="20000"/>
        </a:spcBef>
        <a:buClr>
          <a:schemeClr val="accent1"/>
        </a:buClr>
        <a:buFont typeface="Arial" panose="020B0604020202020204" pitchFamily="34" charset="0"/>
        <a:buChar char="»"/>
        <a:defRPr sz="700" kern="800">
          <a:solidFill>
            <a:schemeClr val="tx1"/>
          </a:solidFill>
          <a:latin typeface="+mn-lt"/>
          <a:ea typeface="+mn-ea"/>
          <a:cs typeface="+mn-cs"/>
        </a:defRPr>
      </a:lvl5pPr>
      <a:lvl6pPr marL="1583655"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6pPr>
      <a:lvl7pPr marL="1871593"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7pPr>
      <a:lvl8pPr marL="2159531"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8pPr>
      <a:lvl9pPr marL="2447468" indent="-143969" algn="l" defTabSz="575875"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575875" rtl="0" eaLnBrk="1" latinLnBrk="0" hangingPunct="1">
        <a:defRPr sz="1100" kern="1200">
          <a:solidFill>
            <a:schemeClr val="tx1"/>
          </a:solidFill>
          <a:latin typeface="+mn-lt"/>
          <a:ea typeface="+mn-ea"/>
          <a:cs typeface="+mn-cs"/>
        </a:defRPr>
      </a:lvl1pPr>
      <a:lvl2pPr marL="287938" algn="l" defTabSz="575875" rtl="0" eaLnBrk="1" latinLnBrk="0" hangingPunct="1">
        <a:defRPr sz="1100" kern="1200">
          <a:solidFill>
            <a:schemeClr val="tx1"/>
          </a:solidFill>
          <a:latin typeface="+mn-lt"/>
          <a:ea typeface="+mn-ea"/>
          <a:cs typeface="+mn-cs"/>
        </a:defRPr>
      </a:lvl2pPr>
      <a:lvl3pPr marL="575875" algn="l" defTabSz="575875" rtl="0" eaLnBrk="1" latinLnBrk="0" hangingPunct="1">
        <a:defRPr sz="1100" kern="1200">
          <a:solidFill>
            <a:schemeClr val="tx1"/>
          </a:solidFill>
          <a:latin typeface="+mn-lt"/>
          <a:ea typeface="+mn-ea"/>
          <a:cs typeface="+mn-cs"/>
        </a:defRPr>
      </a:lvl3pPr>
      <a:lvl4pPr marL="863813" algn="l" defTabSz="575875" rtl="0" eaLnBrk="1" latinLnBrk="0" hangingPunct="1">
        <a:defRPr sz="1100" kern="1200">
          <a:solidFill>
            <a:schemeClr val="tx1"/>
          </a:solidFill>
          <a:latin typeface="+mn-lt"/>
          <a:ea typeface="+mn-ea"/>
          <a:cs typeface="+mn-cs"/>
        </a:defRPr>
      </a:lvl4pPr>
      <a:lvl5pPr marL="1151749" algn="l" defTabSz="575875" rtl="0" eaLnBrk="1" latinLnBrk="0" hangingPunct="1">
        <a:defRPr sz="1100" kern="1200">
          <a:solidFill>
            <a:schemeClr val="tx1"/>
          </a:solidFill>
          <a:latin typeface="+mn-lt"/>
          <a:ea typeface="+mn-ea"/>
          <a:cs typeface="+mn-cs"/>
        </a:defRPr>
      </a:lvl5pPr>
      <a:lvl6pPr marL="1439687" algn="l" defTabSz="575875" rtl="0" eaLnBrk="1" latinLnBrk="0" hangingPunct="1">
        <a:defRPr sz="1100" kern="1200">
          <a:solidFill>
            <a:schemeClr val="tx1"/>
          </a:solidFill>
          <a:latin typeface="+mn-lt"/>
          <a:ea typeface="+mn-ea"/>
          <a:cs typeface="+mn-cs"/>
        </a:defRPr>
      </a:lvl6pPr>
      <a:lvl7pPr marL="1727625" algn="l" defTabSz="575875" rtl="0" eaLnBrk="1" latinLnBrk="0" hangingPunct="1">
        <a:defRPr sz="1100" kern="1200">
          <a:solidFill>
            <a:schemeClr val="tx1"/>
          </a:solidFill>
          <a:latin typeface="+mn-lt"/>
          <a:ea typeface="+mn-ea"/>
          <a:cs typeface="+mn-cs"/>
        </a:defRPr>
      </a:lvl7pPr>
      <a:lvl8pPr marL="2015562" algn="l" defTabSz="575875" rtl="0" eaLnBrk="1" latinLnBrk="0" hangingPunct="1">
        <a:defRPr sz="1100" kern="1200">
          <a:solidFill>
            <a:schemeClr val="tx1"/>
          </a:solidFill>
          <a:latin typeface="+mn-lt"/>
          <a:ea typeface="+mn-ea"/>
          <a:cs typeface="+mn-cs"/>
        </a:defRPr>
      </a:lvl8pPr>
      <a:lvl9pPr marL="2303499" algn="l" defTabSz="575875" rtl="0" eaLnBrk="1" latinLnBrk="0" hangingPunct="1">
        <a:defRPr sz="1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7.xml"/><Relationship Id="rId5" Type="http://schemas.openxmlformats.org/officeDocument/2006/relationships/image" Target="../media/image13.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7.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8605" name="object 2"/>
          <p:cNvSpPr/>
          <p:nvPr/>
        </p:nvSpPr>
        <p:spPr>
          <a:xfrm>
            <a:off x="1057" y="1536"/>
            <a:ext cx="5751631" cy="1019581"/>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dirty="0"/>
          </a:p>
        </p:txBody>
      </p:sp>
      <p:sp>
        <p:nvSpPr>
          <p:cNvPr id="1048606" name="object 3"/>
          <p:cNvSpPr txBox="1">
            <a:spLocks noGrp="1"/>
          </p:cNvSpPr>
          <p:nvPr>
            <p:ph type="title"/>
          </p:nvPr>
        </p:nvSpPr>
        <p:spPr>
          <a:xfrm>
            <a:off x="986389" y="256025"/>
            <a:ext cx="2757431" cy="464718"/>
          </a:xfrm>
          <a:prstGeom prst="rect">
            <a:avLst/>
          </a:prstGeom>
        </p:spPr>
        <p:txBody>
          <a:bodyPr vert="horz" wrap="square" lIns="0" tIns="14581" rIns="0" bIns="0" rtlCol="0" anchor="ctr">
            <a:spAutoFit/>
          </a:bodyPr>
          <a:lstStyle/>
          <a:p>
            <a:pPr marL="12679">
              <a:spcBef>
                <a:spcPts val="114"/>
              </a:spcBef>
            </a:pPr>
            <a:r>
              <a:rPr lang="en-US" sz="3400" b="1" spc="5" dirty="0" err="1" smtClean="0">
                <a:solidFill>
                  <a:schemeClr val="bg1"/>
                </a:solidFill>
                <a:latin typeface="Arial" panose="020B0604020202020204" pitchFamily="34" charset="0"/>
                <a:cs typeface="Arial" panose="020B0604020202020204" pitchFamily="34" charset="0"/>
              </a:rPr>
              <a:t>Français</a:t>
            </a:r>
            <a:endParaRPr sz="3400" b="1" dirty="0">
              <a:solidFill>
                <a:schemeClr val="bg1"/>
              </a:solidFill>
              <a:latin typeface="Arial" panose="020B0604020202020204" pitchFamily="34" charset="0"/>
              <a:cs typeface="Arial" panose="020B0604020202020204" pitchFamily="34" charset="0"/>
            </a:endParaRPr>
          </a:p>
        </p:txBody>
      </p:sp>
      <p:sp>
        <p:nvSpPr>
          <p:cNvPr id="1048607" name="object 4"/>
          <p:cNvSpPr txBox="1"/>
          <p:nvPr/>
        </p:nvSpPr>
        <p:spPr>
          <a:xfrm>
            <a:off x="853786" y="1174852"/>
            <a:ext cx="3708412" cy="1871003"/>
          </a:xfrm>
          <a:prstGeom prst="rect">
            <a:avLst/>
          </a:prstGeom>
        </p:spPr>
        <p:txBody>
          <a:bodyPr vert="horz" wrap="square" lIns="0" tIns="13948" rIns="0" bIns="0" rtlCol="0">
            <a:spAutoFit/>
          </a:bodyPr>
          <a:lstStyle/>
          <a:p>
            <a:pPr marL="18385">
              <a:spcAft>
                <a:spcPts val="1200"/>
              </a:spcAft>
            </a:pPr>
            <a:r>
              <a:rPr lang="en-US" sz="2800" dirty="0" err="1" smtClean="0">
                <a:solidFill>
                  <a:srgbClr val="002060"/>
                </a:solidFill>
                <a:latin typeface="Arial"/>
                <a:cs typeface="Arial"/>
              </a:rPr>
              <a:t>Thème</a:t>
            </a:r>
            <a:r>
              <a:rPr sz="2800" dirty="0" smtClean="0">
                <a:solidFill>
                  <a:srgbClr val="002060"/>
                </a:solidFill>
                <a:latin typeface="Arial"/>
                <a:cs typeface="Arial"/>
              </a:rPr>
              <a:t>:</a:t>
            </a:r>
            <a:endParaRPr sz="2800" dirty="0">
              <a:solidFill>
                <a:srgbClr val="002060"/>
              </a:solidFill>
              <a:latin typeface="Arial"/>
              <a:cs typeface="Arial"/>
            </a:endParaRPr>
          </a:p>
          <a:p>
            <a:pPr marL="12679"/>
            <a:r>
              <a:rPr lang="en-US" sz="2800" b="1" spc="5" dirty="0" smtClean="0">
                <a:solidFill>
                  <a:srgbClr val="002060"/>
                </a:solidFill>
                <a:latin typeface="Arial"/>
                <a:cs typeface="Arial"/>
              </a:rPr>
              <a:t>Les </a:t>
            </a:r>
            <a:r>
              <a:rPr lang="en-US" sz="2800" b="1" spc="5" dirty="0" err="1" smtClean="0">
                <a:solidFill>
                  <a:srgbClr val="002060"/>
                </a:solidFill>
                <a:latin typeface="Arial"/>
                <a:cs typeface="Arial"/>
              </a:rPr>
              <a:t>conduites</a:t>
            </a:r>
            <a:r>
              <a:rPr lang="en-US" sz="2800" b="1" spc="5" dirty="0" smtClean="0">
                <a:solidFill>
                  <a:srgbClr val="002060"/>
                </a:solidFill>
                <a:latin typeface="Arial"/>
                <a:cs typeface="Arial"/>
              </a:rPr>
              <a:t> à </a:t>
            </a:r>
            <a:r>
              <a:rPr lang="en-US" sz="2800" b="1" spc="5" dirty="0" err="1" smtClean="0">
                <a:solidFill>
                  <a:srgbClr val="002060"/>
                </a:solidFill>
                <a:latin typeface="Arial"/>
                <a:cs typeface="Arial"/>
              </a:rPr>
              <a:t>tenir</a:t>
            </a:r>
            <a:r>
              <a:rPr lang="en-US" sz="2800" b="1" spc="5" dirty="0" smtClean="0">
                <a:solidFill>
                  <a:srgbClr val="002060"/>
                </a:solidFill>
                <a:latin typeface="Arial"/>
                <a:cs typeface="Arial"/>
              </a:rPr>
              <a:t> </a:t>
            </a:r>
            <a:r>
              <a:rPr lang="en-US" sz="2800" b="1" spc="5" dirty="0" err="1" smtClean="0">
                <a:solidFill>
                  <a:srgbClr val="002060"/>
                </a:solidFill>
                <a:latin typeface="Arial"/>
                <a:cs typeface="Arial"/>
              </a:rPr>
              <a:t>avant</a:t>
            </a:r>
            <a:r>
              <a:rPr lang="en-US" sz="2800" b="1" spc="5" dirty="0" smtClean="0">
                <a:solidFill>
                  <a:srgbClr val="002060"/>
                </a:solidFill>
                <a:latin typeface="Arial"/>
                <a:cs typeface="Arial"/>
              </a:rPr>
              <a:t> </a:t>
            </a:r>
            <a:r>
              <a:rPr lang="en-US" sz="2800" b="1" spc="5" dirty="0" err="1" smtClean="0">
                <a:solidFill>
                  <a:srgbClr val="002060"/>
                </a:solidFill>
                <a:latin typeface="Arial"/>
                <a:cs typeface="Arial"/>
              </a:rPr>
              <a:t>l’examen</a:t>
            </a:r>
            <a:r>
              <a:rPr lang="en-US" sz="2800" b="1" spc="5" dirty="0" smtClean="0">
                <a:solidFill>
                  <a:srgbClr val="002060"/>
                </a:solidFill>
                <a:latin typeface="Arial"/>
                <a:cs typeface="Arial"/>
              </a:rPr>
              <a:t>.</a:t>
            </a:r>
          </a:p>
          <a:p>
            <a:pPr marL="32332">
              <a:lnSpc>
                <a:spcPts val="2027"/>
              </a:lnSpc>
              <a:spcBef>
                <a:spcPts val="1228"/>
              </a:spcBef>
            </a:pPr>
            <a:endParaRPr sz="1700" dirty="0" smtClean="0">
              <a:latin typeface="Arial"/>
              <a:cs typeface="Arial"/>
            </a:endParaRPr>
          </a:p>
        </p:txBody>
      </p:sp>
      <p:sp>
        <p:nvSpPr>
          <p:cNvPr id="1048608" name="object 5"/>
          <p:cNvSpPr/>
          <p:nvPr/>
        </p:nvSpPr>
        <p:spPr>
          <a:xfrm>
            <a:off x="438204" y="1249369"/>
            <a:ext cx="343665" cy="781698"/>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dirty="0"/>
          </a:p>
        </p:txBody>
      </p:sp>
      <p:sp>
        <p:nvSpPr>
          <p:cNvPr id="1048609" name="object 6"/>
          <p:cNvSpPr/>
          <p:nvPr/>
        </p:nvSpPr>
        <p:spPr>
          <a:xfrm>
            <a:off x="438204" y="2096800"/>
            <a:ext cx="343665" cy="679721"/>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dirty="0"/>
          </a:p>
        </p:txBody>
      </p:sp>
      <p:sp>
        <p:nvSpPr>
          <p:cNvPr id="1048611" name="object 9"/>
          <p:cNvSpPr/>
          <p:nvPr/>
        </p:nvSpPr>
        <p:spPr>
          <a:xfrm>
            <a:off x="4696152" y="227772"/>
            <a:ext cx="602999" cy="602999"/>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dirty="0"/>
          </a:p>
        </p:txBody>
      </p:sp>
      <p:sp>
        <p:nvSpPr>
          <p:cNvPr id="1048612" name="object 10"/>
          <p:cNvSpPr/>
          <p:nvPr/>
        </p:nvSpPr>
        <p:spPr>
          <a:xfrm>
            <a:off x="4696152" y="227772"/>
            <a:ext cx="602999" cy="602999"/>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dirty="0"/>
          </a:p>
        </p:txBody>
      </p:sp>
      <p:sp>
        <p:nvSpPr>
          <p:cNvPr id="1048613" name="object 12"/>
          <p:cNvSpPr txBox="1"/>
          <p:nvPr/>
        </p:nvSpPr>
        <p:spPr>
          <a:xfrm>
            <a:off x="4816872" y="248657"/>
            <a:ext cx="436898" cy="354559"/>
          </a:xfrm>
          <a:prstGeom prst="rect">
            <a:avLst/>
          </a:prstGeom>
        </p:spPr>
        <p:txBody>
          <a:bodyPr vert="horz" wrap="square" lIns="0" tIns="15850" rIns="0" bIns="0" rtlCol="0">
            <a:spAutoFit/>
          </a:bodyPr>
          <a:lstStyle/>
          <a:p>
            <a:pPr>
              <a:spcBef>
                <a:spcPts val="125"/>
              </a:spcBef>
            </a:pPr>
            <a:r>
              <a:rPr lang="en-US" sz="2200" b="1" spc="10" dirty="0" smtClean="0">
                <a:solidFill>
                  <a:srgbClr val="FEFEFE"/>
                </a:solidFill>
                <a:latin typeface="Arial"/>
                <a:cs typeface="Arial"/>
              </a:rPr>
              <a:t>10</a:t>
            </a:r>
            <a:endParaRPr sz="2200" dirty="0">
              <a:latin typeface="Arial"/>
              <a:cs typeface="Arial"/>
            </a:endParaRPr>
          </a:p>
        </p:txBody>
      </p:sp>
      <p:sp>
        <p:nvSpPr>
          <p:cNvPr id="1048614" name="object 13"/>
          <p:cNvSpPr txBox="1"/>
          <p:nvPr/>
        </p:nvSpPr>
        <p:spPr>
          <a:xfrm>
            <a:off x="4667217" y="541153"/>
            <a:ext cx="602999" cy="212219"/>
          </a:xfrm>
          <a:prstGeom prst="rect">
            <a:avLst/>
          </a:prstGeom>
        </p:spPr>
        <p:txBody>
          <a:bodyPr vert="horz" wrap="square" lIns="0" tIns="12047" rIns="0" bIns="0" rtlCol="0">
            <a:spAutoFit/>
          </a:bodyPr>
          <a:lstStyle/>
          <a:p>
            <a:pPr>
              <a:spcBef>
                <a:spcPts val="95"/>
              </a:spcBef>
            </a:pPr>
            <a:r>
              <a:rPr lang="en-US" sz="1300" spc="-5" dirty="0" smtClean="0">
                <a:solidFill>
                  <a:srgbClr val="FEFEFE"/>
                </a:solidFill>
                <a:latin typeface="Arial"/>
                <a:cs typeface="Arial"/>
              </a:rPr>
              <a:t>  </a:t>
            </a:r>
            <a:r>
              <a:rPr lang="en-US" sz="1300" spc="-5" dirty="0" err="1" smtClean="0">
                <a:solidFill>
                  <a:srgbClr val="FEFEFE"/>
                </a:solidFill>
                <a:latin typeface="Arial"/>
                <a:cs typeface="Arial"/>
              </a:rPr>
              <a:t>classe</a:t>
            </a:r>
            <a:endParaRPr sz="1300" dirty="0">
              <a:latin typeface="Arial"/>
              <a:cs typeface="Arial"/>
            </a:endParaRPr>
          </a:p>
        </p:txBody>
      </p:sp>
      <p:pic>
        <p:nvPicPr>
          <p:cNvPr id="2" name="Рисунок 9" descr="C:\Users\ГАЛИНА\Downloads\книга 2.jpg"/>
          <p:cNvPicPr>
            <a:picLocks noChangeArrowheads="1"/>
          </p:cNvPicPr>
          <p:nvPr/>
        </p:nvPicPr>
        <p:blipFill>
          <a:blip r:embed="rId2"/>
          <a:srcRect l="-391" t="-964" r="-233" b="-1321"/>
          <a:stretch>
            <a:fillRect/>
          </a:stretch>
        </p:blipFill>
        <p:spPr bwMode="auto">
          <a:xfrm>
            <a:off x="4463901" y="2031067"/>
            <a:ext cx="1152128" cy="9926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8834" name="object 2"/>
          <p:cNvSpPr txBox="1">
            <a:spLocks noGrp="1"/>
          </p:cNvSpPr>
          <p:nvPr>
            <p:ph type="title"/>
          </p:nvPr>
        </p:nvSpPr>
        <p:spPr>
          <a:xfrm>
            <a:off x="215429" y="53742"/>
            <a:ext cx="5400599" cy="440094"/>
          </a:xfrm>
          <a:prstGeom prst="rect">
            <a:avLst/>
          </a:prstGeom>
        </p:spPr>
        <p:txBody>
          <a:bodyPr vert="horz" wrap="square" lIns="0" tIns="16484" rIns="0" bIns="0" rtlCol="0" anchor="ctr">
            <a:spAutoFit/>
          </a:bodyPr>
          <a:lstStyle/>
          <a:p>
            <a:pPr marL="12679">
              <a:spcBef>
                <a:spcPts val="130"/>
              </a:spcBef>
            </a:pPr>
            <a:r>
              <a:rPr lang="en-US" sz="1600" dirty="0" smtClean="0"/>
              <a:t>La </a:t>
            </a:r>
            <a:r>
              <a:rPr lang="en-US" sz="1600" dirty="0" err="1" smtClean="0"/>
              <a:t>sieste</a:t>
            </a:r>
            <a:r>
              <a:rPr lang="en-US" sz="1600" dirty="0" smtClean="0"/>
              <a:t>, </a:t>
            </a:r>
            <a:r>
              <a:rPr lang="en-US" sz="1600" dirty="0" err="1" smtClean="0"/>
              <a:t>peut-elle</a:t>
            </a:r>
            <a:r>
              <a:rPr lang="en-US" sz="1600" dirty="0" smtClean="0"/>
              <a:t> </a:t>
            </a:r>
            <a:r>
              <a:rPr lang="en-US" sz="1600" dirty="0" err="1" smtClean="0"/>
              <a:t>vous</a:t>
            </a:r>
            <a:r>
              <a:rPr lang="en-US" sz="1600" dirty="0" smtClean="0"/>
              <a:t> </a:t>
            </a:r>
            <a:r>
              <a:rPr lang="en-US" sz="1600" dirty="0" err="1" smtClean="0"/>
              <a:t>rendre</a:t>
            </a:r>
            <a:r>
              <a:rPr lang="en-US" sz="1600" dirty="0" smtClean="0"/>
              <a:t> plus intelligent?                 (page 65): </a:t>
            </a:r>
            <a:endParaRPr sz="1600" dirty="0"/>
          </a:p>
        </p:txBody>
      </p:sp>
      <p:sp>
        <p:nvSpPr>
          <p:cNvPr id="1048842" name="Freeform 105"/>
          <p:cNvSpPr>
            <a:spLocks noEditPoints="1"/>
          </p:cNvSpPr>
          <p:nvPr/>
        </p:nvSpPr>
        <p:spPr bwMode="auto">
          <a:xfrm>
            <a:off x="521424" y="1006005"/>
            <a:ext cx="175471" cy="232457"/>
          </a:xfrm>
          <a:custGeom>
            <a:avLst/>
            <a:gdLst>
              <a:gd name="T0" fmla="*/ 473 w 478"/>
              <a:gd name="T1" fmla="*/ 39 h 633"/>
              <a:gd name="T2" fmla="*/ 239 w 478"/>
              <a:gd name="T3" fmla="*/ 0 h 633"/>
              <a:gd name="T4" fmla="*/ 239 w 478"/>
              <a:gd name="T5" fmla="*/ 0 h 633"/>
              <a:gd name="T6" fmla="*/ 239 w 478"/>
              <a:gd name="T7" fmla="*/ 0 h 633"/>
              <a:gd name="T8" fmla="*/ 239 w 478"/>
              <a:gd name="T9" fmla="*/ 0 h 633"/>
              <a:gd name="T10" fmla="*/ 193 w 478"/>
              <a:gd name="T11" fmla="*/ 2 h 633"/>
              <a:gd name="T12" fmla="*/ 192 w 478"/>
              <a:gd name="T13" fmla="*/ 2 h 633"/>
              <a:gd name="T14" fmla="*/ 192 w 478"/>
              <a:gd name="T15" fmla="*/ 2 h 633"/>
              <a:gd name="T16" fmla="*/ 191 w 478"/>
              <a:gd name="T17" fmla="*/ 2 h 633"/>
              <a:gd name="T18" fmla="*/ 145 w 478"/>
              <a:gd name="T19" fmla="*/ 7 h 633"/>
              <a:gd name="T20" fmla="*/ 144 w 478"/>
              <a:gd name="T21" fmla="*/ 7 h 633"/>
              <a:gd name="T22" fmla="*/ 98 w 478"/>
              <a:gd name="T23" fmla="*/ 15 h 633"/>
              <a:gd name="T24" fmla="*/ 98 w 478"/>
              <a:gd name="T25" fmla="*/ 15 h 633"/>
              <a:gd name="T26" fmla="*/ 52 w 478"/>
              <a:gd name="T27" fmla="*/ 26 h 633"/>
              <a:gd name="T28" fmla="*/ 51 w 478"/>
              <a:gd name="T29" fmla="*/ 26 h 633"/>
              <a:gd name="T30" fmla="*/ 4 w 478"/>
              <a:gd name="T31" fmla="*/ 39 h 633"/>
              <a:gd name="T32" fmla="*/ 0 w 478"/>
              <a:gd name="T33" fmla="*/ 46 h 633"/>
              <a:gd name="T34" fmla="*/ 0 w 478"/>
              <a:gd name="T35" fmla="*/ 435 h 633"/>
              <a:gd name="T36" fmla="*/ 102 w 478"/>
              <a:gd name="T37" fmla="*/ 553 h 633"/>
              <a:gd name="T38" fmla="*/ 142 w 478"/>
              <a:gd name="T39" fmla="*/ 582 h 633"/>
              <a:gd name="T40" fmla="*/ 142 w 478"/>
              <a:gd name="T41" fmla="*/ 582 h 633"/>
              <a:gd name="T42" fmla="*/ 238 w 478"/>
              <a:gd name="T43" fmla="*/ 633 h 633"/>
              <a:gd name="T44" fmla="*/ 238 w 478"/>
              <a:gd name="T45" fmla="*/ 633 h 633"/>
              <a:gd name="T46" fmla="*/ 239 w 478"/>
              <a:gd name="T47" fmla="*/ 633 h 633"/>
              <a:gd name="T48" fmla="*/ 239 w 478"/>
              <a:gd name="T49" fmla="*/ 633 h 633"/>
              <a:gd name="T50" fmla="*/ 239 w 478"/>
              <a:gd name="T51" fmla="*/ 633 h 633"/>
              <a:gd name="T52" fmla="*/ 239 w 478"/>
              <a:gd name="T53" fmla="*/ 633 h 633"/>
              <a:gd name="T54" fmla="*/ 241 w 478"/>
              <a:gd name="T55" fmla="*/ 633 h 633"/>
              <a:gd name="T56" fmla="*/ 373 w 478"/>
              <a:gd name="T57" fmla="*/ 560 h 633"/>
              <a:gd name="T58" fmla="*/ 478 w 478"/>
              <a:gd name="T59" fmla="*/ 435 h 633"/>
              <a:gd name="T60" fmla="*/ 478 w 478"/>
              <a:gd name="T61" fmla="*/ 46 h 633"/>
              <a:gd name="T62" fmla="*/ 473 w 478"/>
              <a:gd name="T63" fmla="*/ 39 h 633"/>
              <a:gd name="T64" fmla="*/ 199 w 478"/>
              <a:gd name="T65" fmla="*/ 15 h 633"/>
              <a:gd name="T66" fmla="*/ 232 w 478"/>
              <a:gd name="T67" fmla="*/ 14 h 633"/>
              <a:gd name="T68" fmla="*/ 232 w 478"/>
              <a:gd name="T69" fmla="*/ 617 h 633"/>
              <a:gd name="T70" fmla="*/ 200 w 478"/>
              <a:gd name="T71" fmla="*/ 601 h 633"/>
              <a:gd name="T72" fmla="*/ 199 w 478"/>
              <a:gd name="T73" fmla="*/ 15 h 633"/>
              <a:gd name="T74" fmla="*/ 186 w 478"/>
              <a:gd name="T75" fmla="*/ 593 h 633"/>
              <a:gd name="T76" fmla="*/ 153 w 478"/>
              <a:gd name="T77" fmla="*/ 572 h 633"/>
              <a:gd name="T78" fmla="*/ 153 w 478"/>
              <a:gd name="T79" fmla="*/ 20 h 633"/>
              <a:gd name="T80" fmla="*/ 185 w 478"/>
              <a:gd name="T81" fmla="*/ 17 h 633"/>
              <a:gd name="T82" fmla="*/ 186 w 478"/>
              <a:gd name="T83" fmla="*/ 593 h 633"/>
              <a:gd name="T84" fmla="*/ 60 w 478"/>
              <a:gd name="T85" fmla="*/ 38 h 633"/>
              <a:gd name="T86" fmla="*/ 92 w 478"/>
              <a:gd name="T87" fmla="*/ 31 h 633"/>
              <a:gd name="T88" fmla="*/ 93 w 478"/>
              <a:gd name="T89" fmla="*/ 528 h 633"/>
              <a:gd name="T90" fmla="*/ 60 w 478"/>
              <a:gd name="T91" fmla="*/ 500 h 633"/>
              <a:gd name="T92" fmla="*/ 60 w 478"/>
              <a:gd name="T93" fmla="*/ 38 h 633"/>
              <a:gd name="T94" fmla="*/ 14 w 478"/>
              <a:gd name="T95" fmla="*/ 435 h 633"/>
              <a:gd name="T96" fmla="*/ 14 w 478"/>
              <a:gd name="T97" fmla="*/ 51 h 633"/>
              <a:gd name="T98" fmla="*/ 46 w 478"/>
              <a:gd name="T99" fmla="*/ 42 h 633"/>
              <a:gd name="T100" fmla="*/ 46 w 478"/>
              <a:gd name="T101" fmla="*/ 487 h 633"/>
              <a:gd name="T102" fmla="*/ 14 w 478"/>
              <a:gd name="T103" fmla="*/ 435 h 633"/>
              <a:gd name="T104" fmla="*/ 107 w 478"/>
              <a:gd name="T105" fmla="*/ 539 h 633"/>
              <a:gd name="T106" fmla="*/ 106 w 478"/>
              <a:gd name="T107" fmla="*/ 28 h 633"/>
              <a:gd name="T108" fmla="*/ 139 w 478"/>
              <a:gd name="T109" fmla="*/ 22 h 633"/>
              <a:gd name="T110" fmla="*/ 139 w 478"/>
              <a:gd name="T111" fmla="*/ 563 h 633"/>
              <a:gd name="T112" fmla="*/ 111 w 478"/>
              <a:gd name="T113" fmla="*/ 542 h 633"/>
              <a:gd name="T114" fmla="*/ 107 w 478"/>
              <a:gd name="T115" fmla="*/ 539 h 633"/>
              <a:gd name="T116" fmla="*/ 464 w 478"/>
              <a:gd name="T117" fmla="*/ 435 h 633"/>
              <a:gd name="T118" fmla="*/ 246 w 478"/>
              <a:gd name="T119" fmla="*/ 617 h 633"/>
              <a:gd name="T120" fmla="*/ 246 w 478"/>
              <a:gd name="T121" fmla="*/ 14 h 633"/>
              <a:gd name="T122" fmla="*/ 464 w 478"/>
              <a:gd name="T123" fmla="*/ 51 h 633"/>
              <a:gd name="T124" fmla="*/ 464 w 478"/>
              <a:gd name="T125" fmla="*/ 4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633">
                <a:moveTo>
                  <a:pt x="473" y="39"/>
                </a:moveTo>
                <a:cubicBezTo>
                  <a:pt x="414" y="21"/>
                  <a:pt x="326" y="0"/>
                  <a:pt x="239" y="0"/>
                </a:cubicBezTo>
                <a:cubicBezTo>
                  <a:pt x="239" y="0"/>
                  <a:pt x="239" y="0"/>
                  <a:pt x="239" y="0"/>
                </a:cubicBezTo>
                <a:cubicBezTo>
                  <a:pt x="239" y="0"/>
                  <a:pt x="239" y="0"/>
                  <a:pt x="239" y="0"/>
                </a:cubicBezTo>
                <a:cubicBezTo>
                  <a:pt x="239" y="0"/>
                  <a:pt x="239" y="0"/>
                  <a:pt x="239" y="0"/>
                </a:cubicBezTo>
                <a:cubicBezTo>
                  <a:pt x="224" y="0"/>
                  <a:pt x="208" y="1"/>
                  <a:pt x="193" y="2"/>
                </a:cubicBezTo>
                <a:cubicBezTo>
                  <a:pt x="193" y="2"/>
                  <a:pt x="192" y="2"/>
                  <a:pt x="192" y="2"/>
                </a:cubicBezTo>
                <a:cubicBezTo>
                  <a:pt x="192" y="2"/>
                  <a:pt x="192" y="2"/>
                  <a:pt x="192" y="2"/>
                </a:cubicBezTo>
                <a:cubicBezTo>
                  <a:pt x="192" y="2"/>
                  <a:pt x="192" y="2"/>
                  <a:pt x="191" y="2"/>
                </a:cubicBezTo>
                <a:cubicBezTo>
                  <a:pt x="176" y="3"/>
                  <a:pt x="160" y="5"/>
                  <a:pt x="145" y="7"/>
                </a:cubicBezTo>
                <a:cubicBezTo>
                  <a:pt x="145" y="7"/>
                  <a:pt x="145" y="7"/>
                  <a:pt x="144" y="7"/>
                </a:cubicBezTo>
                <a:cubicBezTo>
                  <a:pt x="129" y="9"/>
                  <a:pt x="114" y="12"/>
                  <a:pt x="98" y="15"/>
                </a:cubicBezTo>
                <a:cubicBezTo>
                  <a:pt x="98" y="15"/>
                  <a:pt x="98" y="15"/>
                  <a:pt x="98" y="15"/>
                </a:cubicBezTo>
                <a:cubicBezTo>
                  <a:pt x="83" y="18"/>
                  <a:pt x="67" y="22"/>
                  <a:pt x="52" y="26"/>
                </a:cubicBezTo>
                <a:cubicBezTo>
                  <a:pt x="51" y="26"/>
                  <a:pt x="51" y="26"/>
                  <a:pt x="51" y="26"/>
                </a:cubicBezTo>
                <a:cubicBezTo>
                  <a:pt x="36" y="30"/>
                  <a:pt x="20" y="34"/>
                  <a:pt x="4" y="39"/>
                </a:cubicBezTo>
                <a:cubicBezTo>
                  <a:pt x="2" y="40"/>
                  <a:pt x="0" y="43"/>
                  <a:pt x="0" y="46"/>
                </a:cubicBezTo>
                <a:cubicBezTo>
                  <a:pt x="0" y="435"/>
                  <a:pt x="0" y="435"/>
                  <a:pt x="0" y="435"/>
                </a:cubicBezTo>
                <a:cubicBezTo>
                  <a:pt x="0" y="450"/>
                  <a:pt x="13" y="486"/>
                  <a:pt x="102" y="553"/>
                </a:cubicBezTo>
                <a:cubicBezTo>
                  <a:pt x="115" y="563"/>
                  <a:pt x="129" y="573"/>
                  <a:pt x="142" y="582"/>
                </a:cubicBezTo>
                <a:cubicBezTo>
                  <a:pt x="142" y="582"/>
                  <a:pt x="142" y="582"/>
                  <a:pt x="142" y="582"/>
                </a:cubicBezTo>
                <a:cubicBezTo>
                  <a:pt x="182" y="609"/>
                  <a:pt x="220" y="629"/>
                  <a:pt x="238" y="633"/>
                </a:cubicBezTo>
                <a:cubicBezTo>
                  <a:pt x="238" y="633"/>
                  <a:pt x="238" y="633"/>
                  <a:pt x="238" y="633"/>
                </a:cubicBezTo>
                <a:cubicBezTo>
                  <a:pt x="238" y="633"/>
                  <a:pt x="239" y="633"/>
                  <a:pt x="239" y="633"/>
                </a:cubicBezTo>
                <a:cubicBezTo>
                  <a:pt x="239" y="633"/>
                  <a:pt x="239" y="633"/>
                  <a:pt x="239" y="633"/>
                </a:cubicBezTo>
                <a:cubicBezTo>
                  <a:pt x="239" y="633"/>
                  <a:pt x="239" y="633"/>
                  <a:pt x="239" y="633"/>
                </a:cubicBezTo>
                <a:cubicBezTo>
                  <a:pt x="239" y="633"/>
                  <a:pt x="239" y="633"/>
                  <a:pt x="239" y="633"/>
                </a:cubicBezTo>
                <a:cubicBezTo>
                  <a:pt x="240" y="633"/>
                  <a:pt x="240" y="633"/>
                  <a:pt x="241" y="633"/>
                </a:cubicBezTo>
                <a:cubicBezTo>
                  <a:pt x="261" y="629"/>
                  <a:pt x="320" y="598"/>
                  <a:pt x="373" y="560"/>
                </a:cubicBezTo>
                <a:cubicBezTo>
                  <a:pt x="421" y="526"/>
                  <a:pt x="478" y="477"/>
                  <a:pt x="478" y="435"/>
                </a:cubicBezTo>
                <a:cubicBezTo>
                  <a:pt x="478" y="46"/>
                  <a:pt x="478" y="46"/>
                  <a:pt x="478" y="46"/>
                </a:cubicBezTo>
                <a:cubicBezTo>
                  <a:pt x="478" y="43"/>
                  <a:pt x="476" y="40"/>
                  <a:pt x="473" y="39"/>
                </a:cubicBezTo>
                <a:close/>
                <a:moveTo>
                  <a:pt x="199" y="15"/>
                </a:moveTo>
                <a:cubicBezTo>
                  <a:pt x="210" y="15"/>
                  <a:pt x="221" y="14"/>
                  <a:pt x="232" y="14"/>
                </a:cubicBezTo>
                <a:cubicBezTo>
                  <a:pt x="232" y="617"/>
                  <a:pt x="232" y="617"/>
                  <a:pt x="232" y="617"/>
                </a:cubicBezTo>
                <a:cubicBezTo>
                  <a:pt x="224" y="614"/>
                  <a:pt x="213" y="608"/>
                  <a:pt x="200" y="601"/>
                </a:cubicBezTo>
                <a:lnTo>
                  <a:pt x="199" y="15"/>
                </a:lnTo>
                <a:close/>
                <a:moveTo>
                  <a:pt x="186" y="593"/>
                </a:moveTo>
                <a:cubicBezTo>
                  <a:pt x="175" y="587"/>
                  <a:pt x="165" y="580"/>
                  <a:pt x="153" y="572"/>
                </a:cubicBezTo>
                <a:cubicBezTo>
                  <a:pt x="153" y="20"/>
                  <a:pt x="153" y="20"/>
                  <a:pt x="153" y="20"/>
                </a:cubicBezTo>
                <a:cubicBezTo>
                  <a:pt x="164" y="19"/>
                  <a:pt x="175" y="17"/>
                  <a:pt x="185" y="17"/>
                </a:cubicBezTo>
                <a:lnTo>
                  <a:pt x="186" y="593"/>
                </a:lnTo>
                <a:close/>
                <a:moveTo>
                  <a:pt x="60" y="38"/>
                </a:moveTo>
                <a:cubicBezTo>
                  <a:pt x="71" y="35"/>
                  <a:pt x="82" y="33"/>
                  <a:pt x="92" y="31"/>
                </a:cubicBezTo>
                <a:cubicBezTo>
                  <a:pt x="93" y="528"/>
                  <a:pt x="93" y="528"/>
                  <a:pt x="93" y="528"/>
                </a:cubicBezTo>
                <a:cubicBezTo>
                  <a:pt x="81" y="518"/>
                  <a:pt x="70" y="509"/>
                  <a:pt x="60" y="500"/>
                </a:cubicBezTo>
                <a:lnTo>
                  <a:pt x="60" y="38"/>
                </a:lnTo>
                <a:close/>
                <a:moveTo>
                  <a:pt x="14" y="435"/>
                </a:moveTo>
                <a:cubicBezTo>
                  <a:pt x="14" y="51"/>
                  <a:pt x="14" y="51"/>
                  <a:pt x="14" y="51"/>
                </a:cubicBezTo>
                <a:cubicBezTo>
                  <a:pt x="24" y="48"/>
                  <a:pt x="35" y="45"/>
                  <a:pt x="46" y="42"/>
                </a:cubicBezTo>
                <a:cubicBezTo>
                  <a:pt x="46" y="487"/>
                  <a:pt x="46" y="487"/>
                  <a:pt x="46" y="487"/>
                </a:cubicBezTo>
                <a:cubicBezTo>
                  <a:pt x="25" y="465"/>
                  <a:pt x="14" y="447"/>
                  <a:pt x="14" y="435"/>
                </a:cubicBezTo>
                <a:close/>
                <a:moveTo>
                  <a:pt x="107" y="539"/>
                </a:moveTo>
                <a:cubicBezTo>
                  <a:pt x="106" y="28"/>
                  <a:pt x="106" y="28"/>
                  <a:pt x="106" y="28"/>
                </a:cubicBezTo>
                <a:cubicBezTo>
                  <a:pt x="117" y="26"/>
                  <a:pt x="128" y="24"/>
                  <a:pt x="139" y="22"/>
                </a:cubicBezTo>
                <a:cubicBezTo>
                  <a:pt x="139" y="563"/>
                  <a:pt x="139" y="563"/>
                  <a:pt x="139" y="563"/>
                </a:cubicBezTo>
                <a:cubicBezTo>
                  <a:pt x="130" y="556"/>
                  <a:pt x="120" y="549"/>
                  <a:pt x="111" y="542"/>
                </a:cubicBezTo>
                <a:cubicBezTo>
                  <a:pt x="109" y="541"/>
                  <a:pt x="108" y="540"/>
                  <a:pt x="107" y="539"/>
                </a:cubicBezTo>
                <a:close/>
                <a:moveTo>
                  <a:pt x="464" y="435"/>
                </a:moveTo>
                <a:cubicBezTo>
                  <a:pt x="464" y="496"/>
                  <a:pt x="297" y="598"/>
                  <a:pt x="246" y="617"/>
                </a:cubicBezTo>
                <a:cubicBezTo>
                  <a:pt x="246" y="14"/>
                  <a:pt x="246" y="14"/>
                  <a:pt x="246" y="14"/>
                </a:cubicBezTo>
                <a:cubicBezTo>
                  <a:pt x="327" y="15"/>
                  <a:pt x="408" y="34"/>
                  <a:pt x="464" y="51"/>
                </a:cubicBezTo>
                <a:lnTo>
                  <a:pt x="464" y="435"/>
                </a:lnTo>
                <a:close/>
              </a:path>
            </a:pathLst>
          </a:custGeom>
          <a:solidFill>
            <a:srgbClr val="FFFFFF"/>
          </a:solidFill>
          <a:ln>
            <a:noFill/>
          </a:ln>
        </p:spPr>
        <p:txBody>
          <a:bodyPr vert="horz" wrap="square" lIns="43191" tIns="21596" rIns="43191" bIns="21596" numCol="1" anchor="t" anchorCtr="0" compatLnSpc="1">
            <a:prstTxWarp prst="textNoShape">
              <a:avLst/>
            </a:prstTxWarp>
          </a:bodyPr>
          <a:lstStyle/>
          <a:p>
            <a:endParaRPr lang="en-US" sz="800" dirty="0">
              <a:latin typeface="Arial" panose="020B0604020202020204" pitchFamily="34" charset="0"/>
              <a:cs typeface="Arial" panose="020B0604020202020204" pitchFamily="34" charset="0"/>
            </a:endParaRPr>
          </a:p>
        </p:txBody>
      </p:sp>
      <p:sp>
        <p:nvSpPr>
          <p:cNvPr id="1048843" name="Freeform 136"/>
          <p:cNvSpPr>
            <a:spLocks noEditPoints="1"/>
          </p:cNvSpPr>
          <p:nvPr/>
        </p:nvSpPr>
        <p:spPr bwMode="auto">
          <a:xfrm>
            <a:off x="2989503" y="1025762"/>
            <a:ext cx="233445" cy="192940"/>
          </a:xfrm>
          <a:custGeom>
            <a:avLst/>
            <a:gdLst>
              <a:gd name="T0" fmla="*/ 100 w 616"/>
              <a:gd name="T1" fmla="*/ 285 h 509"/>
              <a:gd name="T2" fmla="*/ 323 w 616"/>
              <a:gd name="T3" fmla="*/ 422 h 509"/>
              <a:gd name="T4" fmla="*/ 323 w 616"/>
              <a:gd name="T5" fmla="*/ 278 h 509"/>
              <a:gd name="T6" fmla="*/ 114 w 616"/>
              <a:gd name="T7" fmla="*/ 292 h 509"/>
              <a:gd name="T8" fmla="*/ 612 w 616"/>
              <a:gd name="T9" fmla="*/ 188 h 509"/>
              <a:gd name="T10" fmla="*/ 555 w 616"/>
              <a:gd name="T11" fmla="*/ 4 h 509"/>
              <a:gd name="T12" fmla="*/ 554 w 616"/>
              <a:gd name="T13" fmla="*/ 3 h 509"/>
              <a:gd name="T14" fmla="*/ 553 w 616"/>
              <a:gd name="T15" fmla="*/ 1 h 509"/>
              <a:gd name="T16" fmla="*/ 551 w 616"/>
              <a:gd name="T17" fmla="*/ 1 h 509"/>
              <a:gd name="T18" fmla="*/ 549 w 616"/>
              <a:gd name="T19" fmla="*/ 0 h 509"/>
              <a:gd name="T20" fmla="*/ 308 w 616"/>
              <a:gd name="T21" fmla="*/ 0 h 509"/>
              <a:gd name="T22" fmla="*/ 147 w 616"/>
              <a:gd name="T23" fmla="*/ 0 h 509"/>
              <a:gd name="T24" fmla="*/ 66 w 616"/>
              <a:gd name="T25" fmla="*/ 0 h 509"/>
              <a:gd name="T26" fmla="*/ 64 w 616"/>
              <a:gd name="T27" fmla="*/ 1 h 509"/>
              <a:gd name="T28" fmla="*/ 62 w 616"/>
              <a:gd name="T29" fmla="*/ 2 h 509"/>
              <a:gd name="T30" fmla="*/ 61 w 616"/>
              <a:gd name="T31" fmla="*/ 4 h 509"/>
              <a:gd name="T32" fmla="*/ 60 w 616"/>
              <a:gd name="T33" fmla="*/ 5 h 509"/>
              <a:gd name="T34" fmla="*/ 27 w 616"/>
              <a:gd name="T35" fmla="*/ 242 h 509"/>
              <a:gd name="T36" fmla="*/ 582 w 616"/>
              <a:gd name="T37" fmla="*/ 509 h 509"/>
              <a:gd name="T38" fmla="*/ 606 w 616"/>
              <a:gd name="T39" fmla="*/ 229 h 509"/>
              <a:gd name="T40" fmla="*/ 464 w 616"/>
              <a:gd name="T41" fmla="*/ 232 h 509"/>
              <a:gd name="T42" fmla="*/ 463 w 616"/>
              <a:gd name="T43" fmla="*/ 14 h 509"/>
              <a:gd name="T44" fmla="*/ 391 w 616"/>
              <a:gd name="T45" fmla="*/ 219 h 509"/>
              <a:gd name="T46" fmla="*/ 315 w 616"/>
              <a:gd name="T47" fmla="*/ 14 h 509"/>
              <a:gd name="T48" fmla="*/ 391 w 616"/>
              <a:gd name="T49" fmla="*/ 219 h 509"/>
              <a:gd name="T50" fmla="*/ 257 w 616"/>
              <a:gd name="T51" fmla="*/ 232 h 509"/>
              <a:gd name="T52" fmla="*/ 234 w 616"/>
              <a:gd name="T53" fmla="*/ 14 h 509"/>
              <a:gd name="T54" fmla="*/ 117 w 616"/>
              <a:gd name="T55" fmla="*/ 192 h 509"/>
              <a:gd name="T56" fmla="*/ 202 w 616"/>
              <a:gd name="T57" fmla="*/ 190 h 509"/>
              <a:gd name="T58" fmla="*/ 117 w 616"/>
              <a:gd name="T59" fmla="*/ 192 h 509"/>
              <a:gd name="T60" fmla="*/ 72 w 616"/>
              <a:gd name="T61" fmla="*/ 14 h 509"/>
              <a:gd name="T62" fmla="*/ 48 w 616"/>
              <a:gd name="T63" fmla="*/ 232 h 509"/>
              <a:gd name="T64" fmla="*/ 392 w 616"/>
              <a:gd name="T65" fmla="*/ 495 h 509"/>
              <a:gd name="T66" fmla="*/ 503 w 616"/>
              <a:gd name="T67" fmla="*/ 495 h 509"/>
              <a:gd name="T68" fmla="*/ 517 w 616"/>
              <a:gd name="T69" fmla="*/ 285 h 509"/>
              <a:gd name="T70" fmla="*/ 378 w 616"/>
              <a:gd name="T71" fmla="*/ 285 h 509"/>
              <a:gd name="T72" fmla="*/ 41 w 616"/>
              <a:gd name="T73" fmla="*/ 246 h 509"/>
              <a:gd name="T74" fmla="*/ 113 w 616"/>
              <a:gd name="T75" fmla="*/ 229 h 509"/>
              <a:gd name="T76" fmla="*/ 215 w 616"/>
              <a:gd name="T77" fmla="*/ 229 h 509"/>
              <a:gd name="T78" fmla="*/ 308 w 616"/>
              <a:gd name="T79" fmla="*/ 217 h 509"/>
              <a:gd name="T80" fmla="*/ 410 w 616"/>
              <a:gd name="T81" fmla="*/ 217 h 509"/>
              <a:gd name="T82" fmla="*/ 511 w 616"/>
              <a:gd name="T83" fmla="*/ 217 h 509"/>
              <a:gd name="T84" fmla="*/ 575 w 616"/>
              <a:gd name="T85" fmla="*/ 495 h 509"/>
              <a:gd name="T86" fmla="*/ 513 w 616"/>
              <a:gd name="T87" fmla="*/ 189 h 509"/>
              <a:gd name="T88" fmla="*/ 598 w 616"/>
              <a:gd name="T89" fmla="*/ 19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6" h="509">
                <a:moveTo>
                  <a:pt x="323" y="278"/>
                </a:moveTo>
                <a:cubicBezTo>
                  <a:pt x="107" y="278"/>
                  <a:pt x="107" y="278"/>
                  <a:pt x="107" y="278"/>
                </a:cubicBezTo>
                <a:cubicBezTo>
                  <a:pt x="104" y="278"/>
                  <a:pt x="100" y="282"/>
                  <a:pt x="100" y="285"/>
                </a:cubicBezTo>
                <a:cubicBezTo>
                  <a:pt x="100" y="415"/>
                  <a:pt x="100" y="415"/>
                  <a:pt x="100" y="415"/>
                </a:cubicBezTo>
                <a:cubicBezTo>
                  <a:pt x="100" y="419"/>
                  <a:pt x="104" y="422"/>
                  <a:pt x="107" y="422"/>
                </a:cubicBezTo>
                <a:cubicBezTo>
                  <a:pt x="323" y="422"/>
                  <a:pt x="323" y="422"/>
                  <a:pt x="323" y="422"/>
                </a:cubicBezTo>
                <a:cubicBezTo>
                  <a:pt x="327" y="422"/>
                  <a:pt x="330" y="419"/>
                  <a:pt x="330" y="415"/>
                </a:cubicBezTo>
                <a:cubicBezTo>
                  <a:pt x="330" y="285"/>
                  <a:pt x="330" y="285"/>
                  <a:pt x="330" y="285"/>
                </a:cubicBezTo>
                <a:cubicBezTo>
                  <a:pt x="330" y="282"/>
                  <a:pt x="327" y="278"/>
                  <a:pt x="323" y="278"/>
                </a:cubicBezTo>
                <a:close/>
                <a:moveTo>
                  <a:pt x="316" y="408"/>
                </a:moveTo>
                <a:cubicBezTo>
                  <a:pt x="114" y="408"/>
                  <a:pt x="114" y="408"/>
                  <a:pt x="114" y="408"/>
                </a:cubicBezTo>
                <a:cubicBezTo>
                  <a:pt x="114" y="292"/>
                  <a:pt x="114" y="292"/>
                  <a:pt x="114" y="292"/>
                </a:cubicBezTo>
                <a:cubicBezTo>
                  <a:pt x="316" y="292"/>
                  <a:pt x="316" y="292"/>
                  <a:pt x="316" y="292"/>
                </a:cubicBezTo>
                <a:lnTo>
                  <a:pt x="316" y="408"/>
                </a:lnTo>
                <a:close/>
                <a:moveTo>
                  <a:pt x="612" y="188"/>
                </a:moveTo>
                <a:cubicBezTo>
                  <a:pt x="556" y="5"/>
                  <a:pt x="556" y="5"/>
                  <a:pt x="556" y="5"/>
                </a:cubicBezTo>
                <a:cubicBezTo>
                  <a:pt x="556" y="5"/>
                  <a:pt x="556" y="5"/>
                  <a:pt x="556" y="5"/>
                </a:cubicBezTo>
                <a:cubicBezTo>
                  <a:pt x="556" y="5"/>
                  <a:pt x="555" y="4"/>
                  <a:pt x="555" y="4"/>
                </a:cubicBezTo>
                <a:cubicBezTo>
                  <a:pt x="555" y="4"/>
                  <a:pt x="555" y="4"/>
                  <a:pt x="555" y="4"/>
                </a:cubicBezTo>
                <a:cubicBezTo>
                  <a:pt x="555" y="3"/>
                  <a:pt x="555" y="3"/>
                  <a:pt x="555" y="3"/>
                </a:cubicBezTo>
                <a:cubicBezTo>
                  <a:pt x="555" y="3"/>
                  <a:pt x="554" y="3"/>
                  <a:pt x="554" y="3"/>
                </a:cubicBezTo>
                <a:cubicBezTo>
                  <a:pt x="554" y="2"/>
                  <a:pt x="554" y="2"/>
                  <a:pt x="554" y="2"/>
                </a:cubicBezTo>
                <a:cubicBezTo>
                  <a:pt x="554" y="2"/>
                  <a:pt x="553" y="2"/>
                  <a:pt x="553" y="2"/>
                </a:cubicBezTo>
                <a:cubicBezTo>
                  <a:pt x="553" y="2"/>
                  <a:pt x="553" y="1"/>
                  <a:pt x="553" y="1"/>
                </a:cubicBezTo>
                <a:cubicBezTo>
                  <a:pt x="552" y="1"/>
                  <a:pt x="552" y="1"/>
                  <a:pt x="552" y="1"/>
                </a:cubicBezTo>
                <a:cubicBezTo>
                  <a:pt x="552" y="1"/>
                  <a:pt x="552" y="1"/>
                  <a:pt x="551" y="1"/>
                </a:cubicBezTo>
                <a:cubicBezTo>
                  <a:pt x="551" y="1"/>
                  <a:pt x="551" y="1"/>
                  <a:pt x="551" y="1"/>
                </a:cubicBezTo>
                <a:cubicBezTo>
                  <a:pt x="551" y="0"/>
                  <a:pt x="550" y="0"/>
                  <a:pt x="550" y="0"/>
                </a:cubicBezTo>
                <a:cubicBezTo>
                  <a:pt x="550" y="0"/>
                  <a:pt x="550" y="0"/>
                  <a:pt x="549" y="0"/>
                </a:cubicBezTo>
                <a:cubicBezTo>
                  <a:pt x="549" y="0"/>
                  <a:pt x="549" y="0"/>
                  <a:pt x="549" y="0"/>
                </a:cubicBezTo>
                <a:cubicBezTo>
                  <a:pt x="469" y="0"/>
                  <a:pt x="469" y="0"/>
                  <a:pt x="469" y="0"/>
                </a:cubicBezTo>
                <a:cubicBezTo>
                  <a:pt x="469" y="0"/>
                  <a:pt x="469" y="0"/>
                  <a:pt x="469" y="0"/>
                </a:cubicBezTo>
                <a:cubicBezTo>
                  <a:pt x="308" y="0"/>
                  <a:pt x="308" y="0"/>
                  <a:pt x="308" y="0"/>
                </a:cubicBezTo>
                <a:cubicBezTo>
                  <a:pt x="308" y="0"/>
                  <a:pt x="308" y="0"/>
                  <a:pt x="308" y="0"/>
                </a:cubicBezTo>
                <a:cubicBezTo>
                  <a:pt x="147" y="0"/>
                  <a:pt x="147" y="0"/>
                  <a:pt x="147" y="0"/>
                </a:cubicBezTo>
                <a:cubicBezTo>
                  <a:pt x="147" y="0"/>
                  <a:pt x="147" y="0"/>
                  <a:pt x="147" y="0"/>
                </a:cubicBezTo>
                <a:cubicBezTo>
                  <a:pt x="67" y="0"/>
                  <a:pt x="67" y="0"/>
                  <a:pt x="67" y="0"/>
                </a:cubicBezTo>
                <a:cubicBezTo>
                  <a:pt x="67" y="0"/>
                  <a:pt x="67" y="0"/>
                  <a:pt x="67" y="0"/>
                </a:cubicBezTo>
                <a:cubicBezTo>
                  <a:pt x="67" y="0"/>
                  <a:pt x="66" y="0"/>
                  <a:pt x="66" y="0"/>
                </a:cubicBezTo>
                <a:cubicBezTo>
                  <a:pt x="66" y="0"/>
                  <a:pt x="66" y="0"/>
                  <a:pt x="65" y="1"/>
                </a:cubicBezTo>
                <a:cubicBezTo>
                  <a:pt x="65" y="1"/>
                  <a:pt x="65" y="1"/>
                  <a:pt x="65" y="1"/>
                </a:cubicBezTo>
                <a:cubicBezTo>
                  <a:pt x="65" y="1"/>
                  <a:pt x="64" y="1"/>
                  <a:pt x="64" y="1"/>
                </a:cubicBezTo>
                <a:cubicBezTo>
                  <a:pt x="64" y="1"/>
                  <a:pt x="64" y="1"/>
                  <a:pt x="64" y="1"/>
                </a:cubicBezTo>
                <a:cubicBezTo>
                  <a:pt x="63" y="1"/>
                  <a:pt x="63" y="2"/>
                  <a:pt x="63" y="2"/>
                </a:cubicBezTo>
                <a:cubicBezTo>
                  <a:pt x="63" y="2"/>
                  <a:pt x="63" y="2"/>
                  <a:pt x="62" y="2"/>
                </a:cubicBezTo>
                <a:cubicBezTo>
                  <a:pt x="62" y="2"/>
                  <a:pt x="62" y="2"/>
                  <a:pt x="62" y="3"/>
                </a:cubicBezTo>
                <a:cubicBezTo>
                  <a:pt x="62" y="3"/>
                  <a:pt x="62" y="3"/>
                  <a:pt x="62" y="3"/>
                </a:cubicBezTo>
                <a:cubicBezTo>
                  <a:pt x="61" y="3"/>
                  <a:pt x="61" y="3"/>
                  <a:pt x="61" y="4"/>
                </a:cubicBezTo>
                <a:cubicBezTo>
                  <a:pt x="61" y="4"/>
                  <a:pt x="61" y="4"/>
                  <a:pt x="61" y="4"/>
                </a:cubicBezTo>
                <a:cubicBezTo>
                  <a:pt x="61" y="4"/>
                  <a:pt x="61" y="5"/>
                  <a:pt x="61" y="5"/>
                </a:cubicBezTo>
                <a:cubicBezTo>
                  <a:pt x="61" y="5"/>
                  <a:pt x="60" y="5"/>
                  <a:pt x="60" y="5"/>
                </a:cubicBezTo>
                <a:cubicBezTo>
                  <a:pt x="5" y="188"/>
                  <a:pt x="5" y="188"/>
                  <a:pt x="5" y="188"/>
                </a:cubicBezTo>
                <a:cubicBezTo>
                  <a:pt x="0" y="203"/>
                  <a:pt x="2" y="218"/>
                  <a:pt x="10" y="229"/>
                </a:cubicBezTo>
                <a:cubicBezTo>
                  <a:pt x="15" y="235"/>
                  <a:pt x="20" y="239"/>
                  <a:pt x="27" y="242"/>
                </a:cubicBezTo>
                <a:cubicBezTo>
                  <a:pt x="27" y="502"/>
                  <a:pt x="27" y="502"/>
                  <a:pt x="27" y="502"/>
                </a:cubicBezTo>
                <a:cubicBezTo>
                  <a:pt x="27" y="506"/>
                  <a:pt x="30" y="509"/>
                  <a:pt x="34" y="509"/>
                </a:cubicBezTo>
                <a:cubicBezTo>
                  <a:pt x="582" y="509"/>
                  <a:pt x="582" y="509"/>
                  <a:pt x="582" y="509"/>
                </a:cubicBezTo>
                <a:cubicBezTo>
                  <a:pt x="586" y="509"/>
                  <a:pt x="589" y="506"/>
                  <a:pt x="589" y="502"/>
                </a:cubicBezTo>
                <a:cubicBezTo>
                  <a:pt x="589" y="242"/>
                  <a:pt x="589" y="242"/>
                  <a:pt x="589" y="242"/>
                </a:cubicBezTo>
                <a:cubicBezTo>
                  <a:pt x="596" y="239"/>
                  <a:pt x="602" y="235"/>
                  <a:pt x="606" y="229"/>
                </a:cubicBezTo>
                <a:cubicBezTo>
                  <a:pt x="614" y="218"/>
                  <a:pt x="616" y="203"/>
                  <a:pt x="612" y="188"/>
                </a:cubicBezTo>
                <a:close/>
                <a:moveTo>
                  <a:pt x="493" y="220"/>
                </a:moveTo>
                <a:cubicBezTo>
                  <a:pt x="486" y="228"/>
                  <a:pt x="476" y="232"/>
                  <a:pt x="464" y="232"/>
                </a:cubicBezTo>
                <a:cubicBezTo>
                  <a:pt x="439" y="232"/>
                  <a:pt x="417" y="213"/>
                  <a:pt x="414" y="190"/>
                </a:cubicBezTo>
                <a:cubicBezTo>
                  <a:pt x="396" y="14"/>
                  <a:pt x="396" y="14"/>
                  <a:pt x="396" y="14"/>
                </a:cubicBezTo>
                <a:cubicBezTo>
                  <a:pt x="463" y="14"/>
                  <a:pt x="463" y="14"/>
                  <a:pt x="463" y="14"/>
                </a:cubicBezTo>
                <a:cubicBezTo>
                  <a:pt x="499" y="192"/>
                  <a:pt x="499" y="192"/>
                  <a:pt x="499" y="192"/>
                </a:cubicBezTo>
                <a:cubicBezTo>
                  <a:pt x="501" y="202"/>
                  <a:pt x="499" y="212"/>
                  <a:pt x="493" y="220"/>
                </a:cubicBezTo>
                <a:close/>
                <a:moveTo>
                  <a:pt x="391" y="219"/>
                </a:moveTo>
                <a:cubicBezTo>
                  <a:pt x="383" y="228"/>
                  <a:pt x="373" y="232"/>
                  <a:pt x="360" y="232"/>
                </a:cubicBezTo>
                <a:cubicBezTo>
                  <a:pt x="336" y="232"/>
                  <a:pt x="315" y="213"/>
                  <a:pt x="315" y="190"/>
                </a:cubicBezTo>
                <a:cubicBezTo>
                  <a:pt x="315" y="14"/>
                  <a:pt x="315" y="14"/>
                  <a:pt x="315" y="14"/>
                </a:cubicBezTo>
                <a:cubicBezTo>
                  <a:pt x="382" y="14"/>
                  <a:pt x="382" y="14"/>
                  <a:pt x="382" y="14"/>
                </a:cubicBezTo>
                <a:cubicBezTo>
                  <a:pt x="400" y="191"/>
                  <a:pt x="400" y="191"/>
                  <a:pt x="400" y="191"/>
                </a:cubicBezTo>
                <a:cubicBezTo>
                  <a:pt x="401" y="201"/>
                  <a:pt x="398" y="211"/>
                  <a:pt x="391" y="219"/>
                </a:cubicBezTo>
                <a:close/>
                <a:moveTo>
                  <a:pt x="301" y="190"/>
                </a:moveTo>
                <a:cubicBezTo>
                  <a:pt x="301" y="201"/>
                  <a:pt x="297" y="212"/>
                  <a:pt x="288" y="220"/>
                </a:cubicBezTo>
                <a:cubicBezTo>
                  <a:pt x="280" y="228"/>
                  <a:pt x="269" y="232"/>
                  <a:pt x="257" y="232"/>
                </a:cubicBezTo>
                <a:cubicBezTo>
                  <a:pt x="244" y="232"/>
                  <a:pt x="233" y="228"/>
                  <a:pt x="226" y="219"/>
                </a:cubicBezTo>
                <a:cubicBezTo>
                  <a:pt x="219" y="211"/>
                  <a:pt x="216" y="201"/>
                  <a:pt x="217" y="191"/>
                </a:cubicBezTo>
                <a:cubicBezTo>
                  <a:pt x="234" y="14"/>
                  <a:pt x="234" y="14"/>
                  <a:pt x="234" y="14"/>
                </a:cubicBezTo>
                <a:cubicBezTo>
                  <a:pt x="301" y="14"/>
                  <a:pt x="301" y="14"/>
                  <a:pt x="301" y="14"/>
                </a:cubicBezTo>
                <a:lnTo>
                  <a:pt x="301" y="190"/>
                </a:lnTo>
                <a:close/>
                <a:moveTo>
                  <a:pt x="117" y="192"/>
                </a:moveTo>
                <a:cubicBezTo>
                  <a:pt x="153" y="14"/>
                  <a:pt x="153" y="14"/>
                  <a:pt x="153" y="14"/>
                </a:cubicBezTo>
                <a:cubicBezTo>
                  <a:pt x="220" y="14"/>
                  <a:pt x="220" y="14"/>
                  <a:pt x="220" y="14"/>
                </a:cubicBezTo>
                <a:cubicBezTo>
                  <a:pt x="202" y="190"/>
                  <a:pt x="202" y="190"/>
                  <a:pt x="202" y="190"/>
                </a:cubicBezTo>
                <a:cubicBezTo>
                  <a:pt x="200" y="213"/>
                  <a:pt x="177" y="232"/>
                  <a:pt x="152" y="232"/>
                </a:cubicBezTo>
                <a:cubicBezTo>
                  <a:pt x="140" y="232"/>
                  <a:pt x="130" y="228"/>
                  <a:pt x="123" y="220"/>
                </a:cubicBezTo>
                <a:cubicBezTo>
                  <a:pt x="117" y="212"/>
                  <a:pt x="115" y="202"/>
                  <a:pt x="117" y="192"/>
                </a:cubicBezTo>
                <a:close/>
                <a:moveTo>
                  <a:pt x="22" y="220"/>
                </a:moveTo>
                <a:cubicBezTo>
                  <a:pt x="16" y="213"/>
                  <a:pt x="15" y="203"/>
                  <a:pt x="18" y="192"/>
                </a:cubicBezTo>
                <a:cubicBezTo>
                  <a:pt x="72" y="14"/>
                  <a:pt x="72" y="14"/>
                  <a:pt x="72" y="14"/>
                </a:cubicBezTo>
                <a:cubicBezTo>
                  <a:pt x="139" y="14"/>
                  <a:pt x="139" y="14"/>
                  <a:pt x="139" y="14"/>
                </a:cubicBezTo>
                <a:cubicBezTo>
                  <a:pt x="103" y="189"/>
                  <a:pt x="103" y="189"/>
                  <a:pt x="103" y="189"/>
                </a:cubicBezTo>
                <a:cubicBezTo>
                  <a:pt x="99" y="212"/>
                  <a:pt x="73" y="232"/>
                  <a:pt x="48" y="232"/>
                </a:cubicBezTo>
                <a:cubicBezTo>
                  <a:pt x="37" y="232"/>
                  <a:pt x="27" y="228"/>
                  <a:pt x="22" y="220"/>
                </a:cubicBezTo>
                <a:close/>
                <a:moveTo>
                  <a:pt x="503" y="495"/>
                </a:moveTo>
                <a:cubicBezTo>
                  <a:pt x="392" y="495"/>
                  <a:pt x="392" y="495"/>
                  <a:pt x="392" y="495"/>
                </a:cubicBezTo>
                <a:cubicBezTo>
                  <a:pt x="392" y="292"/>
                  <a:pt x="392" y="292"/>
                  <a:pt x="392" y="292"/>
                </a:cubicBezTo>
                <a:cubicBezTo>
                  <a:pt x="503" y="292"/>
                  <a:pt x="503" y="292"/>
                  <a:pt x="503" y="292"/>
                </a:cubicBezTo>
                <a:lnTo>
                  <a:pt x="503" y="495"/>
                </a:lnTo>
                <a:close/>
                <a:moveTo>
                  <a:pt x="575" y="495"/>
                </a:moveTo>
                <a:cubicBezTo>
                  <a:pt x="517" y="495"/>
                  <a:pt x="517" y="495"/>
                  <a:pt x="517" y="495"/>
                </a:cubicBezTo>
                <a:cubicBezTo>
                  <a:pt x="517" y="285"/>
                  <a:pt x="517" y="285"/>
                  <a:pt x="517" y="285"/>
                </a:cubicBezTo>
                <a:cubicBezTo>
                  <a:pt x="517" y="282"/>
                  <a:pt x="514" y="278"/>
                  <a:pt x="510" y="278"/>
                </a:cubicBezTo>
                <a:cubicBezTo>
                  <a:pt x="385" y="278"/>
                  <a:pt x="385" y="278"/>
                  <a:pt x="385" y="278"/>
                </a:cubicBezTo>
                <a:cubicBezTo>
                  <a:pt x="381" y="278"/>
                  <a:pt x="378" y="282"/>
                  <a:pt x="378" y="285"/>
                </a:cubicBezTo>
                <a:cubicBezTo>
                  <a:pt x="378" y="495"/>
                  <a:pt x="378" y="495"/>
                  <a:pt x="378" y="495"/>
                </a:cubicBezTo>
                <a:cubicBezTo>
                  <a:pt x="41" y="495"/>
                  <a:pt x="41" y="495"/>
                  <a:pt x="41" y="495"/>
                </a:cubicBezTo>
                <a:cubicBezTo>
                  <a:pt x="41" y="246"/>
                  <a:pt x="41" y="246"/>
                  <a:pt x="41" y="246"/>
                </a:cubicBezTo>
                <a:cubicBezTo>
                  <a:pt x="43" y="246"/>
                  <a:pt x="46" y="246"/>
                  <a:pt x="48" y="246"/>
                </a:cubicBezTo>
                <a:cubicBezTo>
                  <a:pt x="71" y="246"/>
                  <a:pt x="92" y="234"/>
                  <a:pt x="106" y="217"/>
                </a:cubicBezTo>
                <a:cubicBezTo>
                  <a:pt x="107" y="221"/>
                  <a:pt x="110" y="225"/>
                  <a:pt x="113" y="229"/>
                </a:cubicBezTo>
                <a:cubicBezTo>
                  <a:pt x="122" y="240"/>
                  <a:pt x="136" y="246"/>
                  <a:pt x="152" y="246"/>
                </a:cubicBezTo>
                <a:cubicBezTo>
                  <a:pt x="175" y="246"/>
                  <a:pt x="196" y="234"/>
                  <a:pt x="207" y="216"/>
                </a:cubicBezTo>
                <a:cubicBezTo>
                  <a:pt x="209" y="221"/>
                  <a:pt x="212" y="225"/>
                  <a:pt x="215" y="229"/>
                </a:cubicBezTo>
                <a:cubicBezTo>
                  <a:pt x="226" y="240"/>
                  <a:pt x="241" y="246"/>
                  <a:pt x="257" y="246"/>
                </a:cubicBezTo>
                <a:cubicBezTo>
                  <a:pt x="272" y="246"/>
                  <a:pt x="287" y="240"/>
                  <a:pt x="298" y="230"/>
                </a:cubicBezTo>
                <a:cubicBezTo>
                  <a:pt x="302" y="226"/>
                  <a:pt x="306" y="221"/>
                  <a:pt x="308" y="217"/>
                </a:cubicBezTo>
                <a:cubicBezTo>
                  <a:pt x="318" y="234"/>
                  <a:pt x="338" y="246"/>
                  <a:pt x="360" y="246"/>
                </a:cubicBezTo>
                <a:cubicBezTo>
                  <a:pt x="376" y="246"/>
                  <a:pt x="391" y="240"/>
                  <a:pt x="401" y="229"/>
                </a:cubicBezTo>
                <a:cubicBezTo>
                  <a:pt x="405" y="225"/>
                  <a:pt x="407" y="221"/>
                  <a:pt x="410" y="217"/>
                </a:cubicBezTo>
                <a:cubicBezTo>
                  <a:pt x="421" y="234"/>
                  <a:pt x="442" y="246"/>
                  <a:pt x="464" y="246"/>
                </a:cubicBezTo>
                <a:cubicBezTo>
                  <a:pt x="480" y="246"/>
                  <a:pt x="495" y="240"/>
                  <a:pt x="504" y="229"/>
                </a:cubicBezTo>
                <a:cubicBezTo>
                  <a:pt x="507" y="225"/>
                  <a:pt x="509" y="221"/>
                  <a:pt x="511" y="217"/>
                </a:cubicBezTo>
                <a:cubicBezTo>
                  <a:pt x="524" y="234"/>
                  <a:pt x="546" y="246"/>
                  <a:pt x="568" y="246"/>
                </a:cubicBezTo>
                <a:cubicBezTo>
                  <a:pt x="570" y="246"/>
                  <a:pt x="573" y="246"/>
                  <a:pt x="575" y="246"/>
                </a:cubicBezTo>
                <a:lnTo>
                  <a:pt x="575" y="495"/>
                </a:lnTo>
                <a:close/>
                <a:moveTo>
                  <a:pt x="595" y="220"/>
                </a:moveTo>
                <a:cubicBezTo>
                  <a:pt x="589" y="228"/>
                  <a:pt x="579" y="232"/>
                  <a:pt x="568" y="232"/>
                </a:cubicBezTo>
                <a:cubicBezTo>
                  <a:pt x="543" y="232"/>
                  <a:pt x="518" y="212"/>
                  <a:pt x="513" y="189"/>
                </a:cubicBezTo>
                <a:cubicBezTo>
                  <a:pt x="477" y="14"/>
                  <a:pt x="477" y="14"/>
                  <a:pt x="477" y="14"/>
                </a:cubicBezTo>
                <a:cubicBezTo>
                  <a:pt x="544" y="14"/>
                  <a:pt x="544" y="14"/>
                  <a:pt x="544" y="14"/>
                </a:cubicBezTo>
                <a:cubicBezTo>
                  <a:pt x="598" y="192"/>
                  <a:pt x="598" y="192"/>
                  <a:pt x="598" y="192"/>
                </a:cubicBezTo>
                <a:cubicBezTo>
                  <a:pt x="601" y="203"/>
                  <a:pt x="600" y="213"/>
                  <a:pt x="595" y="220"/>
                </a:cubicBezTo>
                <a:close/>
              </a:path>
            </a:pathLst>
          </a:custGeom>
          <a:solidFill>
            <a:srgbClr val="FFFFFF"/>
          </a:solidFill>
          <a:ln>
            <a:noFill/>
          </a:ln>
        </p:spPr>
        <p:txBody>
          <a:bodyPr vert="horz" wrap="square" lIns="43191" tIns="21596" rIns="43191" bIns="21596" numCol="1" anchor="t" anchorCtr="0" compatLnSpc="1">
            <a:prstTxWarp prst="textNoShape">
              <a:avLst/>
            </a:prstTxWarp>
          </a:bodyPr>
          <a:lstStyle/>
          <a:p>
            <a:endParaRPr lang="en-US" sz="800" dirty="0">
              <a:latin typeface="Arial" panose="020B0604020202020204" pitchFamily="34" charset="0"/>
              <a:cs typeface="Arial" panose="020B0604020202020204" pitchFamily="34" charset="0"/>
            </a:endParaRPr>
          </a:p>
        </p:txBody>
      </p:sp>
      <p:sp>
        <p:nvSpPr>
          <p:cNvPr id="1048844" name="Freeform 140"/>
          <p:cNvSpPr>
            <a:spLocks noEditPoints="1"/>
          </p:cNvSpPr>
          <p:nvPr/>
        </p:nvSpPr>
        <p:spPr bwMode="auto">
          <a:xfrm>
            <a:off x="1747296" y="1006005"/>
            <a:ext cx="231528" cy="232457"/>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1" tIns="21596" rIns="43191" bIns="21596" numCol="1" anchor="t" anchorCtr="0" compatLnSpc="1">
            <a:prstTxWarp prst="textNoShape">
              <a:avLst/>
            </a:prstTxWarp>
          </a:bodyPr>
          <a:lstStyle/>
          <a:p>
            <a:endParaRPr lang="en-US" sz="800" dirty="0">
              <a:latin typeface="Arial" panose="020B0604020202020204" pitchFamily="34" charset="0"/>
              <a:cs typeface="Arial" panose="020B0604020202020204" pitchFamily="34" charset="0"/>
            </a:endParaRPr>
          </a:p>
        </p:txBody>
      </p:sp>
      <p:sp>
        <p:nvSpPr>
          <p:cNvPr id="1048855" name="Freeform 81"/>
          <p:cNvSpPr>
            <a:spLocks noEditPoints="1"/>
          </p:cNvSpPr>
          <p:nvPr/>
        </p:nvSpPr>
        <p:spPr bwMode="auto">
          <a:xfrm>
            <a:off x="4275931" y="1006003"/>
            <a:ext cx="211259" cy="265247"/>
          </a:xfrm>
          <a:custGeom>
            <a:avLst/>
            <a:gdLst>
              <a:gd name="T0" fmla="*/ 596 w 603"/>
              <a:gd name="T1" fmla="*/ 239 h 757"/>
              <a:gd name="T2" fmla="*/ 578 w 603"/>
              <a:gd name="T3" fmla="*/ 180 h 757"/>
              <a:gd name="T4" fmla="*/ 548 w 603"/>
              <a:gd name="T5" fmla="*/ 126 h 757"/>
              <a:gd name="T6" fmla="*/ 507 w 603"/>
              <a:gd name="T7" fmla="*/ 80 h 757"/>
              <a:gd name="T8" fmla="*/ 458 w 603"/>
              <a:gd name="T9" fmla="*/ 43 h 757"/>
              <a:gd name="T10" fmla="*/ 403 w 603"/>
              <a:gd name="T11" fmla="*/ 17 h 757"/>
              <a:gd name="T12" fmla="*/ 343 w 603"/>
              <a:gd name="T13" fmla="*/ 3 h 757"/>
              <a:gd name="T14" fmla="*/ 281 w 603"/>
              <a:gd name="T15" fmla="*/ 2 h 757"/>
              <a:gd name="T16" fmla="*/ 221 w 603"/>
              <a:gd name="T17" fmla="*/ 14 h 757"/>
              <a:gd name="T18" fmla="*/ 164 w 603"/>
              <a:gd name="T19" fmla="*/ 38 h 757"/>
              <a:gd name="T20" fmla="*/ 114 w 603"/>
              <a:gd name="T21" fmla="*/ 73 h 757"/>
              <a:gd name="T22" fmla="*/ 72 w 603"/>
              <a:gd name="T23" fmla="*/ 118 h 757"/>
              <a:gd name="T24" fmla="*/ 40 w 603"/>
              <a:gd name="T25" fmla="*/ 171 h 757"/>
              <a:gd name="T26" fmla="*/ 20 w 603"/>
              <a:gd name="T27" fmla="*/ 229 h 757"/>
              <a:gd name="T28" fmla="*/ 13 w 603"/>
              <a:gd name="T29" fmla="*/ 290 h 757"/>
              <a:gd name="T30" fmla="*/ 18 w 603"/>
              <a:gd name="T31" fmla="*/ 351 h 757"/>
              <a:gd name="T32" fmla="*/ 36 w 603"/>
              <a:gd name="T33" fmla="*/ 410 h 757"/>
              <a:gd name="T34" fmla="*/ 66 w 603"/>
              <a:gd name="T35" fmla="*/ 464 h 757"/>
              <a:gd name="T36" fmla="*/ 1 w 603"/>
              <a:gd name="T37" fmla="*/ 650 h 757"/>
              <a:gd name="T38" fmla="*/ 202 w 603"/>
              <a:gd name="T39" fmla="*/ 755 h 757"/>
              <a:gd name="T40" fmla="*/ 303 w 603"/>
              <a:gd name="T41" fmla="*/ 569 h 757"/>
              <a:gd name="T42" fmla="*/ 381 w 603"/>
              <a:gd name="T43" fmla="*/ 711 h 757"/>
              <a:gd name="T44" fmla="*/ 578 w 603"/>
              <a:gd name="T45" fmla="*/ 622 h 757"/>
              <a:gd name="T46" fmla="*/ 547 w 603"/>
              <a:gd name="T47" fmla="*/ 469 h 757"/>
              <a:gd name="T48" fmla="*/ 578 w 603"/>
              <a:gd name="T49" fmla="*/ 416 h 757"/>
              <a:gd name="T50" fmla="*/ 597 w 603"/>
              <a:gd name="T51" fmla="*/ 357 h 757"/>
              <a:gd name="T52" fmla="*/ 603 w 603"/>
              <a:gd name="T53" fmla="*/ 295 h 757"/>
              <a:gd name="T54" fmla="*/ 552 w 603"/>
              <a:gd name="T55" fmla="*/ 370 h 757"/>
              <a:gd name="T56" fmla="*/ 526 w 603"/>
              <a:gd name="T57" fmla="*/ 427 h 757"/>
              <a:gd name="T58" fmla="*/ 498 w 603"/>
              <a:gd name="T59" fmla="*/ 472 h 757"/>
              <a:gd name="T60" fmla="*/ 383 w 603"/>
              <a:gd name="T61" fmla="*/ 692 h 757"/>
              <a:gd name="T62" fmla="*/ 302 w 603"/>
              <a:gd name="T63" fmla="*/ 551 h 757"/>
              <a:gd name="T64" fmla="*/ 132 w 603"/>
              <a:gd name="T65" fmla="*/ 654 h 757"/>
              <a:gd name="T66" fmla="*/ 103 w 603"/>
              <a:gd name="T67" fmla="*/ 465 h 757"/>
              <a:gd name="T68" fmla="*/ 83 w 603"/>
              <a:gd name="T69" fmla="*/ 419 h 757"/>
              <a:gd name="T70" fmla="*/ 34 w 603"/>
              <a:gd name="T71" fmla="*/ 353 h 757"/>
              <a:gd name="T72" fmla="*/ 52 w 603"/>
              <a:gd name="T73" fmla="*/ 273 h 757"/>
              <a:gd name="T74" fmla="*/ 65 w 603"/>
              <a:gd name="T75" fmla="*/ 212 h 757"/>
              <a:gd name="T76" fmla="*/ 81 w 603"/>
              <a:gd name="T77" fmla="*/ 131 h 757"/>
              <a:gd name="T78" fmla="*/ 153 w 603"/>
              <a:gd name="T79" fmla="*/ 91 h 757"/>
              <a:gd name="T80" fmla="*/ 207 w 603"/>
              <a:gd name="T81" fmla="*/ 59 h 757"/>
              <a:gd name="T82" fmla="*/ 278 w 603"/>
              <a:gd name="T83" fmla="*/ 18 h 757"/>
              <a:gd name="T84" fmla="*/ 356 w 603"/>
              <a:gd name="T85" fmla="*/ 44 h 757"/>
              <a:gd name="T86" fmla="*/ 415 w 603"/>
              <a:gd name="T87" fmla="*/ 63 h 757"/>
              <a:gd name="T88" fmla="*/ 494 w 603"/>
              <a:gd name="T89" fmla="*/ 88 h 757"/>
              <a:gd name="T90" fmla="*/ 526 w 603"/>
              <a:gd name="T91" fmla="*/ 163 h 757"/>
              <a:gd name="T92" fmla="*/ 552 w 603"/>
              <a:gd name="T93" fmla="*/ 220 h 757"/>
              <a:gd name="T94" fmla="*/ 586 w 603"/>
              <a:gd name="T95" fmla="*/ 295 h 757"/>
              <a:gd name="T96" fmla="*/ 307 w 603"/>
              <a:gd name="T97" fmla="*/ 463 h 757"/>
              <a:gd name="T98" fmla="*/ 147 w 603"/>
              <a:gd name="T99" fmla="*/ 289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3" h="757">
                <a:moveTo>
                  <a:pt x="603" y="295"/>
                </a:moveTo>
                <a:cubicBezTo>
                  <a:pt x="603" y="293"/>
                  <a:pt x="602" y="291"/>
                  <a:pt x="601" y="290"/>
                </a:cubicBezTo>
                <a:cubicBezTo>
                  <a:pt x="576" y="267"/>
                  <a:pt x="576" y="267"/>
                  <a:pt x="576" y="267"/>
                </a:cubicBezTo>
                <a:cubicBezTo>
                  <a:pt x="596" y="239"/>
                  <a:pt x="596" y="239"/>
                  <a:pt x="596" y="239"/>
                </a:cubicBezTo>
                <a:cubicBezTo>
                  <a:pt x="597" y="237"/>
                  <a:pt x="597" y="235"/>
                  <a:pt x="597" y="233"/>
                </a:cubicBezTo>
                <a:cubicBezTo>
                  <a:pt x="596" y="232"/>
                  <a:pt x="595" y="230"/>
                  <a:pt x="593" y="229"/>
                </a:cubicBezTo>
                <a:cubicBezTo>
                  <a:pt x="564" y="211"/>
                  <a:pt x="564" y="211"/>
                  <a:pt x="564" y="211"/>
                </a:cubicBezTo>
                <a:cubicBezTo>
                  <a:pt x="578" y="180"/>
                  <a:pt x="578" y="180"/>
                  <a:pt x="578" y="180"/>
                </a:cubicBezTo>
                <a:cubicBezTo>
                  <a:pt x="578" y="178"/>
                  <a:pt x="578" y="176"/>
                  <a:pt x="578" y="175"/>
                </a:cubicBezTo>
                <a:cubicBezTo>
                  <a:pt x="577" y="173"/>
                  <a:pt x="575" y="171"/>
                  <a:pt x="573" y="171"/>
                </a:cubicBezTo>
                <a:cubicBezTo>
                  <a:pt x="541" y="160"/>
                  <a:pt x="541" y="160"/>
                  <a:pt x="541" y="160"/>
                </a:cubicBezTo>
                <a:cubicBezTo>
                  <a:pt x="548" y="126"/>
                  <a:pt x="548" y="126"/>
                  <a:pt x="548" y="126"/>
                </a:cubicBezTo>
                <a:cubicBezTo>
                  <a:pt x="548" y="124"/>
                  <a:pt x="548" y="122"/>
                  <a:pt x="547" y="121"/>
                </a:cubicBezTo>
                <a:cubicBezTo>
                  <a:pt x="545" y="119"/>
                  <a:pt x="544" y="118"/>
                  <a:pt x="542" y="118"/>
                </a:cubicBezTo>
                <a:cubicBezTo>
                  <a:pt x="508" y="114"/>
                  <a:pt x="508" y="114"/>
                  <a:pt x="508" y="114"/>
                </a:cubicBezTo>
                <a:cubicBezTo>
                  <a:pt x="507" y="80"/>
                  <a:pt x="507" y="80"/>
                  <a:pt x="507" y="80"/>
                </a:cubicBezTo>
                <a:cubicBezTo>
                  <a:pt x="507" y="78"/>
                  <a:pt x="507" y="76"/>
                  <a:pt x="505" y="75"/>
                </a:cubicBezTo>
                <a:cubicBezTo>
                  <a:pt x="504" y="73"/>
                  <a:pt x="502" y="73"/>
                  <a:pt x="500" y="73"/>
                </a:cubicBezTo>
                <a:cubicBezTo>
                  <a:pt x="466" y="76"/>
                  <a:pt x="466" y="76"/>
                  <a:pt x="466" y="76"/>
                </a:cubicBezTo>
                <a:cubicBezTo>
                  <a:pt x="458" y="43"/>
                  <a:pt x="458" y="43"/>
                  <a:pt x="458" y="43"/>
                </a:cubicBezTo>
                <a:cubicBezTo>
                  <a:pt x="458" y="41"/>
                  <a:pt x="457" y="39"/>
                  <a:pt x="455" y="38"/>
                </a:cubicBezTo>
                <a:cubicBezTo>
                  <a:pt x="453" y="37"/>
                  <a:pt x="451" y="37"/>
                  <a:pt x="449" y="38"/>
                </a:cubicBezTo>
                <a:cubicBezTo>
                  <a:pt x="417" y="48"/>
                  <a:pt x="417" y="48"/>
                  <a:pt x="417" y="48"/>
                </a:cubicBezTo>
                <a:cubicBezTo>
                  <a:pt x="403" y="17"/>
                  <a:pt x="403" y="17"/>
                  <a:pt x="403" y="17"/>
                </a:cubicBezTo>
                <a:cubicBezTo>
                  <a:pt x="402" y="15"/>
                  <a:pt x="400" y="14"/>
                  <a:pt x="398" y="13"/>
                </a:cubicBezTo>
                <a:cubicBezTo>
                  <a:pt x="397" y="13"/>
                  <a:pt x="395" y="13"/>
                  <a:pt x="393" y="14"/>
                </a:cubicBezTo>
                <a:cubicBezTo>
                  <a:pt x="363" y="30"/>
                  <a:pt x="363" y="30"/>
                  <a:pt x="363" y="30"/>
                </a:cubicBezTo>
                <a:cubicBezTo>
                  <a:pt x="343" y="3"/>
                  <a:pt x="343" y="3"/>
                  <a:pt x="343" y="3"/>
                </a:cubicBezTo>
                <a:cubicBezTo>
                  <a:pt x="342" y="2"/>
                  <a:pt x="340" y="0"/>
                  <a:pt x="338" y="0"/>
                </a:cubicBezTo>
                <a:cubicBezTo>
                  <a:pt x="336" y="0"/>
                  <a:pt x="334" y="1"/>
                  <a:pt x="332" y="2"/>
                </a:cubicBezTo>
                <a:cubicBezTo>
                  <a:pt x="307" y="24"/>
                  <a:pt x="307" y="24"/>
                  <a:pt x="307" y="24"/>
                </a:cubicBezTo>
                <a:cubicBezTo>
                  <a:pt x="281" y="2"/>
                  <a:pt x="281" y="2"/>
                  <a:pt x="281" y="2"/>
                </a:cubicBezTo>
                <a:cubicBezTo>
                  <a:pt x="280" y="1"/>
                  <a:pt x="278" y="0"/>
                  <a:pt x="276" y="0"/>
                </a:cubicBezTo>
                <a:cubicBezTo>
                  <a:pt x="274" y="0"/>
                  <a:pt x="272" y="2"/>
                  <a:pt x="271" y="3"/>
                </a:cubicBezTo>
                <a:cubicBezTo>
                  <a:pt x="251" y="30"/>
                  <a:pt x="251" y="30"/>
                  <a:pt x="251" y="30"/>
                </a:cubicBezTo>
                <a:cubicBezTo>
                  <a:pt x="221" y="14"/>
                  <a:pt x="221" y="14"/>
                  <a:pt x="221" y="14"/>
                </a:cubicBezTo>
                <a:cubicBezTo>
                  <a:pt x="219" y="13"/>
                  <a:pt x="217" y="13"/>
                  <a:pt x="215" y="13"/>
                </a:cubicBezTo>
                <a:cubicBezTo>
                  <a:pt x="213" y="14"/>
                  <a:pt x="212" y="15"/>
                  <a:pt x="211" y="17"/>
                </a:cubicBezTo>
                <a:cubicBezTo>
                  <a:pt x="197" y="48"/>
                  <a:pt x="197" y="48"/>
                  <a:pt x="197" y="48"/>
                </a:cubicBezTo>
                <a:cubicBezTo>
                  <a:pt x="164" y="38"/>
                  <a:pt x="164" y="38"/>
                  <a:pt x="164" y="38"/>
                </a:cubicBezTo>
                <a:cubicBezTo>
                  <a:pt x="162" y="37"/>
                  <a:pt x="160" y="37"/>
                  <a:pt x="159" y="38"/>
                </a:cubicBezTo>
                <a:cubicBezTo>
                  <a:pt x="157" y="39"/>
                  <a:pt x="156" y="41"/>
                  <a:pt x="155" y="43"/>
                </a:cubicBezTo>
                <a:cubicBezTo>
                  <a:pt x="148" y="76"/>
                  <a:pt x="148" y="76"/>
                  <a:pt x="148" y="76"/>
                </a:cubicBezTo>
                <a:cubicBezTo>
                  <a:pt x="114" y="73"/>
                  <a:pt x="114" y="73"/>
                  <a:pt x="114" y="73"/>
                </a:cubicBezTo>
                <a:cubicBezTo>
                  <a:pt x="112" y="73"/>
                  <a:pt x="110" y="73"/>
                  <a:pt x="109" y="75"/>
                </a:cubicBezTo>
                <a:cubicBezTo>
                  <a:pt x="107" y="76"/>
                  <a:pt x="106" y="78"/>
                  <a:pt x="106" y="80"/>
                </a:cubicBezTo>
                <a:cubicBezTo>
                  <a:pt x="106" y="114"/>
                  <a:pt x="106" y="114"/>
                  <a:pt x="106" y="114"/>
                </a:cubicBezTo>
                <a:cubicBezTo>
                  <a:pt x="72" y="118"/>
                  <a:pt x="72" y="118"/>
                  <a:pt x="72" y="118"/>
                </a:cubicBezTo>
                <a:cubicBezTo>
                  <a:pt x="70" y="118"/>
                  <a:pt x="68" y="119"/>
                  <a:pt x="67" y="121"/>
                </a:cubicBezTo>
                <a:cubicBezTo>
                  <a:pt x="66" y="122"/>
                  <a:pt x="65" y="124"/>
                  <a:pt x="66" y="126"/>
                </a:cubicBezTo>
                <a:cubicBezTo>
                  <a:pt x="73" y="160"/>
                  <a:pt x="73" y="160"/>
                  <a:pt x="73" y="160"/>
                </a:cubicBezTo>
                <a:cubicBezTo>
                  <a:pt x="40" y="171"/>
                  <a:pt x="40" y="171"/>
                  <a:pt x="40" y="171"/>
                </a:cubicBezTo>
                <a:cubicBezTo>
                  <a:pt x="38" y="171"/>
                  <a:pt x="37" y="173"/>
                  <a:pt x="36" y="175"/>
                </a:cubicBezTo>
                <a:cubicBezTo>
                  <a:pt x="35" y="176"/>
                  <a:pt x="35" y="178"/>
                  <a:pt x="36" y="180"/>
                </a:cubicBezTo>
                <a:cubicBezTo>
                  <a:pt x="50" y="211"/>
                  <a:pt x="50" y="211"/>
                  <a:pt x="50" y="211"/>
                </a:cubicBezTo>
                <a:cubicBezTo>
                  <a:pt x="20" y="229"/>
                  <a:pt x="20" y="229"/>
                  <a:pt x="20" y="229"/>
                </a:cubicBezTo>
                <a:cubicBezTo>
                  <a:pt x="19" y="230"/>
                  <a:pt x="17" y="232"/>
                  <a:pt x="17" y="233"/>
                </a:cubicBezTo>
                <a:cubicBezTo>
                  <a:pt x="17" y="235"/>
                  <a:pt x="17" y="237"/>
                  <a:pt x="18" y="239"/>
                </a:cubicBezTo>
                <a:cubicBezTo>
                  <a:pt x="38" y="267"/>
                  <a:pt x="38" y="267"/>
                  <a:pt x="38" y="267"/>
                </a:cubicBezTo>
                <a:cubicBezTo>
                  <a:pt x="13" y="290"/>
                  <a:pt x="13" y="290"/>
                  <a:pt x="13" y="290"/>
                </a:cubicBezTo>
                <a:cubicBezTo>
                  <a:pt x="11" y="291"/>
                  <a:pt x="10" y="293"/>
                  <a:pt x="10" y="295"/>
                </a:cubicBezTo>
                <a:cubicBezTo>
                  <a:pt x="10" y="297"/>
                  <a:pt x="11" y="299"/>
                  <a:pt x="13" y="300"/>
                </a:cubicBezTo>
                <a:cubicBezTo>
                  <a:pt x="38" y="323"/>
                  <a:pt x="38" y="323"/>
                  <a:pt x="38" y="323"/>
                </a:cubicBezTo>
                <a:cubicBezTo>
                  <a:pt x="18" y="351"/>
                  <a:pt x="18" y="351"/>
                  <a:pt x="18" y="351"/>
                </a:cubicBezTo>
                <a:cubicBezTo>
                  <a:pt x="17" y="353"/>
                  <a:pt x="17" y="355"/>
                  <a:pt x="17" y="357"/>
                </a:cubicBezTo>
                <a:cubicBezTo>
                  <a:pt x="17" y="359"/>
                  <a:pt x="19" y="360"/>
                  <a:pt x="20" y="361"/>
                </a:cubicBezTo>
                <a:cubicBezTo>
                  <a:pt x="50" y="379"/>
                  <a:pt x="50" y="379"/>
                  <a:pt x="50" y="379"/>
                </a:cubicBezTo>
                <a:cubicBezTo>
                  <a:pt x="36" y="410"/>
                  <a:pt x="36" y="410"/>
                  <a:pt x="36" y="410"/>
                </a:cubicBezTo>
                <a:cubicBezTo>
                  <a:pt x="35" y="412"/>
                  <a:pt x="35" y="414"/>
                  <a:pt x="36" y="416"/>
                </a:cubicBezTo>
                <a:cubicBezTo>
                  <a:pt x="37" y="417"/>
                  <a:pt x="38" y="419"/>
                  <a:pt x="40" y="419"/>
                </a:cubicBezTo>
                <a:cubicBezTo>
                  <a:pt x="73" y="430"/>
                  <a:pt x="73" y="430"/>
                  <a:pt x="73" y="430"/>
                </a:cubicBezTo>
                <a:cubicBezTo>
                  <a:pt x="66" y="464"/>
                  <a:pt x="66" y="464"/>
                  <a:pt x="66" y="464"/>
                </a:cubicBezTo>
                <a:cubicBezTo>
                  <a:pt x="65" y="466"/>
                  <a:pt x="66" y="468"/>
                  <a:pt x="67" y="469"/>
                </a:cubicBezTo>
                <a:cubicBezTo>
                  <a:pt x="68" y="471"/>
                  <a:pt x="70" y="472"/>
                  <a:pt x="72" y="472"/>
                </a:cubicBezTo>
                <a:cubicBezTo>
                  <a:pt x="87" y="474"/>
                  <a:pt x="87" y="474"/>
                  <a:pt x="87" y="474"/>
                </a:cubicBezTo>
                <a:cubicBezTo>
                  <a:pt x="1" y="650"/>
                  <a:pt x="1" y="650"/>
                  <a:pt x="1" y="650"/>
                </a:cubicBezTo>
                <a:cubicBezTo>
                  <a:pt x="0" y="652"/>
                  <a:pt x="0" y="654"/>
                  <a:pt x="1" y="656"/>
                </a:cubicBezTo>
                <a:cubicBezTo>
                  <a:pt x="3" y="658"/>
                  <a:pt x="5" y="660"/>
                  <a:pt x="7" y="660"/>
                </a:cubicBezTo>
                <a:cubicBezTo>
                  <a:pt x="124" y="665"/>
                  <a:pt x="124" y="665"/>
                  <a:pt x="124" y="665"/>
                </a:cubicBezTo>
                <a:cubicBezTo>
                  <a:pt x="202" y="755"/>
                  <a:pt x="202" y="755"/>
                  <a:pt x="202" y="755"/>
                </a:cubicBezTo>
                <a:cubicBezTo>
                  <a:pt x="203" y="756"/>
                  <a:pt x="205" y="757"/>
                  <a:pt x="207" y="757"/>
                </a:cubicBezTo>
                <a:cubicBezTo>
                  <a:pt x="208" y="757"/>
                  <a:pt x="208" y="757"/>
                  <a:pt x="208" y="757"/>
                </a:cubicBezTo>
                <a:cubicBezTo>
                  <a:pt x="211" y="757"/>
                  <a:pt x="213" y="755"/>
                  <a:pt x="214" y="753"/>
                </a:cubicBezTo>
                <a:cubicBezTo>
                  <a:pt x="303" y="569"/>
                  <a:pt x="303" y="569"/>
                  <a:pt x="303" y="569"/>
                </a:cubicBezTo>
                <a:cubicBezTo>
                  <a:pt x="307" y="566"/>
                  <a:pt x="307" y="566"/>
                  <a:pt x="307" y="566"/>
                </a:cubicBezTo>
                <a:cubicBezTo>
                  <a:pt x="314" y="572"/>
                  <a:pt x="314" y="572"/>
                  <a:pt x="314" y="572"/>
                </a:cubicBezTo>
                <a:cubicBezTo>
                  <a:pt x="375" y="707"/>
                  <a:pt x="375" y="707"/>
                  <a:pt x="375" y="707"/>
                </a:cubicBezTo>
                <a:cubicBezTo>
                  <a:pt x="376" y="709"/>
                  <a:pt x="378" y="711"/>
                  <a:pt x="381" y="711"/>
                </a:cubicBezTo>
                <a:cubicBezTo>
                  <a:pt x="383" y="712"/>
                  <a:pt x="385" y="711"/>
                  <a:pt x="387" y="709"/>
                </a:cubicBezTo>
                <a:cubicBezTo>
                  <a:pt x="459" y="626"/>
                  <a:pt x="459" y="626"/>
                  <a:pt x="459" y="626"/>
                </a:cubicBezTo>
                <a:cubicBezTo>
                  <a:pt x="572" y="625"/>
                  <a:pt x="572" y="625"/>
                  <a:pt x="572" y="625"/>
                </a:cubicBezTo>
                <a:cubicBezTo>
                  <a:pt x="574" y="625"/>
                  <a:pt x="576" y="624"/>
                  <a:pt x="578" y="622"/>
                </a:cubicBezTo>
                <a:cubicBezTo>
                  <a:pt x="579" y="620"/>
                  <a:pt x="579" y="617"/>
                  <a:pt x="578" y="615"/>
                </a:cubicBezTo>
                <a:cubicBezTo>
                  <a:pt x="515" y="475"/>
                  <a:pt x="515" y="475"/>
                  <a:pt x="515" y="475"/>
                </a:cubicBezTo>
                <a:cubicBezTo>
                  <a:pt x="542" y="472"/>
                  <a:pt x="542" y="472"/>
                  <a:pt x="542" y="472"/>
                </a:cubicBezTo>
                <a:cubicBezTo>
                  <a:pt x="544" y="472"/>
                  <a:pt x="545" y="471"/>
                  <a:pt x="547" y="469"/>
                </a:cubicBezTo>
                <a:cubicBezTo>
                  <a:pt x="548" y="468"/>
                  <a:pt x="548" y="466"/>
                  <a:pt x="548" y="464"/>
                </a:cubicBezTo>
                <a:cubicBezTo>
                  <a:pt x="541" y="430"/>
                  <a:pt x="541" y="430"/>
                  <a:pt x="541" y="430"/>
                </a:cubicBezTo>
                <a:cubicBezTo>
                  <a:pt x="573" y="419"/>
                  <a:pt x="573" y="419"/>
                  <a:pt x="573" y="419"/>
                </a:cubicBezTo>
                <a:cubicBezTo>
                  <a:pt x="575" y="419"/>
                  <a:pt x="577" y="417"/>
                  <a:pt x="578" y="416"/>
                </a:cubicBezTo>
                <a:cubicBezTo>
                  <a:pt x="578" y="414"/>
                  <a:pt x="578" y="412"/>
                  <a:pt x="578" y="410"/>
                </a:cubicBezTo>
                <a:cubicBezTo>
                  <a:pt x="564" y="379"/>
                  <a:pt x="564" y="379"/>
                  <a:pt x="564" y="379"/>
                </a:cubicBezTo>
                <a:cubicBezTo>
                  <a:pt x="593" y="361"/>
                  <a:pt x="593" y="361"/>
                  <a:pt x="593" y="361"/>
                </a:cubicBezTo>
                <a:cubicBezTo>
                  <a:pt x="595" y="360"/>
                  <a:pt x="596" y="359"/>
                  <a:pt x="597" y="357"/>
                </a:cubicBezTo>
                <a:cubicBezTo>
                  <a:pt x="597" y="355"/>
                  <a:pt x="597" y="353"/>
                  <a:pt x="596" y="351"/>
                </a:cubicBezTo>
                <a:cubicBezTo>
                  <a:pt x="576" y="323"/>
                  <a:pt x="576" y="323"/>
                  <a:pt x="576" y="323"/>
                </a:cubicBezTo>
                <a:cubicBezTo>
                  <a:pt x="601" y="300"/>
                  <a:pt x="601" y="300"/>
                  <a:pt x="601" y="300"/>
                </a:cubicBezTo>
                <a:cubicBezTo>
                  <a:pt x="602" y="299"/>
                  <a:pt x="603" y="297"/>
                  <a:pt x="603" y="295"/>
                </a:cubicBezTo>
                <a:close/>
                <a:moveTo>
                  <a:pt x="562" y="317"/>
                </a:moveTo>
                <a:cubicBezTo>
                  <a:pt x="559" y="320"/>
                  <a:pt x="559" y="324"/>
                  <a:pt x="561" y="326"/>
                </a:cubicBezTo>
                <a:cubicBezTo>
                  <a:pt x="580" y="353"/>
                  <a:pt x="580" y="353"/>
                  <a:pt x="580" y="353"/>
                </a:cubicBezTo>
                <a:cubicBezTo>
                  <a:pt x="552" y="370"/>
                  <a:pt x="552" y="370"/>
                  <a:pt x="552" y="370"/>
                </a:cubicBezTo>
                <a:cubicBezTo>
                  <a:pt x="549" y="372"/>
                  <a:pt x="547" y="375"/>
                  <a:pt x="549" y="379"/>
                </a:cubicBezTo>
                <a:cubicBezTo>
                  <a:pt x="562" y="409"/>
                  <a:pt x="562" y="409"/>
                  <a:pt x="562" y="409"/>
                </a:cubicBezTo>
                <a:cubicBezTo>
                  <a:pt x="531" y="419"/>
                  <a:pt x="531" y="419"/>
                  <a:pt x="531" y="419"/>
                </a:cubicBezTo>
                <a:cubicBezTo>
                  <a:pt x="527" y="420"/>
                  <a:pt x="526" y="424"/>
                  <a:pt x="526" y="427"/>
                </a:cubicBezTo>
                <a:cubicBezTo>
                  <a:pt x="533" y="459"/>
                  <a:pt x="533" y="459"/>
                  <a:pt x="533" y="459"/>
                </a:cubicBezTo>
                <a:cubicBezTo>
                  <a:pt x="504" y="462"/>
                  <a:pt x="504" y="462"/>
                  <a:pt x="504" y="462"/>
                </a:cubicBezTo>
                <a:cubicBezTo>
                  <a:pt x="501" y="463"/>
                  <a:pt x="499" y="464"/>
                  <a:pt x="498" y="466"/>
                </a:cubicBezTo>
                <a:cubicBezTo>
                  <a:pt x="497" y="468"/>
                  <a:pt x="497" y="470"/>
                  <a:pt x="498" y="472"/>
                </a:cubicBezTo>
                <a:cubicBezTo>
                  <a:pt x="561" y="611"/>
                  <a:pt x="561" y="611"/>
                  <a:pt x="561" y="611"/>
                </a:cubicBezTo>
                <a:cubicBezTo>
                  <a:pt x="456" y="612"/>
                  <a:pt x="456" y="612"/>
                  <a:pt x="456" y="612"/>
                </a:cubicBezTo>
                <a:cubicBezTo>
                  <a:pt x="454" y="612"/>
                  <a:pt x="452" y="612"/>
                  <a:pt x="451" y="614"/>
                </a:cubicBezTo>
                <a:cubicBezTo>
                  <a:pt x="383" y="692"/>
                  <a:pt x="383" y="692"/>
                  <a:pt x="383" y="692"/>
                </a:cubicBezTo>
                <a:cubicBezTo>
                  <a:pt x="326" y="564"/>
                  <a:pt x="326" y="564"/>
                  <a:pt x="326" y="564"/>
                </a:cubicBezTo>
                <a:cubicBezTo>
                  <a:pt x="325" y="563"/>
                  <a:pt x="325" y="563"/>
                  <a:pt x="324" y="562"/>
                </a:cubicBezTo>
                <a:cubicBezTo>
                  <a:pt x="311" y="551"/>
                  <a:pt x="311" y="551"/>
                  <a:pt x="311" y="551"/>
                </a:cubicBezTo>
                <a:cubicBezTo>
                  <a:pt x="309" y="549"/>
                  <a:pt x="305" y="549"/>
                  <a:pt x="302" y="551"/>
                </a:cubicBezTo>
                <a:cubicBezTo>
                  <a:pt x="293" y="559"/>
                  <a:pt x="293" y="559"/>
                  <a:pt x="293" y="559"/>
                </a:cubicBezTo>
                <a:cubicBezTo>
                  <a:pt x="292" y="560"/>
                  <a:pt x="292" y="561"/>
                  <a:pt x="291" y="561"/>
                </a:cubicBezTo>
                <a:cubicBezTo>
                  <a:pt x="206" y="737"/>
                  <a:pt x="206" y="737"/>
                  <a:pt x="206" y="737"/>
                </a:cubicBezTo>
                <a:cubicBezTo>
                  <a:pt x="132" y="654"/>
                  <a:pt x="132" y="654"/>
                  <a:pt x="132" y="654"/>
                </a:cubicBezTo>
                <a:cubicBezTo>
                  <a:pt x="131" y="652"/>
                  <a:pt x="129" y="651"/>
                  <a:pt x="127" y="651"/>
                </a:cubicBezTo>
                <a:cubicBezTo>
                  <a:pt x="18" y="646"/>
                  <a:pt x="18" y="646"/>
                  <a:pt x="18" y="646"/>
                </a:cubicBezTo>
                <a:cubicBezTo>
                  <a:pt x="104" y="471"/>
                  <a:pt x="104" y="471"/>
                  <a:pt x="104" y="471"/>
                </a:cubicBezTo>
                <a:cubicBezTo>
                  <a:pt x="105" y="469"/>
                  <a:pt x="105" y="467"/>
                  <a:pt x="103" y="465"/>
                </a:cubicBezTo>
                <a:cubicBezTo>
                  <a:pt x="102" y="463"/>
                  <a:pt x="100" y="461"/>
                  <a:pt x="98" y="461"/>
                </a:cubicBezTo>
                <a:cubicBezTo>
                  <a:pt x="81" y="459"/>
                  <a:pt x="81" y="459"/>
                  <a:pt x="81" y="459"/>
                </a:cubicBezTo>
                <a:cubicBezTo>
                  <a:pt x="87" y="427"/>
                  <a:pt x="87" y="427"/>
                  <a:pt x="87" y="427"/>
                </a:cubicBezTo>
                <a:cubicBezTo>
                  <a:pt x="88" y="424"/>
                  <a:pt x="86" y="420"/>
                  <a:pt x="83" y="419"/>
                </a:cubicBezTo>
                <a:cubicBezTo>
                  <a:pt x="52" y="409"/>
                  <a:pt x="52" y="409"/>
                  <a:pt x="52" y="409"/>
                </a:cubicBezTo>
                <a:cubicBezTo>
                  <a:pt x="65" y="379"/>
                  <a:pt x="65" y="379"/>
                  <a:pt x="65" y="379"/>
                </a:cubicBezTo>
                <a:cubicBezTo>
                  <a:pt x="66" y="375"/>
                  <a:pt x="65" y="372"/>
                  <a:pt x="62" y="370"/>
                </a:cubicBezTo>
                <a:cubicBezTo>
                  <a:pt x="34" y="353"/>
                  <a:pt x="34" y="353"/>
                  <a:pt x="34" y="353"/>
                </a:cubicBezTo>
                <a:cubicBezTo>
                  <a:pt x="53" y="326"/>
                  <a:pt x="53" y="326"/>
                  <a:pt x="53" y="326"/>
                </a:cubicBezTo>
                <a:cubicBezTo>
                  <a:pt x="55" y="324"/>
                  <a:pt x="54" y="320"/>
                  <a:pt x="52" y="317"/>
                </a:cubicBezTo>
                <a:cubicBezTo>
                  <a:pt x="28" y="295"/>
                  <a:pt x="28" y="295"/>
                  <a:pt x="28" y="295"/>
                </a:cubicBezTo>
                <a:cubicBezTo>
                  <a:pt x="52" y="273"/>
                  <a:pt x="52" y="273"/>
                  <a:pt x="52" y="273"/>
                </a:cubicBezTo>
                <a:cubicBezTo>
                  <a:pt x="54" y="270"/>
                  <a:pt x="55" y="267"/>
                  <a:pt x="53" y="264"/>
                </a:cubicBezTo>
                <a:cubicBezTo>
                  <a:pt x="34" y="237"/>
                  <a:pt x="34" y="237"/>
                  <a:pt x="34" y="237"/>
                </a:cubicBezTo>
                <a:cubicBezTo>
                  <a:pt x="62" y="220"/>
                  <a:pt x="62" y="220"/>
                  <a:pt x="62" y="220"/>
                </a:cubicBezTo>
                <a:cubicBezTo>
                  <a:pt x="65" y="219"/>
                  <a:pt x="66" y="215"/>
                  <a:pt x="65" y="212"/>
                </a:cubicBezTo>
                <a:cubicBezTo>
                  <a:pt x="52" y="182"/>
                  <a:pt x="52" y="182"/>
                  <a:pt x="52" y="182"/>
                </a:cubicBezTo>
                <a:cubicBezTo>
                  <a:pt x="83" y="171"/>
                  <a:pt x="83" y="171"/>
                  <a:pt x="83" y="171"/>
                </a:cubicBezTo>
                <a:cubicBezTo>
                  <a:pt x="86" y="170"/>
                  <a:pt x="88" y="167"/>
                  <a:pt x="87" y="163"/>
                </a:cubicBezTo>
                <a:cubicBezTo>
                  <a:pt x="81" y="131"/>
                  <a:pt x="81" y="131"/>
                  <a:pt x="81" y="131"/>
                </a:cubicBezTo>
                <a:cubicBezTo>
                  <a:pt x="114" y="127"/>
                  <a:pt x="114" y="127"/>
                  <a:pt x="114" y="127"/>
                </a:cubicBezTo>
                <a:cubicBezTo>
                  <a:pt x="117" y="127"/>
                  <a:pt x="120" y="124"/>
                  <a:pt x="120" y="120"/>
                </a:cubicBezTo>
                <a:cubicBezTo>
                  <a:pt x="120" y="88"/>
                  <a:pt x="120" y="88"/>
                  <a:pt x="120" y="88"/>
                </a:cubicBezTo>
                <a:cubicBezTo>
                  <a:pt x="153" y="91"/>
                  <a:pt x="153" y="91"/>
                  <a:pt x="153" y="91"/>
                </a:cubicBezTo>
                <a:cubicBezTo>
                  <a:pt x="156" y="91"/>
                  <a:pt x="159" y="89"/>
                  <a:pt x="160" y="85"/>
                </a:cubicBezTo>
                <a:cubicBezTo>
                  <a:pt x="167" y="53"/>
                  <a:pt x="167" y="53"/>
                  <a:pt x="167" y="53"/>
                </a:cubicBezTo>
                <a:cubicBezTo>
                  <a:pt x="198" y="63"/>
                  <a:pt x="198" y="63"/>
                  <a:pt x="198" y="63"/>
                </a:cubicBezTo>
                <a:cubicBezTo>
                  <a:pt x="202" y="64"/>
                  <a:pt x="205" y="63"/>
                  <a:pt x="207" y="59"/>
                </a:cubicBezTo>
                <a:cubicBezTo>
                  <a:pt x="221" y="30"/>
                  <a:pt x="221" y="30"/>
                  <a:pt x="221" y="30"/>
                </a:cubicBezTo>
                <a:cubicBezTo>
                  <a:pt x="249" y="46"/>
                  <a:pt x="249" y="46"/>
                  <a:pt x="249" y="46"/>
                </a:cubicBezTo>
                <a:cubicBezTo>
                  <a:pt x="252" y="47"/>
                  <a:pt x="256" y="47"/>
                  <a:pt x="258" y="44"/>
                </a:cubicBezTo>
                <a:cubicBezTo>
                  <a:pt x="278" y="18"/>
                  <a:pt x="278" y="18"/>
                  <a:pt x="278" y="18"/>
                </a:cubicBezTo>
                <a:cubicBezTo>
                  <a:pt x="302" y="39"/>
                  <a:pt x="302" y="39"/>
                  <a:pt x="302" y="39"/>
                </a:cubicBezTo>
                <a:cubicBezTo>
                  <a:pt x="305" y="41"/>
                  <a:pt x="309" y="41"/>
                  <a:pt x="311" y="39"/>
                </a:cubicBezTo>
                <a:cubicBezTo>
                  <a:pt x="336" y="18"/>
                  <a:pt x="336" y="18"/>
                  <a:pt x="336" y="18"/>
                </a:cubicBezTo>
                <a:cubicBezTo>
                  <a:pt x="356" y="44"/>
                  <a:pt x="356" y="44"/>
                  <a:pt x="356" y="44"/>
                </a:cubicBezTo>
                <a:cubicBezTo>
                  <a:pt x="358" y="47"/>
                  <a:pt x="361" y="47"/>
                  <a:pt x="365" y="46"/>
                </a:cubicBezTo>
                <a:cubicBezTo>
                  <a:pt x="393" y="30"/>
                  <a:pt x="393" y="30"/>
                  <a:pt x="393" y="30"/>
                </a:cubicBezTo>
                <a:cubicBezTo>
                  <a:pt x="407" y="59"/>
                  <a:pt x="407" y="59"/>
                  <a:pt x="407" y="59"/>
                </a:cubicBezTo>
                <a:cubicBezTo>
                  <a:pt x="408" y="63"/>
                  <a:pt x="412" y="64"/>
                  <a:pt x="415" y="63"/>
                </a:cubicBezTo>
                <a:cubicBezTo>
                  <a:pt x="446" y="53"/>
                  <a:pt x="446" y="53"/>
                  <a:pt x="446" y="53"/>
                </a:cubicBezTo>
                <a:cubicBezTo>
                  <a:pt x="454" y="85"/>
                  <a:pt x="454" y="85"/>
                  <a:pt x="454" y="85"/>
                </a:cubicBezTo>
                <a:cubicBezTo>
                  <a:pt x="454" y="89"/>
                  <a:pt x="457" y="91"/>
                  <a:pt x="461" y="91"/>
                </a:cubicBezTo>
                <a:cubicBezTo>
                  <a:pt x="494" y="88"/>
                  <a:pt x="494" y="88"/>
                  <a:pt x="494" y="88"/>
                </a:cubicBezTo>
                <a:cubicBezTo>
                  <a:pt x="494" y="120"/>
                  <a:pt x="494" y="120"/>
                  <a:pt x="494" y="120"/>
                </a:cubicBezTo>
                <a:cubicBezTo>
                  <a:pt x="494" y="124"/>
                  <a:pt x="497" y="127"/>
                  <a:pt x="500" y="127"/>
                </a:cubicBezTo>
                <a:cubicBezTo>
                  <a:pt x="533" y="131"/>
                  <a:pt x="533" y="131"/>
                  <a:pt x="533" y="131"/>
                </a:cubicBezTo>
                <a:cubicBezTo>
                  <a:pt x="526" y="163"/>
                  <a:pt x="526" y="163"/>
                  <a:pt x="526" y="163"/>
                </a:cubicBezTo>
                <a:cubicBezTo>
                  <a:pt x="526" y="167"/>
                  <a:pt x="527" y="170"/>
                  <a:pt x="531" y="171"/>
                </a:cubicBezTo>
                <a:cubicBezTo>
                  <a:pt x="562" y="182"/>
                  <a:pt x="562" y="182"/>
                  <a:pt x="562" y="182"/>
                </a:cubicBezTo>
                <a:cubicBezTo>
                  <a:pt x="549" y="212"/>
                  <a:pt x="549" y="212"/>
                  <a:pt x="549" y="212"/>
                </a:cubicBezTo>
                <a:cubicBezTo>
                  <a:pt x="547" y="215"/>
                  <a:pt x="549" y="219"/>
                  <a:pt x="552" y="220"/>
                </a:cubicBezTo>
                <a:cubicBezTo>
                  <a:pt x="580" y="237"/>
                  <a:pt x="580" y="237"/>
                  <a:pt x="580" y="237"/>
                </a:cubicBezTo>
                <a:cubicBezTo>
                  <a:pt x="561" y="264"/>
                  <a:pt x="561" y="264"/>
                  <a:pt x="561" y="264"/>
                </a:cubicBezTo>
                <a:cubicBezTo>
                  <a:pt x="559" y="267"/>
                  <a:pt x="559" y="270"/>
                  <a:pt x="562" y="273"/>
                </a:cubicBezTo>
                <a:cubicBezTo>
                  <a:pt x="586" y="295"/>
                  <a:pt x="586" y="295"/>
                  <a:pt x="586" y="295"/>
                </a:cubicBezTo>
                <a:lnTo>
                  <a:pt x="562" y="317"/>
                </a:lnTo>
                <a:close/>
                <a:moveTo>
                  <a:pt x="307" y="116"/>
                </a:moveTo>
                <a:cubicBezTo>
                  <a:pt x="211" y="116"/>
                  <a:pt x="133" y="193"/>
                  <a:pt x="133" y="289"/>
                </a:cubicBezTo>
                <a:cubicBezTo>
                  <a:pt x="133" y="385"/>
                  <a:pt x="211" y="463"/>
                  <a:pt x="307" y="463"/>
                </a:cubicBezTo>
                <a:cubicBezTo>
                  <a:pt x="403" y="463"/>
                  <a:pt x="480" y="385"/>
                  <a:pt x="480" y="289"/>
                </a:cubicBezTo>
                <a:cubicBezTo>
                  <a:pt x="480" y="193"/>
                  <a:pt x="403" y="116"/>
                  <a:pt x="307" y="116"/>
                </a:cubicBezTo>
                <a:close/>
                <a:moveTo>
                  <a:pt x="307" y="449"/>
                </a:moveTo>
                <a:cubicBezTo>
                  <a:pt x="219" y="449"/>
                  <a:pt x="147" y="377"/>
                  <a:pt x="147" y="289"/>
                </a:cubicBezTo>
                <a:cubicBezTo>
                  <a:pt x="147" y="201"/>
                  <a:pt x="219" y="130"/>
                  <a:pt x="307" y="130"/>
                </a:cubicBezTo>
                <a:cubicBezTo>
                  <a:pt x="395" y="130"/>
                  <a:pt x="466" y="201"/>
                  <a:pt x="466" y="289"/>
                </a:cubicBezTo>
                <a:cubicBezTo>
                  <a:pt x="466" y="377"/>
                  <a:pt x="395" y="449"/>
                  <a:pt x="307" y="449"/>
                </a:cubicBezTo>
                <a:close/>
              </a:path>
            </a:pathLst>
          </a:custGeom>
          <a:solidFill>
            <a:srgbClr val="FFFFFF"/>
          </a:solidFill>
          <a:ln>
            <a:noFill/>
          </a:ln>
        </p:spPr>
        <p:txBody>
          <a:bodyPr vert="horz" wrap="square" lIns="43191" tIns="21596" rIns="43191" bIns="21596" numCol="1" anchor="t" anchorCtr="0" compatLnSpc="1">
            <a:prstTxWarp prst="textNoShape">
              <a:avLst/>
            </a:prstTxWarp>
          </a:bodyPr>
          <a:lstStyle/>
          <a:p>
            <a:endParaRPr lang="en-US" sz="800" dirty="0">
              <a:latin typeface="Arial" panose="020B0604020202020204" pitchFamily="34" charset="0"/>
              <a:cs typeface="Arial" panose="020B0604020202020204" pitchFamily="34" charset="0"/>
            </a:endParaRPr>
          </a:p>
        </p:txBody>
      </p:sp>
      <p:sp>
        <p:nvSpPr>
          <p:cNvPr id="1048856" name="Freeform 94"/>
          <p:cNvSpPr>
            <a:spLocks noEditPoints="1"/>
          </p:cNvSpPr>
          <p:nvPr/>
        </p:nvSpPr>
        <p:spPr bwMode="auto">
          <a:xfrm>
            <a:off x="495193" y="1592756"/>
            <a:ext cx="227930" cy="237080"/>
          </a:xfrm>
          <a:custGeom>
            <a:avLst/>
            <a:gdLst>
              <a:gd name="T0" fmla="*/ 648 w 650"/>
              <a:gd name="T1" fmla="*/ 264 h 677"/>
              <a:gd name="T2" fmla="*/ 468 w 650"/>
              <a:gd name="T3" fmla="*/ 3 h 677"/>
              <a:gd name="T4" fmla="*/ 462 w 650"/>
              <a:gd name="T5" fmla="*/ 0 h 677"/>
              <a:gd name="T6" fmla="*/ 348 w 650"/>
              <a:gd name="T7" fmla="*/ 42 h 677"/>
              <a:gd name="T8" fmla="*/ 324 w 650"/>
              <a:gd name="T9" fmla="*/ 55 h 677"/>
              <a:gd name="T10" fmla="*/ 309 w 650"/>
              <a:gd name="T11" fmla="*/ 48 h 677"/>
              <a:gd name="T12" fmla="*/ 260 w 650"/>
              <a:gd name="T13" fmla="*/ 34 h 677"/>
              <a:gd name="T14" fmla="*/ 155 w 650"/>
              <a:gd name="T15" fmla="*/ 65 h 677"/>
              <a:gd name="T16" fmla="*/ 33 w 650"/>
              <a:gd name="T17" fmla="*/ 139 h 677"/>
              <a:gd name="T18" fmla="*/ 31 w 650"/>
              <a:gd name="T19" fmla="*/ 144 h 677"/>
              <a:gd name="T20" fmla="*/ 33 w 650"/>
              <a:gd name="T21" fmla="*/ 149 h 677"/>
              <a:gd name="T22" fmla="*/ 191 w 650"/>
              <a:gd name="T23" fmla="*/ 425 h 677"/>
              <a:gd name="T24" fmla="*/ 14 w 650"/>
              <a:gd name="T25" fmla="*/ 119 h 677"/>
              <a:gd name="T26" fmla="*/ 4 w 650"/>
              <a:gd name="T27" fmla="*/ 116 h 677"/>
              <a:gd name="T28" fmla="*/ 2 w 650"/>
              <a:gd name="T29" fmla="*/ 126 h 677"/>
              <a:gd name="T30" fmla="*/ 317 w 650"/>
              <a:gd name="T31" fmla="*/ 674 h 677"/>
              <a:gd name="T32" fmla="*/ 323 w 650"/>
              <a:gd name="T33" fmla="*/ 677 h 677"/>
              <a:gd name="T34" fmla="*/ 327 w 650"/>
              <a:gd name="T35" fmla="*/ 676 h 677"/>
              <a:gd name="T36" fmla="*/ 329 w 650"/>
              <a:gd name="T37" fmla="*/ 667 h 677"/>
              <a:gd name="T38" fmla="*/ 195 w 650"/>
              <a:gd name="T39" fmla="*/ 433 h 677"/>
              <a:gd name="T40" fmla="*/ 198 w 650"/>
              <a:gd name="T41" fmla="*/ 433 h 677"/>
              <a:gd name="T42" fmla="*/ 202 w 650"/>
              <a:gd name="T43" fmla="*/ 432 h 677"/>
              <a:gd name="T44" fmla="*/ 405 w 650"/>
              <a:gd name="T45" fmla="*/ 327 h 677"/>
              <a:gd name="T46" fmla="*/ 434 w 650"/>
              <a:gd name="T47" fmla="*/ 342 h 677"/>
              <a:gd name="T48" fmla="*/ 462 w 650"/>
              <a:gd name="T49" fmla="*/ 357 h 677"/>
              <a:gd name="T50" fmla="*/ 501 w 650"/>
              <a:gd name="T51" fmla="*/ 336 h 677"/>
              <a:gd name="T52" fmla="*/ 643 w 650"/>
              <a:gd name="T53" fmla="*/ 275 h 677"/>
              <a:gd name="T54" fmla="*/ 649 w 650"/>
              <a:gd name="T55" fmla="*/ 272 h 677"/>
              <a:gd name="T56" fmla="*/ 648 w 650"/>
              <a:gd name="T57" fmla="*/ 264 h 677"/>
              <a:gd name="T58" fmla="*/ 493 w 650"/>
              <a:gd name="T59" fmla="*/ 325 h 677"/>
              <a:gd name="T60" fmla="*/ 462 w 650"/>
              <a:gd name="T61" fmla="*/ 343 h 677"/>
              <a:gd name="T62" fmla="*/ 444 w 650"/>
              <a:gd name="T63" fmla="*/ 332 h 677"/>
              <a:gd name="T64" fmla="*/ 405 w 650"/>
              <a:gd name="T65" fmla="*/ 313 h 677"/>
              <a:gd name="T66" fmla="*/ 204 w 650"/>
              <a:gd name="T67" fmla="*/ 413 h 677"/>
              <a:gd name="T68" fmla="*/ 48 w 650"/>
              <a:gd name="T69" fmla="*/ 144 h 677"/>
              <a:gd name="T70" fmla="*/ 161 w 650"/>
              <a:gd name="T71" fmla="*/ 78 h 677"/>
              <a:gd name="T72" fmla="*/ 260 w 650"/>
              <a:gd name="T73" fmla="*/ 48 h 677"/>
              <a:gd name="T74" fmla="*/ 301 w 650"/>
              <a:gd name="T75" fmla="*/ 60 h 677"/>
              <a:gd name="T76" fmla="*/ 324 w 650"/>
              <a:gd name="T77" fmla="*/ 69 h 677"/>
              <a:gd name="T78" fmla="*/ 355 w 650"/>
              <a:gd name="T79" fmla="*/ 54 h 677"/>
              <a:gd name="T80" fmla="*/ 459 w 650"/>
              <a:gd name="T81" fmla="*/ 14 h 677"/>
              <a:gd name="T82" fmla="*/ 630 w 650"/>
              <a:gd name="T83" fmla="*/ 262 h 677"/>
              <a:gd name="T84" fmla="*/ 493 w 650"/>
              <a:gd name="T85" fmla="*/ 325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50" h="677">
                <a:moveTo>
                  <a:pt x="648" y="264"/>
                </a:moveTo>
                <a:cubicBezTo>
                  <a:pt x="468" y="3"/>
                  <a:pt x="468" y="3"/>
                  <a:pt x="468" y="3"/>
                </a:cubicBezTo>
                <a:cubicBezTo>
                  <a:pt x="467" y="1"/>
                  <a:pt x="465" y="0"/>
                  <a:pt x="462" y="0"/>
                </a:cubicBezTo>
                <a:cubicBezTo>
                  <a:pt x="418" y="0"/>
                  <a:pt x="376" y="25"/>
                  <a:pt x="348" y="42"/>
                </a:cubicBezTo>
                <a:cubicBezTo>
                  <a:pt x="338" y="48"/>
                  <a:pt x="327" y="55"/>
                  <a:pt x="324" y="55"/>
                </a:cubicBezTo>
                <a:cubicBezTo>
                  <a:pt x="319" y="55"/>
                  <a:pt x="314" y="52"/>
                  <a:pt x="309" y="48"/>
                </a:cubicBezTo>
                <a:cubicBezTo>
                  <a:pt x="299" y="42"/>
                  <a:pt x="286" y="34"/>
                  <a:pt x="260" y="34"/>
                </a:cubicBezTo>
                <a:cubicBezTo>
                  <a:pt x="240" y="34"/>
                  <a:pt x="200" y="46"/>
                  <a:pt x="155" y="65"/>
                </a:cubicBezTo>
                <a:cubicBezTo>
                  <a:pt x="107" y="87"/>
                  <a:pt x="62" y="114"/>
                  <a:pt x="33" y="139"/>
                </a:cubicBezTo>
                <a:cubicBezTo>
                  <a:pt x="32" y="140"/>
                  <a:pt x="31" y="142"/>
                  <a:pt x="31" y="144"/>
                </a:cubicBezTo>
                <a:cubicBezTo>
                  <a:pt x="31" y="146"/>
                  <a:pt x="31" y="148"/>
                  <a:pt x="33" y="149"/>
                </a:cubicBezTo>
                <a:cubicBezTo>
                  <a:pt x="128" y="233"/>
                  <a:pt x="192" y="362"/>
                  <a:pt x="191" y="425"/>
                </a:cubicBezTo>
                <a:cubicBezTo>
                  <a:pt x="14" y="119"/>
                  <a:pt x="14" y="119"/>
                  <a:pt x="14" y="119"/>
                </a:cubicBezTo>
                <a:cubicBezTo>
                  <a:pt x="12" y="115"/>
                  <a:pt x="8" y="114"/>
                  <a:pt x="4" y="116"/>
                </a:cubicBezTo>
                <a:cubicBezTo>
                  <a:pt x="1" y="118"/>
                  <a:pt x="0" y="122"/>
                  <a:pt x="2" y="126"/>
                </a:cubicBezTo>
                <a:cubicBezTo>
                  <a:pt x="317" y="674"/>
                  <a:pt x="317" y="674"/>
                  <a:pt x="317" y="674"/>
                </a:cubicBezTo>
                <a:cubicBezTo>
                  <a:pt x="319" y="676"/>
                  <a:pt x="321" y="677"/>
                  <a:pt x="323" y="677"/>
                </a:cubicBezTo>
                <a:cubicBezTo>
                  <a:pt x="325" y="677"/>
                  <a:pt x="326" y="677"/>
                  <a:pt x="327" y="676"/>
                </a:cubicBezTo>
                <a:cubicBezTo>
                  <a:pt x="330" y="674"/>
                  <a:pt x="331" y="670"/>
                  <a:pt x="329" y="667"/>
                </a:cubicBezTo>
                <a:cubicBezTo>
                  <a:pt x="195" y="433"/>
                  <a:pt x="195" y="433"/>
                  <a:pt x="195" y="433"/>
                </a:cubicBezTo>
                <a:cubicBezTo>
                  <a:pt x="196" y="433"/>
                  <a:pt x="197" y="433"/>
                  <a:pt x="198" y="433"/>
                </a:cubicBezTo>
                <a:cubicBezTo>
                  <a:pt x="199" y="433"/>
                  <a:pt x="201" y="433"/>
                  <a:pt x="202" y="432"/>
                </a:cubicBezTo>
                <a:cubicBezTo>
                  <a:pt x="266" y="382"/>
                  <a:pt x="378" y="327"/>
                  <a:pt x="405" y="327"/>
                </a:cubicBezTo>
                <a:cubicBezTo>
                  <a:pt x="419" y="327"/>
                  <a:pt x="426" y="334"/>
                  <a:pt x="434" y="342"/>
                </a:cubicBezTo>
                <a:cubicBezTo>
                  <a:pt x="442" y="350"/>
                  <a:pt x="450" y="357"/>
                  <a:pt x="462" y="357"/>
                </a:cubicBezTo>
                <a:cubicBezTo>
                  <a:pt x="470" y="357"/>
                  <a:pt x="479" y="351"/>
                  <a:pt x="501" y="336"/>
                </a:cubicBezTo>
                <a:cubicBezTo>
                  <a:pt x="536" y="312"/>
                  <a:pt x="589" y="275"/>
                  <a:pt x="643" y="275"/>
                </a:cubicBezTo>
                <a:cubicBezTo>
                  <a:pt x="645" y="275"/>
                  <a:pt x="648" y="274"/>
                  <a:pt x="649" y="272"/>
                </a:cubicBezTo>
                <a:cubicBezTo>
                  <a:pt x="650" y="269"/>
                  <a:pt x="650" y="266"/>
                  <a:pt x="648" y="264"/>
                </a:cubicBezTo>
                <a:close/>
                <a:moveTo>
                  <a:pt x="493" y="325"/>
                </a:moveTo>
                <a:cubicBezTo>
                  <a:pt x="480" y="333"/>
                  <a:pt x="466" y="343"/>
                  <a:pt x="462" y="343"/>
                </a:cubicBezTo>
                <a:cubicBezTo>
                  <a:pt x="456" y="343"/>
                  <a:pt x="451" y="339"/>
                  <a:pt x="444" y="332"/>
                </a:cubicBezTo>
                <a:cubicBezTo>
                  <a:pt x="435" y="324"/>
                  <a:pt x="424" y="313"/>
                  <a:pt x="405" y="313"/>
                </a:cubicBezTo>
                <a:cubicBezTo>
                  <a:pt x="375" y="313"/>
                  <a:pt x="269" y="366"/>
                  <a:pt x="204" y="413"/>
                </a:cubicBezTo>
                <a:cubicBezTo>
                  <a:pt x="198" y="325"/>
                  <a:pt x="112" y="204"/>
                  <a:pt x="48" y="144"/>
                </a:cubicBezTo>
                <a:cubicBezTo>
                  <a:pt x="76" y="121"/>
                  <a:pt x="117" y="98"/>
                  <a:pt x="161" y="78"/>
                </a:cubicBezTo>
                <a:cubicBezTo>
                  <a:pt x="203" y="60"/>
                  <a:pt x="242" y="48"/>
                  <a:pt x="260" y="48"/>
                </a:cubicBezTo>
                <a:cubicBezTo>
                  <a:pt x="282" y="48"/>
                  <a:pt x="292" y="54"/>
                  <a:pt x="301" y="60"/>
                </a:cubicBezTo>
                <a:cubicBezTo>
                  <a:pt x="308" y="65"/>
                  <a:pt x="314" y="69"/>
                  <a:pt x="324" y="69"/>
                </a:cubicBezTo>
                <a:cubicBezTo>
                  <a:pt x="330" y="69"/>
                  <a:pt x="339" y="64"/>
                  <a:pt x="355" y="54"/>
                </a:cubicBezTo>
                <a:cubicBezTo>
                  <a:pt x="381" y="39"/>
                  <a:pt x="419" y="16"/>
                  <a:pt x="459" y="14"/>
                </a:cubicBezTo>
                <a:cubicBezTo>
                  <a:pt x="630" y="262"/>
                  <a:pt x="630" y="262"/>
                  <a:pt x="630" y="262"/>
                </a:cubicBezTo>
                <a:cubicBezTo>
                  <a:pt x="577" y="267"/>
                  <a:pt x="527" y="301"/>
                  <a:pt x="493" y="325"/>
                </a:cubicBezTo>
                <a:close/>
              </a:path>
            </a:pathLst>
          </a:custGeom>
          <a:solidFill>
            <a:srgbClr val="FFFFFF"/>
          </a:solidFill>
          <a:ln>
            <a:noFill/>
          </a:ln>
        </p:spPr>
        <p:txBody>
          <a:bodyPr vert="horz" wrap="square" lIns="43191" tIns="21596" rIns="43191" bIns="21596" numCol="1" anchor="t" anchorCtr="0" compatLnSpc="1">
            <a:prstTxWarp prst="textNoShape">
              <a:avLst/>
            </a:prstTxWarp>
          </a:bodyPr>
          <a:lstStyle/>
          <a:p>
            <a:endParaRPr lang="en-US" sz="800" dirty="0">
              <a:latin typeface="Arial" panose="020B0604020202020204" pitchFamily="34" charset="0"/>
              <a:cs typeface="Arial" panose="020B0604020202020204" pitchFamily="34" charset="0"/>
            </a:endParaRPr>
          </a:p>
        </p:txBody>
      </p:sp>
      <p:sp>
        <p:nvSpPr>
          <p:cNvPr id="1048857" name="Freeform 124"/>
          <p:cNvSpPr>
            <a:spLocks noEditPoints="1"/>
          </p:cNvSpPr>
          <p:nvPr/>
        </p:nvSpPr>
        <p:spPr bwMode="auto">
          <a:xfrm>
            <a:off x="2970688" y="1598587"/>
            <a:ext cx="195219" cy="233559"/>
          </a:xfrm>
          <a:custGeom>
            <a:avLst/>
            <a:gdLst>
              <a:gd name="T0" fmla="*/ 247 w 557"/>
              <a:gd name="T1" fmla="*/ 666 h 666"/>
              <a:gd name="T2" fmla="*/ 238 w 557"/>
              <a:gd name="T3" fmla="*/ 663 h 666"/>
              <a:gd name="T4" fmla="*/ 226 w 557"/>
              <a:gd name="T5" fmla="*/ 641 h 666"/>
              <a:gd name="T6" fmla="*/ 210 w 557"/>
              <a:gd name="T7" fmla="*/ 545 h 666"/>
              <a:gd name="T8" fmla="*/ 173 w 557"/>
              <a:gd name="T9" fmla="*/ 552 h 666"/>
              <a:gd name="T10" fmla="*/ 148 w 557"/>
              <a:gd name="T11" fmla="*/ 545 h 666"/>
              <a:gd name="T12" fmla="*/ 148 w 557"/>
              <a:gd name="T13" fmla="*/ 545 h 666"/>
              <a:gd name="T14" fmla="*/ 147 w 557"/>
              <a:gd name="T15" fmla="*/ 545 h 666"/>
              <a:gd name="T16" fmla="*/ 128 w 557"/>
              <a:gd name="T17" fmla="*/ 484 h 666"/>
              <a:gd name="T18" fmla="*/ 105 w 557"/>
              <a:gd name="T19" fmla="*/ 482 h 666"/>
              <a:gd name="T20" fmla="*/ 32 w 557"/>
              <a:gd name="T21" fmla="*/ 497 h 666"/>
              <a:gd name="T22" fmla="*/ 7 w 557"/>
              <a:gd name="T23" fmla="*/ 492 h 666"/>
              <a:gd name="T24" fmla="*/ 5 w 557"/>
              <a:gd name="T25" fmla="*/ 467 h 666"/>
              <a:gd name="T26" fmla="*/ 93 w 557"/>
              <a:gd name="T27" fmla="*/ 355 h 666"/>
              <a:gd name="T28" fmla="*/ 164 w 557"/>
              <a:gd name="T29" fmla="*/ 340 h 666"/>
              <a:gd name="T30" fmla="*/ 215 w 557"/>
              <a:gd name="T31" fmla="*/ 254 h 666"/>
              <a:gd name="T32" fmla="*/ 455 w 557"/>
              <a:gd name="T33" fmla="*/ 77 h 666"/>
              <a:gd name="T34" fmla="*/ 536 w 557"/>
              <a:gd name="T35" fmla="*/ 3 h 666"/>
              <a:gd name="T36" fmla="*/ 545 w 557"/>
              <a:gd name="T37" fmla="*/ 0 h 666"/>
              <a:gd name="T38" fmla="*/ 555 w 557"/>
              <a:gd name="T39" fmla="*/ 5 h 666"/>
              <a:gd name="T40" fmla="*/ 555 w 557"/>
              <a:gd name="T41" fmla="*/ 18 h 666"/>
              <a:gd name="T42" fmla="*/ 510 w 557"/>
              <a:gd name="T43" fmla="*/ 114 h 666"/>
              <a:gd name="T44" fmla="*/ 406 w 557"/>
              <a:gd name="T45" fmla="*/ 396 h 666"/>
              <a:gd name="T46" fmla="*/ 338 w 557"/>
              <a:gd name="T47" fmla="*/ 470 h 666"/>
              <a:gd name="T48" fmla="*/ 344 w 557"/>
              <a:gd name="T49" fmla="*/ 542 h 666"/>
              <a:gd name="T50" fmla="*/ 263 w 557"/>
              <a:gd name="T51" fmla="*/ 658 h 666"/>
              <a:gd name="T52" fmla="*/ 247 w 557"/>
              <a:gd name="T53" fmla="*/ 666 h 666"/>
              <a:gd name="T54" fmla="*/ 214 w 557"/>
              <a:gd name="T55" fmla="*/ 530 h 666"/>
              <a:gd name="T56" fmla="*/ 220 w 557"/>
              <a:gd name="T57" fmla="*/ 533 h 666"/>
              <a:gd name="T58" fmla="*/ 240 w 557"/>
              <a:gd name="T59" fmla="*/ 643 h 666"/>
              <a:gd name="T60" fmla="*/ 244 w 557"/>
              <a:gd name="T61" fmla="*/ 651 h 666"/>
              <a:gd name="T62" fmla="*/ 252 w 557"/>
              <a:gd name="T63" fmla="*/ 649 h 666"/>
              <a:gd name="T64" fmla="*/ 331 w 557"/>
              <a:gd name="T65" fmla="*/ 537 h 666"/>
              <a:gd name="T66" fmla="*/ 323 w 557"/>
              <a:gd name="T67" fmla="*/ 471 h 666"/>
              <a:gd name="T68" fmla="*/ 325 w 557"/>
              <a:gd name="T69" fmla="*/ 463 h 666"/>
              <a:gd name="T70" fmla="*/ 395 w 557"/>
              <a:gd name="T71" fmla="*/ 388 h 666"/>
              <a:gd name="T72" fmla="*/ 495 w 557"/>
              <a:gd name="T73" fmla="*/ 115 h 666"/>
              <a:gd name="T74" fmla="*/ 496 w 557"/>
              <a:gd name="T75" fmla="*/ 111 h 666"/>
              <a:gd name="T76" fmla="*/ 540 w 557"/>
              <a:gd name="T77" fmla="*/ 19 h 666"/>
              <a:gd name="T78" fmla="*/ 463 w 557"/>
              <a:gd name="T79" fmla="*/ 89 h 666"/>
              <a:gd name="T80" fmla="*/ 458 w 557"/>
              <a:gd name="T81" fmla="*/ 91 h 666"/>
              <a:gd name="T82" fmla="*/ 226 w 557"/>
              <a:gd name="T83" fmla="*/ 262 h 666"/>
              <a:gd name="T84" fmla="*/ 174 w 557"/>
              <a:gd name="T85" fmla="*/ 351 h 666"/>
              <a:gd name="T86" fmla="*/ 166 w 557"/>
              <a:gd name="T87" fmla="*/ 355 h 666"/>
              <a:gd name="T88" fmla="*/ 145 w 557"/>
              <a:gd name="T89" fmla="*/ 353 h 666"/>
              <a:gd name="T90" fmla="*/ 102 w 557"/>
              <a:gd name="T91" fmla="*/ 366 h 666"/>
              <a:gd name="T92" fmla="*/ 17 w 557"/>
              <a:gd name="T93" fmla="*/ 474 h 666"/>
              <a:gd name="T94" fmla="*/ 18 w 557"/>
              <a:gd name="T95" fmla="*/ 483 h 666"/>
              <a:gd name="T96" fmla="*/ 26 w 557"/>
              <a:gd name="T97" fmla="*/ 485 h 666"/>
              <a:gd name="T98" fmla="*/ 105 w 557"/>
              <a:gd name="T99" fmla="*/ 468 h 666"/>
              <a:gd name="T100" fmla="*/ 137 w 557"/>
              <a:gd name="T101" fmla="*/ 472 h 666"/>
              <a:gd name="T102" fmla="*/ 142 w 557"/>
              <a:gd name="T103" fmla="*/ 479 h 666"/>
              <a:gd name="T104" fmla="*/ 155 w 557"/>
              <a:gd name="T105" fmla="*/ 534 h 666"/>
              <a:gd name="T106" fmla="*/ 173 w 557"/>
              <a:gd name="T107" fmla="*/ 538 h 666"/>
              <a:gd name="T108" fmla="*/ 212 w 557"/>
              <a:gd name="T109" fmla="*/ 530 h 666"/>
              <a:gd name="T110" fmla="*/ 214 w 557"/>
              <a:gd name="T111" fmla="*/ 53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7" h="666">
                <a:moveTo>
                  <a:pt x="247" y="666"/>
                </a:moveTo>
                <a:cubicBezTo>
                  <a:pt x="244" y="666"/>
                  <a:pt x="241" y="665"/>
                  <a:pt x="238" y="663"/>
                </a:cubicBezTo>
                <a:cubicBezTo>
                  <a:pt x="229" y="660"/>
                  <a:pt x="224" y="651"/>
                  <a:pt x="226" y="641"/>
                </a:cubicBezTo>
                <a:cubicBezTo>
                  <a:pt x="226" y="639"/>
                  <a:pt x="232" y="588"/>
                  <a:pt x="210" y="545"/>
                </a:cubicBezTo>
                <a:cubicBezTo>
                  <a:pt x="196" y="550"/>
                  <a:pt x="184" y="552"/>
                  <a:pt x="173" y="552"/>
                </a:cubicBezTo>
                <a:cubicBezTo>
                  <a:pt x="162" y="552"/>
                  <a:pt x="154" y="550"/>
                  <a:pt x="148" y="545"/>
                </a:cubicBezTo>
                <a:cubicBezTo>
                  <a:pt x="148" y="545"/>
                  <a:pt x="148" y="545"/>
                  <a:pt x="148" y="545"/>
                </a:cubicBezTo>
                <a:cubicBezTo>
                  <a:pt x="147" y="545"/>
                  <a:pt x="147" y="545"/>
                  <a:pt x="147" y="545"/>
                </a:cubicBezTo>
                <a:cubicBezTo>
                  <a:pt x="134" y="535"/>
                  <a:pt x="128" y="515"/>
                  <a:pt x="128" y="484"/>
                </a:cubicBezTo>
                <a:cubicBezTo>
                  <a:pt x="121" y="483"/>
                  <a:pt x="113" y="482"/>
                  <a:pt x="105" y="482"/>
                </a:cubicBezTo>
                <a:cubicBezTo>
                  <a:pt x="65" y="482"/>
                  <a:pt x="32" y="497"/>
                  <a:pt x="32" y="497"/>
                </a:cubicBezTo>
                <a:cubicBezTo>
                  <a:pt x="23" y="501"/>
                  <a:pt x="13" y="499"/>
                  <a:pt x="7" y="492"/>
                </a:cubicBezTo>
                <a:cubicBezTo>
                  <a:pt x="1" y="485"/>
                  <a:pt x="0" y="475"/>
                  <a:pt x="5" y="467"/>
                </a:cubicBezTo>
                <a:cubicBezTo>
                  <a:pt x="14" y="453"/>
                  <a:pt x="59" y="382"/>
                  <a:pt x="93" y="355"/>
                </a:cubicBezTo>
                <a:cubicBezTo>
                  <a:pt x="111" y="341"/>
                  <a:pt x="135" y="336"/>
                  <a:pt x="164" y="340"/>
                </a:cubicBezTo>
                <a:cubicBezTo>
                  <a:pt x="177" y="310"/>
                  <a:pt x="194" y="281"/>
                  <a:pt x="215" y="254"/>
                </a:cubicBezTo>
                <a:cubicBezTo>
                  <a:pt x="315" y="119"/>
                  <a:pt x="412" y="79"/>
                  <a:pt x="455" y="77"/>
                </a:cubicBezTo>
                <a:cubicBezTo>
                  <a:pt x="536" y="3"/>
                  <a:pt x="536" y="3"/>
                  <a:pt x="536" y="3"/>
                </a:cubicBezTo>
                <a:cubicBezTo>
                  <a:pt x="538" y="1"/>
                  <a:pt x="541" y="0"/>
                  <a:pt x="545" y="0"/>
                </a:cubicBezTo>
                <a:cubicBezTo>
                  <a:pt x="549" y="0"/>
                  <a:pt x="553" y="2"/>
                  <a:pt x="555" y="5"/>
                </a:cubicBezTo>
                <a:cubicBezTo>
                  <a:pt x="557" y="9"/>
                  <a:pt x="557" y="14"/>
                  <a:pt x="555" y="18"/>
                </a:cubicBezTo>
                <a:cubicBezTo>
                  <a:pt x="510" y="114"/>
                  <a:pt x="510" y="114"/>
                  <a:pt x="510" y="114"/>
                </a:cubicBezTo>
                <a:cubicBezTo>
                  <a:pt x="523" y="166"/>
                  <a:pt x="496" y="275"/>
                  <a:pt x="406" y="396"/>
                </a:cubicBezTo>
                <a:cubicBezTo>
                  <a:pt x="386" y="423"/>
                  <a:pt x="363" y="448"/>
                  <a:pt x="338" y="470"/>
                </a:cubicBezTo>
                <a:cubicBezTo>
                  <a:pt x="350" y="496"/>
                  <a:pt x="352" y="521"/>
                  <a:pt x="344" y="542"/>
                </a:cubicBezTo>
                <a:cubicBezTo>
                  <a:pt x="328" y="584"/>
                  <a:pt x="269" y="651"/>
                  <a:pt x="263" y="658"/>
                </a:cubicBezTo>
                <a:cubicBezTo>
                  <a:pt x="259" y="663"/>
                  <a:pt x="253" y="666"/>
                  <a:pt x="247" y="666"/>
                </a:cubicBezTo>
                <a:close/>
                <a:moveTo>
                  <a:pt x="214" y="530"/>
                </a:moveTo>
                <a:cubicBezTo>
                  <a:pt x="216" y="530"/>
                  <a:pt x="219" y="531"/>
                  <a:pt x="220" y="533"/>
                </a:cubicBezTo>
                <a:cubicBezTo>
                  <a:pt x="246" y="580"/>
                  <a:pt x="240" y="637"/>
                  <a:pt x="240" y="643"/>
                </a:cubicBezTo>
                <a:cubicBezTo>
                  <a:pt x="239" y="646"/>
                  <a:pt x="241" y="649"/>
                  <a:pt x="244" y="651"/>
                </a:cubicBezTo>
                <a:cubicBezTo>
                  <a:pt x="247" y="652"/>
                  <a:pt x="250" y="651"/>
                  <a:pt x="252" y="649"/>
                </a:cubicBezTo>
                <a:cubicBezTo>
                  <a:pt x="255" y="646"/>
                  <a:pt x="316" y="577"/>
                  <a:pt x="331" y="537"/>
                </a:cubicBezTo>
                <a:cubicBezTo>
                  <a:pt x="338" y="518"/>
                  <a:pt x="336" y="496"/>
                  <a:pt x="323" y="471"/>
                </a:cubicBezTo>
                <a:cubicBezTo>
                  <a:pt x="322" y="468"/>
                  <a:pt x="323" y="465"/>
                  <a:pt x="325" y="463"/>
                </a:cubicBezTo>
                <a:cubicBezTo>
                  <a:pt x="351" y="441"/>
                  <a:pt x="374" y="416"/>
                  <a:pt x="395" y="388"/>
                </a:cubicBezTo>
                <a:cubicBezTo>
                  <a:pt x="483" y="269"/>
                  <a:pt x="509" y="163"/>
                  <a:pt x="495" y="115"/>
                </a:cubicBezTo>
                <a:cubicBezTo>
                  <a:pt x="495" y="114"/>
                  <a:pt x="495" y="112"/>
                  <a:pt x="496" y="111"/>
                </a:cubicBezTo>
                <a:cubicBezTo>
                  <a:pt x="540" y="19"/>
                  <a:pt x="540" y="19"/>
                  <a:pt x="540" y="19"/>
                </a:cubicBezTo>
                <a:cubicBezTo>
                  <a:pt x="463" y="89"/>
                  <a:pt x="463" y="89"/>
                  <a:pt x="463" y="89"/>
                </a:cubicBezTo>
                <a:cubicBezTo>
                  <a:pt x="461" y="90"/>
                  <a:pt x="460" y="91"/>
                  <a:pt x="458" y="91"/>
                </a:cubicBezTo>
                <a:cubicBezTo>
                  <a:pt x="418" y="92"/>
                  <a:pt x="325" y="129"/>
                  <a:pt x="226" y="262"/>
                </a:cubicBezTo>
                <a:cubicBezTo>
                  <a:pt x="205" y="290"/>
                  <a:pt x="188" y="320"/>
                  <a:pt x="174" y="351"/>
                </a:cubicBezTo>
                <a:cubicBezTo>
                  <a:pt x="173" y="354"/>
                  <a:pt x="170" y="355"/>
                  <a:pt x="166" y="355"/>
                </a:cubicBezTo>
                <a:cubicBezTo>
                  <a:pt x="159" y="354"/>
                  <a:pt x="152" y="353"/>
                  <a:pt x="145" y="353"/>
                </a:cubicBezTo>
                <a:cubicBezTo>
                  <a:pt x="128" y="353"/>
                  <a:pt x="113" y="357"/>
                  <a:pt x="102" y="366"/>
                </a:cubicBezTo>
                <a:cubicBezTo>
                  <a:pt x="68" y="392"/>
                  <a:pt x="22" y="466"/>
                  <a:pt x="17" y="474"/>
                </a:cubicBezTo>
                <a:cubicBezTo>
                  <a:pt x="15" y="477"/>
                  <a:pt x="15" y="481"/>
                  <a:pt x="18" y="483"/>
                </a:cubicBezTo>
                <a:cubicBezTo>
                  <a:pt x="20" y="485"/>
                  <a:pt x="23" y="486"/>
                  <a:pt x="26" y="485"/>
                </a:cubicBezTo>
                <a:cubicBezTo>
                  <a:pt x="26" y="485"/>
                  <a:pt x="62" y="468"/>
                  <a:pt x="105" y="468"/>
                </a:cubicBezTo>
                <a:cubicBezTo>
                  <a:pt x="116" y="468"/>
                  <a:pt x="127" y="469"/>
                  <a:pt x="137" y="472"/>
                </a:cubicBezTo>
                <a:cubicBezTo>
                  <a:pt x="140" y="472"/>
                  <a:pt x="142" y="475"/>
                  <a:pt x="142" y="479"/>
                </a:cubicBezTo>
                <a:cubicBezTo>
                  <a:pt x="141" y="507"/>
                  <a:pt x="146" y="527"/>
                  <a:pt x="155" y="534"/>
                </a:cubicBezTo>
                <a:cubicBezTo>
                  <a:pt x="160" y="537"/>
                  <a:pt x="165" y="538"/>
                  <a:pt x="173" y="538"/>
                </a:cubicBezTo>
                <a:cubicBezTo>
                  <a:pt x="183" y="538"/>
                  <a:pt x="197" y="535"/>
                  <a:pt x="212" y="530"/>
                </a:cubicBezTo>
                <a:cubicBezTo>
                  <a:pt x="212" y="530"/>
                  <a:pt x="213" y="530"/>
                  <a:pt x="214" y="530"/>
                </a:cubicBezTo>
                <a:close/>
              </a:path>
            </a:pathLst>
          </a:custGeom>
          <a:solidFill>
            <a:srgbClr val="FFFFFF"/>
          </a:solidFill>
          <a:ln>
            <a:noFill/>
          </a:ln>
        </p:spPr>
        <p:txBody>
          <a:bodyPr vert="horz" wrap="square" lIns="43191" tIns="21596" rIns="43191" bIns="21596" numCol="1" anchor="t" anchorCtr="0" compatLnSpc="1">
            <a:prstTxWarp prst="textNoShape">
              <a:avLst/>
            </a:prstTxWarp>
          </a:bodyPr>
          <a:lstStyle/>
          <a:p>
            <a:endParaRPr lang="en-US" sz="800" dirty="0">
              <a:latin typeface="Arial" panose="020B0604020202020204" pitchFamily="34" charset="0"/>
              <a:cs typeface="Arial" panose="020B0604020202020204" pitchFamily="34" charset="0"/>
            </a:endParaRPr>
          </a:p>
        </p:txBody>
      </p:sp>
      <p:sp>
        <p:nvSpPr>
          <p:cNvPr id="1048858" name="Freeform 125"/>
          <p:cNvSpPr>
            <a:spLocks noEditPoints="1"/>
          </p:cNvSpPr>
          <p:nvPr/>
        </p:nvSpPr>
        <p:spPr bwMode="auto">
          <a:xfrm>
            <a:off x="4236442" y="1605903"/>
            <a:ext cx="221430" cy="218692"/>
          </a:xfrm>
          <a:custGeom>
            <a:avLst/>
            <a:gdLst>
              <a:gd name="T0" fmla="*/ 180 w 633"/>
              <a:gd name="T1" fmla="*/ 597 h 624"/>
              <a:gd name="T2" fmla="*/ 150 w 633"/>
              <a:gd name="T3" fmla="*/ 493 h 624"/>
              <a:gd name="T4" fmla="*/ 38 w 633"/>
              <a:gd name="T5" fmla="*/ 462 h 624"/>
              <a:gd name="T6" fmla="*/ 75 w 633"/>
              <a:gd name="T7" fmla="*/ 361 h 624"/>
              <a:gd name="T8" fmla="*/ 0 w 633"/>
              <a:gd name="T9" fmla="*/ 312 h 624"/>
              <a:gd name="T10" fmla="*/ 75 w 633"/>
              <a:gd name="T11" fmla="*/ 262 h 624"/>
              <a:gd name="T12" fmla="*/ 38 w 633"/>
              <a:gd name="T13" fmla="*/ 161 h 624"/>
              <a:gd name="T14" fmla="*/ 150 w 633"/>
              <a:gd name="T15" fmla="*/ 130 h 624"/>
              <a:gd name="T16" fmla="*/ 180 w 633"/>
              <a:gd name="T17" fmla="*/ 26 h 624"/>
              <a:gd name="T18" fmla="*/ 288 w 633"/>
              <a:gd name="T19" fmla="*/ 67 h 624"/>
              <a:gd name="T20" fmla="*/ 374 w 633"/>
              <a:gd name="T21" fmla="*/ 0 h 624"/>
              <a:gd name="T22" fmla="*/ 438 w 633"/>
              <a:gd name="T23" fmla="*/ 97 h 624"/>
              <a:gd name="T24" fmla="*/ 546 w 633"/>
              <a:gd name="T25" fmla="*/ 93 h 624"/>
              <a:gd name="T26" fmla="*/ 540 w 633"/>
              <a:gd name="T27" fmla="*/ 210 h 624"/>
              <a:gd name="T28" fmla="*/ 630 w 633"/>
              <a:gd name="T29" fmla="*/ 270 h 624"/>
              <a:gd name="T30" fmla="*/ 623 w 633"/>
              <a:gd name="T31" fmla="*/ 359 h 624"/>
              <a:gd name="T32" fmla="*/ 593 w 633"/>
              <a:gd name="T33" fmla="*/ 454 h 624"/>
              <a:gd name="T34" fmla="*/ 537 w 633"/>
              <a:gd name="T35" fmla="*/ 531 h 624"/>
              <a:gd name="T36" fmla="*/ 457 w 633"/>
              <a:gd name="T37" fmla="*/ 589 h 624"/>
              <a:gd name="T38" fmla="*/ 366 w 633"/>
              <a:gd name="T39" fmla="*/ 618 h 624"/>
              <a:gd name="T40" fmla="*/ 267 w 633"/>
              <a:gd name="T41" fmla="*/ 618 h 624"/>
              <a:gd name="T42" fmla="*/ 355 w 633"/>
              <a:gd name="T43" fmla="*/ 546 h 624"/>
              <a:gd name="T44" fmla="*/ 423 w 633"/>
              <a:gd name="T45" fmla="*/ 525 h 624"/>
              <a:gd name="T46" fmla="*/ 486 w 633"/>
              <a:gd name="T47" fmla="*/ 478 h 624"/>
              <a:gd name="T48" fmla="*/ 527 w 633"/>
              <a:gd name="T49" fmla="*/ 421 h 624"/>
              <a:gd name="T50" fmla="*/ 552 w 633"/>
              <a:gd name="T51" fmla="*/ 347 h 624"/>
              <a:gd name="T52" fmla="*/ 617 w 633"/>
              <a:gd name="T53" fmla="*/ 278 h 624"/>
              <a:gd name="T54" fmla="*/ 525 w 633"/>
              <a:gd name="T55" fmla="*/ 210 h 624"/>
              <a:gd name="T56" fmla="*/ 540 w 633"/>
              <a:gd name="T57" fmla="*/ 108 h 624"/>
              <a:gd name="T58" fmla="*/ 426 w 633"/>
              <a:gd name="T59" fmla="*/ 107 h 624"/>
              <a:gd name="T60" fmla="*/ 377 w 633"/>
              <a:gd name="T61" fmla="*/ 15 h 624"/>
              <a:gd name="T62" fmla="*/ 285 w 633"/>
              <a:gd name="T63" fmla="*/ 82 h 624"/>
              <a:gd name="T64" fmla="*/ 191 w 633"/>
              <a:gd name="T65" fmla="*/ 36 h 624"/>
              <a:gd name="T66" fmla="*/ 156 w 633"/>
              <a:gd name="T67" fmla="*/ 144 h 624"/>
              <a:gd name="T68" fmla="*/ 53 w 633"/>
              <a:gd name="T69" fmla="*/ 162 h 624"/>
              <a:gd name="T70" fmla="*/ 88 w 633"/>
              <a:gd name="T71" fmla="*/ 271 h 624"/>
              <a:gd name="T72" fmla="*/ 14 w 633"/>
              <a:gd name="T73" fmla="*/ 312 h 624"/>
              <a:gd name="T74" fmla="*/ 88 w 633"/>
              <a:gd name="T75" fmla="*/ 353 h 624"/>
              <a:gd name="T76" fmla="*/ 53 w 633"/>
              <a:gd name="T77" fmla="*/ 461 h 624"/>
              <a:gd name="T78" fmla="*/ 156 w 633"/>
              <a:gd name="T79" fmla="*/ 479 h 624"/>
              <a:gd name="T80" fmla="*/ 191 w 633"/>
              <a:gd name="T81" fmla="*/ 587 h 624"/>
              <a:gd name="T82" fmla="*/ 285 w 633"/>
              <a:gd name="T83" fmla="*/ 542 h 624"/>
              <a:gd name="T84" fmla="*/ 316 w 633"/>
              <a:gd name="T85" fmla="*/ 409 h 624"/>
              <a:gd name="T86" fmla="*/ 414 w 633"/>
              <a:gd name="T87" fmla="*/ 312 h 624"/>
              <a:gd name="T88" fmla="*/ 233 w 633"/>
              <a:gd name="T89" fmla="*/ 312 h 624"/>
              <a:gd name="T90" fmla="*/ 316 w 633"/>
              <a:gd name="T91" fmla="*/ 228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3" h="624">
                <a:moveTo>
                  <a:pt x="260" y="623"/>
                </a:moveTo>
                <a:cubicBezTo>
                  <a:pt x="260" y="623"/>
                  <a:pt x="259" y="623"/>
                  <a:pt x="259" y="623"/>
                </a:cubicBezTo>
                <a:cubicBezTo>
                  <a:pt x="232" y="618"/>
                  <a:pt x="205" y="609"/>
                  <a:pt x="180" y="597"/>
                </a:cubicBezTo>
                <a:cubicBezTo>
                  <a:pt x="177" y="596"/>
                  <a:pt x="175" y="592"/>
                  <a:pt x="176" y="589"/>
                </a:cubicBezTo>
                <a:cubicBezTo>
                  <a:pt x="195" y="526"/>
                  <a:pt x="195" y="526"/>
                  <a:pt x="195" y="526"/>
                </a:cubicBezTo>
                <a:cubicBezTo>
                  <a:pt x="179" y="517"/>
                  <a:pt x="164" y="506"/>
                  <a:pt x="150" y="493"/>
                </a:cubicBezTo>
                <a:cubicBezTo>
                  <a:pt x="96" y="531"/>
                  <a:pt x="96" y="531"/>
                  <a:pt x="96" y="531"/>
                </a:cubicBezTo>
                <a:cubicBezTo>
                  <a:pt x="93" y="533"/>
                  <a:pt x="89" y="532"/>
                  <a:pt x="87" y="530"/>
                </a:cubicBezTo>
                <a:cubicBezTo>
                  <a:pt x="68" y="510"/>
                  <a:pt x="51" y="487"/>
                  <a:pt x="38" y="462"/>
                </a:cubicBezTo>
                <a:cubicBezTo>
                  <a:pt x="36" y="459"/>
                  <a:pt x="37" y="456"/>
                  <a:pt x="40" y="454"/>
                </a:cubicBezTo>
                <a:cubicBezTo>
                  <a:pt x="92" y="414"/>
                  <a:pt x="92" y="414"/>
                  <a:pt x="92" y="414"/>
                </a:cubicBezTo>
                <a:cubicBezTo>
                  <a:pt x="84" y="397"/>
                  <a:pt x="79" y="379"/>
                  <a:pt x="75" y="361"/>
                </a:cubicBezTo>
                <a:cubicBezTo>
                  <a:pt x="9" y="359"/>
                  <a:pt x="9" y="359"/>
                  <a:pt x="9" y="359"/>
                </a:cubicBezTo>
                <a:cubicBezTo>
                  <a:pt x="6" y="359"/>
                  <a:pt x="3" y="357"/>
                  <a:pt x="2" y="353"/>
                </a:cubicBezTo>
                <a:cubicBezTo>
                  <a:pt x="1" y="339"/>
                  <a:pt x="0" y="325"/>
                  <a:pt x="0" y="312"/>
                </a:cubicBezTo>
                <a:cubicBezTo>
                  <a:pt x="0" y="298"/>
                  <a:pt x="1" y="284"/>
                  <a:pt x="2" y="270"/>
                </a:cubicBezTo>
                <a:cubicBezTo>
                  <a:pt x="3" y="267"/>
                  <a:pt x="6" y="264"/>
                  <a:pt x="9" y="264"/>
                </a:cubicBezTo>
                <a:cubicBezTo>
                  <a:pt x="75" y="262"/>
                  <a:pt x="75" y="262"/>
                  <a:pt x="75" y="262"/>
                </a:cubicBezTo>
                <a:cubicBezTo>
                  <a:pt x="79" y="244"/>
                  <a:pt x="84" y="226"/>
                  <a:pt x="92" y="210"/>
                </a:cubicBezTo>
                <a:cubicBezTo>
                  <a:pt x="40" y="170"/>
                  <a:pt x="40" y="170"/>
                  <a:pt x="40" y="170"/>
                </a:cubicBezTo>
                <a:cubicBezTo>
                  <a:pt x="37" y="168"/>
                  <a:pt x="36" y="164"/>
                  <a:pt x="38" y="161"/>
                </a:cubicBezTo>
                <a:cubicBezTo>
                  <a:pt x="51" y="136"/>
                  <a:pt x="68" y="114"/>
                  <a:pt x="87" y="93"/>
                </a:cubicBezTo>
                <a:cubicBezTo>
                  <a:pt x="89" y="91"/>
                  <a:pt x="93" y="91"/>
                  <a:pt x="96" y="93"/>
                </a:cubicBezTo>
                <a:cubicBezTo>
                  <a:pt x="150" y="130"/>
                  <a:pt x="150" y="130"/>
                  <a:pt x="150" y="130"/>
                </a:cubicBezTo>
                <a:cubicBezTo>
                  <a:pt x="164" y="117"/>
                  <a:pt x="179" y="106"/>
                  <a:pt x="195" y="97"/>
                </a:cubicBezTo>
                <a:cubicBezTo>
                  <a:pt x="176" y="34"/>
                  <a:pt x="176" y="34"/>
                  <a:pt x="176" y="34"/>
                </a:cubicBezTo>
                <a:cubicBezTo>
                  <a:pt x="175" y="31"/>
                  <a:pt x="177" y="27"/>
                  <a:pt x="180" y="26"/>
                </a:cubicBezTo>
                <a:cubicBezTo>
                  <a:pt x="205" y="14"/>
                  <a:pt x="231" y="5"/>
                  <a:pt x="259" y="0"/>
                </a:cubicBezTo>
                <a:cubicBezTo>
                  <a:pt x="262" y="0"/>
                  <a:pt x="266" y="2"/>
                  <a:pt x="267" y="5"/>
                </a:cubicBezTo>
                <a:cubicBezTo>
                  <a:pt x="288" y="67"/>
                  <a:pt x="288" y="67"/>
                  <a:pt x="288" y="67"/>
                </a:cubicBezTo>
                <a:cubicBezTo>
                  <a:pt x="307" y="65"/>
                  <a:pt x="326" y="65"/>
                  <a:pt x="344" y="67"/>
                </a:cubicBezTo>
                <a:cubicBezTo>
                  <a:pt x="366" y="5"/>
                  <a:pt x="366" y="5"/>
                  <a:pt x="366" y="5"/>
                </a:cubicBezTo>
                <a:cubicBezTo>
                  <a:pt x="367" y="2"/>
                  <a:pt x="370" y="0"/>
                  <a:pt x="374" y="0"/>
                </a:cubicBezTo>
                <a:cubicBezTo>
                  <a:pt x="401" y="5"/>
                  <a:pt x="428" y="14"/>
                  <a:pt x="453" y="26"/>
                </a:cubicBezTo>
                <a:cubicBezTo>
                  <a:pt x="456" y="27"/>
                  <a:pt x="458" y="31"/>
                  <a:pt x="457" y="34"/>
                </a:cubicBezTo>
                <a:cubicBezTo>
                  <a:pt x="438" y="97"/>
                  <a:pt x="438" y="97"/>
                  <a:pt x="438" y="97"/>
                </a:cubicBezTo>
                <a:cubicBezTo>
                  <a:pt x="454" y="106"/>
                  <a:pt x="469" y="117"/>
                  <a:pt x="483" y="130"/>
                </a:cubicBezTo>
                <a:cubicBezTo>
                  <a:pt x="537" y="93"/>
                  <a:pt x="537" y="93"/>
                  <a:pt x="537" y="93"/>
                </a:cubicBezTo>
                <a:cubicBezTo>
                  <a:pt x="539" y="91"/>
                  <a:pt x="543" y="91"/>
                  <a:pt x="546" y="93"/>
                </a:cubicBezTo>
                <a:cubicBezTo>
                  <a:pt x="565" y="114"/>
                  <a:pt x="581" y="136"/>
                  <a:pt x="595" y="161"/>
                </a:cubicBezTo>
                <a:cubicBezTo>
                  <a:pt x="596" y="164"/>
                  <a:pt x="596" y="168"/>
                  <a:pt x="593" y="170"/>
                </a:cubicBezTo>
                <a:cubicBezTo>
                  <a:pt x="540" y="210"/>
                  <a:pt x="540" y="210"/>
                  <a:pt x="540" y="210"/>
                </a:cubicBezTo>
                <a:cubicBezTo>
                  <a:pt x="548" y="226"/>
                  <a:pt x="554" y="244"/>
                  <a:pt x="558" y="262"/>
                </a:cubicBezTo>
                <a:cubicBezTo>
                  <a:pt x="623" y="264"/>
                  <a:pt x="623" y="264"/>
                  <a:pt x="623" y="264"/>
                </a:cubicBezTo>
                <a:cubicBezTo>
                  <a:pt x="627" y="264"/>
                  <a:pt x="630" y="267"/>
                  <a:pt x="630" y="270"/>
                </a:cubicBezTo>
                <a:cubicBezTo>
                  <a:pt x="632" y="284"/>
                  <a:pt x="633" y="298"/>
                  <a:pt x="633" y="312"/>
                </a:cubicBezTo>
                <a:cubicBezTo>
                  <a:pt x="633" y="325"/>
                  <a:pt x="632" y="339"/>
                  <a:pt x="630" y="353"/>
                </a:cubicBezTo>
                <a:cubicBezTo>
                  <a:pt x="630" y="357"/>
                  <a:pt x="627" y="359"/>
                  <a:pt x="623" y="359"/>
                </a:cubicBezTo>
                <a:cubicBezTo>
                  <a:pt x="558" y="361"/>
                  <a:pt x="558" y="361"/>
                  <a:pt x="558" y="361"/>
                </a:cubicBezTo>
                <a:cubicBezTo>
                  <a:pt x="554" y="379"/>
                  <a:pt x="548" y="397"/>
                  <a:pt x="540" y="414"/>
                </a:cubicBezTo>
                <a:cubicBezTo>
                  <a:pt x="593" y="454"/>
                  <a:pt x="593" y="454"/>
                  <a:pt x="593" y="454"/>
                </a:cubicBezTo>
                <a:cubicBezTo>
                  <a:pt x="596" y="456"/>
                  <a:pt x="596" y="459"/>
                  <a:pt x="595" y="462"/>
                </a:cubicBezTo>
                <a:cubicBezTo>
                  <a:pt x="581" y="487"/>
                  <a:pt x="565" y="509"/>
                  <a:pt x="546" y="530"/>
                </a:cubicBezTo>
                <a:cubicBezTo>
                  <a:pt x="543" y="532"/>
                  <a:pt x="539" y="533"/>
                  <a:pt x="537" y="531"/>
                </a:cubicBezTo>
                <a:cubicBezTo>
                  <a:pt x="483" y="493"/>
                  <a:pt x="483" y="493"/>
                  <a:pt x="483" y="493"/>
                </a:cubicBezTo>
                <a:cubicBezTo>
                  <a:pt x="469" y="506"/>
                  <a:pt x="454" y="517"/>
                  <a:pt x="438" y="526"/>
                </a:cubicBezTo>
                <a:cubicBezTo>
                  <a:pt x="457" y="589"/>
                  <a:pt x="457" y="589"/>
                  <a:pt x="457" y="589"/>
                </a:cubicBezTo>
                <a:cubicBezTo>
                  <a:pt x="458" y="592"/>
                  <a:pt x="456" y="596"/>
                  <a:pt x="453" y="597"/>
                </a:cubicBezTo>
                <a:cubicBezTo>
                  <a:pt x="428" y="609"/>
                  <a:pt x="401" y="618"/>
                  <a:pt x="374" y="623"/>
                </a:cubicBezTo>
                <a:cubicBezTo>
                  <a:pt x="370" y="624"/>
                  <a:pt x="367" y="622"/>
                  <a:pt x="366" y="618"/>
                </a:cubicBezTo>
                <a:cubicBezTo>
                  <a:pt x="344" y="556"/>
                  <a:pt x="344" y="556"/>
                  <a:pt x="344" y="556"/>
                </a:cubicBezTo>
                <a:cubicBezTo>
                  <a:pt x="326" y="558"/>
                  <a:pt x="307" y="558"/>
                  <a:pt x="288" y="556"/>
                </a:cubicBezTo>
                <a:cubicBezTo>
                  <a:pt x="267" y="618"/>
                  <a:pt x="267" y="618"/>
                  <a:pt x="267" y="618"/>
                </a:cubicBezTo>
                <a:cubicBezTo>
                  <a:pt x="266" y="621"/>
                  <a:pt x="263" y="623"/>
                  <a:pt x="260" y="623"/>
                </a:cubicBezTo>
                <a:close/>
                <a:moveTo>
                  <a:pt x="349" y="542"/>
                </a:moveTo>
                <a:cubicBezTo>
                  <a:pt x="352" y="542"/>
                  <a:pt x="354" y="543"/>
                  <a:pt x="355" y="546"/>
                </a:cubicBezTo>
                <a:cubicBezTo>
                  <a:pt x="377" y="608"/>
                  <a:pt x="377" y="608"/>
                  <a:pt x="377" y="608"/>
                </a:cubicBezTo>
                <a:cubicBezTo>
                  <a:pt x="399" y="604"/>
                  <a:pt x="421" y="597"/>
                  <a:pt x="441" y="587"/>
                </a:cubicBezTo>
                <a:cubicBezTo>
                  <a:pt x="423" y="525"/>
                  <a:pt x="423" y="525"/>
                  <a:pt x="423" y="525"/>
                </a:cubicBezTo>
                <a:cubicBezTo>
                  <a:pt x="422" y="521"/>
                  <a:pt x="423" y="518"/>
                  <a:pt x="426" y="516"/>
                </a:cubicBezTo>
                <a:cubicBezTo>
                  <a:pt x="445" y="506"/>
                  <a:pt x="462" y="494"/>
                  <a:pt x="477" y="479"/>
                </a:cubicBezTo>
                <a:cubicBezTo>
                  <a:pt x="479" y="477"/>
                  <a:pt x="483" y="477"/>
                  <a:pt x="486" y="478"/>
                </a:cubicBezTo>
                <a:cubicBezTo>
                  <a:pt x="540" y="516"/>
                  <a:pt x="540" y="516"/>
                  <a:pt x="540" y="516"/>
                </a:cubicBezTo>
                <a:cubicBezTo>
                  <a:pt x="555" y="499"/>
                  <a:pt x="568" y="481"/>
                  <a:pt x="579" y="461"/>
                </a:cubicBezTo>
                <a:cubicBezTo>
                  <a:pt x="527" y="421"/>
                  <a:pt x="527" y="421"/>
                  <a:pt x="527" y="421"/>
                </a:cubicBezTo>
                <a:cubicBezTo>
                  <a:pt x="525" y="419"/>
                  <a:pt x="524" y="416"/>
                  <a:pt x="525" y="413"/>
                </a:cubicBezTo>
                <a:cubicBezTo>
                  <a:pt x="535" y="394"/>
                  <a:pt x="541" y="373"/>
                  <a:pt x="545" y="353"/>
                </a:cubicBezTo>
                <a:cubicBezTo>
                  <a:pt x="545" y="349"/>
                  <a:pt x="548" y="347"/>
                  <a:pt x="552" y="347"/>
                </a:cubicBezTo>
                <a:cubicBezTo>
                  <a:pt x="617" y="345"/>
                  <a:pt x="617" y="345"/>
                  <a:pt x="617" y="345"/>
                </a:cubicBezTo>
                <a:cubicBezTo>
                  <a:pt x="618" y="334"/>
                  <a:pt x="619" y="323"/>
                  <a:pt x="619" y="312"/>
                </a:cubicBezTo>
                <a:cubicBezTo>
                  <a:pt x="619" y="300"/>
                  <a:pt x="618" y="289"/>
                  <a:pt x="617" y="278"/>
                </a:cubicBezTo>
                <a:cubicBezTo>
                  <a:pt x="552" y="276"/>
                  <a:pt x="552" y="276"/>
                  <a:pt x="552" y="276"/>
                </a:cubicBezTo>
                <a:cubicBezTo>
                  <a:pt x="548" y="276"/>
                  <a:pt x="545" y="274"/>
                  <a:pt x="545" y="271"/>
                </a:cubicBezTo>
                <a:cubicBezTo>
                  <a:pt x="541" y="250"/>
                  <a:pt x="535" y="229"/>
                  <a:pt x="525" y="210"/>
                </a:cubicBezTo>
                <a:cubicBezTo>
                  <a:pt x="524" y="207"/>
                  <a:pt x="525" y="204"/>
                  <a:pt x="527" y="202"/>
                </a:cubicBezTo>
                <a:cubicBezTo>
                  <a:pt x="579" y="162"/>
                  <a:pt x="579" y="162"/>
                  <a:pt x="579" y="162"/>
                </a:cubicBezTo>
                <a:cubicBezTo>
                  <a:pt x="568" y="143"/>
                  <a:pt x="555" y="124"/>
                  <a:pt x="540" y="108"/>
                </a:cubicBezTo>
                <a:cubicBezTo>
                  <a:pt x="486" y="145"/>
                  <a:pt x="486" y="145"/>
                  <a:pt x="486" y="145"/>
                </a:cubicBezTo>
                <a:cubicBezTo>
                  <a:pt x="483" y="147"/>
                  <a:pt x="479" y="146"/>
                  <a:pt x="477" y="144"/>
                </a:cubicBezTo>
                <a:cubicBezTo>
                  <a:pt x="462" y="129"/>
                  <a:pt x="445" y="117"/>
                  <a:pt x="426" y="107"/>
                </a:cubicBezTo>
                <a:cubicBezTo>
                  <a:pt x="423" y="105"/>
                  <a:pt x="422" y="102"/>
                  <a:pt x="423" y="99"/>
                </a:cubicBezTo>
                <a:cubicBezTo>
                  <a:pt x="441" y="36"/>
                  <a:pt x="441" y="36"/>
                  <a:pt x="441" y="36"/>
                </a:cubicBezTo>
                <a:cubicBezTo>
                  <a:pt x="421" y="27"/>
                  <a:pt x="399" y="20"/>
                  <a:pt x="377" y="15"/>
                </a:cubicBezTo>
                <a:cubicBezTo>
                  <a:pt x="355" y="77"/>
                  <a:pt x="355" y="77"/>
                  <a:pt x="355" y="77"/>
                </a:cubicBezTo>
                <a:cubicBezTo>
                  <a:pt x="354" y="80"/>
                  <a:pt x="351" y="82"/>
                  <a:pt x="348" y="82"/>
                </a:cubicBezTo>
                <a:cubicBezTo>
                  <a:pt x="327" y="79"/>
                  <a:pt x="306" y="79"/>
                  <a:pt x="285" y="82"/>
                </a:cubicBezTo>
                <a:cubicBezTo>
                  <a:pt x="281" y="82"/>
                  <a:pt x="278" y="80"/>
                  <a:pt x="277" y="77"/>
                </a:cubicBezTo>
                <a:cubicBezTo>
                  <a:pt x="256" y="15"/>
                  <a:pt x="256" y="15"/>
                  <a:pt x="256" y="15"/>
                </a:cubicBezTo>
                <a:cubicBezTo>
                  <a:pt x="233" y="20"/>
                  <a:pt x="212" y="27"/>
                  <a:pt x="191" y="36"/>
                </a:cubicBezTo>
                <a:cubicBezTo>
                  <a:pt x="210" y="99"/>
                  <a:pt x="210" y="99"/>
                  <a:pt x="210" y="99"/>
                </a:cubicBezTo>
                <a:cubicBezTo>
                  <a:pt x="211" y="102"/>
                  <a:pt x="210" y="105"/>
                  <a:pt x="207" y="107"/>
                </a:cubicBezTo>
                <a:cubicBezTo>
                  <a:pt x="188" y="117"/>
                  <a:pt x="171" y="129"/>
                  <a:pt x="156" y="144"/>
                </a:cubicBezTo>
                <a:cubicBezTo>
                  <a:pt x="153" y="146"/>
                  <a:pt x="149" y="147"/>
                  <a:pt x="147" y="145"/>
                </a:cubicBezTo>
                <a:cubicBezTo>
                  <a:pt x="93" y="108"/>
                  <a:pt x="93" y="108"/>
                  <a:pt x="93" y="108"/>
                </a:cubicBezTo>
                <a:cubicBezTo>
                  <a:pt x="78" y="124"/>
                  <a:pt x="64" y="143"/>
                  <a:pt x="53" y="162"/>
                </a:cubicBezTo>
                <a:cubicBezTo>
                  <a:pt x="105" y="202"/>
                  <a:pt x="105" y="202"/>
                  <a:pt x="105" y="202"/>
                </a:cubicBezTo>
                <a:cubicBezTo>
                  <a:pt x="108" y="204"/>
                  <a:pt x="109" y="207"/>
                  <a:pt x="107" y="210"/>
                </a:cubicBezTo>
                <a:cubicBezTo>
                  <a:pt x="98" y="230"/>
                  <a:pt x="91" y="250"/>
                  <a:pt x="88" y="271"/>
                </a:cubicBezTo>
                <a:cubicBezTo>
                  <a:pt x="87" y="274"/>
                  <a:pt x="84" y="276"/>
                  <a:pt x="81" y="276"/>
                </a:cubicBezTo>
                <a:cubicBezTo>
                  <a:pt x="16" y="278"/>
                  <a:pt x="16" y="278"/>
                  <a:pt x="16" y="278"/>
                </a:cubicBezTo>
                <a:cubicBezTo>
                  <a:pt x="14" y="289"/>
                  <a:pt x="14" y="300"/>
                  <a:pt x="14" y="312"/>
                </a:cubicBezTo>
                <a:cubicBezTo>
                  <a:pt x="14" y="323"/>
                  <a:pt x="14" y="334"/>
                  <a:pt x="16" y="345"/>
                </a:cubicBezTo>
                <a:cubicBezTo>
                  <a:pt x="81" y="347"/>
                  <a:pt x="81" y="347"/>
                  <a:pt x="81" y="347"/>
                </a:cubicBezTo>
                <a:cubicBezTo>
                  <a:pt x="84" y="347"/>
                  <a:pt x="87" y="349"/>
                  <a:pt x="88" y="353"/>
                </a:cubicBezTo>
                <a:cubicBezTo>
                  <a:pt x="91" y="373"/>
                  <a:pt x="98" y="394"/>
                  <a:pt x="107" y="413"/>
                </a:cubicBezTo>
                <a:cubicBezTo>
                  <a:pt x="109" y="416"/>
                  <a:pt x="108" y="419"/>
                  <a:pt x="105" y="421"/>
                </a:cubicBezTo>
                <a:cubicBezTo>
                  <a:pt x="53" y="461"/>
                  <a:pt x="53" y="461"/>
                  <a:pt x="53" y="461"/>
                </a:cubicBezTo>
                <a:cubicBezTo>
                  <a:pt x="64" y="481"/>
                  <a:pt x="78" y="499"/>
                  <a:pt x="93" y="516"/>
                </a:cubicBezTo>
                <a:cubicBezTo>
                  <a:pt x="147" y="478"/>
                  <a:pt x="147" y="478"/>
                  <a:pt x="147" y="478"/>
                </a:cubicBezTo>
                <a:cubicBezTo>
                  <a:pt x="149" y="477"/>
                  <a:pt x="153" y="477"/>
                  <a:pt x="156" y="479"/>
                </a:cubicBezTo>
                <a:cubicBezTo>
                  <a:pt x="171" y="494"/>
                  <a:pt x="188" y="506"/>
                  <a:pt x="207" y="516"/>
                </a:cubicBezTo>
                <a:cubicBezTo>
                  <a:pt x="210" y="518"/>
                  <a:pt x="211" y="521"/>
                  <a:pt x="210" y="525"/>
                </a:cubicBezTo>
                <a:cubicBezTo>
                  <a:pt x="191" y="587"/>
                  <a:pt x="191" y="587"/>
                  <a:pt x="191" y="587"/>
                </a:cubicBezTo>
                <a:cubicBezTo>
                  <a:pt x="212" y="597"/>
                  <a:pt x="233" y="604"/>
                  <a:pt x="256" y="608"/>
                </a:cubicBezTo>
                <a:cubicBezTo>
                  <a:pt x="277" y="546"/>
                  <a:pt x="277" y="546"/>
                  <a:pt x="277" y="546"/>
                </a:cubicBezTo>
                <a:cubicBezTo>
                  <a:pt x="278" y="543"/>
                  <a:pt x="281" y="541"/>
                  <a:pt x="285" y="542"/>
                </a:cubicBezTo>
                <a:cubicBezTo>
                  <a:pt x="306" y="545"/>
                  <a:pt x="327" y="545"/>
                  <a:pt x="348" y="542"/>
                </a:cubicBezTo>
                <a:cubicBezTo>
                  <a:pt x="348" y="542"/>
                  <a:pt x="348" y="542"/>
                  <a:pt x="349" y="542"/>
                </a:cubicBezTo>
                <a:close/>
                <a:moveTo>
                  <a:pt x="316" y="409"/>
                </a:moveTo>
                <a:cubicBezTo>
                  <a:pt x="263" y="409"/>
                  <a:pt x="219" y="365"/>
                  <a:pt x="219" y="312"/>
                </a:cubicBezTo>
                <a:cubicBezTo>
                  <a:pt x="219" y="258"/>
                  <a:pt x="263" y="214"/>
                  <a:pt x="316" y="214"/>
                </a:cubicBezTo>
                <a:cubicBezTo>
                  <a:pt x="370" y="214"/>
                  <a:pt x="414" y="258"/>
                  <a:pt x="414" y="312"/>
                </a:cubicBezTo>
                <a:cubicBezTo>
                  <a:pt x="414" y="365"/>
                  <a:pt x="370" y="409"/>
                  <a:pt x="316" y="409"/>
                </a:cubicBezTo>
                <a:close/>
                <a:moveTo>
                  <a:pt x="316" y="228"/>
                </a:moveTo>
                <a:cubicBezTo>
                  <a:pt x="270" y="228"/>
                  <a:pt x="233" y="266"/>
                  <a:pt x="233" y="312"/>
                </a:cubicBezTo>
                <a:cubicBezTo>
                  <a:pt x="233" y="358"/>
                  <a:pt x="270" y="395"/>
                  <a:pt x="316" y="395"/>
                </a:cubicBezTo>
                <a:cubicBezTo>
                  <a:pt x="362" y="395"/>
                  <a:pt x="400" y="358"/>
                  <a:pt x="400" y="312"/>
                </a:cubicBezTo>
                <a:cubicBezTo>
                  <a:pt x="400" y="266"/>
                  <a:pt x="362" y="228"/>
                  <a:pt x="316" y="228"/>
                </a:cubicBezTo>
                <a:close/>
              </a:path>
            </a:pathLst>
          </a:custGeom>
          <a:solidFill>
            <a:srgbClr val="FFFFFF"/>
          </a:solidFill>
          <a:ln>
            <a:noFill/>
          </a:ln>
        </p:spPr>
        <p:txBody>
          <a:bodyPr vert="horz" wrap="square" lIns="43191" tIns="21596" rIns="43191" bIns="21596" numCol="1" anchor="t" anchorCtr="0" compatLnSpc="1">
            <a:prstTxWarp prst="textNoShape">
              <a:avLst/>
            </a:prstTxWarp>
          </a:bodyPr>
          <a:lstStyle/>
          <a:p>
            <a:endParaRPr lang="en-US" sz="800" dirty="0">
              <a:latin typeface="Arial" panose="020B0604020202020204" pitchFamily="34" charset="0"/>
              <a:cs typeface="Arial" panose="020B0604020202020204" pitchFamily="34" charset="0"/>
            </a:endParaRPr>
          </a:p>
        </p:txBody>
      </p:sp>
      <p:sp>
        <p:nvSpPr>
          <p:cNvPr id="1048859" name="Freeform 107"/>
          <p:cNvSpPr>
            <a:spLocks noEditPoints="1"/>
          </p:cNvSpPr>
          <p:nvPr/>
        </p:nvSpPr>
        <p:spPr bwMode="auto">
          <a:xfrm>
            <a:off x="1746528" y="1612330"/>
            <a:ext cx="213606" cy="212264"/>
          </a:xfrm>
          <a:custGeom>
            <a:avLst/>
            <a:gdLst>
              <a:gd name="T0" fmla="*/ 591 w 610"/>
              <a:gd name="T1" fmla="*/ 523 h 606"/>
              <a:gd name="T2" fmla="*/ 463 w 610"/>
              <a:gd name="T3" fmla="*/ 395 h 606"/>
              <a:gd name="T4" fmla="*/ 432 w 610"/>
              <a:gd name="T5" fmla="*/ 74 h 606"/>
              <a:gd name="T6" fmla="*/ 253 w 610"/>
              <a:gd name="T7" fmla="*/ 0 h 606"/>
              <a:gd name="T8" fmla="*/ 74 w 610"/>
              <a:gd name="T9" fmla="*/ 74 h 606"/>
              <a:gd name="T10" fmla="*/ 0 w 610"/>
              <a:gd name="T11" fmla="*/ 253 h 606"/>
              <a:gd name="T12" fmla="*/ 74 w 610"/>
              <a:gd name="T13" fmla="*/ 433 h 606"/>
              <a:gd name="T14" fmla="*/ 253 w 610"/>
              <a:gd name="T15" fmla="*/ 507 h 606"/>
              <a:gd name="T16" fmla="*/ 395 w 610"/>
              <a:gd name="T17" fmla="*/ 464 h 606"/>
              <a:gd name="T18" fmla="*/ 522 w 610"/>
              <a:gd name="T19" fmla="*/ 591 h 606"/>
              <a:gd name="T20" fmla="*/ 557 w 610"/>
              <a:gd name="T21" fmla="*/ 606 h 606"/>
              <a:gd name="T22" fmla="*/ 591 w 610"/>
              <a:gd name="T23" fmla="*/ 591 h 606"/>
              <a:gd name="T24" fmla="*/ 591 w 610"/>
              <a:gd name="T25" fmla="*/ 523 h 606"/>
              <a:gd name="T26" fmla="*/ 84 w 610"/>
              <a:gd name="T27" fmla="*/ 423 h 606"/>
              <a:gd name="T28" fmla="*/ 14 w 610"/>
              <a:gd name="T29" fmla="*/ 253 h 606"/>
              <a:gd name="T30" fmla="*/ 84 w 610"/>
              <a:gd name="T31" fmla="*/ 84 h 606"/>
              <a:gd name="T32" fmla="*/ 253 w 610"/>
              <a:gd name="T33" fmla="*/ 14 h 606"/>
              <a:gd name="T34" fmla="*/ 422 w 610"/>
              <a:gd name="T35" fmla="*/ 84 h 606"/>
              <a:gd name="T36" fmla="*/ 449 w 610"/>
              <a:gd name="T37" fmla="*/ 391 h 606"/>
              <a:gd name="T38" fmla="*/ 448 w 610"/>
              <a:gd name="T39" fmla="*/ 392 h 606"/>
              <a:gd name="T40" fmla="*/ 422 w 610"/>
              <a:gd name="T41" fmla="*/ 423 h 606"/>
              <a:gd name="T42" fmla="*/ 392 w 610"/>
              <a:gd name="T43" fmla="*/ 448 h 606"/>
              <a:gd name="T44" fmla="*/ 391 w 610"/>
              <a:gd name="T45" fmla="*/ 449 h 606"/>
              <a:gd name="T46" fmla="*/ 253 w 610"/>
              <a:gd name="T47" fmla="*/ 493 h 606"/>
              <a:gd name="T48" fmla="*/ 84 w 610"/>
              <a:gd name="T49" fmla="*/ 423 h 606"/>
              <a:gd name="T50" fmla="*/ 581 w 610"/>
              <a:gd name="T51" fmla="*/ 581 h 606"/>
              <a:gd name="T52" fmla="*/ 532 w 610"/>
              <a:gd name="T53" fmla="*/ 581 h 606"/>
              <a:gd name="T54" fmla="*/ 406 w 610"/>
              <a:gd name="T55" fmla="*/ 455 h 606"/>
              <a:gd name="T56" fmla="*/ 432 w 610"/>
              <a:gd name="T57" fmla="*/ 433 h 606"/>
              <a:gd name="T58" fmla="*/ 455 w 610"/>
              <a:gd name="T59" fmla="*/ 406 h 606"/>
              <a:gd name="T60" fmla="*/ 581 w 610"/>
              <a:gd name="T61" fmla="*/ 533 h 606"/>
              <a:gd name="T62" fmla="*/ 581 w 610"/>
              <a:gd name="T63" fmla="*/ 581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0" h="606">
                <a:moveTo>
                  <a:pt x="591" y="523"/>
                </a:moveTo>
                <a:cubicBezTo>
                  <a:pt x="463" y="395"/>
                  <a:pt x="463" y="395"/>
                  <a:pt x="463" y="395"/>
                </a:cubicBezTo>
                <a:cubicBezTo>
                  <a:pt x="530" y="296"/>
                  <a:pt x="519" y="161"/>
                  <a:pt x="432" y="74"/>
                </a:cubicBezTo>
                <a:cubicBezTo>
                  <a:pt x="384" y="26"/>
                  <a:pt x="321" y="0"/>
                  <a:pt x="253" y="0"/>
                </a:cubicBezTo>
                <a:cubicBezTo>
                  <a:pt x="185" y="0"/>
                  <a:pt x="122" y="26"/>
                  <a:pt x="74" y="74"/>
                </a:cubicBezTo>
                <a:cubicBezTo>
                  <a:pt x="26" y="122"/>
                  <a:pt x="0" y="186"/>
                  <a:pt x="0" y="253"/>
                </a:cubicBezTo>
                <a:cubicBezTo>
                  <a:pt x="0" y="321"/>
                  <a:pt x="26" y="385"/>
                  <a:pt x="74" y="433"/>
                </a:cubicBezTo>
                <a:cubicBezTo>
                  <a:pt x="122" y="480"/>
                  <a:pt x="185" y="507"/>
                  <a:pt x="253" y="507"/>
                </a:cubicBezTo>
                <a:cubicBezTo>
                  <a:pt x="304" y="507"/>
                  <a:pt x="353" y="492"/>
                  <a:pt x="395" y="464"/>
                </a:cubicBezTo>
                <a:cubicBezTo>
                  <a:pt x="522" y="591"/>
                  <a:pt x="522" y="591"/>
                  <a:pt x="522" y="591"/>
                </a:cubicBezTo>
                <a:cubicBezTo>
                  <a:pt x="532" y="601"/>
                  <a:pt x="544" y="606"/>
                  <a:pt x="557" y="606"/>
                </a:cubicBezTo>
                <a:cubicBezTo>
                  <a:pt x="569" y="606"/>
                  <a:pt x="582" y="601"/>
                  <a:pt x="591" y="591"/>
                </a:cubicBezTo>
                <a:cubicBezTo>
                  <a:pt x="610" y="572"/>
                  <a:pt x="610" y="542"/>
                  <a:pt x="591" y="523"/>
                </a:cubicBezTo>
                <a:close/>
                <a:moveTo>
                  <a:pt x="84" y="423"/>
                </a:moveTo>
                <a:cubicBezTo>
                  <a:pt x="39" y="377"/>
                  <a:pt x="14" y="317"/>
                  <a:pt x="14" y="253"/>
                </a:cubicBezTo>
                <a:cubicBezTo>
                  <a:pt x="14" y="189"/>
                  <a:pt x="39" y="129"/>
                  <a:pt x="84" y="84"/>
                </a:cubicBezTo>
                <a:cubicBezTo>
                  <a:pt x="129" y="39"/>
                  <a:pt x="189" y="14"/>
                  <a:pt x="253" y="14"/>
                </a:cubicBezTo>
                <a:cubicBezTo>
                  <a:pt x="317" y="14"/>
                  <a:pt x="377" y="39"/>
                  <a:pt x="422" y="84"/>
                </a:cubicBezTo>
                <a:cubicBezTo>
                  <a:pt x="506" y="168"/>
                  <a:pt x="514" y="298"/>
                  <a:pt x="449" y="391"/>
                </a:cubicBezTo>
                <a:cubicBezTo>
                  <a:pt x="448" y="392"/>
                  <a:pt x="448" y="392"/>
                  <a:pt x="448" y="392"/>
                </a:cubicBezTo>
                <a:cubicBezTo>
                  <a:pt x="440" y="403"/>
                  <a:pt x="432" y="413"/>
                  <a:pt x="422" y="423"/>
                </a:cubicBezTo>
                <a:cubicBezTo>
                  <a:pt x="413" y="432"/>
                  <a:pt x="403" y="441"/>
                  <a:pt x="392" y="448"/>
                </a:cubicBezTo>
                <a:cubicBezTo>
                  <a:pt x="392" y="448"/>
                  <a:pt x="391" y="449"/>
                  <a:pt x="391" y="449"/>
                </a:cubicBezTo>
                <a:cubicBezTo>
                  <a:pt x="351" y="477"/>
                  <a:pt x="303" y="493"/>
                  <a:pt x="253" y="493"/>
                </a:cubicBezTo>
                <a:cubicBezTo>
                  <a:pt x="189" y="493"/>
                  <a:pt x="129" y="468"/>
                  <a:pt x="84" y="423"/>
                </a:cubicBezTo>
                <a:close/>
                <a:moveTo>
                  <a:pt x="581" y="581"/>
                </a:moveTo>
                <a:cubicBezTo>
                  <a:pt x="568" y="595"/>
                  <a:pt x="546" y="595"/>
                  <a:pt x="532" y="581"/>
                </a:cubicBezTo>
                <a:cubicBezTo>
                  <a:pt x="406" y="455"/>
                  <a:pt x="406" y="455"/>
                  <a:pt x="406" y="455"/>
                </a:cubicBezTo>
                <a:cubicBezTo>
                  <a:pt x="415" y="448"/>
                  <a:pt x="424" y="441"/>
                  <a:pt x="432" y="433"/>
                </a:cubicBezTo>
                <a:cubicBezTo>
                  <a:pt x="440" y="424"/>
                  <a:pt x="448" y="415"/>
                  <a:pt x="455" y="406"/>
                </a:cubicBezTo>
                <a:cubicBezTo>
                  <a:pt x="581" y="533"/>
                  <a:pt x="581" y="533"/>
                  <a:pt x="581" y="533"/>
                </a:cubicBezTo>
                <a:cubicBezTo>
                  <a:pt x="595" y="546"/>
                  <a:pt x="595" y="568"/>
                  <a:pt x="581" y="581"/>
                </a:cubicBezTo>
                <a:close/>
              </a:path>
            </a:pathLst>
          </a:custGeom>
          <a:solidFill>
            <a:srgbClr val="FFFFFF"/>
          </a:solidFill>
          <a:ln>
            <a:noFill/>
          </a:ln>
        </p:spPr>
        <p:txBody>
          <a:bodyPr vert="horz" wrap="square" lIns="43191" tIns="21596" rIns="43191" bIns="21596" numCol="1" anchor="t" anchorCtr="0" compatLnSpc="1">
            <a:prstTxWarp prst="textNoShape">
              <a:avLst/>
            </a:prstTxWarp>
          </a:bodyPr>
          <a:lstStyle/>
          <a:p>
            <a:endParaRPr lang="en-US" sz="800" dirty="0">
              <a:latin typeface="Arial" panose="020B0604020202020204" pitchFamily="34" charset="0"/>
              <a:cs typeface="Arial" panose="020B0604020202020204" pitchFamily="34" charset="0"/>
            </a:endParaRPr>
          </a:p>
        </p:txBody>
      </p:sp>
      <p:cxnSp>
        <p:nvCxnSpPr>
          <p:cNvPr id="3145742" name="Straight Connector 8"/>
          <p:cNvCxnSpPr>
            <a:cxnSpLocks/>
          </p:cNvCxnSpPr>
          <p:nvPr/>
        </p:nvCxnSpPr>
        <p:spPr>
          <a:xfrm>
            <a:off x="406722" y="2160428"/>
            <a:ext cx="4827011" cy="0"/>
          </a:xfrm>
          <a:prstGeom prst="line">
            <a:avLst/>
          </a:prstGeom>
          <a:ln>
            <a:solidFill>
              <a:schemeClr val="tx1">
                <a:alpha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15429" y="683940"/>
            <a:ext cx="5292588" cy="2323713"/>
          </a:xfrm>
          <a:prstGeom prst="rect">
            <a:avLst/>
          </a:prstGeom>
          <a:noFill/>
        </p:spPr>
        <p:txBody>
          <a:bodyPr wrap="square" rtlCol="0">
            <a:spAutoFit/>
          </a:bodyPr>
          <a:lstStyle/>
          <a:p>
            <a:pPr indent="266700" algn="just">
              <a:spcAft>
                <a:spcPts val="600"/>
              </a:spcAft>
            </a:pPr>
            <a:r>
              <a:rPr lang="fr-FR" sz="1400" dirty="0" smtClean="0">
                <a:solidFill>
                  <a:schemeClr val="bg1"/>
                </a:solidFill>
              </a:rPr>
              <a:t>Oui</a:t>
            </a:r>
            <a:r>
              <a:rPr lang="fr-FR" sz="1400" dirty="0" smtClean="0">
                <a:solidFill>
                  <a:schemeClr val="bg1"/>
                </a:solidFill>
              </a:rPr>
              <a:t>, mais comment faire quand on </a:t>
            </a:r>
            <a:r>
              <a:rPr lang="fr-FR" sz="1400" dirty="0" smtClean="0">
                <a:solidFill>
                  <a:schemeClr val="bg1"/>
                </a:solidFill>
              </a:rPr>
              <a:t>travaille? </a:t>
            </a:r>
            <a:r>
              <a:rPr lang="fr-FR" sz="1400" dirty="0" smtClean="0">
                <a:solidFill>
                  <a:schemeClr val="bg1"/>
                </a:solidFill>
              </a:rPr>
              <a:t>Il est vrai qu’en Europe «faire la sieste au travail» n’est pas bien accepté. Mais en Chine, par exemple, il est tout a fait normal de se reposer un peu après le repas de midi. Au Japon, il y a même des firmes qui demandent à leurs employés  et à leurs ouvriers de faire une sieste d’une bonne demi-heure par jour. </a:t>
            </a:r>
            <a:endParaRPr lang="ru-RU" sz="1400" dirty="0" smtClean="0">
              <a:solidFill>
                <a:schemeClr val="bg1"/>
              </a:solidFill>
            </a:endParaRPr>
          </a:p>
          <a:p>
            <a:pPr indent="266700" algn="just"/>
            <a:r>
              <a:rPr lang="fr-FR" sz="1400" dirty="0" smtClean="0">
                <a:solidFill>
                  <a:schemeClr val="bg1"/>
                </a:solidFill>
              </a:rPr>
              <a:t>Et </a:t>
            </a:r>
            <a:r>
              <a:rPr lang="fr-FR" sz="1400" dirty="0" smtClean="0">
                <a:solidFill>
                  <a:schemeClr val="bg1"/>
                </a:solidFill>
              </a:rPr>
              <a:t>les </a:t>
            </a:r>
            <a:r>
              <a:rPr lang="en-US" sz="1400" dirty="0" smtClean="0">
                <a:solidFill>
                  <a:schemeClr val="bg1"/>
                </a:solidFill>
              </a:rPr>
              <a:t>é</a:t>
            </a:r>
            <a:r>
              <a:rPr lang="fr-FR" sz="1400" dirty="0" smtClean="0">
                <a:solidFill>
                  <a:schemeClr val="bg1"/>
                </a:solidFill>
              </a:rPr>
              <a:t>lèves? </a:t>
            </a:r>
            <a:r>
              <a:rPr lang="fr-FR" sz="1400" dirty="0" smtClean="0">
                <a:solidFill>
                  <a:schemeClr val="bg1"/>
                </a:solidFill>
              </a:rPr>
              <a:t>Si eux, ils faisaient la sieste à l’</a:t>
            </a:r>
            <a:r>
              <a:rPr lang="en-US" sz="1400" dirty="0" smtClean="0">
                <a:solidFill>
                  <a:schemeClr val="bg1"/>
                </a:solidFill>
              </a:rPr>
              <a:t>é</a:t>
            </a:r>
            <a:r>
              <a:rPr lang="fr-FR" sz="1400" dirty="0" smtClean="0">
                <a:solidFill>
                  <a:schemeClr val="bg1"/>
                </a:solidFill>
              </a:rPr>
              <a:t>cole? </a:t>
            </a:r>
            <a:r>
              <a:rPr lang="fr-FR" sz="1400" dirty="0" smtClean="0">
                <a:solidFill>
                  <a:schemeClr val="bg1"/>
                </a:solidFill>
              </a:rPr>
              <a:t>Apprendraient </a:t>
            </a:r>
            <a:r>
              <a:rPr lang="fr-FR" sz="1400" dirty="0" smtClean="0">
                <a:solidFill>
                  <a:schemeClr val="bg1"/>
                </a:solidFill>
              </a:rPr>
              <a:t>– ils </a:t>
            </a:r>
            <a:r>
              <a:rPr lang="fr-FR" sz="1400" dirty="0" smtClean="0">
                <a:solidFill>
                  <a:schemeClr val="bg1"/>
                </a:solidFill>
              </a:rPr>
              <a:t>plus </a:t>
            </a:r>
            <a:r>
              <a:rPr lang="fr-FR" sz="1400" dirty="0" smtClean="0">
                <a:solidFill>
                  <a:schemeClr val="bg1"/>
                </a:solidFill>
              </a:rPr>
              <a:t>vite? </a:t>
            </a:r>
            <a:r>
              <a:rPr lang="fr-FR" sz="1400" dirty="0" smtClean="0">
                <a:solidFill>
                  <a:schemeClr val="bg1"/>
                </a:solidFill>
              </a:rPr>
              <a:t>Travailleraient-ils </a:t>
            </a:r>
            <a:r>
              <a:rPr lang="fr-FR" sz="1400" dirty="0" smtClean="0">
                <a:solidFill>
                  <a:schemeClr val="bg1"/>
                </a:solidFill>
              </a:rPr>
              <a:t>mieux? </a:t>
            </a:r>
            <a:r>
              <a:rPr lang="fr-FR" sz="1400" dirty="0" smtClean="0">
                <a:solidFill>
                  <a:schemeClr val="bg1"/>
                </a:solidFill>
              </a:rPr>
              <a:t>Seraient-ils plus </a:t>
            </a:r>
            <a:r>
              <a:rPr lang="fr-FR" sz="1400" dirty="0" smtClean="0">
                <a:solidFill>
                  <a:schemeClr val="bg1"/>
                </a:solidFill>
              </a:rPr>
              <a:t>intelligents? </a:t>
            </a:r>
            <a:r>
              <a:rPr lang="fr-FR" sz="1400" dirty="0" smtClean="0">
                <a:solidFill>
                  <a:schemeClr val="bg1"/>
                </a:solidFill>
              </a:rPr>
              <a:t>On pourrait toujours essayer. Si vous en parlez un peu à vos professeurs ou à votre directeur d’</a:t>
            </a:r>
            <a:r>
              <a:rPr lang="en-US" sz="1400" dirty="0" smtClean="0">
                <a:solidFill>
                  <a:schemeClr val="bg1"/>
                </a:solidFill>
              </a:rPr>
              <a:t>é</a:t>
            </a:r>
            <a:r>
              <a:rPr lang="fr-FR" sz="1400" dirty="0" smtClean="0">
                <a:solidFill>
                  <a:schemeClr val="bg1"/>
                </a:solidFill>
              </a:rPr>
              <a:t>cole?</a:t>
            </a:r>
            <a:endParaRPr lang="ru-RU" sz="1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842"/>
                                        </p:tgtEl>
                                        <p:attrNameLst>
                                          <p:attrName>style.visibility</p:attrName>
                                        </p:attrNameLst>
                                      </p:cBhvr>
                                      <p:to>
                                        <p:strVal val="visible"/>
                                      </p:to>
                                    </p:set>
                                    <p:animEffect transition="in" filter="fade">
                                      <p:cBhvr>
                                        <p:cTn id="7" dur="100"/>
                                        <p:tgtEl>
                                          <p:spTgt spid="10488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8844"/>
                                        </p:tgtEl>
                                        <p:attrNameLst>
                                          <p:attrName>style.visibility</p:attrName>
                                        </p:attrNameLst>
                                      </p:cBhvr>
                                      <p:to>
                                        <p:strVal val="visible"/>
                                      </p:to>
                                    </p:set>
                                    <p:animEffect transition="in" filter="fade">
                                      <p:cBhvr>
                                        <p:cTn id="10" dur="100"/>
                                        <p:tgtEl>
                                          <p:spTgt spid="10488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8843"/>
                                        </p:tgtEl>
                                        <p:attrNameLst>
                                          <p:attrName>style.visibility</p:attrName>
                                        </p:attrNameLst>
                                      </p:cBhvr>
                                      <p:to>
                                        <p:strVal val="visible"/>
                                      </p:to>
                                    </p:set>
                                    <p:animEffect transition="in" filter="fade">
                                      <p:cBhvr>
                                        <p:cTn id="13" dur="100"/>
                                        <p:tgtEl>
                                          <p:spTgt spid="10488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48855"/>
                                        </p:tgtEl>
                                        <p:attrNameLst>
                                          <p:attrName>style.visibility</p:attrName>
                                        </p:attrNameLst>
                                      </p:cBhvr>
                                      <p:to>
                                        <p:strVal val="visible"/>
                                      </p:to>
                                    </p:set>
                                    <p:animEffect transition="in" filter="fade">
                                      <p:cBhvr>
                                        <p:cTn id="16" dur="100"/>
                                        <p:tgtEl>
                                          <p:spTgt spid="10488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48858"/>
                                        </p:tgtEl>
                                        <p:attrNameLst>
                                          <p:attrName>style.visibility</p:attrName>
                                        </p:attrNameLst>
                                      </p:cBhvr>
                                      <p:to>
                                        <p:strVal val="visible"/>
                                      </p:to>
                                    </p:set>
                                    <p:animEffect transition="in" filter="fade">
                                      <p:cBhvr>
                                        <p:cTn id="19" dur="100"/>
                                        <p:tgtEl>
                                          <p:spTgt spid="10488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48857"/>
                                        </p:tgtEl>
                                        <p:attrNameLst>
                                          <p:attrName>style.visibility</p:attrName>
                                        </p:attrNameLst>
                                      </p:cBhvr>
                                      <p:to>
                                        <p:strVal val="visible"/>
                                      </p:to>
                                    </p:set>
                                    <p:animEffect transition="in" filter="fade">
                                      <p:cBhvr>
                                        <p:cTn id="22" dur="100"/>
                                        <p:tgtEl>
                                          <p:spTgt spid="10488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48859"/>
                                        </p:tgtEl>
                                        <p:attrNameLst>
                                          <p:attrName>style.visibility</p:attrName>
                                        </p:attrNameLst>
                                      </p:cBhvr>
                                      <p:to>
                                        <p:strVal val="visible"/>
                                      </p:to>
                                    </p:set>
                                    <p:animEffect transition="in" filter="fade">
                                      <p:cBhvr>
                                        <p:cTn id="25" dur="100"/>
                                        <p:tgtEl>
                                          <p:spTgt spid="104885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48856"/>
                                        </p:tgtEl>
                                        <p:attrNameLst>
                                          <p:attrName>style.visibility</p:attrName>
                                        </p:attrNameLst>
                                      </p:cBhvr>
                                      <p:to>
                                        <p:strVal val="visible"/>
                                      </p:to>
                                    </p:set>
                                    <p:animEffect transition="in" filter="fade">
                                      <p:cBhvr>
                                        <p:cTn id="28" dur="100"/>
                                        <p:tgtEl>
                                          <p:spTgt spid="104885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145742"/>
                                        </p:tgtEl>
                                        <p:attrNameLst>
                                          <p:attrName>style.visibility</p:attrName>
                                        </p:attrNameLst>
                                      </p:cBhvr>
                                      <p:to>
                                        <p:strVal val="visible"/>
                                      </p:to>
                                    </p:set>
                                    <p:animEffect transition="in" filter="wipe(down)">
                                      <p:cBhvr>
                                        <p:cTn id="33" dur="100"/>
                                        <p:tgtEl>
                                          <p:spTgt spid="3145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2" grpId="0" animBg="1"/>
      <p:bldP spid="1048843" grpId="0" animBg="1"/>
      <p:bldP spid="1048844" grpId="0" animBg="1"/>
      <p:bldP spid="1048855" grpId="0" animBg="1"/>
      <p:bldP spid="1048856" grpId="0" animBg="1"/>
      <p:bldP spid="1048857" grpId="0" animBg="1"/>
      <p:bldP spid="1048858" grpId="0" animBg="1"/>
      <p:bldP spid="10488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8864" name="object 2"/>
          <p:cNvSpPr txBox="1">
            <a:spLocks noGrp="1"/>
          </p:cNvSpPr>
          <p:nvPr>
            <p:ph type="title"/>
          </p:nvPr>
        </p:nvSpPr>
        <p:spPr>
          <a:xfrm>
            <a:off x="359446" y="178100"/>
            <a:ext cx="5040559" cy="228370"/>
          </a:xfrm>
          <a:prstGeom prst="rect">
            <a:avLst/>
          </a:prstGeom>
        </p:spPr>
        <p:txBody>
          <a:bodyPr vert="horz" wrap="square" lIns="0" tIns="16484" rIns="0" bIns="0" rtlCol="0" anchor="ctr">
            <a:spAutoFit/>
          </a:bodyPr>
          <a:lstStyle/>
          <a:p>
            <a:pPr marL="12679">
              <a:spcBef>
                <a:spcPts val="130"/>
              </a:spcBef>
            </a:pPr>
            <a:r>
              <a:rPr lang="en-US" sz="1600" dirty="0" smtClean="0"/>
              <a:t>Les questions à </a:t>
            </a:r>
            <a:r>
              <a:rPr lang="en-US" sz="1600" dirty="0" err="1" smtClean="0"/>
              <a:t>choix</a:t>
            </a:r>
            <a:r>
              <a:rPr lang="en-US" sz="1600" dirty="0" smtClean="0"/>
              <a:t> multiples à </a:t>
            </a:r>
            <a:r>
              <a:rPr lang="en-US" sz="1600" dirty="0" err="1" smtClean="0"/>
              <a:t>partir</a:t>
            </a:r>
            <a:r>
              <a:rPr lang="en-US" sz="1600" dirty="0" smtClean="0"/>
              <a:t> du </a:t>
            </a:r>
            <a:r>
              <a:rPr lang="en-US" sz="1600" dirty="0" err="1" smtClean="0"/>
              <a:t>texte</a:t>
            </a:r>
            <a:endParaRPr sz="1600" dirty="0"/>
          </a:p>
        </p:txBody>
      </p:sp>
      <p:sp>
        <p:nvSpPr>
          <p:cNvPr id="1048867" name="Right Arrow 19"/>
          <p:cNvSpPr/>
          <p:nvPr/>
        </p:nvSpPr>
        <p:spPr>
          <a:xfrm>
            <a:off x="359446" y="2772172"/>
            <a:ext cx="5040560" cy="288032"/>
          </a:xfrm>
          <a:prstGeom prst="rightArrow">
            <a:avLst/>
          </a:prstGeom>
          <a:gradFill>
            <a:gsLst>
              <a:gs pos="0">
                <a:schemeClr val="accent1"/>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lIns="91430" tIns="45715" rIns="91430" bIns="45715" rtlCol="0" anchor="ctr"/>
          <a:lstStyle/>
          <a:p>
            <a:pPr algn="ctr"/>
            <a:endParaRPr lang="en-US" sz="1500" dirty="0">
              <a:latin typeface="Arial" panose="020B0604020202020204" pitchFamily="34" charset="0"/>
              <a:cs typeface="Arial" panose="020B0604020202020204" pitchFamily="34" charset="0"/>
            </a:endParaRPr>
          </a:p>
        </p:txBody>
      </p:sp>
      <p:sp>
        <p:nvSpPr>
          <p:cNvPr id="1048872" name="TextBox 9"/>
          <p:cNvSpPr txBox="1"/>
          <p:nvPr/>
        </p:nvSpPr>
        <p:spPr>
          <a:xfrm>
            <a:off x="181521" y="643744"/>
            <a:ext cx="5400600" cy="2052228"/>
          </a:xfrm>
          <a:prstGeom prst="rect">
            <a:avLst/>
          </a:prstGeom>
          <a:solidFill>
            <a:schemeClr val="tx1">
              <a:alpha val="20000"/>
            </a:schemeClr>
          </a:solidFill>
        </p:spPr>
        <p:txBody>
          <a:bodyPr wrap="square" lIns="115177" tIns="57589" rIns="115177" bIns="57589" rtlCol="0">
            <a:noAutofit/>
          </a:bodyPr>
          <a:lstStyle/>
          <a:p>
            <a:pPr marL="228600" indent="-228600">
              <a:buAutoNum type="arabicPeriod"/>
            </a:pPr>
            <a:r>
              <a:rPr lang="fr-FR" b="1" dirty="0" smtClean="0">
                <a:solidFill>
                  <a:schemeClr val="bg1"/>
                </a:solidFill>
              </a:rPr>
              <a:t>De quelles grandes personnalités politiques parle-t-on dans le </a:t>
            </a:r>
            <a:r>
              <a:rPr lang="fr-FR" b="1" dirty="0" smtClean="0">
                <a:solidFill>
                  <a:schemeClr val="bg1"/>
                </a:solidFill>
              </a:rPr>
              <a:t>texte? </a:t>
            </a:r>
            <a:endParaRPr lang="fr-FR" b="1" dirty="0" smtClean="0">
              <a:solidFill>
                <a:schemeClr val="bg1"/>
              </a:solidFill>
            </a:endParaRPr>
          </a:p>
          <a:p>
            <a:pPr marL="516518" lvl="1" indent="-228600"/>
            <a:r>
              <a:rPr lang="en-US" dirty="0" smtClean="0">
                <a:solidFill>
                  <a:schemeClr val="bg1"/>
                </a:solidFill>
              </a:rPr>
              <a:t>A) Margaret Thatcher et Bill Clinton </a:t>
            </a:r>
          </a:p>
          <a:p>
            <a:pPr lvl="1"/>
            <a:r>
              <a:rPr lang="en-US" dirty="0" smtClean="0">
                <a:solidFill>
                  <a:schemeClr val="bg1"/>
                </a:solidFill>
              </a:rPr>
              <a:t>B) Matthew Walker </a:t>
            </a:r>
          </a:p>
          <a:p>
            <a:pPr lvl="1"/>
            <a:r>
              <a:rPr lang="en-US" dirty="0" smtClean="0">
                <a:solidFill>
                  <a:schemeClr val="bg1"/>
                </a:solidFill>
              </a:rPr>
              <a:t>C) Matthew Walker et Bill Clinton</a:t>
            </a:r>
          </a:p>
          <a:p>
            <a:pPr lvl="1">
              <a:spcAft>
                <a:spcPts val="600"/>
              </a:spcAft>
            </a:pPr>
            <a:r>
              <a:rPr lang="en-US" dirty="0" smtClean="0">
                <a:solidFill>
                  <a:schemeClr val="bg1"/>
                </a:solidFill>
              </a:rPr>
              <a:t>D) Margaret Thatcher et Matthew Walker</a:t>
            </a:r>
            <a:endParaRPr lang="ru-RU" dirty="0" smtClean="0">
              <a:solidFill>
                <a:schemeClr val="bg1"/>
              </a:solidFill>
            </a:endParaRPr>
          </a:p>
          <a:p>
            <a:r>
              <a:rPr lang="fr-FR" b="1" dirty="0" smtClean="0">
                <a:solidFill>
                  <a:schemeClr val="bg1"/>
                </a:solidFill>
              </a:rPr>
              <a:t>2.</a:t>
            </a:r>
            <a:r>
              <a:rPr lang="fr-FR" dirty="0" smtClean="0">
                <a:solidFill>
                  <a:schemeClr val="bg1"/>
                </a:solidFill>
              </a:rPr>
              <a:t> </a:t>
            </a:r>
            <a:r>
              <a:rPr lang="fr-FR" b="1" dirty="0" smtClean="0">
                <a:solidFill>
                  <a:schemeClr val="bg1"/>
                </a:solidFill>
              </a:rPr>
              <a:t>Choisissez la phrase qui correspond le mieux au sujet du texte. </a:t>
            </a:r>
          </a:p>
          <a:p>
            <a:pPr marL="516518" lvl="1" indent="-228600">
              <a:buAutoNum type="alphaUcParenR"/>
            </a:pPr>
            <a:r>
              <a:rPr lang="fr-FR" dirty="0" smtClean="0">
                <a:solidFill>
                  <a:schemeClr val="bg1"/>
                </a:solidFill>
              </a:rPr>
              <a:t>En Europe «faire la sieste au travail» est bien accepté. </a:t>
            </a:r>
          </a:p>
          <a:p>
            <a:pPr marL="516518" lvl="1" indent="-228600">
              <a:buAutoNum type="alphaUcParenR"/>
            </a:pPr>
            <a:r>
              <a:rPr lang="fr-FR" dirty="0" smtClean="0">
                <a:solidFill>
                  <a:schemeClr val="bg1"/>
                </a:solidFill>
              </a:rPr>
              <a:t>Le docteur Bill Clinton a avancé l’hypothèse sur la sieste . </a:t>
            </a:r>
          </a:p>
          <a:p>
            <a:pPr marL="516518" lvl="1" indent="-228600">
              <a:buAutoNum type="alphaUcParenR"/>
            </a:pPr>
            <a:r>
              <a:rPr lang="fr-FR" dirty="0" smtClean="0">
                <a:solidFill>
                  <a:schemeClr val="bg1"/>
                </a:solidFill>
              </a:rPr>
              <a:t>En France il est tout a fait normal de se reposer un peu après le repas de midi</a:t>
            </a:r>
            <a:r>
              <a:rPr lang="fr-FR" dirty="0" smtClean="0">
                <a:solidFill>
                  <a:schemeClr val="bg1"/>
                </a:solidFill>
              </a:rPr>
              <a:t>.</a:t>
            </a:r>
            <a:endParaRPr lang="fr-FR" dirty="0" smtClean="0">
              <a:solidFill>
                <a:schemeClr val="bg1"/>
              </a:solidFill>
            </a:endParaRPr>
          </a:p>
          <a:p>
            <a:pPr marL="516518" lvl="1" indent="-228600">
              <a:buAutoNum type="alphaUcParenR"/>
            </a:pPr>
            <a:r>
              <a:rPr lang="fr-FR" dirty="0" smtClean="0">
                <a:solidFill>
                  <a:schemeClr val="bg1"/>
                </a:solidFill>
              </a:rPr>
              <a:t>En Chine et au Japon, faire la sieste au travail est tout à fait possible. </a:t>
            </a: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1048872"/>
                                        </p:tgtEl>
                                        <p:attrNameLst>
                                          <p:attrName>style.visibility</p:attrName>
                                        </p:attrNameLst>
                                      </p:cBhvr>
                                      <p:to>
                                        <p:strVal val="visible"/>
                                      </p:to>
                                    </p:set>
                                    <p:animEffect transition="in" filter="fade">
                                      <p:cBhvr>
                                        <p:cTn id="7" dur="500"/>
                                        <p:tgtEl>
                                          <p:spTgt spid="1048872"/>
                                        </p:tgtEl>
                                      </p:cBhvr>
                                    </p:animEffect>
                                  </p:childTnLst>
                                </p:cTn>
                              </p:par>
                              <p:par>
                                <p:cTn id="8" presetID="2" presetClass="entr" presetSubtype="8" decel="70000" fill="hold" grpId="0" nodeType="withEffect">
                                  <p:stCondLst>
                                    <p:cond delay="400"/>
                                  </p:stCondLst>
                                  <p:childTnLst>
                                    <p:set>
                                      <p:cBhvr>
                                        <p:cTn id="9" dur="1" fill="hold">
                                          <p:stCondLst>
                                            <p:cond delay="0"/>
                                          </p:stCondLst>
                                        </p:cTn>
                                        <p:tgtEl>
                                          <p:spTgt spid="1048867"/>
                                        </p:tgtEl>
                                        <p:attrNameLst>
                                          <p:attrName>style.visibility</p:attrName>
                                        </p:attrNameLst>
                                      </p:cBhvr>
                                      <p:to>
                                        <p:strVal val="visible"/>
                                      </p:to>
                                    </p:set>
                                    <p:anim calcmode="lin" valueType="num">
                                      <p:cBhvr additive="base">
                                        <p:cTn id="10" dur="1000" fill="hold"/>
                                        <p:tgtEl>
                                          <p:spTgt spid="1048867"/>
                                        </p:tgtEl>
                                        <p:attrNameLst>
                                          <p:attrName>ppt_x</p:attrName>
                                        </p:attrNameLst>
                                      </p:cBhvr>
                                      <p:tavLst>
                                        <p:tav tm="0">
                                          <p:val>
                                            <p:strVal val="0-#ppt_w/2"/>
                                          </p:val>
                                        </p:tav>
                                        <p:tav tm="100000">
                                          <p:val>
                                            <p:strVal val="#ppt_x"/>
                                          </p:val>
                                        </p:tav>
                                      </p:tavLst>
                                    </p:anim>
                                    <p:anim calcmode="lin" valueType="num">
                                      <p:cBhvr additive="base">
                                        <p:cTn id="11" dur="1000" fill="hold"/>
                                        <p:tgtEl>
                                          <p:spTgt spid="10488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7" grpId="0" animBg="1"/>
      <p:bldP spid="104887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8876" name="object 2"/>
          <p:cNvSpPr txBox="1">
            <a:spLocks noGrp="1"/>
          </p:cNvSpPr>
          <p:nvPr>
            <p:ph type="title"/>
          </p:nvPr>
        </p:nvSpPr>
        <p:spPr>
          <a:xfrm>
            <a:off x="301367" y="146363"/>
            <a:ext cx="5314662" cy="254852"/>
          </a:xfrm>
          <a:prstGeom prst="rect">
            <a:avLst/>
          </a:prstGeom>
        </p:spPr>
        <p:txBody>
          <a:bodyPr vert="horz" wrap="square" lIns="0" tIns="16484" rIns="0" bIns="0" rtlCol="0" anchor="ctr">
            <a:spAutoFit/>
          </a:bodyPr>
          <a:lstStyle/>
          <a:p>
            <a:pPr marL="12679" algn="l">
              <a:spcBef>
                <a:spcPts val="130"/>
              </a:spcBef>
            </a:pPr>
            <a:r>
              <a:rPr lang="en-US" sz="1800" dirty="0" smtClean="0"/>
              <a:t>Les questions à </a:t>
            </a:r>
            <a:r>
              <a:rPr lang="en-US" sz="1800" dirty="0" err="1" smtClean="0"/>
              <a:t>choix</a:t>
            </a:r>
            <a:r>
              <a:rPr lang="en-US" sz="1800" dirty="0" smtClean="0"/>
              <a:t> multiples à </a:t>
            </a:r>
            <a:r>
              <a:rPr lang="en-US" sz="1800" dirty="0" err="1" smtClean="0"/>
              <a:t>partir</a:t>
            </a:r>
            <a:r>
              <a:rPr lang="en-US" sz="1800" dirty="0" smtClean="0"/>
              <a:t> du </a:t>
            </a:r>
            <a:r>
              <a:rPr lang="en-US" sz="1800" dirty="0" err="1" smtClean="0"/>
              <a:t>texte</a:t>
            </a:r>
            <a:endParaRPr sz="1800" dirty="0"/>
          </a:p>
        </p:txBody>
      </p:sp>
      <p:pic>
        <p:nvPicPr>
          <p:cNvPr id="2097160" name="Picture 17"/>
          <p:cNvPicPr>
            <a:picLocks noChangeAspect="1"/>
          </p:cNvPicPr>
          <p:nvPr/>
        </p:nvPicPr>
        <p:blipFill>
          <a:blip r:embed="rId2"/>
          <a:stretch>
            <a:fillRect/>
          </a:stretch>
        </p:blipFill>
        <p:spPr>
          <a:xfrm>
            <a:off x="4266090" y="987825"/>
            <a:ext cx="463980" cy="463980"/>
          </a:xfrm>
          <a:prstGeom prst="rect">
            <a:avLst/>
          </a:prstGeom>
        </p:spPr>
      </p:pic>
      <p:pic>
        <p:nvPicPr>
          <p:cNvPr id="2097161" name="Picture 20"/>
          <p:cNvPicPr>
            <a:picLocks noChangeAspect="1"/>
          </p:cNvPicPr>
          <p:nvPr/>
        </p:nvPicPr>
        <p:blipFill>
          <a:blip r:embed="rId3"/>
          <a:stretch>
            <a:fillRect/>
          </a:stretch>
        </p:blipFill>
        <p:spPr>
          <a:xfrm>
            <a:off x="3161003" y="999941"/>
            <a:ext cx="555927" cy="422092"/>
          </a:xfrm>
          <a:prstGeom prst="rect">
            <a:avLst/>
          </a:prstGeom>
        </p:spPr>
      </p:pic>
      <p:pic>
        <p:nvPicPr>
          <p:cNvPr id="2097162" name="Picture 23"/>
          <p:cNvPicPr>
            <a:picLocks noChangeAspect="1"/>
          </p:cNvPicPr>
          <p:nvPr/>
        </p:nvPicPr>
        <p:blipFill>
          <a:blip r:embed="rId4"/>
          <a:stretch>
            <a:fillRect/>
          </a:stretch>
        </p:blipFill>
        <p:spPr>
          <a:xfrm>
            <a:off x="2131502" y="936152"/>
            <a:ext cx="425025" cy="539453"/>
          </a:xfrm>
          <a:prstGeom prst="rect">
            <a:avLst/>
          </a:prstGeom>
        </p:spPr>
      </p:pic>
      <p:pic>
        <p:nvPicPr>
          <p:cNvPr id="2097163" name="Picture 27"/>
          <p:cNvPicPr>
            <a:picLocks noChangeAspect="1"/>
          </p:cNvPicPr>
          <p:nvPr/>
        </p:nvPicPr>
        <p:blipFill>
          <a:blip r:embed="rId5"/>
          <a:stretch>
            <a:fillRect/>
          </a:stretch>
        </p:blipFill>
        <p:spPr>
          <a:xfrm>
            <a:off x="961509" y="1067934"/>
            <a:ext cx="608330" cy="271070"/>
          </a:xfrm>
          <a:prstGeom prst="rect">
            <a:avLst/>
          </a:prstGeom>
        </p:spPr>
      </p:pic>
      <p:sp>
        <p:nvSpPr>
          <p:cNvPr id="17" name="TextBox 16"/>
          <p:cNvSpPr txBox="1"/>
          <p:nvPr/>
        </p:nvSpPr>
        <p:spPr>
          <a:xfrm>
            <a:off x="143421" y="611932"/>
            <a:ext cx="5472608" cy="2539157"/>
          </a:xfrm>
          <a:prstGeom prst="rect">
            <a:avLst/>
          </a:prstGeom>
          <a:noFill/>
        </p:spPr>
        <p:txBody>
          <a:bodyPr wrap="square" rtlCol="0">
            <a:spAutoFit/>
          </a:bodyPr>
          <a:lstStyle/>
          <a:p>
            <a:r>
              <a:rPr lang="fr-FR" b="1" dirty="0" smtClean="0">
                <a:solidFill>
                  <a:schemeClr val="bg1"/>
                </a:solidFill>
              </a:rPr>
              <a:t>3.</a:t>
            </a:r>
            <a:r>
              <a:rPr lang="fr-FR" dirty="0" smtClean="0">
                <a:solidFill>
                  <a:schemeClr val="bg1"/>
                </a:solidFill>
              </a:rPr>
              <a:t> </a:t>
            </a:r>
            <a:r>
              <a:rPr lang="fr-FR" b="1" dirty="0" smtClean="0">
                <a:solidFill>
                  <a:schemeClr val="bg1"/>
                </a:solidFill>
              </a:rPr>
              <a:t>Combien de temps une sieste devrait-elle durer environ d’après Matthew Walker ? </a:t>
            </a:r>
          </a:p>
          <a:p>
            <a:pPr marL="516518" lvl="1" indent="-228600">
              <a:buAutoNum type="alphaUcParenR"/>
            </a:pPr>
            <a:r>
              <a:rPr lang="fr-FR" dirty="0" smtClean="0">
                <a:solidFill>
                  <a:schemeClr val="bg1"/>
                </a:solidFill>
              </a:rPr>
              <a:t>demie heure </a:t>
            </a:r>
          </a:p>
          <a:p>
            <a:pPr marL="516518" lvl="1" indent="-228600">
              <a:buAutoNum type="alphaUcParenR"/>
            </a:pPr>
            <a:r>
              <a:rPr lang="fr-FR" dirty="0" smtClean="0">
                <a:solidFill>
                  <a:schemeClr val="bg1"/>
                </a:solidFill>
              </a:rPr>
              <a:t>deux heures </a:t>
            </a:r>
          </a:p>
          <a:p>
            <a:pPr marL="516518" lvl="1" indent="-228600">
              <a:buAutoNum type="alphaUcParenR"/>
            </a:pPr>
            <a:r>
              <a:rPr lang="fr-FR" dirty="0" smtClean="0">
                <a:solidFill>
                  <a:schemeClr val="bg1"/>
                </a:solidFill>
              </a:rPr>
              <a:t>quatre heures </a:t>
            </a:r>
          </a:p>
          <a:p>
            <a:pPr marL="516518" lvl="1" indent="-228600">
              <a:spcAft>
                <a:spcPts val="600"/>
              </a:spcAft>
              <a:buAutoNum type="alphaUcParenR"/>
            </a:pPr>
            <a:r>
              <a:rPr lang="fr-FR" dirty="0" smtClean="0">
                <a:solidFill>
                  <a:schemeClr val="bg1"/>
                </a:solidFill>
              </a:rPr>
              <a:t>une heure </a:t>
            </a:r>
            <a:endParaRPr lang="ru-RU" dirty="0" smtClean="0">
              <a:solidFill>
                <a:schemeClr val="bg1"/>
              </a:solidFill>
            </a:endParaRPr>
          </a:p>
          <a:p>
            <a:r>
              <a:rPr lang="fr-FR" b="1" dirty="0" smtClean="0">
                <a:solidFill>
                  <a:schemeClr val="bg1"/>
                </a:solidFill>
              </a:rPr>
              <a:t>4.</a:t>
            </a:r>
            <a:r>
              <a:rPr lang="fr-FR" dirty="0" smtClean="0">
                <a:solidFill>
                  <a:schemeClr val="bg1"/>
                </a:solidFill>
              </a:rPr>
              <a:t> </a:t>
            </a:r>
            <a:r>
              <a:rPr lang="fr-FR" b="1" dirty="0" smtClean="0">
                <a:solidFill>
                  <a:schemeClr val="bg1"/>
                </a:solidFill>
              </a:rPr>
              <a:t>Choisissez la phrase qui ne correspond pas au sujet du texte. </a:t>
            </a:r>
          </a:p>
          <a:p>
            <a:pPr marL="516518" lvl="1" indent="-228600">
              <a:buAutoNum type="alphaUcParenR"/>
            </a:pPr>
            <a:r>
              <a:rPr lang="fr-FR" dirty="0" smtClean="0">
                <a:solidFill>
                  <a:schemeClr val="bg1"/>
                </a:solidFill>
              </a:rPr>
              <a:t>D’apres l’hypothèse de Matthew Walker  une sieste d’environ une heure par jour permettra d’apprendre plus vite. </a:t>
            </a:r>
          </a:p>
          <a:p>
            <a:pPr marL="516518" lvl="1" indent="-228600">
              <a:buAutoNum type="alphaUcParenR"/>
            </a:pPr>
            <a:r>
              <a:rPr lang="fr-FR" dirty="0" smtClean="0">
                <a:solidFill>
                  <a:schemeClr val="bg1"/>
                </a:solidFill>
              </a:rPr>
              <a:t>Matthew Walker demandé à ses ouvriers de faire une sieste d’une demi-heure par jour. </a:t>
            </a:r>
          </a:p>
          <a:p>
            <a:pPr marL="516518" lvl="1" indent="-228600">
              <a:buAutoNum type="alphaUcParenR"/>
            </a:pPr>
            <a:r>
              <a:rPr lang="fr-FR" dirty="0" smtClean="0">
                <a:solidFill>
                  <a:schemeClr val="bg1"/>
                </a:solidFill>
              </a:rPr>
              <a:t>Margaret Thatcher faisait tous les jours une petite sieste. </a:t>
            </a:r>
          </a:p>
          <a:p>
            <a:pPr marL="516518" lvl="1" indent="-228600">
              <a:buAutoNum type="alphaUcParenR"/>
            </a:pPr>
            <a:r>
              <a:rPr lang="fr-FR" dirty="0" smtClean="0">
                <a:solidFill>
                  <a:schemeClr val="bg1"/>
                </a:solidFill>
              </a:rPr>
              <a:t>D’apres l’hypothèse de Matthew Walker  une sieste d’environ une heure par jour permettra d’être plus intelligent.</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8887" name="object 2"/>
          <p:cNvSpPr txBox="1">
            <a:spLocks noGrp="1"/>
          </p:cNvSpPr>
          <p:nvPr>
            <p:ph type="title"/>
          </p:nvPr>
        </p:nvSpPr>
        <p:spPr>
          <a:xfrm>
            <a:off x="301366" y="133122"/>
            <a:ext cx="5350667" cy="281333"/>
          </a:xfrm>
          <a:prstGeom prst="rect">
            <a:avLst/>
          </a:prstGeom>
        </p:spPr>
        <p:txBody>
          <a:bodyPr vert="horz" wrap="square" lIns="0" tIns="16484" rIns="0" bIns="0" rtlCol="0" anchor="ctr">
            <a:spAutoFit/>
          </a:bodyPr>
          <a:lstStyle/>
          <a:p>
            <a:pPr marL="12679" algn="l">
              <a:spcBef>
                <a:spcPts val="130"/>
              </a:spcBef>
            </a:pPr>
            <a:r>
              <a:rPr lang="en-US" sz="2000" dirty="0" smtClean="0"/>
              <a:t>Devoir. </a:t>
            </a:r>
            <a:r>
              <a:rPr lang="en-US" sz="2000" dirty="0" err="1" smtClean="0"/>
              <a:t>Répondez</a:t>
            </a:r>
            <a:r>
              <a:rPr lang="en-US" sz="2000" dirty="0" smtClean="0"/>
              <a:t> aux questions. (page 65) </a:t>
            </a:r>
            <a:endParaRPr sz="2000" dirty="0"/>
          </a:p>
        </p:txBody>
      </p:sp>
      <p:sp>
        <p:nvSpPr>
          <p:cNvPr id="15" name="TextBox 14"/>
          <p:cNvSpPr txBox="1"/>
          <p:nvPr/>
        </p:nvSpPr>
        <p:spPr>
          <a:xfrm>
            <a:off x="301366" y="683940"/>
            <a:ext cx="5170647" cy="1769715"/>
          </a:xfrm>
          <a:prstGeom prst="rect">
            <a:avLst/>
          </a:prstGeom>
          <a:noFill/>
        </p:spPr>
        <p:txBody>
          <a:bodyPr wrap="square" rtlCol="0">
            <a:spAutoFit/>
          </a:bodyPr>
          <a:lstStyle/>
          <a:p>
            <a:pPr marL="228600" indent="-228600">
              <a:spcAft>
                <a:spcPts val="600"/>
              </a:spcAft>
              <a:buAutoNum type="arabicPeriod"/>
            </a:pPr>
            <a:r>
              <a:rPr lang="en-US" sz="1200" dirty="0" err="1" smtClean="0">
                <a:solidFill>
                  <a:schemeClr val="bg1"/>
                </a:solidFill>
              </a:rPr>
              <a:t>Quelle</a:t>
            </a:r>
            <a:r>
              <a:rPr lang="en-US" sz="1200" dirty="0" smtClean="0">
                <a:solidFill>
                  <a:schemeClr val="bg1"/>
                </a:solidFill>
              </a:rPr>
              <a:t> </a:t>
            </a:r>
            <a:r>
              <a:rPr lang="en-US" sz="1200" dirty="0" err="1" smtClean="0">
                <a:solidFill>
                  <a:schemeClr val="bg1"/>
                </a:solidFill>
              </a:rPr>
              <a:t>est</a:t>
            </a:r>
            <a:r>
              <a:rPr lang="ru-RU" sz="1200" dirty="0" smtClean="0">
                <a:solidFill>
                  <a:schemeClr val="bg1"/>
                </a:solidFill>
              </a:rPr>
              <a:t> </a:t>
            </a:r>
            <a:r>
              <a:rPr lang="en-US" sz="1200" dirty="0" err="1" smtClean="0">
                <a:solidFill>
                  <a:schemeClr val="bg1"/>
                </a:solidFill>
              </a:rPr>
              <a:t>l’hypothèse</a:t>
            </a:r>
            <a:r>
              <a:rPr lang="en-US" sz="1200" dirty="0" smtClean="0">
                <a:solidFill>
                  <a:schemeClr val="bg1"/>
                </a:solidFill>
              </a:rPr>
              <a:t> </a:t>
            </a:r>
            <a:r>
              <a:rPr lang="en-US" sz="1200" dirty="0" err="1" smtClean="0">
                <a:solidFill>
                  <a:schemeClr val="bg1"/>
                </a:solidFill>
              </a:rPr>
              <a:t>que</a:t>
            </a:r>
            <a:r>
              <a:rPr lang="en-US" sz="1200" dirty="0" smtClean="0">
                <a:solidFill>
                  <a:schemeClr val="bg1"/>
                </a:solidFill>
              </a:rPr>
              <a:t> le </a:t>
            </a:r>
            <a:r>
              <a:rPr lang="en-US" sz="1200" dirty="0" err="1" smtClean="0">
                <a:solidFill>
                  <a:schemeClr val="bg1"/>
                </a:solidFill>
              </a:rPr>
              <a:t>docteur</a:t>
            </a:r>
            <a:r>
              <a:rPr lang="en-US" sz="1200" dirty="0" smtClean="0">
                <a:solidFill>
                  <a:schemeClr val="bg1"/>
                </a:solidFill>
              </a:rPr>
              <a:t> Matthew Walker a </a:t>
            </a:r>
            <a:r>
              <a:rPr lang="en-US" sz="1200" dirty="0" err="1" smtClean="0">
                <a:solidFill>
                  <a:schemeClr val="bg1"/>
                </a:solidFill>
              </a:rPr>
              <a:t>avancée</a:t>
            </a:r>
            <a:r>
              <a:rPr lang="en-US" sz="1200" dirty="0" smtClean="0">
                <a:solidFill>
                  <a:schemeClr val="bg1"/>
                </a:solidFill>
              </a:rPr>
              <a:t>?</a:t>
            </a:r>
          </a:p>
          <a:p>
            <a:pPr marL="228600" indent="-228600">
              <a:spcAft>
                <a:spcPts val="600"/>
              </a:spcAft>
              <a:buAutoNum type="arabicPeriod"/>
            </a:pPr>
            <a:r>
              <a:rPr lang="en-US" sz="1200" dirty="0" err="1" smtClean="0">
                <a:solidFill>
                  <a:schemeClr val="bg1"/>
                </a:solidFill>
              </a:rPr>
              <a:t>Qu’est-ce</a:t>
            </a:r>
            <a:r>
              <a:rPr lang="en-US" sz="1200" dirty="0" smtClean="0">
                <a:solidFill>
                  <a:schemeClr val="bg1"/>
                </a:solidFill>
              </a:rPr>
              <a:t> </a:t>
            </a:r>
            <a:r>
              <a:rPr lang="en-US" sz="1200" dirty="0" err="1" smtClean="0">
                <a:solidFill>
                  <a:schemeClr val="bg1"/>
                </a:solidFill>
              </a:rPr>
              <a:t>que</a:t>
            </a:r>
            <a:r>
              <a:rPr lang="en-US" sz="1200" dirty="0" smtClean="0">
                <a:solidFill>
                  <a:schemeClr val="bg1"/>
                </a:solidFill>
              </a:rPr>
              <a:t> le </a:t>
            </a:r>
            <a:r>
              <a:rPr lang="en-US" sz="1200" dirty="0" err="1" smtClean="0">
                <a:solidFill>
                  <a:schemeClr val="bg1"/>
                </a:solidFill>
              </a:rPr>
              <a:t>docteur</a:t>
            </a:r>
            <a:r>
              <a:rPr lang="en-US" sz="1200" dirty="0" smtClean="0">
                <a:solidFill>
                  <a:schemeClr val="bg1"/>
                </a:solidFill>
              </a:rPr>
              <a:t> Matthew Walker </a:t>
            </a:r>
            <a:r>
              <a:rPr lang="en-US" sz="1200" dirty="0" err="1" smtClean="0">
                <a:solidFill>
                  <a:schemeClr val="bg1"/>
                </a:solidFill>
              </a:rPr>
              <a:t>montre</a:t>
            </a:r>
            <a:r>
              <a:rPr lang="en-US" sz="1200" dirty="0" smtClean="0">
                <a:solidFill>
                  <a:schemeClr val="bg1"/>
                </a:solidFill>
              </a:rPr>
              <a:t>?</a:t>
            </a:r>
          </a:p>
          <a:p>
            <a:pPr marL="228600" indent="-228600">
              <a:spcAft>
                <a:spcPts val="600"/>
              </a:spcAft>
              <a:buAutoNum type="arabicPeriod"/>
            </a:pPr>
            <a:r>
              <a:rPr lang="en-US" sz="1200" dirty="0" smtClean="0">
                <a:solidFill>
                  <a:schemeClr val="bg1"/>
                </a:solidFill>
              </a:rPr>
              <a:t>De </a:t>
            </a:r>
            <a:r>
              <a:rPr lang="en-US" sz="1200" dirty="0" err="1" smtClean="0">
                <a:solidFill>
                  <a:schemeClr val="bg1"/>
                </a:solidFill>
              </a:rPr>
              <a:t>quelles</a:t>
            </a:r>
            <a:r>
              <a:rPr lang="en-US" sz="1200" dirty="0" smtClean="0">
                <a:solidFill>
                  <a:schemeClr val="bg1"/>
                </a:solidFill>
              </a:rPr>
              <a:t> </a:t>
            </a:r>
            <a:r>
              <a:rPr lang="en-US" sz="1200" dirty="0" err="1" smtClean="0">
                <a:solidFill>
                  <a:schemeClr val="bg1"/>
                </a:solidFill>
              </a:rPr>
              <a:t>grandes</a:t>
            </a:r>
            <a:r>
              <a:rPr lang="en-US" sz="1200" dirty="0" smtClean="0">
                <a:solidFill>
                  <a:schemeClr val="bg1"/>
                </a:solidFill>
              </a:rPr>
              <a:t> </a:t>
            </a:r>
            <a:r>
              <a:rPr lang="en-US" sz="1200" dirty="0" err="1" smtClean="0">
                <a:solidFill>
                  <a:schemeClr val="bg1"/>
                </a:solidFill>
              </a:rPr>
              <a:t>personnalités</a:t>
            </a:r>
            <a:r>
              <a:rPr lang="en-US" sz="1200" dirty="0" smtClean="0">
                <a:solidFill>
                  <a:schemeClr val="bg1"/>
                </a:solidFill>
              </a:rPr>
              <a:t> </a:t>
            </a:r>
            <a:r>
              <a:rPr lang="en-US" sz="1200" dirty="0" err="1" smtClean="0">
                <a:solidFill>
                  <a:schemeClr val="bg1"/>
                </a:solidFill>
              </a:rPr>
              <a:t>politiques</a:t>
            </a:r>
            <a:r>
              <a:rPr lang="en-US" sz="1200" dirty="0" smtClean="0">
                <a:solidFill>
                  <a:schemeClr val="bg1"/>
                </a:solidFill>
              </a:rPr>
              <a:t> </a:t>
            </a:r>
            <a:r>
              <a:rPr lang="en-US" sz="1200" dirty="0" err="1" smtClean="0">
                <a:solidFill>
                  <a:schemeClr val="bg1"/>
                </a:solidFill>
              </a:rPr>
              <a:t>parle</a:t>
            </a:r>
            <a:r>
              <a:rPr lang="en-US" sz="1200" dirty="0" smtClean="0">
                <a:solidFill>
                  <a:schemeClr val="bg1"/>
                </a:solidFill>
              </a:rPr>
              <a:t>-t-on </a:t>
            </a:r>
            <a:r>
              <a:rPr lang="en-US" sz="1200" dirty="0" err="1" smtClean="0">
                <a:solidFill>
                  <a:schemeClr val="bg1"/>
                </a:solidFill>
              </a:rPr>
              <a:t>dans</a:t>
            </a:r>
            <a:r>
              <a:rPr lang="en-US" sz="1200" dirty="0" smtClean="0">
                <a:solidFill>
                  <a:schemeClr val="bg1"/>
                </a:solidFill>
              </a:rPr>
              <a:t> </a:t>
            </a:r>
            <a:r>
              <a:rPr lang="en-US" sz="1200" dirty="0" err="1" smtClean="0">
                <a:solidFill>
                  <a:schemeClr val="bg1"/>
                </a:solidFill>
              </a:rPr>
              <a:t>ce</a:t>
            </a:r>
            <a:r>
              <a:rPr lang="en-US" sz="1200" dirty="0" smtClean="0">
                <a:solidFill>
                  <a:schemeClr val="bg1"/>
                </a:solidFill>
              </a:rPr>
              <a:t> </a:t>
            </a:r>
            <a:r>
              <a:rPr lang="en-US" sz="1200" dirty="0" err="1" smtClean="0">
                <a:solidFill>
                  <a:schemeClr val="bg1"/>
                </a:solidFill>
              </a:rPr>
              <a:t>texte</a:t>
            </a:r>
            <a:r>
              <a:rPr lang="en-US" sz="1200" dirty="0" smtClean="0">
                <a:solidFill>
                  <a:schemeClr val="bg1"/>
                </a:solidFill>
              </a:rPr>
              <a:t>?</a:t>
            </a:r>
          </a:p>
          <a:p>
            <a:pPr marL="228600" indent="-228600">
              <a:spcAft>
                <a:spcPts val="600"/>
              </a:spcAft>
              <a:buAutoNum type="arabicPeriod"/>
            </a:pPr>
            <a:r>
              <a:rPr lang="en-US" sz="1200" dirty="0" smtClean="0">
                <a:solidFill>
                  <a:schemeClr val="bg1"/>
                </a:solidFill>
              </a:rPr>
              <a:t>En Europe, faire la </a:t>
            </a:r>
            <a:r>
              <a:rPr lang="en-US" sz="1200" dirty="0" err="1" smtClean="0">
                <a:solidFill>
                  <a:schemeClr val="bg1"/>
                </a:solidFill>
              </a:rPr>
              <a:t>sieste</a:t>
            </a:r>
            <a:r>
              <a:rPr lang="en-US" sz="1200" dirty="0" smtClean="0">
                <a:solidFill>
                  <a:schemeClr val="bg1"/>
                </a:solidFill>
              </a:rPr>
              <a:t> au travail </a:t>
            </a:r>
            <a:r>
              <a:rPr lang="en-US" sz="1200" dirty="0" err="1" smtClean="0">
                <a:solidFill>
                  <a:schemeClr val="bg1"/>
                </a:solidFill>
              </a:rPr>
              <a:t>est</a:t>
            </a:r>
            <a:r>
              <a:rPr lang="en-US" sz="1200" dirty="0" smtClean="0">
                <a:solidFill>
                  <a:schemeClr val="bg1"/>
                </a:solidFill>
              </a:rPr>
              <a:t> </a:t>
            </a:r>
            <a:r>
              <a:rPr lang="en-US" sz="1200" dirty="0" err="1" smtClean="0">
                <a:solidFill>
                  <a:schemeClr val="bg1"/>
                </a:solidFill>
              </a:rPr>
              <a:t>difficile</a:t>
            </a:r>
            <a:r>
              <a:rPr lang="en-US" sz="1200" dirty="0" smtClean="0">
                <a:solidFill>
                  <a:schemeClr val="bg1"/>
                </a:solidFill>
              </a:rPr>
              <a:t>. </a:t>
            </a:r>
            <a:r>
              <a:rPr lang="en-US" sz="1200" dirty="0" err="1" smtClean="0">
                <a:solidFill>
                  <a:schemeClr val="bg1"/>
                </a:solidFill>
              </a:rPr>
              <a:t>Pourquoi</a:t>
            </a:r>
            <a:r>
              <a:rPr lang="en-US" sz="1200" dirty="0" smtClean="0">
                <a:solidFill>
                  <a:schemeClr val="bg1"/>
                </a:solidFill>
              </a:rPr>
              <a:t>?</a:t>
            </a:r>
          </a:p>
          <a:p>
            <a:pPr marL="228600" indent="-228600">
              <a:buAutoNum type="arabicPeriod"/>
            </a:pPr>
            <a:r>
              <a:rPr lang="en-US" sz="1200" dirty="0" smtClean="0">
                <a:solidFill>
                  <a:schemeClr val="bg1"/>
                </a:solidFill>
              </a:rPr>
              <a:t>En Chine et au </a:t>
            </a:r>
            <a:r>
              <a:rPr lang="en-US" sz="1200" dirty="0" err="1" smtClean="0">
                <a:solidFill>
                  <a:schemeClr val="bg1"/>
                </a:solidFill>
              </a:rPr>
              <a:t>Japon</a:t>
            </a:r>
            <a:r>
              <a:rPr lang="en-US" sz="1200" dirty="0" smtClean="0">
                <a:solidFill>
                  <a:schemeClr val="bg1"/>
                </a:solidFill>
              </a:rPr>
              <a:t>, faire la </a:t>
            </a:r>
            <a:r>
              <a:rPr lang="en-US" sz="1200" dirty="0" err="1" smtClean="0">
                <a:solidFill>
                  <a:schemeClr val="bg1"/>
                </a:solidFill>
              </a:rPr>
              <a:t>sieste</a:t>
            </a:r>
            <a:r>
              <a:rPr lang="en-US" sz="1200" dirty="0" smtClean="0">
                <a:solidFill>
                  <a:schemeClr val="bg1"/>
                </a:solidFill>
              </a:rPr>
              <a:t> au travail </a:t>
            </a:r>
            <a:r>
              <a:rPr lang="en-US" sz="1200" dirty="0" err="1" smtClean="0">
                <a:solidFill>
                  <a:schemeClr val="bg1"/>
                </a:solidFill>
              </a:rPr>
              <a:t>est</a:t>
            </a:r>
            <a:r>
              <a:rPr lang="en-US" sz="1200" dirty="0" smtClean="0">
                <a:solidFill>
                  <a:schemeClr val="bg1"/>
                </a:solidFill>
              </a:rPr>
              <a:t> tout a fait possible. </a:t>
            </a:r>
          </a:p>
          <a:p>
            <a:pPr marL="228600" indent="38100">
              <a:spcAft>
                <a:spcPts val="600"/>
              </a:spcAft>
            </a:pPr>
            <a:r>
              <a:rPr lang="en-US" sz="1200" dirty="0" err="1" smtClean="0">
                <a:solidFill>
                  <a:schemeClr val="bg1"/>
                </a:solidFill>
              </a:rPr>
              <a:t>Trouvez</a:t>
            </a:r>
            <a:r>
              <a:rPr lang="en-US" sz="1200" dirty="0" smtClean="0">
                <a:solidFill>
                  <a:schemeClr val="bg1"/>
                </a:solidFill>
              </a:rPr>
              <a:t> les phrases qui le </a:t>
            </a:r>
            <a:r>
              <a:rPr lang="en-US" sz="1200" dirty="0" err="1" smtClean="0">
                <a:solidFill>
                  <a:schemeClr val="bg1"/>
                </a:solidFill>
              </a:rPr>
              <a:t>montrent</a:t>
            </a:r>
            <a:r>
              <a:rPr lang="en-US" sz="1200" dirty="0" smtClean="0">
                <a:solidFill>
                  <a:schemeClr val="bg1"/>
                </a:solidFill>
              </a:rPr>
              <a:t>…</a:t>
            </a:r>
          </a:p>
          <a:p>
            <a:pPr marL="228600" indent="-228600"/>
            <a:r>
              <a:rPr lang="en-US" sz="1200" dirty="0" smtClean="0">
                <a:solidFill>
                  <a:schemeClr val="bg1"/>
                </a:solidFill>
              </a:rPr>
              <a:t>6.  </a:t>
            </a:r>
            <a:r>
              <a:rPr lang="en-US" sz="1200" dirty="0" err="1" smtClean="0">
                <a:solidFill>
                  <a:schemeClr val="bg1"/>
                </a:solidFill>
              </a:rPr>
              <a:t>Combien</a:t>
            </a:r>
            <a:r>
              <a:rPr lang="en-US" sz="1200" dirty="0" smtClean="0">
                <a:solidFill>
                  <a:schemeClr val="bg1"/>
                </a:solidFill>
              </a:rPr>
              <a:t> de temps </a:t>
            </a:r>
            <a:r>
              <a:rPr lang="en-US" sz="1200" dirty="0" err="1" smtClean="0">
                <a:solidFill>
                  <a:schemeClr val="bg1"/>
                </a:solidFill>
              </a:rPr>
              <a:t>une</a:t>
            </a:r>
            <a:r>
              <a:rPr lang="en-US" sz="1200" dirty="0" smtClean="0">
                <a:solidFill>
                  <a:schemeClr val="bg1"/>
                </a:solidFill>
              </a:rPr>
              <a:t> </a:t>
            </a:r>
            <a:r>
              <a:rPr lang="en-US" sz="1200" dirty="0" err="1" smtClean="0">
                <a:solidFill>
                  <a:schemeClr val="bg1"/>
                </a:solidFill>
              </a:rPr>
              <a:t>sieste</a:t>
            </a:r>
            <a:r>
              <a:rPr lang="en-US" sz="1200" dirty="0" smtClean="0">
                <a:solidFill>
                  <a:schemeClr val="bg1"/>
                </a:solidFill>
              </a:rPr>
              <a:t> </a:t>
            </a:r>
            <a:r>
              <a:rPr lang="en-US" sz="1200" dirty="0" err="1" smtClean="0">
                <a:solidFill>
                  <a:schemeClr val="bg1"/>
                </a:solidFill>
              </a:rPr>
              <a:t>devrait-elle</a:t>
            </a:r>
            <a:r>
              <a:rPr lang="en-US" sz="1200" dirty="0" smtClean="0">
                <a:solidFill>
                  <a:schemeClr val="bg1"/>
                </a:solidFill>
              </a:rPr>
              <a:t> </a:t>
            </a:r>
            <a:r>
              <a:rPr lang="en-US" sz="1200" dirty="0" err="1" smtClean="0">
                <a:solidFill>
                  <a:schemeClr val="bg1"/>
                </a:solidFill>
              </a:rPr>
              <a:t>durer</a:t>
            </a:r>
            <a:r>
              <a:rPr lang="en-US" sz="1200" dirty="0" smtClean="0">
                <a:solidFill>
                  <a:schemeClr val="bg1"/>
                </a:solidFill>
              </a:rPr>
              <a:t> environ?   </a:t>
            </a:r>
            <a:endParaRPr lang="ru-RU" sz="1200" dirty="0">
              <a:solidFill>
                <a:schemeClr val="bg1"/>
              </a:solidFill>
            </a:endParaRPr>
          </a:p>
        </p:txBody>
      </p:sp>
      <p:pic>
        <p:nvPicPr>
          <p:cNvPr id="16" name="Рисунок 24" descr="C:\Documents and Settings\User\Рабочий стол\4b54c2645b7d77950f308f34ab16eb8b.jpg"/>
          <p:cNvPicPr>
            <a:picLocks noChangeArrowheads="1"/>
          </p:cNvPicPr>
          <p:nvPr/>
        </p:nvPicPr>
        <p:blipFill>
          <a:blip r:embed="rId2"/>
          <a:srcRect t="-584" r="-136" b="-952"/>
          <a:stretch>
            <a:fillRect/>
          </a:stretch>
        </p:blipFill>
        <p:spPr bwMode="auto">
          <a:xfrm>
            <a:off x="4787937" y="2268116"/>
            <a:ext cx="798753" cy="833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9507" name="object 2"/>
          <p:cNvSpPr txBox="1">
            <a:spLocks noGrp="1"/>
          </p:cNvSpPr>
          <p:nvPr>
            <p:ph type="title"/>
          </p:nvPr>
        </p:nvSpPr>
        <p:spPr>
          <a:xfrm>
            <a:off x="899505" y="159139"/>
            <a:ext cx="3514462" cy="281333"/>
          </a:xfrm>
          <a:prstGeom prst="rect">
            <a:avLst/>
          </a:prstGeom>
        </p:spPr>
        <p:txBody>
          <a:bodyPr vert="horz" wrap="square" lIns="0" tIns="16484" rIns="0" bIns="0" rtlCol="0" anchor="ctr">
            <a:spAutoFit/>
          </a:bodyPr>
          <a:lstStyle/>
          <a:p>
            <a:pPr marL="12679">
              <a:spcBef>
                <a:spcPts val="130"/>
              </a:spcBef>
            </a:pPr>
            <a:r>
              <a:rPr lang="en-US" sz="2000" dirty="0" smtClean="0"/>
              <a:t>À la </a:t>
            </a:r>
            <a:r>
              <a:rPr lang="en-US" sz="2000" dirty="0" err="1" smtClean="0"/>
              <a:t>prochaine</a:t>
            </a:r>
            <a:r>
              <a:rPr lang="en-US" sz="2000" dirty="0" smtClean="0"/>
              <a:t>!</a:t>
            </a:r>
            <a:endParaRPr sz="2000" dirty="0"/>
          </a:p>
        </p:txBody>
      </p:sp>
      <p:sp>
        <p:nvSpPr>
          <p:cNvPr id="34" name="Прямоугольник 33"/>
          <p:cNvSpPr/>
          <p:nvPr/>
        </p:nvSpPr>
        <p:spPr>
          <a:xfrm>
            <a:off x="1547577" y="827956"/>
            <a:ext cx="2672526" cy="1754326"/>
          </a:xfrm>
          <a:prstGeom prst="rect">
            <a:avLst/>
          </a:prstGeom>
          <a:noFill/>
        </p:spPr>
        <p:txBody>
          <a:bodyPr wrap="none" lIns="91440" tIns="45720" rIns="91440" bIns="45720">
            <a:spAutoFit/>
          </a:bodyPr>
          <a:lstStyle/>
          <a:p>
            <a:pPr algn="ct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Merci pour </a:t>
            </a:r>
          </a:p>
          <a:p>
            <a:pPr algn="ctr"/>
            <a:r>
              <a:rPr lang="en-US" sz="3600"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votre</a:t>
            </a:r>
            <a:endPar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a:p>
            <a:pPr algn="ctr"/>
            <a:r>
              <a:rPr lang="en-US" sz="36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a:t>
            </a:r>
            <a:r>
              <a:rPr lang="en-US" sz="36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ttention!</a:t>
            </a:r>
            <a:endParaRPr lang="ru-RU" sz="36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8643" name="object 2"/>
          <p:cNvSpPr txBox="1">
            <a:spLocks noGrp="1"/>
          </p:cNvSpPr>
          <p:nvPr>
            <p:ph type="title"/>
          </p:nvPr>
        </p:nvSpPr>
        <p:spPr>
          <a:xfrm>
            <a:off x="301367" y="133123"/>
            <a:ext cx="5278658" cy="281333"/>
          </a:xfrm>
          <a:prstGeom prst="rect">
            <a:avLst/>
          </a:prstGeom>
        </p:spPr>
        <p:txBody>
          <a:bodyPr vert="horz" wrap="square" lIns="0" tIns="16484" rIns="0" bIns="0" rtlCol="0" anchor="ctr">
            <a:spAutoFit/>
          </a:bodyPr>
          <a:lstStyle/>
          <a:p>
            <a:pPr marL="12679">
              <a:spcBef>
                <a:spcPts val="130"/>
              </a:spcBef>
            </a:pPr>
            <a:r>
              <a:rPr lang="en-US" sz="2000" dirty="0" err="1" smtClean="0"/>
              <a:t>Révision</a:t>
            </a:r>
            <a:r>
              <a:rPr lang="ru-RU" sz="2000" dirty="0" smtClean="0"/>
              <a:t> </a:t>
            </a:r>
            <a:r>
              <a:rPr lang="en-US" sz="2000" dirty="0" smtClean="0"/>
              <a:t>du </a:t>
            </a:r>
            <a:r>
              <a:rPr lang="en-US" sz="2000" dirty="0" err="1" smtClean="0"/>
              <a:t>thème</a:t>
            </a:r>
            <a:r>
              <a:rPr lang="en-US" sz="2000" dirty="0" smtClean="0"/>
              <a:t> </a:t>
            </a:r>
            <a:r>
              <a:rPr lang="en-US" sz="2000" dirty="0" err="1" smtClean="0"/>
              <a:t>précédent</a:t>
            </a:r>
            <a:endParaRPr sz="2000" dirty="0"/>
          </a:p>
        </p:txBody>
      </p:sp>
      <p:sp>
        <p:nvSpPr>
          <p:cNvPr id="12" name="TextBox 11"/>
          <p:cNvSpPr txBox="1"/>
          <p:nvPr/>
        </p:nvSpPr>
        <p:spPr>
          <a:xfrm>
            <a:off x="575469" y="683940"/>
            <a:ext cx="4608512" cy="261610"/>
          </a:xfrm>
          <a:prstGeom prst="rect">
            <a:avLst/>
          </a:prstGeom>
          <a:noFill/>
        </p:spPr>
        <p:txBody>
          <a:bodyPr wrap="square" rtlCol="0">
            <a:spAutoFit/>
          </a:bodyPr>
          <a:lstStyle/>
          <a:p>
            <a:r>
              <a:rPr lang="en-US" b="1" dirty="0" err="1" smtClean="0">
                <a:solidFill>
                  <a:srgbClr val="7030A0"/>
                </a:solidFill>
              </a:rPr>
              <a:t>Faites</a:t>
            </a:r>
            <a:r>
              <a:rPr lang="en-US" b="1" dirty="0" smtClean="0">
                <a:solidFill>
                  <a:srgbClr val="7030A0"/>
                </a:solidFill>
              </a:rPr>
              <a:t> </a:t>
            </a:r>
            <a:r>
              <a:rPr lang="en-US" b="1" dirty="0" err="1" smtClean="0">
                <a:solidFill>
                  <a:srgbClr val="7030A0"/>
                </a:solidFill>
              </a:rPr>
              <a:t>correspondre</a:t>
            </a:r>
            <a:r>
              <a:rPr lang="en-US" b="1" dirty="0" smtClean="0">
                <a:solidFill>
                  <a:srgbClr val="7030A0"/>
                </a:solidFill>
              </a:rPr>
              <a:t> les </a:t>
            </a:r>
            <a:r>
              <a:rPr lang="en-US" b="1" dirty="0" err="1" smtClean="0">
                <a:solidFill>
                  <a:srgbClr val="7030A0"/>
                </a:solidFill>
              </a:rPr>
              <a:t>mots</a:t>
            </a:r>
            <a:r>
              <a:rPr lang="en-US" b="1" dirty="0" smtClean="0">
                <a:solidFill>
                  <a:srgbClr val="7030A0"/>
                </a:solidFill>
              </a:rPr>
              <a:t> 1-8 aux definitions a-h. (page 63)</a:t>
            </a:r>
          </a:p>
        </p:txBody>
      </p:sp>
      <p:sp>
        <p:nvSpPr>
          <p:cNvPr id="13" name="TextBox 12"/>
          <p:cNvSpPr txBox="1"/>
          <p:nvPr/>
        </p:nvSpPr>
        <p:spPr>
          <a:xfrm>
            <a:off x="179425" y="945550"/>
            <a:ext cx="1188132" cy="2123658"/>
          </a:xfrm>
          <a:prstGeom prst="rect">
            <a:avLst/>
          </a:prstGeom>
          <a:noFill/>
        </p:spPr>
        <p:txBody>
          <a:bodyPr wrap="square" rtlCol="0">
            <a:spAutoFit/>
          </a:bodyPr>
          <a:lstStyle/>
          <a:p>
            <a:pPr marL="228600" indent="-228600">
              <a:lnSpc>
                <a:spcPct val="150000"/>
              </a:lnSpc>
              <a:buAutoNum type="arabicParenR"/>
            </a:pPr>
            <a:r>
              <a:rPr lang="en-US" dirty="0" err="1" smtClean="0">
                <a:solidFill>
                  <a:schemeClr val="bg2">
                    <a:lumMod val="50000"/>
                  </a:schemeClr>
                </a:solidFill>
              </a:rPr>
              <a:t>apprécier</a:t>
            </a:r>
            <a:endParaRPr lang="en-US" dirty="0" smtClean="0">
              <a:solidFill>
                <a:schemeClr val="bg2">
                  <a:lumMod val="50000"/>
                </a:schemeClr>
              </a:solidFill>
            </a:endParaRPr>
          </a:p>
          <a:p>
            <a:pPr marL="228600" indent="-228600">
              <a:lnSpc>
                <a:spcPct val="150000"/>
              </a:lnSpc>
              <a:buAutoNum type="arabicParenR"/>
            </a:pPr>
            <a:r>
              <a:rPr lang="en-US" dirty="0" err="1" smtClean="0">
                <a:solidFill>
                  <a:schemeClr val="bg2">
                    <a:lumMod val="50000"/>
                  </a:schemeClr>
                </a:solidFill>
              </a:rPr>
              <a:t>risque</a:t>
            </a:r>
            <a:r>
              <a:rPr lang="en-US" dirty="0" smtClean="0">
                <a:solidFill>
                  <a:schemeClr val="bg2">
                    <a:lumMod val="50000"/>
                  </a:schemeClr>
                </a:solidFill>
              </a:rPr>
              <a:t> </a:t>
            </a:r>
          </a:p>
          <a:p>
            <a:pPr marL="228600" indent="-228600">
              <a:lnSpc>
                <a:spcPct val="150000"/>
              </a:lnSpc>
              <a:buAutoNum type="arabicParenR"/>
            </a:pPr>
            <a:r>
              <a:rPr lang="en-US" dirty="0" err="1" smtClean="0">
                <a:solidFill>
                  <a:schemeClr val="bg2">
                    <a:lumMod val="50000"/>
                  </a:schemeClr>
                </a:solidFill>
              </a:rPr>
              <a:t>contribuer</a:t>
            </a:r>
            <a:endParaRPr lang="en-US" dirty="0" smtClean="0">
              <a:solidFill>
                <a:schemeClr val="bg2">
                  <a:lumMod val="50000"/>
                </a:schemeClr>
              </a:solidFill>
            </a:endParaRPr>
          </a:p>
          <a:p>
            <a:pPr marL="228600" indent="-228600">
              <a:lnSpc>
                <a:spcPct val="150000"/>
              </a:lnSpc>
              <a:buAutoNum type="arabicParenR"/>
            </a:pPr>
            <a:r>
              <a:rPr lang="en-US" dirty="0" smtClean="0">
                <a:solidFill>
                  <a:schemeClr val="bg2">
                    <a:lumMod val="50000"/>
                  </a:schemeClr>
                </a:solidFill>
              </a:rPr>
              <a:t>bourse </a:t>
            </a:r>
          </a:p>
          <a:p>
            <a:pPr marL="228600" indent="-228600">
              <a:lnSpc>
                <a:spcPct val="150000"/>
              </a:lnSpc>
              <a:buAutoNum type="arabicParenR"/>
            </a:pPr>
            <a:r>
              <a:rPr lang="en-US" dirty="0" err="1" smtClean="0">
                <a:solidFill>
                  <a:schemeClr val="bg2">
                    <a:lumMod val="50000"/>
                  </a:schemeClr>
                </a:solidFill>
              </a:rPr>
              <a:t>défi</a:t>
            </a:r>
            <a:endParaRPr lang="en-US" dirty="0" smtClean="0">
              <a:solidFill>
                <a:schemeClr val="bg2">
                  <a:lumMod val="50000"/>
                </a:schemeClr>
              </a:solidFill>
            </a:endParaRPr>
          </a:p>
          <a:p>
            <a:pPr marL="228600" indent="-228600">
              <a:lnSpc>
                <a:spcPct val="150000"/>
              </a:lnSpc>
              <a:buAutoNum type="arabicParenR"/>
            </a:pPr>
            <a:r>
              <a:rPr lang="en-US" dirty="0" err="1" smtClean="0">
                <a:solidFill>
                  <a:schemeClr val="bg2">
                    <a:lumMod val="50000"/>
                  </a:schemeClr>
                </a:solidFill>
              </a:rPr>
              <a:t>avoir</a:t>
            </a:r>
            <a:r>
              <a:rPr lang="en-US" dirty="0" smtClean="0">
                <a:solidFill>
                  <a:schemeClr val="bg2">
                    <a:lumMod val="50000"/>
                  </a:schemeClr>
                </a:solidFill>
              </a:rPr>
              <a:t> </a:t>
            </a:r>
            <a:r>
              <a:rPr lang="en-US" dirty="0" err="1" smtClean="0">
                <a:solidFill>
                  <a:schemeClr val="bg2">
                    <a:lumMod val="50000"/>
                  </a:schemeClr>
                </a:solidFill>
              </a:rPr>
              <a:t>honte</a:t>
            </a:r>
            <a:endParaRPr lang="en-US" dirty="0" smtClean="0">
              <a:solidFill>
                <a:schemeClr val="bg2">
                  <a:lumMod val="50000"/>
                </a:schemeClr>
              </a:solidFill>
            </a:endParaRPr>
          </a:p>
          <a:p>
            <a:pPr marL="228600" indent="-228600">
              <a:lnSpc>
                <a:spcPct val="150000"/>
              </a:lnSpc>
              <a:buAutoNum type="arabicParenR"/>
            </a:pPr>
            <a:r>
              <a:rPr lang="en-US" dirty="0" smtClean="0">
                <a:solidFill>
                  <a:schemeClr val="bg2">
                    <a:lumMod val="50000"/>
                  </a:schemeClr>
                </a:solidFill>
              </a:rPr>
              <a:t>impression</a:t>
            </a:r>
          </a:p>
          <a:p>
            <a:pPr marL="228600" indent="-228600">
              <a:lnSpc>
                <a:spcPct val="150000"/>
              </a:lnSpc>
              <a:buAutoNum type="arabicParenR"/>
            </a:pPr>
            <a:r>
              <a:rPr lang="en-US" dirty="0" err="1" smtClean="0">
                <a:solidFill>
                  <a:schemeClr val="bg2">
                    <a:lumMod val="50000"/>
                  </a:schemeClr>
                </a:solidFill>
              </a:rPr>
              <a:t>résultats</a:t>
            </a:r>
            <a:r>
              <a:rPr lang="en-US" dirty="0" smtClean="0">
                <a:solidFill>
                  <a:schemeClr val="bg2">
                    <a:lumMod val="50000"/>
                  </a:schemeClr>
                </a:solidFill>
              </a:rPr>
              <a:t> </a:t>
            </a:r>
            <a:endParaRPr lang="ru-RU" dirty="0">
              <a:solidFill>
                <a:schemeClr val="bg2">
                  <a:lumMod val="50000"/>
                </a:schemeClr>
              </a:solidFill>
            </a:endParaRPr>
          </a:p>
        </p:txBody>
      </p:sp>
      <p:sp>
        <p:nvSpPr>
          <p:cNvPr id="14" name="TextBox 13"/>
          <p:cNvSpPr txBox="1"/>
          <p:nvPr/>
        </p:nvSpPr>
        <p:spPr>
          <a:xfrm>
            <a:off x="1871613" y="1007976"/>
            <a:ext cx="3672408" cy="2123658"/>
          </a:xfrm>
          <a:prstGeom prst="rect">
            <a:avLst/>
          </a:prstGeom>
          <a:noFill/>
        </p:spPr>
        <p:txBody>
          <a:bodyPr wrap="square" rtlCol="0">
            <a:spAutoFit/>
          </a:bodyPr>
          <a:lstStyle/>
          <a:p>
            <a:pPr marL="228600" indent="-228600">
              <a:buAutoNum type="alphaLcParenR"/>
            </a:pPr>
            <a:r>
              <a:rPr lang="en-US" dirty="0" err="1" smtClean="0">
                <a:solidFill>
                  <a:srgbClr val="004C22"/>
                </a:solidFill>
              </a:rPr>
              <a:t>Une</a:t>
            </a:r>
            <a:r>
              <a:rPr lang="en-US" dirty="0" smtClean="0">
                <a:solidFill>
                  <a:srgbClr val="004C22"/>
                </a:solidFill>
              </a:rPr>
              <a:t> subvention </a:t>
            </a:r>
            <a:r>
              <a:rPr lang="en-US" dirty="0" err="1" smtClean="0">
                <a:solidFill>
                  <a:srgbClr val="004C22"/>
                </a:solidFill>
              </a:rPr>
              <a:t>ou</a:t>
            </a:r>
            <a:r>
              <a:rPr lang="en-US" dirty="0" smtClean="0">
                <a:solidFill>
                  <a:srgbClr val="004C22"/>
                </a:solidFill>
              </a:rPr>
              <a:t> </a:t>
            </a:r>
            <a:r>
              <a:rPr lang="en-US" dirty="0" err="1" smtClean="0">
                <a:solidFill>
                  <a:srgbClr val="004C22"/>
                </a:solidFill>
              </a:rPr>
              <a:t>paiement</a:t>
            </a:r>
            <a:r>
              <a:rPr lang="en-US" dirty="0" smtClean="0">
                <a:solidFill>
                  <a:srgbClr val="004C22"/>
                </a:solidFill>
              </a:rPr>
              <a:t> </a:t>
            </a:r>
            <a:r>
              <a:rPr lang="en-US" dirty="0" err="1" smtClean="0">
                <a:solidFill>
                  <a:srgbClr val="004C22"/>
                </a:solidFill>
              </a:rPr>
              <a:t>effectué</a:t>
            </a:r>
            <a:r>
              <a:rPr lang="en-US" dirty="0" smtClean="0">
                <a:solidFill>
                  <a:srgbClr val="004C22"/>
                </a:solidFill>
              </a:rPr>
              <a:t> pour </a:t>
            </a:r>
            <a:r>
              <a:rPr lang="en-US" dirty="0" err="1" smtClean="0">
                <a:solidFill>
                  <a:srgbClr val="004C22"/>
                </a:solidFill>
              </a:rPr>
              <a:t>soutenir</a:t>
            </a:r>
            <a:r>
              <a:rPr lang="en-US" dirty="0" smtClean="0">
                <a:solidFill>
                  <a:srgbClr val="004C22"/>
                </a:solidFill>
              </a:rPr>
              <a:t> </a:t>
            </a:r>
            <a:r>
              <a:rPr lang="en-US" dirty="0" err="1" smtClean="0">
                <a:solidFill>
                  <a:srgbClr val="004C22"/>
                </a:solidFill>
              </a:rPr>
              <a:t>l’éducation</a:t>
            </a:r>
            <a:r>
              <a:rPr lang="en-US" dirty="0" smtClean="0">
                <a:solidFill>
                  <a:srgbClr val="004C22"/>
                </a:solidFill>
              </a:rPr>
              <a:t> d’un </a:t>
            </a:r>
            <a:r>
              <a:rPr lang="en-US" dirty="0" err="1" smtClean="0">
                <a:solidFill>
                  <a:srgbClr val="004C22"/>
                </a:solidFill>
              </a:rPr>
              <a:t>élève</a:t>
            </a:r>
            <a:r>
              <a:rPr lang="en-US" dirty="0" smtClean="0">
                <a:solidFill>
                  <a:srgbClr val="004C22"/>
                </a:solidFill>
              </a:rPr>
              <a:t>;</a:t>
            </a:r>
          </a:p>
          <a:p>
            <a:pPr marL="228600" indent="-228600">
              <a:buAutoNum type="alphaLcParenR"/>
            </a:pPr>
            <a:r>
              <a:rPr lang="en-US" dirty="0" err="1" smtClean="0">
                <a:solidFill>
                  <a:srgbClr val="004C22"/>
                </a:solidFill>
              </a:rPr>
              <a:t>Déterminer</a:t>
            </a:r>
            <a:r>
              <a:rPr lang="en-US" dirty="0" smtClean="0">
                <a:solidFill>
                  <a:srgbClr val="004C22"/>
                </a:solidFill>
              </a:rPr>
              <a:t> la </a:t>
            </a:r>
            <a:r>
              <a:rPr lang="en-US" dirty="0" err="1" smtClean="0">
                <a:solidFill>
                  <a:srgbClr val="004C22"/>
                </a:solidFill>
              </a:rPr>
              <a:t>valeur</a:t>
            </a:r>
            <a:r>
              <a:rPr lang="en-US" dirty="0" smtClean="0">
                <a:solidFill>
                  <a:srgbClr val="004C22"/>
                </a:solidFill>
              </a:rPr>
              <a:t>, </a:t>
            </a:r>
            <a:r>
              <a:rPr lang="en-US" dirty="0" err="1" smtClean="0">
                <a:solidFill>
                  <a:srgbClr val="004C22"/>
                </a:solidFill>
              </a:rPr>
              <a:t>l’importance</a:t>
            </a:r>
            <a:r>
              <a:rPr lang="en-US" dirty="0" smtClean="0">
                <a:solidFill>
                  <a:srgbClr val="004C22"/>
                </a:solidFill>
              </a:rPr>
              <a:t> de …, </a:t>
            </a:r>
            <a:r>
              <a:rPr lang="en-US" dirty="0" err="1" smtClean="0">
                <a:solidFill>
                  <a:srgbClr val="004C22"/>
                </a:solidFill>
              </a:rPr>
              <a:t>estimer</a:t>
            </a:r>
            <a:r>
              <a:rPr lang="en-US" dirty="0" smtClean="0">
                <a:solidFill>
                  <a:srgbClr val="004C22"/>
                </a:solidFill>
              </a:rPr>
              <a:t>.</a:t>
            </a:r>
          </a:p>
          <a:p>
            <a:pPr marL="228600" indent="-228600">
              <a:buAutoNum type="alphaLcParenR"/>
            </a:pPr>
            <a:r>
              <a:rPr lang="en-US" dirty="0" err="1" smtClean="0">
                <a:solidFill>
                  <a:srgbClr val="004C22"/>
                </a:solidFill>
              </a:rPr>
              <a:t>Participer</a:t>
            </a:r>
            <a:r>
              <a:rPr lang="en-US" dirty="0" smtClean="0">
                <a:solidFill>
                  <a:srgbClr val="004C22"/>
                </a:solidFill>
              </a:rPr>
              <a:t> à un </a:t>
            </a:r>
            <a:r>
              <a:rPr lang="en-US" dirty="0" err="1" smtClean="0">
                <a:solidFill>
                  <a:srgbClr val="004C22"/>
                </a:solidFill>
              </a:rPr>
              <a:t>résultat</a:t>
            </a:r>
            <a:r>
              <a:rPr lang="en-US" dirty="0" smtClean="0">
                <a:solidFill>
                  <a:srgbClr val="004C22"/>
                </a:solidFill>
              </a:rPr>
              <a:t> par </a:t>
            </a:r>
            <a:r>
              <a:rPr lang="en-US" dirty="0" err="1" smtClean="0">
                <a:solidFill>
                  <a:srgbClr val="004C22"/>
                </a:solidFill>
              </a:rPr>
              <a:t>sa</a:t>
            </a:r>
            <a:r>
              <a:rPr lang="en-US" dirty="0" smtClean="0">
                <a:solidFill>
                  <a:srgbClr val="004C22"/>
                </a:solidFill>
              </a:rPr>
              <a:t> </a:t>
            </a:r>
            <a:r>
              <a:rPr lang="en-US" dirty="0" err="1" smtClean="0">
                <a:solidFill>
                  <a:srgbClr val="004C22"/>
                </a:solidFill>
              </a:rPr>
              <a:t>présence</a:t>
            </a:r>
            <a:r>
              <a:rPr lang="en-US" dirty="0" smtClean="0">
                <a:solidFill>
                  <a:srgbClr val="004C22"/>
                </a:solidFill>
              </a:rPr>
              <a:t>, par </a:t>
            </a:r>
            <a:r>
              <a:rPr lang="en-US" dirty="0" err="1" smtClean="0">
                <a:solidFill>
                  <a:srgbClr val="004C22"/>
                </a:solidFill>
              </a:rPr>
              <a:t>une</a:t>
            </a:r>
            <a:r>
              <a:rPr lang="en-US" dirty="0" smtClean="0">
                <a:solidFill>
                  <a:srgbClr val="004C22"/>
                </a:solidFill>
              </a:rPr>
              <a:t> action, par un </a:t>
            </a:r>
            <a:r>
              <a:rPr lang="en-US" dirty="0" err="1" smtClean="0">
                <a:solidFill>
                  <a:srgbClr val="004C22"/>
                </a:solidFill>
              </a:rPr>
              <a:t>apport</a:t>
            </a:r>
            <a:r>
              <a:rPr lang="en-US" dirty="0" smtClean="0">
                <a:solidFill>
                  <a:srgbClr val="004C22"/>
                </a:solidFill>
              </a:rPr>
              <a:t> </a:t>
            </a:r>
            <a:r>
              <a:rPr lang="en-US" dirty="0" err="1" smtClean="0">
                <a:solidFill>
                  <a:srgbClr val="004C22"/>
                </a:solidFill>
              </a:rPr>
              <a:t>d’argent</a:t>
            </a:r>
            <a:endParaRPr lang="en-US" dirty="0" smtClean="0">
              <a:solidFill>
                <a:srgbClr val="004C22"/>
              </a:solidFill>
            </a:endParaRPr>
          </a:p>
          <a:p>
            <a:pPr marL="228600" indent="-228600">
              <a:buAutoNum type="alphaLcParenR"/>
            </a:pPr>
            <a:r>
              <a:rPr lang="en-US" dirty="0" smtClean="0">
                <a:solidFill>
                  <a:srgbClr val="004C22"/>
                </a:solidFill>
              </a:rPr>
              <a:t>Action de </a:t>
            </a:r>
            <a:r>
              <a:rPr lang="en-US" dirty="0" err="1" smtClean="0">
                <a:solidFill>
                  <a:srgbClr val="004C22"/>
                </a:solidFill>
              </a:rPr>
              <a:t>défier</a:t>
            </a:r>
            <a:r>
              <a:rPr lang="en-US" dirty="0" smtClean="0">
                <a:solidFill>
                  <a:srgbClr val="004C22"/>
                </a:solidFill>
              </a:rPr>
              <a:t> </a:t>
            </a:r>
            <a:r>
              <a:rPr lang="en-US" dirty="0" err="1" smtClean="0">
                <a:solidFill>
                  <a:srgbClr val="004C22"/>
                </a:solidFill>
              </a:rPr>
              <a:t>quelqu’un</a:t>
            </a:r>
            <a:r>
              <a:rPr lang="en-US" dirty="0" smtClean="0">
                <a:solidFill>
                  <a:srgbClr val="004C22"/>
                </a:solidFill>
              </a:rPr>
              <a:t>, de le </a:t>
            </a:r>
            <a:r>
              <a:rPr lang="en-US" dirty="0" err="1" smtClean="0">
                <a:solidFill>
                  <a:srgbClr val="004C22"/>
                </a:solidFill>
              </a:rPr>
              <a:t>provoquer</a:t>
            </a:r>
            <a:endParaRPr lang="en-US" dirty="0" smtClean="0">
              <a:solidFill>
                <a:srgbClr val="004C22"/>
              </a:solidFill>
            </a:endParaRPr>
          </a:p>
          <a:p>
            <a:pPr marL="228600" indent="-228600">
              <a:buAutoNum type="alphaLcParenR"/>
            </a:pPr>
            <a:r>
              <a:rPr lang="en-US" dirty="0" smtClean="0">
                <a:solidFill>
                  <a:srgbClr val="004C22"/>
                </a:solidFill>
              </a:rPr>
              <a:t>Danger </a:t>
            </a:r>
            <a:r>
              <a:rPr lang="en-US" dirty="0" err="1" smtClean="0">
                <a:solidFill>
                  <a:srgbClr val="004C22"/>
                </a:solidFill>
              </a:rPr>
              <a:t>inconvénient</a:t>
            </a:r>
            <a:r>
              <a:rPr lang="en-US" dirty="0" smtClean="0">
                <a:solidFill>
                  <a:srgbClr val="004C22"/>
                </a:solidFill>
              </a:rPr>
              <a:t> plus </a:t>
            </a:r>
            <a:r>
              <a:rPr lang="en-US" dirty="0" err="1" smtClean="0">
                <a:solidFill>
                  <a:srgbClr val="004C22"/>
                </a:solidFill>
              </a:rPr>
              <a:t>ou</a:t>
            </a:r>
            <a:r>
              <a:rPr lang="en-US" dirty="0" smtClean="0">
                <a:solidFill>
                  <a:srgbClr val="004C22"/>
                </a:solidFill>
              </a:rPr>
              <a:t> </a:t>
            </a:r>
            <a:r>
              <a:rPr lang="en-US" dirty="0" err="1" smtClean="0">
                <a:solidFill>
                  <a:srgbClr val="004C22"/>
                </a:solidFill>
              </a:rPr>
              <a:t>moins</a:t>
            </a:r>
            <a:r>
              <a:rPr lang="en-US" dirty="0" smtClean="0">
                <a:solidFill>
                  <a:srgbClr val="004C22"/>
                </a:solidFill>
              </a:rPr>
              <a:t> probable </a:t>
            </a:r>
            <a:r>
              <a:rPr lang="en-US" dirty="0" err="1" smtClean="0">
                <a:solidFill>
                  <a:srgbClr val="004C22"/>
                </a:solidFill>
              </a:rPr>
              <a:t>auquel</a:t>
            </a:r>
            <a:r>
              <a:rPr lang="en-US" dirty="0" smtClean="0">
                <a:solidFill>
                  <a:srgbClr val="004C22"/>
                </a:solidFill>
              </a:rPr>
              <a:t> on </a:t>
            </a:r>
            <a:r>
              <a:rPr lang="en-US" dirty="0" err="1" smtClean="0">
                <a:solidFill>
                  <a:srgbClr val="004C22"/>
                </a:solidFill>
              </a:rPr>
              <a:t>est</a:t>
            </a:r>
            <a:r>
              <a:rPr lang="en-US" dirty="0" smtClean="0">
                <a:solidFill>
                  <a:srgbClr val="004C22"/>
                </a:solidFill>
              </a:rPr>
              <a:t> exposé</a:t>
            </a:r>
          </a:p>
          <a:p>
            <a:pPr marL="228600" indent="-228600">
              <a:buAutoNum type="alphaLcParenR"/>
            </a:pPr>
            <a:r>
              <a:rPr lang="en-US" dirty="0" smtClean="0">
                <a:solidFill>
                  <a:srgbClr val="004C22"/>
                </a:solidFill>
              </a:rPr>
              <a:t>Sentiment </a:t>
            </a:r>
            <a:r>
              <a:rPr lang="en-US" dirty="0" err="1" smtClean="0">
                <a:solidFill>
                  <a:srgbClr val="004C22"/>
                </a:solidFill>
              </a:rPr>
              <a:t>envers</a:t>
            </a:r>
            <a:r>
              <a:rPr lang="en-US" dirty="0" smtClean="0">
                <a:solidFill>
                  <a:srgbClr val="004C22"/>
                </a:solidFill>
              </a:rPr>
              <a:t> </a:t>
            </a:r>
            <a:r>
              <a:rPr lang="en-US" dirty="0" err="1" smtClean="0">
                <a:solidFill>
                  <a:srgbClr val="004C22"/>
                </a:solidFill>
              </a:rPr>
              <a:t>qqn</a:t>
            </a:r>
            <a:r>
              <a:rPr lang="en-US" dirty="0" smtClean="0">
                <a:solidFill>
                  <a:srgbClr val="004C22"/>
                </a:solidFill>
              </a:rPr>
              <a:t>, ne après le premier contact</a:t>
            </a:r>
          </a:p>
          <a:p>
            <a:pPr marL="228600" indent="-228600">
              <a:buAutoNum type="alphaLcParenR"/>
            </a:pPr>
            <a:r>
              <a:rPr lang="en-US" dirty="0" err="1" smtClean="0">
                <a:solidFill>
                  <a:srgbClr val="004C22"/>
                </a:solidFill>
              </a:rPr>
              <a:t>Réussite</a:t>
            </a:r>
            <a:r>
              <a:rPr lang="en-US" dirty="0" smtClean="0">
                <a:solidFill>
                  <a:srgbClr val="004C22"/>
                </a:solidFill>
              </a:rPr>
              <a:t> </a:t>
            </a:r>
            <a:r>
              <a:rPr lang="en-US" dirty="0" err="1" smtClean="0">
                <a:solidFill>
                  <a:srgbClr val="004C22"/>
                </a:solidFill>
              </a:rPr>
              <a:t>ou</a:t>
            </a:r>
            <a:r>
              <a:rPr lang="en-US" dirty="0" smtClean="0">
                <a:solidFill>
                  <a:srgbClr val="004C22"/>
                </a:solidFill>
              </a:rPr>
              <a:t> </a:t>
            </a:r>
            <a:r>
              <a:rPr lang="en-US" dirty="0" err="1" smtClean="0">
                <a:solidFill>
                  <a:srgbClr val="004C22"/>
                </a:solidFill>
              </a:rPr>
              <a:t>échec</a:t>
            </a:r>
            <a:r>
              <a:rPr lang="en-US" dirty="0" smtClean="0">
                <a:solidFill>
                  <a:srgbClr val="004C22"/>
                </a:solidFill>
              </a:rPr>
              <a:t> à un </a:t>
            </a:r>
            <a:r>
              <a:rPr lang="en-US" dirty="0" err="1" smtClean="0">
                <a:solidFill>
                  <a:srgbClr val="004C22"/>
                </a:solidFill>
              </a:rPr>
              <a:t>examen</a:t>
            </a:r>
            <a:r>
              <a:rPr lang="en-US" dirty="0" smtClean="0">
                <a:solidFill>
                  <a:srgbClr val="004C22"/>
                </a:solidFill>
              </a:rPr>
              <a:t>, un </a:t>
            </a:r>
            <a:r>
              <a:rPr lang="en-US" dirty="0" err="1" smtClean="0">
                <a:solidFill>
                  <a:srgbClr val="004C22"/>
                </a:solidFill>
              </a:rPr>
              <a:t>concours</a:t>
            </a:r>
            <a:r>
              <a:rPr lang="en-US" dirty="0" smtClean="0">
                <a:solidFill>
                  <a:srgbClr val="004C22"/>
                </a:solidFill>
              </a:rPr>
              <a:t>, </a:t>
            </a:r>
            <a:r>
              <a:rPr lang="en-US" dirty="0" err="1" smtClean="0">
                <a:solidFill>
                  <a:srgbClr val="004C22"/>
                </a:solidFill>
              </a:rPr>
              <a:t>liste</a:t>
            </a:r>
            <a:r>
              <a:rPr lang="en-US" dirty="0" smtClean="0">
                <a:solidFill>
                  <a:srgbClr val="004C22"/>
                </a:solidFill>
              </a:rPr>
              <a:t> des </a:t>
            </a:r>
            <a:r>
              <a:rPr lang="en-US" dirty="0" err="1" smtClean="0">
                <a:solidFill>
                  <a:srgbClr val="004C22"/>
                </a:solidFill>
              </a:rPr>
              <a:t>candidats</a:t>
            </a:r>
            <a:r>
              <a:rPr lang="en-US" dirty="0" smtClean="0">
                <a:solidFill>
                  <a:srgbClr val="004C22"/>
                </a:solidFill>
              </a:rPr>
              <a:t> </a:t>
            </a:r>
            <a:r>
              <a:rPr lang="en-US" dirty="0" err="1" smtClean="0">
                <a:solidFill>
                  <a:srgbClr val="004C22"/>
                </a:solidFill>
              </a:rPr>
              <a:t>admis</a:t>
            </a:r>
            <a:endParaRPr lang="en-US" dirty="0" smtClean="0">
              <a:solidFill>
                <a:srgbClr val="004C22"/>
              </a:solidFill>
            </a:endParaRPr>
          </a:p>
          <a:p>
            <a:pPr marL="228600" indent="-228600">
              <a:buAutoNum type="alphaLcParenR"/>
            </a:pPr>
            <a:r>
              <a:rPr lang="en-US" dirty="0" err="1" smtClean="0">
                <a:solidFill>
                  <a:srgbClr val="004C22"/>
                </a:solidFill>
              </a:rPr>
              <a:t>Gêné</a:t>
            </a:r>
            <a:r>
              <a:rPr lang="en-US" dirty="0" smtClean="0">
                <a:solidFill>
                  <a:srgbClr val="004C22"/>
                </a:solidFill>
              </a:rPr>
              <a:t> </a:t>
            </a:r>
            <a:r>
              <a:rPr lang="en-US" dirty="0" err="1" smtClean="0">
                <a:solidFill>
                  <a:srgbClr val="004C22"/>
                </a:solidFill>
              </a:rPr>
              <a:t>ou</a:t>
            </a:r>
            <a:r>
              <a:rPr lang="en-US" dirty="0" smtClean="0">
                <a:solidFill>
                  <a:srgbClr val="004C22"/>
                </a:solidFill>
              </a:rPr>
              <a:t> </a:t>
            </a:r>
            <a:r>
              <a:rPr lang="en-US" dirty="0" err="1" smtClean="0">
                <a:solidFill>
                  <a:srgbClr val="004C22"/>
                </a:solidFill>
              </a:rPr>
              <a:t>coupable</a:t>
            </a:r>
            <a:r>
              <a:rPr lang="en-US" dirty="0" smtClean="0">
                <a:solidFill>
                  <a:srgbClr val="004C22"/>
                </a:solidFill>
              </a:rPr>
              <a:t> à cause </a:t>
            </a:r>
            <a:r>
              <a:rPr lang="en-US" dirty="0" err="1" smtClean="0">
                <a:solidFill>
                  <a:srgbClr val="004C22"/>
                </a:solidFill>
              </a:rPr>
              <a:t>d’une</a:t>
            </a:r>
            <a:r>
              <a:rPr lang="en-US" dirty="0" smtClean="0">
                <a:solidFill>
                  <a:srgbClr val="004C22"/>
                </a:solidFill>
              </a:rPr>
              <a:t> action </a:t>
            </a:r>
            <a:r>
              <a:rPr lang="en-US" dirty="0" err="1" smtClean="0">
                <a:solidFill>
                  <a:srgbClr val="004C22"/>
                </a:solidFill>
              </a:rPr>
              <a:t>anomale</a:t>
            </a:r>
            <a:endParaRPr lang="ru-RU" dirty="0">
              <a:solidFill>
                <a:srgbClr val="004C22"/>
              </a:solidFill>
            </a:endParaRPr>
          </a:p>
        </p:txBody>
      </p:sp>
      <p:cxnSp>
        <p:nvCxnSpPr>
          <p:cNvPr id="17" name="Прямая со стрелкой 16"/>
          <p:cNvCxnSpPr/>
          <p:nvPr/>
        </p:nvCxnSpPr>
        <p:spPr>
          <a:xfrm>
            <a:off x="1122505" y="1135117"/>
            <a:ext cx="821116" cy="340911"/>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19" name="Прямая со стрелкой 18"/>
          <p:cNvCxnSpPr/>
          <p:nvPr/>
        </p:nvCxnSpPr>
        <p:spPr>
          <a:xfrm>
            <a:off x="1027912" y="1381059"/>
            <a:ext cx="915709" cy="77904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1" name="Прямая со стрелкой 20"/>
          <p:cNvCxnSpPr/>
          <p:nvPr/>
        </p:nvCxnSpPr>
        <p:spPr>
          <a:xfrm>
            <a:off x="1187537" y="1620044"/>
            <a:ext cx="756084" cy="3600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4" name="Прямая со стрелкой 23"/>
          <p:cNvCxnSpPr/>
          <p:nvPr/>
        </p:nvCxnSpPr>
        <p:spPr>
          <a:xfrm flipV="1">
            <a:off x="1065749" y="1151992"/>
            <a:ext cx="877872" cy="73987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6" name="Прямая со стрелкой 25"/>
          <p:cNvCxnSpPr/>
          <p:nvPr/>
        </p:nvCxnSpPr>
        <p:spPr>
          <a:xfrm flipV="1">
            <a:off x="870257" y="1980084"/>
            <a:ext cx="1073364" cy="151414"/>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8" name="Прямая со стрелкой 27"/>
          <p:cNvCxnSpPr/>
          <p:nvPr/>
        </p:nvCxnSpPr>
        <p:spPr>
          <a:xfrm>
            <a:off x="1254935" y="2402665"/>
            <a:ext cx="688686" cy="62153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0" name="Прямая со стрелкой 29"/>
          <p:cNvCxnSpPr/>
          <p:nvPr/>
        </p:nvCxnSpPr>
        <p:spPr>
          <a:xfrm flipV="1">
            <a:off x="1242323" y="2484140"/>
            <a:ext cx="701298" cy="195998"/>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2" name="Прямая со стрелкой 31"/>
          <p:cNvCxnSpPr/>
          <p:nvPr/>
        </p:nvCxnSpPr>
        <p:spPr>
          <a:xfrm flipV="1">
            <a:off x="1179261" y="2664160"/>
            <a:ext cx="764360" cy="261920"/>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4"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par>
                                <p:cTn id="17" presetID="22" presetClass="entr" presetSubtype="4"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par>
                                <p:cTn id="23" presetID="22"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par>
                                <p:cTn id="26" presetID="22" presetClass="entr" presetSubtype="4" fill="hold"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8655" name="object 2"/>
          <p:cNvSpPr txBox="1">
            <a:spLocks noGrp="1"/>
          </p:cNvSpPr>
          <p:nvPr>
            <p:ph type="title"/>
          </p:nvPr>
        </p:nvSpPr>
        <p:spPr>
          <a:xfrm>
            <a:off x="301366" y="133123"/>
            <a:ext cx="4949140" cy="281333"/>
          </a:xfrm>
          <a:prstGeom prst="rect">
            <a:avLst/>
          </a:prstGeom>
        </p:spPr>
        <p:txBody>
          <a:bodyPr vert="horz" wrap="square" lIns="0" tIns="16484" rIns="0" bIns="0" rtlCol="0" anchor="ctr">
            <a:spAutoFit/>
          </a:bodyPr>
          <a:lstStyle/>
          <a:p>
            <a:pPr marL="12679">
              <a:spcBef>
                <a:spcPts val="130"/>
              </a:spcBef>
            </a:pPr>
            <a:r>
              <a:rPr lang="en-US" sz="2000" dirty="0" smtClean="0"/>
              <a:t>Nouveau </a:t>
            </a:r>
            <a:r>
              <a:rPr lang="en-US" sz="2000" dirty="0" err="1" smtClean="0"/>
              <a:t>thème</a:t>
            </a:r>
            <a:r>
              <a:rPr lang="en-US" sz="2000" dirty="0" smtClean="0"/>
              <a:t>.</a:t>
            </a:r>
            <a:endParaRPr sz="2000" dirty="0"/>
          </a:p>
        </p:txBody>
      </p:sp>
      <p:sp>
        <p:nvSpPr>
          <p:cNvPr id="1048666" name="Freeform 105"/>
          <p:cNvSpPr>
            <a:spLocks noEditPoints="1"/>
          </p:cNvSpPr>
          <p:nvPr/>
        </p:nvSpPr>
        <p:spPr bwMode="auto">
          <a:xfrm>
            <a:off x="553765" y="1062365"/>
            <a:ext cx="239784" cy="342611"/>
          </a:xfrm>
          <a:custGeom>
            <a:avLst/>
            <a:gdLst>
              <a:gd name="T0" fmla="*/ 473 w 478"/>
              <a:gd name="T1" fmla="*/ 39 h 633"/>
              <a:gd name="T2" fmla="*/ 239 w 478"/>
              <a:gd name="T3" fmla="*/ 0 h 633"/>
              <a:gd name="T4" fmla="*/ 239 w 478"/>
              <a:gd name="T5" fmla="*/ 0 h 633"/>
              <a:gd name="T6" fmla="*/ 239 w 478"/>
              <a:gd name="T7" fmla="*/ 0 h 633"/>
              <a:gd name="T8" fmla="*/ 239 w 478"/>
              <a:gd name="T9" fmla="*/ 0 h 633"/>
              <a:gd name="T10" fmla="*/ 193 w 478"/>
              <a:gd name="T11" fmla="*/ 2 h 633"/>
              <a:gd name="T12" fmla="*/ 192 w 478"/>
              <a:gd name="T13" fmla="*/ 2 h 633"/>
              <a:gd name="T14" fmla="*/ 192 w 478"/>
              <a:gd name="T15" fmla="*/ 2 h 633"/>
              <a:gd name="T16" fmla="*/ 191 w 478"/>
              <a:gd name="T17" fmla="*/ 2 h 633"/>
              <a:gd name="T18" fmla="*/ 145 w 478"/>
              <a:gd name="T19" fmla="*/ 7 h 633"/>
              <a:gd name="T20" fmla="*/ 144 w 478"/>
              <a:gd name="T21" fmla="*/ 7 h 633"/>
              <a:gd name="T22" fmla="*/ 98 w 478"/>
              <a:gd name="T23" fmla="*/ 15 h 633"/>
              <a:gd name="T24" fmla="*/ 98 w 478"/>
              <a:gd name="T25" fmla="*/ 15 h 633"/>
              <a:gd name="T26" fmla="*/ 52 w 478"/>
              <a:gd name="T27" fmla="*/ 26 h 633"/>
              <a:gd name="T28" fmla="*/ 51 w 478"/>
              <a:gd name="T29" fmla="*/ 26 h 633"/>
              <a:gd name="T30" fmla="*/ 4 w 478"/>
              <a:gd name="T31" fmla="*/ 39 h 633"/>
              <a:gd name="T32" fmla="*/ 0 w 478"/>
              <a:gd name="T33" fmla="*/ 46 h 633"/>
              <a:gd name="T34" fmla="*/ 0 w 478"/>
              <a:gd name="T35" fmla="*/ 435 h 633"/>
              <a:gd name="T36" fmla="*/ 102 w 478"/>
              <a:gd name="T37" fmla="*/ 553 h 633"/>
              <a:gd name="T38" fmla="*/ 142 w 478"/>
              <a:gd name="T39" fmla="*/ 582 h 633"/>
              <a:gd name="T40" fmla="*/ 142 w 478"/>
              <a:gd name="T41" fmla="*/ 582 h 633"/>
              <a:gd name="T42" fmla="*/ 238 w 478"/>
              <a:gd name="T43" fmla="*/ 633 h 633"/>
              <a:gd name="T44" fmla="*/ 238 w 478"/>
              <a:gd name="T45" fmla="*/ 633 h 633"/>
              <a:gd name="T46" fmla="*/ 239 w 478"/>
              <a:gd name="T47" fmla="*/ 633 h 633"/>
              <a:gd name="T48" fmla="*/ 239 w 478"/>
              <a:gd name="T49" fmla="*/ 633 h 633"/>
              <a:gd name="T50" fmla="*/ 239 w 478"/>
              <a:gd name="T51" fmla="*/ 633 h 633"/>
              <a:gd name="T52" fmla="*/ 239 w 478"/>
              <a:gd name="T53" fmla="*/ 633 h 633"/>
              <a:gd name="T54" fmla="*/ 241 w 478"/>
              <a:gd name="T55" fmla="*/ 633 h 633"/>
              <a:gd name="T56" fmla="*/ 373 w 478"/>
              <a:gd name="T57" fmla="*/ 560 h 633"/>
              <a:gd name="T58" fmla="*/ 478 w 478"/>
              <a:gd name="T59" fmla="*/ 435 h 633"/>
              <a:gd name="T60" fmla="*/ 478 w 478"/>
              <a:gd name="T61" fmla="*/ 46 h 633"/>
              <a:gd name="T62" fmla="*/ 473 w 478"/>
              <a:gd name="T63" fmla="*/ 39 h 633"/>
              <a:gd name="T64" fmla="*/ 199 w 478"/>
              <a:gd name="T65" fmla="*/ 15 h 633"/>
              <a:gd name="T66" fmla="*/ 232 w 478"/>
              <a:gd name="T67" fmla="*/ 14 h 633"/>
              <a:gd name="T68" fmla="*/ 232 w 478"/>
              <a:gd name="T69" fmla="*/ 617 h 633"/>
              <a:gd name="T70" fmla="*/ 200 w 478"/>
              <a:gd name="T71" fmla="*/ 601 h 633"/>
              <a:gd name="T72" fmla="*/ 199 w 478"/>
              <a:gd name="T73" fmla="*/ 15 h 633"/>
              <a:gd name="T74" fmla="*/ 186 w 478"/>
              <a:gd name="T75" fmla="*/ 593 h 633"/>
              <a:gd name="T76" fmla="*/ 153 w 478"/>
              <a:gd name="T77" fmla="*/ 572 h 633"/>
              <a:gd name="T78" fmla="*/ 153 w 478"/>
              <a:gd name="T79" fmla="*/ 20 h 633"/>
              <a:gd name="T80" fmla="*/ 185 w 478"/>
              <a:gd name="T81" fmla="*/ 17 h 633"/>
              <a:gd name="T82" fmla="*/ 186 w 478"/>
              <a:gd name="T83" fmla="*/ 593 h 633"/>
              <a:gd name="T84" fmla="*/ 60 w 478"/>
              <a:gd name="T85" fmla="*/ 38 h 633"/>
              <a:gd name="T86" fmla="*/ 92 w 478"/>
              <a:gd name="T87" fmla="*/ 31 h 633"/>
              <a:gd name="T88" fmla="*/ 93 w 478"/>
              <a:gd name="T89" fmla="*/ 528 h 633"/>
              <a:gd name="T90" fmla="*/ 60 w 478"/>
              <a:gd name="T91" fmla="*/ 500 h 633"/>
              <a:gd name="T92" fmla="*/ 60 w 478"/>
              <a:gd name="T93" fmla="*/ 38 h 633"/>
              <a:gd name="T94" fmla="*/ 14 w 478"/>
              <a:gd name="T95" fmla="*/ 435 h 633"/>
              <a:gd name="T96" fmla="*/ 14 w 478"/>
              <a:gd name="T97" fmla="*/ 51 h 633"/>
              <a:gd name="T98" fmla="*/ 46 w 478"/>
              <a:gd name="T99" fmla="*/ 42 h 633"/>
              <a:gd name="T100" fmla="*/ 46 w 478"/>
              <a:gd name="T101" fmla="*/ 487 h 633"/>
              <a:gd name="T102" fmla="*/ 14 w 478"/>
              <a:gd name="T103" fmla="*/ 435 h 633"/>
              <a:gd name="T104" fmla="*/ 107 w 478"/>
              <a:gd name="T105" fmla="*/ 539 h 633"/>
              <a:gd name="T106" fmla="*/ 106 w 478"/>
              <a:gd name="T107" fmla="*/ 28 h 633"/>
              <a:gd name="T108" fmla="*/ 139 w 478"/>
              <a:gd name="T109" fmla="*/ 22 h 633"/>
              <a:gd name="T110" fmla="*/ 139 w 478"/>
              <a:gd name="T111" fmla="*/ 563 h 633"/>
              <a:gd name="T112" fmla="*/ 111 w 478"/>
              <a:gd name="T113" fmla="*/ 542 h 633"/>
              <a:gd name="T114" fmla="*/ 107 w 478"/>
              <a:gd name="T115" fmla="*/ 539 h 633"/>
              <a:gd name="T116" fmla="*/ 464 w 478"/>
              <a:gd name="T117" fmla="*/ 435 h 633"/>
              <a:gd name="T118" fmla="*/ 246 w 478"/>
              <a:gd name="T119" fmla="*/ 617 h 633"/>
              <a:gd name="T120" fmla="*/ 246 w 478"/>
              <a:gd name="T121" fmla="*/ 14 h 633"/>
              <a:gd name="T122" fmla="*/ 464 w 478"/>
              <a:gd name="T123" fmla="*/ 51 h 633"/>
              <a:gd name="T124" fmla="*/ 464 w 478"/>
              <a:gd name="T125" fmla="*/ 435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8" h="633">
                <a:moveTo>
                  <a:pt x="473" y="39"/>
                </a:moveTo>
                <a:cubicBezTo>
                  <a:pt x="414" y="21"/>
                  <a:pt x="326" y="0"/>
                  <a:pt x="239" y="0"/>
                </a:cubicBezTo>
                <a:cubicBezTo>
                  <a:pt x="239" y="0"/>
                  <a:pt x="239" y="0"/>
                  <a:pt x="239" y="0"/>
                </a:cubicBezTo>
                <a:cubicBezTo>
                  <a:pt x="239" y="0"/>
                  <a:pt x="239" y="0"/>
                  <a:pt x="239" y="0"/>
                </a:cubicBezTo>
                <a:cubicBezTo>
                  <a:pt x="239" y="0"/>
                  <a:pt x="239" y="0"/>
                  <a:pt x="239" y="0"/>
                </a:cubicBezTo>
                <a:cubicBezTo>
                  <a:pt x="224" y="0"/>
                  <a:pt x="208" y="1"/>
                  <a:pt x="193" y="2"/>
                </a:cubicBezTo>
                <a:cubicBezTo>
                  <a:pt x="193" y="2"/>
                  <a:pt x="192" y="2"/>
                  <a:pt x="192" y="2"/>
                </a:cubicBezTo>
                <a:cubicBezTo>
                  <a:pt x="192" y="2"/>
                  <a:pt x="192" y="2"/>
                  <a:pt x="192" y="2"/>
                </a:cubicBezTo>
                <a:cubicBezTo>
                  <a:pt x="192" y="2"/>
                  <a:pt x="192" y="2"/>
                  <a:pt x="191" y="2"/>
                </a:cubicBezTo>
                <a:cubicBezTo>
                  <a:pt x="176" y="3"/>
                  <a:pt x="160" y="5"/>
                  <a:pt x="145" y="7"/>
                </a:cubicBezTo>
                <a:cubicBezTo>
                  <a:pt x="145" y="7"/>
                  <a:pt x="145" y="7"/>
                  <a:pt x="144" y="7"/>
                </a:cubicBezTo>
                <a:cubicBezTo>
                  <a:pt x="129" y="9"/>
                  <a:pt x="114" y="12"/>
                  <a:pt x="98" y="15"/>
                </a:cubicBezTo>
                <a:cubicBezTo>
                  <a:pt x="98" y="15"/>
                  <a:pt x="98" y="15"/>
                  <a:pt x="98" y="15"/>
                </a:cubicBezTo>
                <a:cubicBezTo>
                  <a:pt x="83" y="18"/>
                  <a:pt x="67" y="22"/>
                  <a:pt x="52" y="26"/>
                </a:cubicBezTo>
                <a:cubicBezTo>
                  <a:pt x="51" y="26"/>
                  <a:pt x="51" y="26"/>
                  <a:pt x="51" y="26"/>
                </a:cubicBezTo>
                <a:cubicBezTo>
                  <a:pt x="36" y="30"/>
                  <a:pt x="20" y="34"/>
                  <a:pt x="4" y="39"/>
                </a:cubicBezTo>
                <a:cubicBezTo>
                  <a:pt x="2" y="40"/>
                  <a:pt x="0" y="43"/>
                  <a:pt x="0" y="46"/>
                </a:cubicBezTo>
                <a:cubicBezTo>
                  <a:pt x="0" y="435"/>
                  <a:pt x="0" y="435"/>
                  <a:pt x="0" y="435"/>
                </a:cubicBezTo>
                <a:cubicBezTo>
                  <a:pt x="0" y="450"/>
                  <a:pt x="13" y="486"/>
                  <a:pt x="102" y="553"/>
                </a:cubicBezTo>
                <a:cubicBezTo>
                  <a:pt x="115" y="563"/>
                  <a:pt x="129" y="573"/>
                  <a:pt x="142" y="582"/>
                </a:cubicBezTo>
                <a:cubicBezTo>
                  <a:pt x="142" y="582"/>
                  <a:pt x="142" y="582"/>
                  <a:pt x="142" y="582"/>
                </a:cubicBezTo>
                <a:cubicBezTo>
                  <a:pt x="182" y="609"/>
                  <a:pt x="220" y="629"/>
                  <a:pt x="238" y="633"/>
                </a:cubicBezTo>
                <a:cubicBezTo>
                  <a:pt x="238" y="633"/>
                  <a:pt x="238" y="633"/>
                  <a:pt x="238" y="633"/>
                </a:cubicBezTo>
                <a:cubicBezTo>
                  <a:pt x="238" y="633"/>
                  <a:pt x="239" y="633"/>
                  <a:pt x="239" y="633"/>
                </a:cubicBezTo>
                <a:cubicBezTo>
                  <a:pt x="239" y="633"/>
                  <a:pt x="239" y="633"/>
                  <a:pt x="239" y="633"/>
                </a:cubicBezTo>
                <a:cubicBezTo>
                  <a:pt x="239" y="633"/>
                  <a:pt x="239" y="633"/>
                  <a:pt x="239" y="633"/>
                </a:cubicBezTo>
                <a:cubicBezTo>
                  <a:pt x="239" y="633"/>
                  <a:pt x="239" y="633"/>
                  <a:pt x="239" y="633"/>
                </a:cubicBezTo>
                <a:cubicBezTo>
                  <a:pt x="240" y="633"/>
                  <a:pt x="240" y="633"/>
                  <a:pt x="241" y="633"/>
                </a:cubicBezTo>
                <a:cubicBezTo>
                  <a:pt x="261" y="629"/>
                  <a:pt x="320" y="598"/>
                  <a:pt x="373" y="560"/>
                </a:cubicBezTo>
                <a:cubicBezTo>
                  <a:pt x="421" y="526"/>
                  <a:pt x="478" y="477"/>
                  <a:pt x="478" y="435"/>
                </a:cubicBezTo>
                <a:cubicBezTo>
                  <a:pt x="478" y="46"/>
                  <a:pt x="478" y="46"/>
                  <a:pt x="478" y="46"/>
                </a:cubicBezTo>
                <a:cubicBezTo>
                  <a:pt x="478" y="43"/>
                  <a:pt x="476" y="40"/>
                  <a:pt x="473" y="39"/>
                </a:cubicBezTo>
                <a:close/>
                <a:moveTo>
                  <a:pt x="199" y="15"/>
                </a:moveTo>
                <a:cubicBezTo>
                  <a:pt x="210" y="15"/>
                  <a:pt x="221" y="14"/>
                  <a:pt x="232" y="14"/>
                </a:cubicBezTo>
                <a:cubicBezTo>
                  <a:pt x="232" y="617"/>
                  <a:pt x="232" y="617"/>
                  <a:pt x="232" y="617"/>
                </a:cubicBezTo>
                <a:cubicBezTo>
                  <a:pt x="224" y="614"/>
                  <a:pt x="213" y="608"/>
                  <a:pt x="200" y="601"/>
                </a:cubicBezTo>
                <a:lnTo>
                  <a:pt x="199" y="15"/>
                </a:lnTo>
                <a:close/>
                <a:moveTo>
                  <a:pt x="186" y="593"/>
                </a:moveTo>
                <a:cubicBezTo>
                  <a:pt x="175" y="587"/>
                  <a:pt x="165" y="580"/>
                  <a:pt x="153" y="572"/>
                </a:cubicBezTo>
                <a:cubicBezTo>
                  <a:pt x="153" y="20"/>
                  <a:pt x="153" y="20"/>
                  <a:pt x="153" y="20"/>
                </a:cubicBezTo>
                <a:cubicBezTo>
                  <a:pt x="164" y="19"/>
                  <a:pt x="175" y="17"/>
                  <a:pt x="185" y="17"/>
                </a:cubicBezTo>
                <a:lnTo>
                  <a:pt x="186" y="593"/>
                </a:lnTo>
                <a:close/>
                <a:moveTo>
                  <a:pt x="60" y="38"/>
                </a:moveTo>
                <a:cubicBezTo>
                  <a:pt x="71" y="35"/>
                  <a:pt x="82" y="33"/>
                  <a:pt x="92" y="31"/>
                </a:cubicBezTo>
                <a:cubicBezTo>
                  <a:pt x="93" y="528"/>
                  <a:pt x="93" y="528"/>
                  <a:pt x="93" y="528"/>
                </a:cubicBezTo>
                <a:cubicBezTo>
                  <a:pt x="81" y="518"/>
                  <a:pt x="70" y="509"/>
                  <a:pt x="60" y="500"/>
                </a:cubicBezTo>
                <a:lnTo>
                  <a:pt x="60" y="38"/>
                </a:lnTo>
                <a:close/>
                <a:moveTo>
                  <a:pt x="14" y="435"/>
                </a:moveTo>
                <a:cubicBezTo>
                  <a:pt x="14" y="51"/>
                  <a:pt x="14" y="51"/>
                  <a:pt x="14" y="51"/>
                </a:cubicBezTo>
                <a:cubicBezTo>
                  <a:pt x="24" y="48"/>
                  <a:pt x="35" y="45"/>
                  <a:pt x="46" y="42"/>
                </a:cubicBezTo>
                <a:cubicBezTo>
                  <a:pt x="46" y="487"/>
                  <a:pt x="46" y="487"/>
                  <a:pt x="46" y="487"/>
                </a:cubicBezTo>
                <a:cubicBezTo>
                  <a:pt x="25" y="465"/>
                  <a:pt x="14" y="447"/>
                  <a:pt x="14" y="435"/>
                </a:cubicBezTo>
                <a:close/>
                <a:moveTo>
                  <a:pt x="107" y="539"/>
                </a:moveTo>
                <a:cubicBezTo>
                  <a:pt x="106" y="28"/>
                  <a:pt x="106" y="28"/>
                  <a:pt x="106" y="28"/>
                </a:cubicBezTo>
                <a:cubicBezTo>
                  <a:pt x="117" y="26"/>
                  <a:pt x="128" y="24"/>
                  <a:pt x="139" y="22"/>
                </a:cubicBezTo>
                <a:cubicBezTo>
                  <a:pt x="139" y="563"/>
                  <a:pt x="139" y="563"/>
                  <a:pt x="139" y="563"/>
                </a:cubicBezTo>
                <a:cubicBezTo>
                  <a:pt x="130" y="556"/>
                  <a:pt x="120" y="549"/>
                  <a:pt x="111" y="542"/>
                </a:cubicBezTo>
                <a:cubicBezTo>
                  <a:pt x="109" y="541"/>
                  <a:pt x="108" y="540"/>
                  <a:pt x="107" y="539"/>
                </a:cubicBezTo>
                <a:close/>
                <a:moveTo>
                  <a:pt x="464" y="435"/>
                </a:moveTo>
                <a:cubicBezTo>
                  <a:pt x="464" y="496"/>
                  <a:pt x="297" y="598"/>
                  <a:pt x="246" y="617"/>
                </a:cubicBezTo>
                <a:cubicBezTo>
                  <a:pt x="246" y="14"/>
                  <a:pt x="246" y="14"/>
                  <a:pt x="246" y="14"/>
                </a:cubicBezTo>
                <a:cubicBezTo>
                  <a:pt x="327" y="15"/>
                  <a:pt x="408" y="34"/>
                  <a:pt x="464" y="51"/>
                </a:cubicBezTo>
                <a:lnTo>
                  <a:pt x="464" y="435"/>
                </a:lnTo>
                <a:close/>
              </a:path>
            </a:pathLst>
          </a:custGeom>
          <a:solidFill>
            <a:srgbClr val="FFFFFF"/>
          </a:solidFill>
          <a:ln>
            <a:noFill/>
          </a:ln>
        </p:spPr>
        <p:txBody>
          <a:bodyPr vert="horz" wrap="square" lIns="43191" tIns="21596" rIns="43191" bIns="21596" numCol="1" anchor="t" anchorCtr="0" compatLnSpc="1">
            <a:prstTxWarp prst="textNoShape">
              <a:avLst/>
            </a:prstTxWarp>
          </a:bodyPr>
          <a:lstStyle/>
          <a:p>
            <a:endParaRPr lang="en-US" sz="600" dirty="0">
              <a:solidFill>
                <a:schemeClr val="bg1"/>
              </a:solidFill>
              <a:latin typeface="Arial" panose="020B0604020202020204" pitchFamily="34" charset="0"/>
              <a:cs typeface="Arial" panose="020B0604020202020204" pitchFamily="34" charset="0"/>
            </a:endParaRPr>
          </a:p>
        </p:txBody>
      </p:sp>
      <p:sp>
        <p:nvSpPr>
          <p:cNvPr id="1048667" name="Freeform 136"/>
          <p:cNvSpPr>
            <a:spLocks noEditPoints="1"/>
          </p:cNvSpPr>
          <p:nvPr/>
        </p:nvSpPr>
        <p:spPr bwMode="auto">
          <a:xfrm>
            <a:off x="3970059" y="1087814"/>
            <a:ext cx="319005" cy="284367"/>
          </a:xfrm>
          <a:custGeom>
            <a:avLst/>
            <a:gdLst>
              <a:gd name="T0" fmla="*/ 100 w 616"/>
              <a:gd name="T1" fmla="*/ 285 h 509"/>
              <a:gd name="T2" fmla="*/ 323 w 616"/>
              <a:gd name="T3" fmla="*/ 422 h 509"/>
              <a:gd name="T4" fmla="*/ 323 w 616"/>
              <a:gd name="T5" fmla="*/ 278 h 509"/>
              <a:gd name="T6" fmla="*/ 114 w 616"/>
              <a:gd name="T7" fmla="*/ 292 h 509"/>
              <a:gd name="T8" fmla="*/ 612 w 616"/>
              <a:gd name="T9" fmla="*/ 188 h 509"/>
              <a:gd name="T10" fmla="*/ 555 w 616"/>
              <a:gd name="T11" fmla="*/ 4 h 509"/>
              <a:gd name="T12" fmla="*/ 554 w 616"/>
              <a:gd name="T13" fmla="*/ 3 h 509"/>
              <a:gd name="T14" fmla="*/ 553 w 616"/>
              <a:gd name="T15" fmla="*/ 1 h 509"/>
              <a:gd name="T16" fmla="*/ 551 w 616"/>
              <a:gd name="T17" fmla="*/ 1 h 509"/>
              <a:gd name="T18" fmla="*/ 549 w 616"/>
              <a:gd name="T19" fmla="*/ 0 h 509"/>
              <a:gd name="T20" fmla="*/ 308 w 616"/>
              <a:gd name="T21" fmla="*/ 0 h 509"/>
              <a:gd name="T22" fmla="*/ 147 w 616"/>
              <a:gd name="T23" fmla="*/ 0 h 509"/>
              <a:gd name="T24" fmla="*/ 66 w 616"/>
              <a:gd name="T25" fmla="*/ 0 h 509"/>
              <a:gd name="T26" fmla="*/ 64 w 616"/>
              <a:gd name="T27" fmla="*/ 1 h 509"/>
              <a:gd name="T28" fmla="*/ 62 w 616"/>
              <a:gd name="T29" fmla="*/ 2 h 509"/>
              <a:gd name="T30" fmla="*/ 61 w 616"/>
              <a:gd name="T31" fmla="*/ 4 h 509"/>
              <a:gd name="T32" fmla="*/ 60 w 616"/>
              <a:gd name="T33" fmla="*/ 5 h 509"/>
              <a:gd name="T34" fmla="*/ 27 w 616"/>
              <a:gd name="T35" fmla="*/ 242 h 509"/>
              <a:gd name="T36" fmla="*/ 582 w 616"/>
              <a:gd name="T37" fmla="*/ 509 h 509"/>
              <a:gd name="T38" fmla="*/ 606 w 616"/>
              <a:gd name="T39" fmla="*/ 229 h 509"/>
              <a:gd name="T40" fmla="*/ 464 w 616"/>
              <a:gd name="T41" fmla="*/ 232 h 509"/>
              <a:gd name="T42" fmla="*/ 463 w 616"/>
              <a:gd name="T43" fmla="*/ 14 h 509"/>
              <a:gd name="T44" fmla="*/ 391 w 616"/>
              <a:gd name="T45" fmla="*/ 219 h 509"/>
              <a:gd name="T46" fmla="*/ 315 w 616"/>
              <a:gd name="T47" fmla="*/ 14 h 509"/>
              <a:gd name="T48" fmla="*/ 391 w 616"/>
              <a:gd name="T49" fmla="*/ 219 h 509"/>
              <a:gd name="T50" fmla="*/ 257 w 616"/>
              <a:gd name="T51" fmla="*/ 232 h 509"/>
              <a:gd name="T52" fmla="*/ 234 w 616"/>
              <a:gd name="T53" fmla="*/ 14 h 509"/>
              <a:gd name="T54" fmla="*/ 117 w 616"/>
              <a:gd name="T55" fmla="*/ 192 h 509"/>
              <a:gd name="T56" fmla="*/ 202 w 616"/>
              <a:gd name="T57" fmla="*/ 190 h 509"/>
              <a:gd name="T58" fmla="*/ 117 w 616"/>
              <a:gd name="T59" fmla="*/ 192 h 509"/>
              <a:gd name="T60" fmla="*/ 72 w 616"/>
              <a:gd name="T61" fmla="*/ 14 h 509"/>
              <a:gd name="T62" fmla="*/ 48 w 616"/>
              <a:gd name="T63" fmla="*/ 232 h 509"/>
              <a:gd name="T64" fmla="*/ 392 w 616"/>
              <a:gd name="T65" fmla="*/ 495 h 509"/>
              <a:gd name="T66" fmla="*/ 503 w 616"/>
              <a:gd name="T67" fmla="*/ 495 h 509"/>
              <a:gd name="T68" fmla="*/ 517 w 616"/>
              <a:gd name="T69" fmla="*/ 285 h 509"/>
              <a:gd name="T70" fmla="*/ 378 w 616"/>
              <a:gd name="T71" fmla="*/ 285 h 509"/>
              <a:gd name="T72" fmla="*/ 41 w 616"/>
              <a:gd name="T73" fmla="*/ 246 h 509"/>
              <a:gd name="T74" fmla="*/ 113 w 616"/>
              <a:gd name="T75" fmla="*/ 229 h 509"/>
              <a:gd name="T76" fmla="*/ 215 w 616"/>
              <a:gd name="T77" fmla="*/ 229 h 509"/>
              <a:gd name="T78" fmla="*/ 308 w 616"/>
              <a:gd name="T79" fmla="*/ 217 h 509"/>
              <a:gd name="T80" fmla="*/ 410 w 616"/>
              <a:gd name="T81" fmla="*/ 217 h 509"/>
              <a:gd name="T82" fmla="*/ 511 w 616"/>
              <a:gd name="T83" fmla="*/ 217 h 509"/>
              <a:gd name="T84" fmla="*/ 575 w 616"/>
              <a:gd name="T85" fmla="*/ 495 h 509"/>
              <a:gd name="T86" fmla="*/ 513 w 616"/>
              <a:gd name="T87" fmla="*/ 189 h 509"/>
              <a:gd name="T88" fmla="*/ 598 w 616"/>
              <a:gd name="T89" fmla="*/ 192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6" h="509">
                <a:moveTo>
                  <a:pt x="323" y="278"/>
                </a:moveTo>
                <a:cubicBezTo>
                  <a:pt x="107" y="278"/>
                  <a:pt x="107" y="278"/>
                  <a:pt x="107" y="278"/>
                </a:cubicBezTo>
                <a:cubicBezTo>
                  <a:pt x="104" y="278"/>
                  <a:pt x="100" y="282"/>
                  <a:pt x="100" y="285"/>
                </a:cubicBezTo>
                <a:cubicBezTo>
                  <a:pt x="100" y="415"/>
                  <a:pt x="100" y="415"/>
                  <a:pt x="100" y="415"/>
                </a:cubicBezTo>
                <a:cubicBezTo>
                  <a:pt x="100" y="419"/>
                  <a:pt x="104" y="422"/>
                  <a:pt x="107" y="422"/>
                </a:cubicBezTo>
                <a:cubicBezTo>
                  <a:pt x="323" y="422"/>
                  <a:pt x="323" y="422"/>
                  <a:pt x="323" y="422"/>
                </a:cubicBezTo>
                <a:cubicBezTo>
                  <a:pt x="327" y="422"/>
                  <a:pt x="330" y="419"/>
                  <a:pt x="330" y="415"/>
                </a:cubicBezTo>
                <a:cubicBezTo>
                  <a:pt x="330" y="285"/>
                  <a:pt x="330" y="285"/>
                  <a:pt x="330" y="285"/>
                </a:cubicBezTo>
                <a:cubicBezTo>
                  <a:pt x="330" y="282"/>
                  <a:pt x="327" y="278"/>
                  <a:pt x="323" y="278"/>
                </a:cubicBezTo>
                <a:close/>
                <a:moveTo>
                  <a:pt x="316" y="408"/>
                </a:moveTo>
                <a:cubicBezTo>
                  <a:pt x="114" y="408"/>
                  <a:pt x="114" y="408"/>
                  <a:pt x="114" y="408"/>
                </a:cubicBezTo>
                <a:cubicBezTo>
                  <a:pt x="114" y="292"/>
                  <a:pt x="114" y="292"/>
                  <a:pt x="114" y="292"/>
                </a:cubicBezTo>
                <a:cubicBezTo>
                  <a:pt x="316" y="292"/>
                  <a:pt x="316" y="292"/>
                  <a:pt x="316" y="292"/>
                </a:cubicBezTo>
                <a:lnTo>
                  <a:pt x="316" y="408"/>
                </a:lnTo>
                <a:close/>
                <a:moveTo>
                  <a:pt x="612" y="188"/>
                </a:moveTo>
                <a:cubicBezTo>
                  <a:pt x="556" y="5"/>
                  <a:pt x="556" y="5"/>
                  <a:pt x="556" y="5"/>
                </a:cubicBezTo>
                <a:cubicBezTo>
                  <a:pt x="556" y="5"/>
                  <a:pt x="556" y="5"/>
                  <a:pt x="556" y="5"/>
                </a:cubicBezTo>
                <a:cubicBezTo>
                  <a:pt x="556" y="5"/>
                  <a:pt x="555" y="4"/>
                  <a:pt x="555" y="4"/>
                </a:cubicBezTo>
                <a:cubicBezTo>
                  <a:pt x="555" y="4"/>
                  <a:pt x="555" y="4"/>
                  <a:pt x="555" y="4"/>
                </a:cubicBezTo>
                <a:cubicBezTo>
                  <a:pt x="555" y="3"/>
                  <a:pt x="555" y="3"/>
                  <a:pt x="555" y="3"/>
                </a:cubicBezTo>
                <a:cubicBezTo>
                  <a:pt x="555" y="3"/>
                  <a:pt x="554" y="3"/>
                  <a:pt x="554" y="3"/>
                </a:cubicBezTo>
                <a:cubicBezTo>
                  <a:pt x="554" y="2"/>
                  <a:pt x="554" y="2"/>
                  <a:pt x="554" y="2"/>
                </a:cubicBezTo>
                <a:cubicBezTo>
                  <a:pt x="554" y="2"/>
                  <a:pt x="553" y="2"/>
                  <a:pt x="553" y="2"/>
                </a:cubicBezTo>
                <a:cubicBezTo>
                  <a:pt x="553" y="2"/>
                  <a:pt x="553" y="1"/>
                  <a:pt x="553" y="1"/>
                </a:cubicBezTo>
                <a:cubicBezTo>
                  <a:pt x="552" y="1"/>
                  <a:pt x="552" y="1"/>
                  <a:pt x="552" y="1"/>
                </a:cubicBezTo>
                <a:cubicBezTo>
                  <a:pt x="552" y="1"/>
                  <a:pt x="552" y="1"/>
                  <a:pt x="551" y="1"/>
                </a:cubicBezTo>
                <a:cubicBezTo>
                  <a:pt x="551" y="1"/>
                  <a:pt x="551" y="1"/>
                  <a:pt x="551" y="1"/>
                </a:cubicBezTo>
                <a:cubicBezTo>
                  <a:pt x="551" y="0"/>
                  <a:pt x="550" y="0"/>
                  <a:pt x="550" y="0"/>
                </a:cubicBezTo>
                <a:cubicBezTo>
                  <a:pt x="550" y="0"/>
                  <a:pt x="550" y="0"/>
                  <a:pt x="549" y="0"/>
                </a:cubicBezTo>
                <a:cubicBezTo>
                  <a:pt x="549" y="0"/>
                  <a:pt x="549" y="0"/>
                  <a:pt x="549" y="0"/>
                </a:cubicBezTo>
                <a:cubicBezTo>
                  <a:pt x="469" y="0"/>
                  <a:pt x="469" y="0"/>
                  <a:pt x="469" y="0"/>
                </a:cubicBezTo>
                <a:cubicBezTo>
                  <a:pt x="469" y="0"/>
                  <a:pt x="469" y="0"/>
                  <a:pt x="469" y="0"/>
                </a:cubicBezTo>
                <a:cubicBezTo>
                  <a:pt x="308" y="0"/>
                  <a:pt x="308" y="0"/>
                  <a:pt x="308" y="0"/>
                </a:cubicBezTo>
                <a:cubicBezTo>
                  <a:pt x="308" y="0"/>
                  <a:pt x="308" y="0"/>
                  <a:pt x="308" y="0"/>
                </a:cubicBezTo>
                <a:cubicBezTo>
                  <a:pt x="147" y="0"/>
                  <a:pt x="147" y="0"/>
                  <a:pt x="147" y="0"/>
                </a:cubicBezTo>
                <a:cubicBezTo>
                  <a:pt x="147" y="0"/>
                  <a:pt x="147" y="0"/>
                  <a:pt x="147" y="0"/>
                </a:cubicBezTo>
                <a:cubicBezTo>
                  <a:pt x="67" y="0"/>
                  <a:pt x="67" y="0"/>
                  <a:pt x="67" y="0"/>
                </a:cubicBezTo>
                <a:cubicBezTo>
                  <a:pt x="67" y="0"/>
                  <a:pt x="67" y="0"/>
                  <a:pt x="67" y="0"/>
                </a:cubicBezTo>
                <a:cubicBezTo>
                  <a:pt x="67" y="0"/>
                  <a:pt x="66" y="0"/>
                  <a:pt x="66" y="0"/>
                </a:cubicBezTo>
                <a:cubicBezTo>
                  <a:pt x="66" y="0"/>
                  <a:pt x="66" y="0"/>
                  <a:pt x="65" y="1"/>
                </a:cubicBezTo>
                <a:cubicBezTo>
                  <a:pt x="65" y="1"/>
                  <a:pt x="65" y="1"/>
                  <a:pt x="65" y="1"/>
                </a:cubicBezTo>
                <a:cubicBezTo>
                  <a:pt x="65" y="1"/>
                  <a:pt x="64" y="1"/>
                  <a:pt x="64" y="1"/>
                </a:cubicBezTo>
                <a:cubicBezTo>
                  <a:pt x="64" y="1"/>
                  <a:pt x="64" y="1"/>
                  <a:pt x="64" y="1"/>
                </a:cubicBezTo>
                <a:cubicBezTo>
                  <a:pt x="63" y="1"/>
                  <a:pt x="63" y="2"/>
                  <a:pt x="63" y="2"/>
                </a:cubicBezTo>
                <a:cubicBezTo>
                  <a:pt x="63" y="2"/>
                  <a:pt x="63" y="2"/>
                  <a:pt x="62" y="2"/>
                </a:cubicBezTo>
                <a:cubicBezTo>
                  <a:pt x="62" y="2"/>
                  <a:pt x="62" y="2"/>
                  <a:pt x="62" y="3"/>
                </a:cubicBezTo>
                <a:cubicBezTo>
                  <a:pt x="62" y="3"/>
                  <a:pt x="62" y="3"/>
                  <a:pt x="62" y="3"/>
                </a:cubicBezTo>
                <a:cubicBezTo>
                  <a:pt x="61" y="3"/>
                  <a:pt x="61" y="3"/>
                  <a:pt x="61" y="4"/>
                </a:cubicBezTo>
                <a:cubicBezTo>
                  <a:pt x="61" y="4"/>
                  <a:pt x="61" y="4"/>
                  <a:pt x="61" y="4"/>
                </a:cubicBezTo>
                <a:cubicBezTo>
                  <a:pt x="61" y="4"/>
                  <a:pt x="61" y="5"/>
                  <a:pt x="61" y="5"/>
                </a:cubicBezTo>
                <a:cubicBezTo>
                  <a:pt x="61" y="5"/>
                  <a:pt x="60" y="5"/>
                  <a:pt x="60" y="5"/>
                </a:cubicBezTo>
                <a:cubicBezTo>
                  <a:pt x="5" y="188"/>
                  <a:pt x="5" y="188"/>
                  <a:pt x="5" y="188"/>
                </a:cubicBezTo>
                <a:cubicBezTo>
                  <a:pt x="0" y="203"/>
                  <a:pt x="2" y="218"/>
                  <a:pt x="10" y="229"/>
                </a:cubicBezTo>
                <a:cubicBezTo>
                  <a:pt x="15" y="235"/>
                  <a:pt x="20" y="239"/>
                  <a:pt x="27" y="242"/>
                </a:cubicBezTo>
                <a:cubicBezTo>
                  <a:pt x="27" y="502"/>
                  <a:pt x="27" y="502"/>
                  <a:pt x="27" y="502"/>
                </a:cubicBezTo>
                <a:cubicBezTo>
                  <a:pt x="27" y="506"/>
                  <a:pt x="30" y="509"/>
                  <a:pt x="34" y="509"/>
                </a:cubicBezTo>
                <a:cubicBezTo>
                  <a:pt x="582" y="509"/>
                  <a:pt x="582" y="509"/>
                  <a:pt x="582" y="509"/>
                </a:cubicBezTo>
                <a:cubicBezTo>
                  <a:pt x="586" y="509"/>
                  <a:pt x="589" y="506"/>
                  <a:pt x="589" y="502"/>
                </a:cubicBezTo>
                <a:cubicBezTo>
                  <a:pt x="589" y="242"/>
                  <a:pt x="589" y="242"/>
                  <a:pt x="589" y="242"/>
                </a:cubicBezTo>
                <a:cubicBezTo>
                  <a:pt x="596" y="239"/>
                  <a:pt x="602" y="235"/>
                  <a:pt x="606" y="229"/>
                </a:cubicBezTo>
                <a:cubicBezTo>
                  <a:pt x="614" y="218"/>
                  <a:pt x="616" y="203"/>
                  <a:pt x="612" y="188"/>
                </a:cubicBezTo>
                <a:close/>
                <a:moveTo>
                  <a:pt x="493" y="220"/>
                </a:moveTo>
                <a:cubicBezTo>
                  <a:pt x="486" y="228"/>
                  <a:pt x="476" y="232"/>
                  <a:pt x="464" y="232"/>
                </a:cubicBezTo>
                <a:cubicBezTo>
                  <a:pt x="439" y="232"/>
                  <a:pt x="417" y="213"/>
                  <a:pt x="414" y="190"/>
                </a:cubicBezTo>
                <a:cubicBezTo>
                  <a:pt x="396" y="14"/>
                  <a:pt x="396" y="14"/>
                  <a:pt x="396" y="14"/>
                </a:cubicBezTo>
                <a:cubicBezTo>
                  <a:pt x="463" y="14"/>
                  <a:pt x="463" y="14"/>
                  <a:pt x="463" y="14"/>
                </a:cubicBezTo>
                <a:cubicBezTo>
                  <a:pt x="499" y="192"/>
                  <a:pt x="499" y="192"/>
                  <a:pt x="499" y="192"/>
                </a:cubicBezTo>
                <a:cubicBezTo>
                  <a:pt x="501" y="202"/>
                  <a:pt x="499" y="212"/>
                  <a:pt x="493" y="220"/>
                </a:cubicBezTo>
                <a:close/>
                <a:moveTo>
                  <a:pt x="391" y="219"/>
                </a:moveTo>
                <a:cubicBezTo>
                  <a:pt x="383" y="228"/>
                  <a:pt x="373" y="232"/>
                  <a:pt x="360" y="232"/>
                </a:cubicBezTo>
                <a:cubicBezTo>
                  <a:pt x="336" y="232"/>
                  <a:pt x="315" y="213"/>
                  <a:pt x="315" y="190"/>
                </a:cubicBezTo>
                <a:cubicBezTo>
                  <a:pt x="315" y="14"/>
                  <a:pt x="315" y="14"/>
                  <a:pt x="315" y="14"/>
                </a:cubicBezTo>
                <a:cubicBezTo>
                  <a:pt x="382" y="14"/>
                  <a:pt x="382" y="14"/>
                  <a:pt x="382" y="14"/>
                </a:cubicBezTo>
                <a:cubicBezTo>
                  <a:pt x="400" y="191"/>
                  <a:pt x="400" y="191"/>
                  <a:pt x="400" y="191"/>
                </a:cubicBezTo>
                <a:cubicBezTo>
                  <a:pt x="401" y="201"/>
                  <a:pt x="398" y="211"/>
                  <a:pt x="391" y="219"/>
                </a:cubicBezTo>
                <a:close/>
                <a:moveTo>
                  <a:pt x="301" y="190"/>
                </a:moveTo>
                <a:cubicBezTo>
                  <a:pt x="301" y="201"/>
                  <a:pt x="297" y="212"/>
                  <a:pt x="288" y="220"/>
                </a:cubicBezTo>
                <a:cubicBezTo>
                  <a:pt x="280" y="228"/>
                  <a:pt x="269" y="232"/>
                  <a:pt x="257" y="232"/>
                </a:cubicBezTo>
                <a:cubicBezTo>
                  <a:pt x="244" y="232"/>
                  <a:pt x="233" y="228"/>
                  <a:pt x="226" y="219"/>
                </a:cubicBezTo>
                <a:cubicBezTo>
                  <a:pt x="219" y="211"/>
                  <a:pt x="216" y="201"/>
                  <a:pt x="217" y="191"/>
                </a:cubicBezTo>
                <a:cubicBezTo>
                  <a:pt x="234" y="14"/>
                  <a:pt x="234" y="14"/>
                  <a:pt x="234" y="14"/>
                </a:cubicBezTo>
                <a:cubicBezTo>
                  <a:pt x="301" y="14"/>
                  <a:pt x="301" y="14"/>
                  <a:pt x="301" y="14"/>
                </a:cubicBezTo>
                <a:lnTo>
                  <a:pt x="301" y="190"/>
                </a:lnTo>
                <a:close/>
                <a:moveTo>
                  <a:pt x="117" y="192"/>
                </a:moveTo>
                <a:cubicBezTo>
                  <a:pt x="153" y="14"/>
                  <a:pt x="153" y="14"/>
                  <a:pt x="153" y="14"/>
                </a:cubicBezTo>
                <a:cubicBezTo>
                  <a:pt x="220" y="14"/>
                  <a:pt x="220" y="14"/>
                  <a:pt x="220" y="14"/>
                </a:cubicBezTo>
                <a:cubicBezTo>
                  <a:pt x="202" y="190"/>
                  <a:pt x="202" y="190"/>
                  <a:pt x="202" y="190"/>
                </a:cubicBezTo>
                <a:cubicBezTo>
                  <a:pt x="200" y="213"/>
                  <a:pt x="177" y="232"/>
                  <a:pt x="152" y="232"/>
                </a:cubicBezTo>
                <a:cubicBezTo>
                  <a:pt x="140" y="232"/>
                  <a:pt x="130" y="228"/>
                  <a:pt x="123" y="220"/>
                </a:cubicBezTo>
                <a:cubicBezTo>
                  <a:pt x="117" y="212"/>
                  <a:pt x="115" y="202"/>
                  <a:pt x="117" y="192"/>
                </a:cubicBezTo>
                <a:close/>
                <a:moveTo>
                  <a:pt x="22" y="220"/>
                </a:moveTo>
                <a:cubicBezTo>
                  <a:pt x="16" y="213"/>
                  <a:pt x="15" y="203"/>
                  <a:pt x="18" y="192"/>
                </a:cubicBezTo>
                <a:cubicBezTo>
                  <a:pt x="72" y="14"/>
                  <a:pt x="72" y="14"/>
                  <a:pt x="72" y="14"/>
                </a:cubicBezTo>
                <a:cubicBezTo>
                  <a:pt x="139" y="14"/>
                  <a:pt x="139" y="14"/>
                  <a:pt x="139" y="14"/>
                </a:cubicBezTo>
                <a:cubicBezTo>
                  <a:pt x="103" y="189"/>
                  <a:pt x="103" y="189"/>
                  <a:pt x="103" y="189"/>
                </a:cubicBezTo>
                <a:cubicBezTo>
                  <a:pt x="99" y="212"/>
                  <a:pt x="73" y="232"/>
                  <a:pt x="48" y="232"/>
                </a:cubicBezTo>
                <a:cubicBezTo>
                  <a:pt x="37" y="232"/>
                  <a:pt x="27" y="228"/>
                  <a:pt x="22" y="220"/>
                </a:cubicBezTo>
                <a:close/>
                <a:moveTo>
                  <a:pt x="503" y="495"/>
                </a:moveTo>
                <a:cubicBezTo>
                  <a:pt x="392" y="495"/>
                  <a:pt x="392" y="495"/>
                  <a:pt x="392" y="495"/>
                </a:cubicBezTo>
                <a:cubicBezTo>
                  <a:pt x="392" y="292"/>
                  <a:pt x="392" y="292"/>
                  <a:pt x="392" y="292"/>
                </a:cubicBezTo>
                <a:cubicBezTo>
                  <a:pt x="503" y="292"/>
                  <a:pt x="503" y="292"/>
                  <a:pt x="503" y="292"/>
                </a:cubicBezTo>
                <a:lnTo>
                  <a:pt x="503" y="495"/>
                </a:lnTo>
                <a:close/>
                <a:moveTo>
                  <a:pt x="575" y="495"/>
                </a:moveTo>
                <a:cubicBezTo>
                  <a:pt x="517" y="495"/>
                  <a:pt x="517" y="495"/>
                  <a:pt x="517" y="495"/>
                </a:cubicBezTo>
                <a:cubicBezTo>
                  <a:pt x="517" y="285"/>
                  <a:pt x="517" y="285"/>
                  <a:pt x="517" y="285"/>
                </a:cubicBezTo>
                <a:cubicBezTo>
                  <a:pt x="517" y="282"/>
                  <a:pt x="514" y="278"/>
                  <a:pt x="510" y="278"/>
                </a:cubicBezTo>
                <a:cubicBezTo>
                  <a:pt x="385" y="278"/>
                  <a:pt x="385" y="278"/>
                  <a:pt x="385" y="278"/>
                </a:cubicBezTo>
                <a:cubicBezTo>
                  <a:pt x="381" y="278"/>
                  <a:pt x="378" y="282"/>
                  <a:pt x="378" y="285"/>
                </a:cubicBezTo>
                <a:cubicBezTo>
                  <a:pt x="378" y="495"/>
                  <a:pt x="378" y="495"/>
                  <a:pt x="378" y="495"/>
                </a:cubicBezTo>
                <a:cubicBezTo>
                  <a:pt x="41" y="495"/>
                  <a:pt x="41" y="495"/>
                  <a:pt x="41" y="495"/>
                </a:cubicBezTo>
                <a:cubicBezTo>
                  <a:pt x="41" y="246"/>
                  <a:pt x="41" y="246"/>
                  <a:pt x="41" y="246"/>
                </a:cubicBezTo>
                <a:cubicBezTo>
                  <a:pt x="43" y="246"/>
                  <a:pt x="46" y="246"/>
                  <a:pt x="48" y="246"/>
                </a:cubicBezTo>
                <a:cubicBezTo>
                  <a:pt x="71" y="246"/>
                  <a:pt x="92" y="234"/>
                  <a:pt x="106" y="217"/>
                </a:cubicBezTo>
                <a:cubicBezTo>
                  <a:pt x="107" y="221"/>
                  <a:pt x="110" y="225"/>
                  <a:pt x="113" y="229"/>
                </a:cubicBezTo>
                <a:cubicBezTo>
                  <a:pt x="122" y="240"/>
                  <a:pt x="136" y="246"/>
                  <a:pt x="152" y="246"/>
                </a:cubicBezTo>
                <a:cubicBezTo>
                  <a:pt x="175" y="246"/>
                  <a:pt x="196" y="234"/>
                  <a:pt x="207" y="216"/>
                </a:cubicBezTo>
                <a:cubicBezTo>
                  <a:pt x="209" y="221"/>
                  <a:pt x="212" y="225"/>
                  <a:pt x="215" y="229"/>
                </a:cubicBezTo>
                <a:cubicBezTo>
                  <a:pt x="226" y="240"/>
                  <a:pt x="241" y="246"/>
                  <a:pt x="257" y="246"/>
                </a:cubicBezTo>
                <a:cubicBezTo>
                  <a:pt x="272" y="246"/>
                  <a:pt x="287" y="240"/>
                  <a:pt x="298" y="230"/>
                </a:cubicBezTo>
                <a:cubicBezTo>
                  <a:pt x="302" y="226"/>
                  <a:pt x="306" y="221"/>
                  <a:pt x="308" y="217"/>
                </a:cubicBezTo>
                <a:cubicBezTo>
                  <a:pt x="318" y="234"/>
                  <a:pt x="338" y="246"/>
                  <a:pt x="360" y="246"/>
                </a:cubicBezTo>
                <a:cubicBezTo>
                  <a:pt x="376" y="246"/>
                  <a:pt x="391" y="240"/>
                  <a:pt x="401" y="229"/>
                </a:cubicBezTo>
                <a:cubicBezTo>
                  <a:pt x="405" y="225"/>
                  <a:pt x="407" y="221"/>
                  <a:pt x="410" y="217"/>
                </a:cubicBezTo>
                <a:cubicBezTo>
                  <a:pt x="421" y="234"/>
                  <a:pt x="442" y="246"/>
                  <a:pt x="464" y="246"/>
                </a:cubicBezTo>
                <a:cubicBezTo>
                  <a:pt x="480" y="246"/>
                  <a:pt x="495" y="240"/>
                  <a:pt x="504" y="229"/>
                </a:cubicBezTo>
                <a:cubicBezTo>
                  <a:pt x="507" y="225"/>
                  <a:pt x="509" y="221"/>
                  <a:pt x="511" y="217"/>
                </a:cubicBezTo>
                <a:cubicBezTo>
                  <a:pt x="524" y="234"/>
                  <a:pt x="546" y="246"/>
                  <a:pt x="568" y="246"/>
                </a:cubicBezTo>
                <a:cubicBezTo>
                  <a:pt x="570" y="246"/>
                  <a:pt x="573" y="246"/>
                  <a:pt x="575" y="246"/>
                </a:cubicBezTo>
                <a:lnTo>
                  <a:pt x="575" y="495"/>
                </a:lnTo>
                <a:close/>
                <a:moveTo>
                  <a:pt x="595" y="220"/>
                </a:moveTo>
                <a:cubicBezTo>
                  <a:pt x="589" y="228"/>
                  <a:pt x="579" y="232"/>
                  <a:pt x="568" y="232"/>
                </a:cubicBezTo>
                <a:cubicBezTo>
                  <a:pt x="543" y="232"/>
                  <a:pt x="518" y="212"/>
                  <a:pt x="513" y="189"/>
                </a:cubicBezTo>
                <a:cubicBezTo>
                  <a:pt x="477" y="14"/>
                  <a:pt x="477" y="14"/>
                  <a:pt x="477" y="14"/>
                </a:cubicBezTo>
                <a:cubicBezTo>
                  <a:pt x="544" y="14"/>
                  <a:pt x="544" y="14"/>
                  <a:pt x="544" y="14"/>
                </a:cubicBezTo>
                <a:cubicBezTo>
                  <a:pt x="598" y="192"/>
                  <a:pt x="598" y="192"/>
                  <a:pt x="598" y="192"/>
                </a:cubicBezTo>
                <a:cubicBezTo>
                  <a:pt x="601" y="203"/>
                  <a:pt x="600" y="213"/>
                  <a:pt x="595" y="220"/>
                </a:cubicBezTo>
                <a:close/>
              </a:path>
            </a:pathLst>
          </a:custGeom>
          <a:solidFill>
            <a:srgbClr val="FFFFFF"/>
          </a:solidFill>
          <a:ln>
            <a:noFill/>
          </a:ln>
        </p:spPr>
        <p:txBody>
          <a:bodyPr vert="horz" wrap="square" lIns="43191" tIns="21596" rIns="43191" bIns="21596" numCol="1" anchor="t" anchorCtr="0" compatLnSpc="1">
            <a:prstTxWarp prst="textNoShape">
              <a:avLst/>
            </a:prstTxWarp>
          </a:bodyPr>
          <a:lstStyle/>
          <a:p>
            <a:endParaRPr lang="en-US" sz="600" dirty="0">
              <a:solidFill>
                <a:schemeClr val="bg1"/>
              </a:solidFill>
              <a:latin typeface="Arial" panose="020B0604020202020204" pitchFamily="34" charset="0"/>
              <a:cs typeface="Arial" panose="020B0604020202020204" pitchFamily="34" charset="0"/>
            </a:endParaRPr>
          </a:p>
        </p:txBody>
      </p:sp>
      <p:sp>
        <p:nvSpPr>
          <p:cNvPr id="1048668" name="Freeform 140"/>
          <p:cNvSpPr>
            <a:spLocks noEditPoints="1"/>
          </p:cNvSpPr>
          <p:nvPr/>
        </p:nvSpPr>
        <p:spPr bwMode="auto">
          <a:xfrm>
            <a:off x="2243638" y="1062365"/>
            <a:ext cx="316387" cy="342611"/>
          </a:xfrm>
          <a:custGeom>
            <a:avLst/>
            <a:gdLst>
              <a:gd name="T0" fmla="*/ 418 w 791"/>
              <a:gd name="T1" fmla="*/ 262 h 792"/>
              <a:gd name="T2" fmla="*/ 402 w 791"/>
              <a:gd name="T3" fmla="*/ 292 h 792"/>
              <a:gd name="T4" fmla="*/ 527 w 791"/>
              <a:gd name="T5" fmla="*/ 280 h 792"/>
              <a:gd name="T6" fmla="*/ 370 w 791"/>
              <a:gd name="T7" fmla="*/ 236 h 792"/>
              <a:gd name="T8" fmla="*/ 453 w 791"/>
              <a:gd name="T9" fmla="*/ 288 h 792"/>
              <a:gd name="T10" fmla="*/ 494 w 791"/>
              <a:gd name="T11" fmla="*/ 281 h 792"/>
              <a:gd name="T12" fmla="*/ 757 w 791"/>
              <a:gd name="T13" fmla="*/ 235 h 792"/>
              <a:gd name="T14" fmla="*/ 467 w 791"/>
              <a:gd name="T15" fmla="*/ 7 h 792"/>
              <a:gd name="T16" fmla="*/ 395 w 791"/>
              <a:gd name="T17" fmla="*/ 0 h 792"/>
              <a:gd name="T18" fmla="*/ 225 w 791"/>
              <a:gd name="T19" fmla="*/ 39 h 792"/>
              <a:gd name="T20" fmla="*/ 15 w 791"/>
              <a:gd name="T21" fmla="*/ 285 h 792"/>
              <a:gd name="T22" fmla="*/ 2 w 791"/>
              <a:gd name="T23" fmla="*/ 350 h 792"/>
              <a:gd name="T24" fmla="*/ 0 w 791"/>
              <a:gd name="T25" fmla="*/ 419 h 792"/>
              <a:gd name="T26" fmla="*/ 167 w 791"/>
              <a:gd name="T27" fmla="*/ 719 h 792"/>
              <a:gd name="T28" fmla="*/ 71 w 791"/>
              <a:gd name="T29" fmla="*/ 597 h 792"/>
              <a:gd name="T30" fmla="*/ 14 w 791"/>
              <a:gd name="T31" fmla="*/ 382 h 792"/>
              <a:gd name="T32" fmla="*/ 18 w 791"/>
              <a:gd name="T33" fmla="*/ 336 h 792"/>
              <a:gd name="T34" fmla="*/ 122 w 791"/>
              <a:gd name="T35" fmla="*/ 524 h 792"/>
              <a:gd name="T36" fmla="*/ 117 w 791"/>
              <a:gd name="T37" fmla="*/ 177 h 792"/>
              <a:gd name="T38" fmla="*/ 101 w 791"/>
              <a:gd name="T39" fmla="*/ 153 h 792"/>
              <a:gd name="T40" fmla="*/ 198 w 791"/>
              <a:gd name="T41" fmla="*/ 69 h 792"/>
              <a:gd name="T42" fmla="*/ 248 w 791"/>
              <a:gd name="T43" fmla="*/ 68 h 792"/>
              <a:gd name="T44" fmla="*/ 221 w 791"/>
              <a:gd name="T45" fmla="*/ 77 h 792"/>
              <a:gd name="T46" fmla="*/ 443 w 791"/>
              <a:gd name="T47" fmla="*/ 17 h 792"/>
              <a:gd name="T48" fmla="*/ 300 w 791"/>
              <a:gd name="T49" fmla="*/ 86 h 792"/>
              <a:gd name="T50" fmla="*/ 263 w 791"/>
              <a:gd name="T51" fmla="*/ 64 h 792"/>
              <a:gd name="T52" fmla="*/ 757 w 791"/>
              <a:gd name="T53" fmla="*/ 519 h 792"/>
              <a:gd name="T54" fmla="*/ 732 w 791"/>
              <a:gd name="T55" fmla="*/ 273 h 792"/>
              <a:gd name="T56" fmla="*/ 725 w 791"/>
              <a:gd name="T57" fmla="*/ 259 h 792"/>
              <a:gd name="T58" fmla="*/ 642 w 791"/>
              <a:gd name="T59" fmla="*/ 315 h 792"/>
              <a:gd name="T60" fmla="*/ 602 w 791"/>
              <a:gd name="T61" fmla="*/ 392 h 792"/>
              <a:gd name="T62" fmla="*/ 591 w 791"/>
              <a:gd name="T63" fmla="*/ 419 h 792"/>
              <a:gd name="T64" fmla="*/ 454 w 791"/>
              <a:gd name="T65" fmla="*/ 677 h 792"/>
              <a:gd name="T66" fmla="*/ 323 w 791"/>
              <a:gd name="T67" fmla="*/ 460 h 792"/>
              <a:gd name="T68" fmla="*/ 310 w 791"/>
              <a:gd name="T69" fmla="*/ 240 h 792"/>
              <a:gd name="T70" fmla="*/ 434 w 791"/>
              <a:gd name="T71" fmla="*/ 180 h 792"/>
              <a:gd name="T72" fmla="*/ 400 w 791"/>
              <a:gd name="T73" fmla="*/ 104 h 792"/>
              <a:gd name="T74" fmla="*/ 79 w 791"/>
              <a:gd name="T75" fmla="*/ 444 h 792"/>
              <a:gd name="T76" fmla="*/ 322 w 791"/>
              <a:gd name="T77" fmla="*/ 97 h 792"/>
              <a:gd name="T78" fmla="*/ 305 w 791"/>
              <a:gd name="T79" fmla="*/ 115 h 792"/>
              <a:gd name="T80" fmla="*/ 479 w 791"/>
              <a:gd name="T81" fmla="*/ 76 h 792"/>
              <a:gd name="T82" fmla="*/ 327 w 791"/>
              <a:gd name="T83" fmla="*/ 122 h 792"/>
              <a:gd name="T84" fmla="*/ 381 w 791"/>
              <a:gd name="T85" fmla="*/ 164 h 792"/>
              <a:gd name="T86" fmla="*/ 337 w 791"/>
              <a:gd name="T87" fmla="*/ 189 h 792"/>
              <a:gd name="T88" fmla="*/ 255 w 791"/>
              <a:gd name="T89" fmla="*/ 144 h 792"/>
              <a:gd name="T90" fmla="*/ 360 w 791"/>
              <a:gd name="T91" fmla="*/ 168 h 792"/>
              <a:gd name="T92" fmla="*/ 330 w 791"/>
              <a:gd name="T93" fmla="*/ 176 h 792"/>
              <a:gd name="T94" fmla="*/ 229 w 791"/>
              <a:gd name="T95" fmla="*/ 389 h 792"/>
              <a:gd name="T96" fmla="*/ 325 w 791"/>
              <a:gd name="T97" fmla="*/ 474 h 792"/>
              <a:gd name="T98" fmla="*/ 402 w 791"/>
              <a:gd name="T99" fmla="*/ 567 h 792"/>
              <a:gd name="T100" fmla="*/ 423 w 791"/>
              <a:gd name="T101" fmla="*/ 165 h 792"/>
              <a:gd name="T102" fmla="*/ 240 w 791"/>
              <a:gd name="T103" fmla="*/ 648 h 792"/>
              <a:gd name="T104" fmla="*/ 220 w 791"/>
              <a:gd name="T105" fmla="*/ 533 h 792"/>
              <a:gd name="T106" fmla="*/ 458 w 791"/>
              <a:gd name="T107" fmla="*/ 691 h 792"/>
              <a:gd name="T108" fmla="*/ 536 w 791"/>
              <a:gd name="T109" fmla="*/ 648 h 792"/>
              <a:gd name="T110" fmla="*/ 570 w 791"/>
              <a:gd name="T111" fmla="*/ 592 h 792"/>
              <a:gd name="T112" fmla="*/ 669 w 791"/>
              <a:gd name="T113" fmla="*/ 662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1" h="792">
                <a:moveTo>
                  <a:pt x="495" y="267"/>
                </a:moveTo>
                <a:cubicBezTo>
                  <a:pt x="495" y="267"/>
                  <a:pt x="495" y="267"/>
                  <a:pt x="494" y="267"/>
                </a:cubicBezTo>
                <a:cubicBezTo>
                  <a:pt x="489" y="267"/>
                  <a:pt x="472" y="265"/>
                  <a:pt x="463" y="264"/>
                </a:cubicBezTo>
                <a:cubicBezTo>
                  <a:pt x="453" y="252"/>
                  <a:pt x="430" y="223"/>
                  <a:pt x="413" y="223"/>
                </a:cubicBezTo>
                <a:cubicBezTo>
                  <a:pt x="413" y="223"/>
                  <a:pt x="412" y="223"/>
                  <a:pt x="411" y="223"/>
                </a:cubicBezTo>
                <a:cubicBezTo>
                  <a:pt x="404" y="224"/>
                  <a:pt x="402" y="228"/>
                  <a:pt x="402" y="230"/>
                </a:cubicBezTo>
                <a:cubicBezTo>
                  <a:pt x="400" y="238"/>
                  <a:pt x="407" y="244"/>
                  <a:pt x="417" y="252"/>
                </a:cubicBezTo>
                <a:cubicBezTo>
                  <a:pt x="419" y="254"/>
                  <a:pt x="422" y="256"/>
                  <a:pt x="424" y="258"/>
                </a:cubicBezTo>
                <a:cubicBezTo>
                  <a:pt x="423" y="259"/>
                  <a:pt x="420" y="261"/>
                  <a:pt x="418" y="262"/>
                </a:cubicBezTo>
                <a:cubicBezTo>
                  <a:pt x="413" y="249"/>
                  <a:pt x="392" y="233"/>
                  <a:pt x="379" y="224"/>
                </a:cubicBezTo>
                <a:cubicBezTo>
                  <a:pt x="376" y="223"/>
                  <a:pt x="373" y="222"/>
                  <a:pt x="370" y="222"/>
                </a:cubicBezTo>
                <a:cubicBezTo>
                  <a:pt x="351" y="222"/>
                  <a:pt x="330" y="258"/>
                  <a:pt x="324" y="269"/>
                </a:cubicBezTo>
                <a:cubicBezTo>
                  <a:pt x="323" y="270"/>
                  <a:pt x="323" y="272"/>
                  <a:pt x="323" y="273"/>
                </a:cubicBezTo>
                <a:cubicBezTo>
                  <a:pt x="323" y="278"/>
                  <a:pt x="327" y="290"/>
                  <a:pt x="346" y="290"/>
                </a:cubicBezTo>
                <a:cubicBezTo>
                  <a:pt x="361" y="290"/>
                  <a:pt x="381" y="283"/>
                  <a:pt x="391" y="279"/>
                </a:cubicBezTo>
                <a:cubicBezTo>
                  <a:pt x="391" y="279"/>
                  <a:pt x="391" y="279"/>
                  <a:pt x="391" y="279"/>
                </a:cubicBezTo>
                <a:cubicBezTo>
                  <a:pt x="391" y="279"/>
                  <a:pt x="392" y="279"/>
                  <a:pt x="392" y="279"/>
                </a:cubicBezTo>
                <a:cubicBezTo>
                  <a:pt x="394" y="279"/>
                  <a:pt x="399" y="287"/>
                  <a:pt x="402" y="292"/>
                </a:cubicBezTo>
                <a:cubicBezTo>
                  <a:pt x="407" y="301"/>
                  <a:pt x="412" y="310"/>
                  <a:pt x="421" y="315"/>
                </a:cubicBezTo>
                <a:cubicBezTo>
                  <a:pt x="424" y="317"/>
                  <a:pt x="428" y="318"/>
                  <a:pt x="432" y="318"/>
                </a:cubicBezTo>
                <a:cubicBezTo>
                  <a:pt x="432" y="318"/>
                  <a:pt x="432" y="318"/>
                  <a:pt x="432" y="318"/>
                </a:cubicBezTo>
                <a:cubicBezTo>
                  <a:pt x="445" y="318"/>
                  <a:pt x="455" y="308"/>
                  <a:pt x="463" y="299"/>
                </a:cubicBezTo>
                <a:cubicBezTo>
                  <a:pt x="465" y="300"/>
                  <a:pt x="468" y="301"/>
                  <a:pt x="471" y="302"/>
                </a:cubicBezTo>
                <a:cubicBezTo>
                  <a:pt x="480" y="306"/>
                  <a:pt x="492" y="310"/>
                  <a:pt x="503" y="310"/>
                </a:cubicBezTo>
                <a:cubicBezTo>
                  <a:pt x="503" y="310"/>
                  <a:pt x="503" y="310"/>
                  <a:pt x="503" y="310"/>
                </a:cubicBezTo>
                <a:cubicBezTo>
                  <a:pt x="514" y="310"/>
                  <a:pt x="521" y="305"/>
                  <a:pt x="524" y="300"/>
                </a:cubicBezTo>
                <a:cubicBezTo>
                  <a:pt x="531" y="291"/>
                  <a:pt x="529" y="284"/>
                  <a:pt x="527" y="280"/>
                </a:cubicBezTo>
                <a:cubicBezTo>
                  <a:pt x="521" y="267"/>
                  <a:pt x="498" y="266"/>
                  <a:pt x="497" y="266"/>
                </a:cubicBezTo>
                <a:cubicBezTo>
                  <a:pt x="496" y="266"/>
                  <a:pt x="495" y="267"/>
                  <a:pt x="495" y="267"/>
                </a:cubicBezTo>
                <a:close/>
                <a:moveTo>
                  <a:pt x="403" y="269"/>
                </a:moveTo>
                <a:cubicBezTo>
                  <a:pt x="400" y="267"/>
                  <a:pt x="396" y="265"/>
                  <a:pt x="392" y="265"/>
                </a:cubicBezTo>
                <a:cubicBezTo>
                  <a:pt x="390" y="265"/>
                  <a:pt x="388" y="265"/>
                  <a:pt x="387" y="266"/>
                </a:cubicBezTo>
                <a:cubicBezTo>
                  <a:pt x="386" y="266"/>
                  <a:pt x="386" y="266"/>
                  <a:pt x="386" y="266"/>
                </a:cubicBezTo>
                <a:cubicBezTo>
                  <a:pt x="377" y="269"/>
                  <a:pt x="358" y="276"/>
                  <a:pt x="346" y="276"/>
                </a:cubicBezTo>
                <a:cubicBezTo>
                  <a:pt x="340" y="276"/>
                  <a:pt x="338" y="274"/>
                  <a:pt x="337" y="273"/>
                </a:cubicBezTo>
                <a:cubicBezTo>
                  <a:pt x="348" y="255"/>
                  <a:pt x="363" y="236"/>
                  <a:pt x="370" y="236"/>
                </a:cubicBezTo>
                <a:cubicBezTo>
                  <a:pt x="370" y="236"/>
                  <a:pt x="371" y="236"/>
                  <a:pt x="371" y="236"/>
                </a:cubicBezTo>
                <a:cubicBezTo>
                  <a:pt x="391" y="250"/>
                  <a:pt x="403" y="262"/>
                  <a:pt x="405" y="267"/>
                </a:cubicBezTo>
                <a:cubicBezTo>
                  <a:pt x="404" y="268"/>
                  <a:pt x="404" y="268"/>
                  <a:pt x="403" y="269"/>
                </a:cubicBezTo>
                <a:close/>
                <a:moveTo>
                  <a:pt x="515" y="286"/>
                </a:moveTo>
                <a:cubicBezTo>
                  <a:pt x="515" y="287"/>
                  <a:pt x="515" y="289"/>
                  <a:pt x="513" y="292"/>
                </a:cubicBezTo>
                <a:cubicBezTo>
                  <a:pt x="511" y="294"/>
                  <a:pt x="509" y="296"/>
                  <a:pt x="503" y="296"/>
                </a:cubicBezTo>
                <a:cubicBezTo>
                  <a:pt x="494" y="296"/>
                  <a:pt x="484" y="292"/>
                  <a:pt x="476" y="289"/>
                </a:cubicBezTo>
                <a:cubicBezTo>
                  <a:pt x="469" y="286"/>
                  <a:pt x="465" y="285"/>
                  <a:pt x="461" y="285"/>
                </a:cubicBezTo>
                <a:cubicBezTo>
                  <a:pt x="456" y="285"/>
                  <a:pt x="454" y="287"/>
                  <a:pt x="453" y="288"/>
                </a:cubicBezTo>
                <a:cubicBezTo>
                  <a:pt x="446" y="298"/>
                  <a:pt x="438" y="304"/>
                  <a:pt x="432" y="304"/>
                </a:cubicBezTo>
                <a:cubicBezTo>
                  <a:pt x="431" y="304"/>
                  <a:pt x="429" y="304"/>
                  <a:pt x="428" y="303"/>
                </a:cubicBezTo>
                <a:cubicBezTo>
                  <a:pt x="422" y="300"/>
                  <a:pt x="418" y="292"/>
                  <a:pt x="414" y="285"/>
                </a:cubicBezTo>
                <a:cubicBezTo>
                  <a:pt x="413" y="284"/>
                  <a:pt x="412" y="282"/>
                  <a:pt x="411" y="281"/>
                </a:cubicBezTo>
                <a:cubicBezTo>
                  <a:pt x="418" y="279"/>
                  <a:pt x="432" y="271"/>
                  <a:pt x="436" y="266"/>
                </a:cubicBezTo>
                <a:cubicBezTo>
                  <a:pt x="438" y="263"/>
                  <a:pt x="440" y="261"/>
                  <a:pt x="439" y="258"/>
                </a:cubicBezTo>
                <a:cubicBezTo>
                  <a:pt x="444" y="263"/>
                  <a:pt x="449" y="269"/>
                  <a:pt x="453" y="275"/>
                </a:cubicBezTo>
                <a:cubicBezTo>
                  <a:pt x="454" y="276"/>
                  <a:pt x="456" y="277"/>
                  <a:pt x="458" y="278"/>
                </a:cubicBezTo>
                <a:cubicBezTo>
                  <a:pt x="459" y="278"/>
                  <a:pt x="487" y="281"/>
                  <a:pt x="494" y="281"/>
                </a:cubicBezTo>
                <a:cubicBezTo>
                  <a:pt x="496" y="281"/>
                  <a:pt x="496" y="281"/>
                  <a:pt x="497" y="280"/>
                </a:cubicBezTo>
                <a:cubicBezTo>
                  <a:pt x="497" y="280"/>
                  <a:pt x="497" y="280"/>
                  <a:pt x="497" y="280"/>
                </a:cubicBezTo>
                <a:cubicBezTo>
                  <a:pt x="504" y="280"/>
                  <a:pt x="513" y="283"/>
                  <a:pt x="515" y="286"/>
                </a:cubicBezTo>
                <a:close/>
                <a:moveTo>
                  <a:pt x="691" y="658"/>
                </a:moveTo>
                <a:cubicBezTo>
                  <a:pt x="724" y="621"/>
                  <a:pt x="751" y="577"/>
                  <a:pt x="768" y="529"/>
                </a:cubicBezTo>
                <a:cubicBezTo>
                  <a:pt x="768" y="528"/>
                  <a:pt x="769" y="527"/>
                  <a:pt x="769" y="527"/>
                </a:cubicBezTo>
                <a:cubicBezTo>
                  <a:pt x="783" y="486"/>
                  <a:pt x="791" y="442"/>
                  <a:pt x="791" y="396"/>
                </a:cubicBezTo>
                <a:cubicBezTo>
                  <a:pt x="791" y="339"/>
                  <a:pt x="779" y="285"/>
                  <a:pt x="757" y="236"/>
                </a:cubicBezTo>
                <a:cubicBezTo>
                  <a:pt x="757" y="236"/>
                  <a:pt x="757" y="235"/>
                  <a:pt x="757" y="235"/>
                </a:cubicBezTo>
                <a:cubicBezTo>
                  <a:pt x="709" y="128"/>
                  <a:pt x="616" y="48"/>
                  <a:pt x="505" y="16"/>
                </a:cubicBezTo>
                <a:cubicBezTo>
                  <a:pt x="504" y="16"/>
                  <a:pt x="504" y="15"/>
                  <a:pt x="503" y="15"/>
                </a:cubicBezTo>
                <a:cubicBezTo>
                  <a:pt x="501" y="15"/>
                  <a:pt x="498" y="14"/>
                  <a:pt x="496" y="13"/>
                </a:cubicBezTo>
                <a:cubicBezTo>
                  <a:pt x="495" y="13"/>
                  <a:pt x="494" y="13"/>
                  <a:pt x="493" y="12"/>
                </a:cubicBezTo>
                <a:cubicBezTo>
                  <a:pt x="490" y="12"/>
                  <a:pt x="488" y="11"/>
                  <a:pt x="486" y="11"/>
                </a:cubicBezTo>
                <a:cubicBezTo>
                  <a:pt x="484" y="10"/>
                  <a:pt x="483" y="10"/>
                  <a:pt x="482" y="10"/>
                </a:cubicBezTo>
                <a:cubicBezTo>
                  <a:pt x="480" y="10"/>
                  <a:pt x="479" y="9"/>
                  <a:pt x="477" y="9"/>
                </a:cubicBezTo>
                <a:cubicBezTo>
                  <a:pt x="477" y="9"/>
                  <a:pt x="477" y="9"/>
                  <a:pt x="477" y="9"/>
                </a:cubicBezTo>
                <a:cubicBezTo>
                  <a:pt x="474" y="8"/>
                  <a:pt x="471" y="8"/>
                  <a:pt x="467" y="7"/>
                </a:cubicBezTo>
                <a:cubicBezTo>
                  <a:pt x="467" y="7"/>
                  <a:pt x="467" y="7"/>
                  <a:pt x="467" y="7"/>
                </a:cubicBezTo>
                <a:cubicBezTo>
                  <a:pt x="467" y="7"/>
                  <a:pt x="466" y="7"/>
                  <a:pt x="466" y="7"/>
                </a:cubicBezTo>
                <a:cubicBezTo>
                  <a:pt x="461" y="6"/>
                  <a:pt x="456" y="5"/>
                  <a:pt x="451" y="4"/>
                </a:cubicBezTo>
                <a:cubicBezTo>
                  <a:pt x="450" y="4"/>
                  <a:pt x="449" y="4"/>
                  <a:pt x="448" y="4"/>
                </a:cubicBezTo>
                <a:cubicBezTo>
                  <a:pt x="443" y="3"/>
                  <a:pt x="438" y="3"/>
                  <a:pt x="432" y="2"/>
                </a:cubicBezTo>
                <a:cubicBezTo>
                  <a:pt x="432" y="2"/>
                  <a:pt x="431" y="2"/>
                  <a:pt x="430" y="2"/>
                </a:cubicBezTo>
                <a:cubicBezTo>
                  <a:pt x="425" y="1"/>
                  <a:pt x="419" y="1"/>
                  <a:pt x="414" y="1"/>
                </a:cubicBezTo>
                <a:cubicBezTo>
                  <a:pt x="413" y="1"/>
                  <a:pt x="413" y="1"/>
                  <a:pt x="412" y="1"/>
                </a:cubicBezTo>
                <a:cubicBezTo>
                  <a:pt x="407" y="0"/>
                  <a:pt x="401" y="0"/>
                  <a:pt x="395" y="0"/>
                </a:cubicBezTo>
                <a:cubicBezTo>
                  <a:pt x="392" y="0"/>
                  <a:pt x="388" y="0"/>
                  <a:pt x="385" y="0"/>
                </a:cubicBezTo>
                <a:cubicBezTo>
                  <a:pt x="383" y="1"/>
                  <a:pt x="381" y="1"/>
                  <a:pt x="379" y="1"/>
                </a:cubicBezTo>
                <a:cubicBezTo>
                  <a:pt x="378" y="1"/>
                  <a:pt x="376" y="1"/>
                  <a:pt x="374" y="1"/>
                </a:cubicBezTo>
                <a:cubicBezTo>
                  <a:pt x="372" y="1"/>
                  <a:pt x="369" y="1"/>
                  <a:pt x="367" y="1"/>
                </a:cubicBezTo>
                <a:cubicBezTo>
                  <a:pt x="366" y="1"/>
                  <a:pt x="365" y="1"/>
                  <a:pt x="364" y="2"/>
                </a:cubicBezTo>
                <a:cubicBezTo>
                  <a:pt x="361" y="2"/>
                  <a:pt x="358" y="2"/>
                  <a:pt x="355" y="2"/>
                </a:cubicBezTo>
                <a:cubicBezTo>
                  <a:pt x="355" y="2"/>
                  <a:pt x="355" y="2"/>
                  <a:pt x="355" y="2"/>
                </a:cubicBezTo>
                <a:cubicBezTo>
                  <a:pt x="310" y="7"/>
                  <a:pt x="267" y="19"/>
                  <a:pt x="226" y="38"/>
                </a:cubicBezTo>
                <a:cubicBezTo>
                  <a:pt x="226" y="38"/>
                  <a:pt x="226" y="39"/>
                  <a:pt x="225" y="39"/>
                </a:cubicBezTo>
                <a:cubicBezTo>
                  <a:pt x="215" y="44"/>
                  <a:pt x="205" y="49"/>
                  <a:pt x="195" y="55"/>
                </a:cubicBezTo>
                <a:cubicBezTo>
                  <a:pt x="195" y="55"/>
                  <a:pt x="195" y="55"/>
                  <a:pt x="194" y="55"/>
                </a:cubicBezTo>
                <a:cubicBezTo>
                  <a:pt x="140" y="87"/>
                  <a:pt x="93" y="133"/>
                  <a:pt x="59" y="187"/>
                </a:cubicBezTo>
                <a:cubicBezTo>
                  <a:pt x="59" y="187"/>
                  <a:pt x="59" y="187"/>
                  <a:pt x="59" y="188"/>
                </a:cubicBezTo>
                <a:cubicBezTo>
                  <a:pt x="44" y="211"/>
                  <a:pt x="32" y="237"/>
                  <a:pt x="23" y="263"/>
                </a:cubicBezTo>
                <a:cubicBezTo>
                  <a:pt x="22" y="264"/>
                  <a:pt x="22" y="264"/>
                  <a:pt x="22" y="265"/>
                </a:cubicBezTo>
                <a:cubicBezTo>
                  <a:pt x="20" y="270"/>
                  <a:pt x="19" y="275"/>
                  <a:pt x="17" y="280"/>
                </a:cubicBezTo>
                <a:cubicBezTo>
                  <a:pt x="17" y="280"/>
                  <a:pt x="17" y="280"/>
                  <a:pt x="17" y="280"/>
                </a:cubicBezTo>
                <a:cubicBezTo>
                  <a:pt x="16" y="282"/>
                  <a:pt x="16" y="284"/>
                  <a:pt x="15" y="285"/>
                </a:cubicBezTo>
                <a:cubicBezTo>
                  <a:pt x="15" y="287"/>
                  <a:pt x="15" y="288"/>
                  <a:pt x="14" y="290"/>
                </a:cubicBezTo>
                <a:cubicBezTo>
                  <a:pt x="13" y="292"/>
                  <a:pt x="13" y="294"/>
                  <a:pt x="12" y="297"/>
                </a:cubicBezTo>
                <a:cubicBezTo>
                  <a:pt x="11" y="300"/>
                  <a:pt x="11" y="303"/>
                  <a:pt x="10" y="307"/>
                </a:cubicBezTo>
                <a:cubicBezTo>
                  <a:pt x="9" y="309"/>
                  <a:pt x="9" y="310"/>
                  <a:pt x="9" y="312"/>
                </a:cubicBezTo>
                <a:cubicBezTo>
                  <a:pt x="8" y="315"/>
                  <a:pt x="8" y="317"/>
                  <a:pt x="7" y="320"/>
                </a:cubicBezTo>
                <a:cubicBezTo>
                  <a:pt x="7" y="321"/>
                  <a:pt x="6" y="323"/>
                  <a:pt x="6" y="325"/>
                </a:cubicBezTo>
                <a:cubicBezTo>
                  <a:pt x="5" y="328"/>
                  <a:pt x="5" y="332"/>
                  <a:pt x="4" y="336"/>
                </a:cubicBezTo>
                <a:cubicBezTo>
                  <a:pt x="4" y="337"/>
                  <a:pt x="4" y="338"/>
                  <a:pt x="4" y="340"/>
                </a:cubicBezTo>
                <a:cubicBezTo>
                  <a:pt x="3" y="343"/>
                  <a:pt x="3" y="346"/>
                  <a:pt x="2" y="350"/>
                </a:cubicBezTo>
                <a:cubicBezTo>
                  <a:pt x="2" y="351"/>
                  <a:pt x="2" y="352"/>
                  <a:pt x="2" y="353"/>
                </a:cubicBezTo>
                <a:cubicBezTo>
                  <a:pt x="1" y="358"/>
                  <a:pt x="1" y="362"/>
                  <a:pt x="1" y="366"/>
                </a:cubicBezTo>
                <a:cubicBezTo>
                  <a:pt x="1" y="367"/>
                  <a:pt x="1" y="367"/>
                  <a:pt x="1" y="368"/>
                </a:cubicBezTo>
                <a:cubicBezTo>
                  <a:pt x="0" y="372"/>
                  <a:pt x="0" y="375"/>
                  <a:pt x="0" y="379"/>
                </a:cubicBezTo>
                <a:cubicBezTo>
                  <a:pt x="0" y="380"/>
                  <a:pt x="0" y="382"/>
                  <a:pt x="0" y="383"/>
                </a:cubicBezTo>
                <a:cubicBezTo>
                  <a:pt x="0" y="387"/>
                  <a:pt x="0" y="392"/>
                  <a:pt x="0" y="396"/>
                </a:cubicBezTo>
                <a:cubicBezTo>
                  <a:pt x="0" y="400"/>
                  <a:pt x="0" y="404"/>
                  <a:pt x="0" y="407"/>
                </a:cubicBezTo>
                <a:cubicBezTo>
                  <a:pt x="0" y="408"/>
                  <a:pt x="0" y="409"/>
                  <a:pt x="0" y="410"/>
                </a:cubicBezTo>
                <a:cubicBezTo>
                  <a:pt x="0" y="413"/>
                  <a:pt x="0" y="416"/>
                  <a:pt x="0" y="419"/>
                </a:cubicBezTo>
                <a:cubicBezTo>
                  <a:pt x="0" y="420"/>
                  <a:pt x="0" y="420"/>
                  <a:pt x="0" y="421"/>
                </a:cubicBezTo>
                <a:cubicBezTo>
                  <a:pt x="1" y="425"/>
                  <a:pt x="1" y="428"/>
                  <a:pt x="1" y="431"/>
                </a:cubicBezTo>
                <a:cubicBezTo>
                  <a:pt x="1" y="432"/>
                  <a:pt x="1" y="432"/>
                  <a:pt x="1" y="432"/>
                </a:cubicBezTo>
                <a:cubicBezTo>
                  <a:pt x="7" y="492"/>
                  <a:pt x="26" y="548"/>
                  <a:pt x="55" y="598"/>
                </a:cubicBezTo>
                <a:cubicBezTo>
                  <a:pt x="55" y="598"/>
                  <a:pt x="55" y="598"/>
                  <a:pt x="55" y="598"/>
                </a:cubicBezTo>
                <a:cubicBezTo>
                  <a:pt x="57" y="601"/>
                  <a:pt x="59" y="604"/>
                  <a:pt x="60" y="606"/>
                </a:cubicBezTo>
                <a:cubicBezTo>
                  <a:pt x="61" y="607"/>
                  <a:pt x="61" y="608"/>
                  <a:pt x="62" y="609"/>
                </a:cubicBezTo>
                <a:cubicBezTo>
                  <a:pt x="63" y="610"/>
                  <a:pt x="64" y="611"/>
                  <a:pt x="64" y="613"/>
                </a:cubicBezTo>
                <a:cubicBezTo>
                  <a:pt x="91" y="654"/>
                  <a:pt x="126" y="690"/>
                  <a:pt x="167" y="719"/>
                </a:cubicBezTo>
                <a:cubicBezTo>
                  <a:pt x="167" y="719"/>
                  <a:pt x="167" y="719"/>
                  <a:pt x="168" y="719"/>
                </a:cubicBezTo>
                <a:cubicBezTo>
                  <a:pt x="232" y="765"/>
                  <a:pt x="311" y="792"/>
                  <a:pt x="395" y="792"/>
                </a:cubicBezTo>
                <a:cubicBezTo>
                  <a:pt x="512" y="792"/>
                  <a:pt x="616" y="741"/>
                  <a:pt x="689" y="661"/>
                </a:cubicBezTo>
                <a:cubicBezTo>
                  <a:pt x="690" y="660"/>
                  <a:pt x="691" y="659"/>
                  <a:pt x="691" y="658"/>
                </a:cubicBezTo>
                <a:close/>
                <a:moveTo>
                  <a:pt x="79" y="610"/>
                </a:moveTo>
                <a:cubicBezTo>
                  <a:pt x="79" y="610"/>
                  <a:pt x="79" y="609"/>
                  <a:pt x="79" y="609"/>
                </a:cubicBezTo>
                <a:cubicBezTo>
                  <a:pt x="77" y="607"/>
                  <a:pt x="76" y="605"/>
                  <a:pt x="75" y="604"/>
                </a:cubicBezTo>
                <a:cubicBezTo>
                  <a:pt x="74" y="602"/>
                  <a:pt x="73" y="601"/>
                  <a:pt x="73" y="600"/>
                </a:cubicBezTo>
                <a:cubicBezTo>
                  <a:pt x="72" y="599"/>
                  <a:pt x="71" y="598"/>
                  <a:pt x="71" y="597"/>
                </a:cubicBezTo>
                <a:cubicBezTo>
                  <a:pt x="69" y="594"/>
                  <a:pt x="68" y="592"/>
                  <a:pt x="67" y="590"/>
                </a:cubicBezTo>
                <a:cubicBezTo>
                  <a:pt x="67" y="590"/>
                  <a:pt x="66" y="589"/>
                  <a:pt x="66" y="589"/>
                </a:cubicBezTo>
                <a:cubicBezTo>
                  <a:pt x="36" y="537"/>
                  <a:pt x="18" y="478"/>
                  <a:pt x="14" y="417"/>
                </a:cubicBezTo>
                <a:cubicBezTo>
                  <a:pt x="14" y="417"/>
                  <a:pt x="14" y="417"/>
                  <a:pt x="14" y="417"/>
                </a:cubicBezTo>
                <a:cubicBezTo>
                  <a:pt x="14" y="414"/>
                  <a:pt x="14" y="411"/>
                  <a:pt x="14" y="407"/>
                </a:cubicBezTo>
                <a:cubicBezTo>
                  <a:pt x="14" y="407"/>
                  <a:pt x="14" y="407"/>
                  <a:pt x="14" y="406"/>
                </a:cubicBezTo>
                <a:cubicBezTo>
                  <a:pt x="14" y="403"/>
                  <a:pt x="14" y="399"/>
                  <a:pt x="14" y="396"/>
                </a:cubicBezTo>
                <a:cubicBezTo>
                  <a:pt x="14" y="393"/>
                  <a:pt x="14" y="389"/>
                  <a:pt x="14" y="386"/>
                </a:cubicBezTo>
                <a:cubicBezTo>
                  <a:pt x="14" y="385"/>
                  <a:pt x="14" y="384"/>
                  <a:pt x="14" y="382"/>
                </a:cubicBezTo>
                <a:cubicBezTo>
                  <a:pt x="14" y="380"/>
                  <a:pt x="14" y="378"/>
                  <a:pt x="14" y="376"/>
                </a:cubicBezTo>
                <a:cubicBezTo>
                  <a:pt x="14" y="374"/>
                  <a:pt x="14" y="373"/>
                  <a:pt x="14" y="371"/>
                </a:cubicBezTo>
                <a:cubicBezTo>
                  <a:pt x="15" y="370"/>
                  <a:pt x="15" y="368"/>
                  <a:pt x="15" y="366"/>
                </a:cubicBezTo>
                <a:cubicBezTo>
                  <a:pt x="15" y="364"/>
                  <a:pt x="15" y="362"/>
                  <a:pt x="15" y="361"/>
                </a:cubicBezTo>
                <a:cubicBezTo>
                  <a:pt x="15" y="359"/>
                  <a:pt x="16" y="357"/>
                  <a:pt x="16" y="356"/>
                </a:cubicBezTo>
                <a:cubicBezTo>
                  <a:pt x="16" y="354"/>
                  <a:pt x="16" y="352"/>
                  <a:pt x="16" y="351"/>
                </a:cubicBezTo>
                <a:cubicBezTo>
                  <a:pt x="17" y="349"/>
                  <a:pt x="17" y="347"/>
                  <a:pt x="17" y="346"/>
                </a:cubicBezTo>
                <a:cubicBezTo>
                  <a:pt x="17" y="344"/>
                  <a:pt x="17" y="342"/>
                  <a:pt x="18" y="340"/>
                </a:cubicBezTo>
                <a:cubicBezTo>
                  <a:pt x="18" y="339"/>
                  <a:pt x="18" y="338"/>
                  <a:pt x="18" y="336"/>
                </a:cubicBezTo>
                <a:cubicBezTo>
                  <a:pt x="19" y="334"/>
                  <a:pt x="19" y="332"/>
                  <a:pt x="19" y="330"/>
                </a:cubicBezTo>
                <a:cubicBezTo>
                  <a:pt x="19" y="329"/>
                  <a:pt x="20" y="328"/>
                  <a:pt x="20" y="327"/>
                </a:cubicBezTo>
                <a:cubicBezTo>
                  <a:pt x="20" y="325"/>
                  <a:pt x="21" y="322"/>
                  <a:pt x="21" y="320"/>
                </a:cubicBezTo>
                <a:cubicBezTo>
                  <a:pt x="21" y="319"/>
                  <a:pt x="22" y="319"/>
                  <a:pt x="22" y="318"/>
                </a:cubicBezTo>
                <a:cubicBezTo>
                  <a:pt x="22" y="316"/>
                  <a:pt x="22" y="315"/>
                  <a:pt x="23" y="313"/>
                </a:cubicBezTo>
                <a:cubicBezTo>
                  <a:pt x="34" y="366"/>
                  <a:pt x="49" y="425"/>
                  <a:pt x="67" y="452"/>
                </a:cubicBezTo>
                <a:cubicBezTo>
                  <a:pt x="85" y="479"/>
                  <a:pt x="102" y="487"/>
                  <a:pt x="113" y="492"/>
                </a:cubicBezTo>
                <a:cubicBezTo>
                  <a:pt x="123" y="497"/>
                  <a:pt x="125" y="498"/>
                  <a:pt x="124" y="509"/>
                </a:cubicBezTo>
                <a:cubicBezTo>
                  <a:pt x="124" y="513"/>
                  <a:pt x="123" y="518"/>
                  <a:pt x="122" y="524"/>
                </a:cubicBezTo>
                <a:cubicBezTo>
                  <a:pt x="122" y="524"/>
                  <a:pt x="122" y="524"/>
                  <a:pt x="122" y="524"/>
                </a:cubicBezTo>
                <a:cubicBezTo>
                  <a:pt x="121" y="525"/>
                  <a:pt x="121" y="527"/>
                  <a:pt x="121" y="528"/>
                </a:cubicBezTo>
                <a:cubicBezTo>
                  <a:pt x="115" y="555"/>
                  <a:pt x="107" y="595"/>
                  <a:pt x="129" y="652"/>
                </a:cubicBezTo>
                <a:cubicBezTo>
                  <a:pt x="129" y="653"/>
                  <a:pt x="129" y="654"/>
                  <a:pt x="129" y="655"/>
                </a:cubicBezTo>
                <a:cubicBezTo>
                  <a:pt x="129" y="658"/>
                  <a:pt x="131" y="661"/>
                  <a:pt x="133" y="662"/>
                </a:cubicBezTo>
                <a:cubicBezTo>
                  <a:pt x="136" y="668"/>
                  <a:pt x="139" y="675"/>
                  <a:pt x="143" y="682"/>
                </a:cubicBezTo>
                <a:cubicBezTo>
                  <a:pt x="119" y="661"/>
                  <a:pt x="98" y="637"/>
                  <a:pt x="79" y="610"/>
                </a:cubicBezTo>
                <a:close/>
                <a:moveTo>
                  <a:pt x="70" y="196"/>
                </a:moveTo>
                <a:cubicBezTo>
                  <a:pt x="90" y="190"/>
                  <a:pt x="105" y="184"/>
                  <a:pt x="117" y="177"/>
                </a:cubicBezTo>
                <a:cubicBezTo>
                  <a:pt x="124" y="172"/>
                  <a:pt x="133" y="168"/>
                  <a:pt x="142" y="164"/>
                </a:cubicBezTo>
                <a:cubicBezTo>
                  <a:pt x="155" y="158"/>
                  <a:pt x="168" y="152"/>
                  <a:pt x="180" y="144"/>
                </a:cubicBezTo>
                <a:cubicBezTo>
                  <a:pt x="181" y="144"/>
                  <a:pt x="181" y="144"/>
                  <a:pt x="182" y="144"/>
                </a:cubicBezTo>
                <a:cubicBezTo>
                  <a:pt x="240" y="144"/>
                  <a:pt x="240" y="144"/>
                  <a:pt x="240" y="144"/>
                </a:cubicBezTo>
                <a:cubicBezTo>
                  <a:pt x="225" y="178"/>
                  <a:pt x="214" y="218"/>
                  <a:pt x="206" y="259"/>
                </a:cubicBezTo>
                <a:cubicBezTo>
                  <a:pt x="39" y="259"/>
                  <a:pt x="39" y="259"/>
                  <a:pt x="39" y="259"/>
                </a:cubicBezTo>
                <a:cubicBezTo>
                  <a:pt x="47" y="237"/>
                  <a:pt x="58" y="216"/>
                  <a:pt x="70" y="196"/>
                </a:cubicBezTo>
                <a:close/>
                <a:moveTo>
                  <a:pt x="101" y="154"/>
                </a:moveTo>
                <a:cubicBezTo>
                  <a:pt x="101" y="154"/>
                  <a:pt x="101" y="153"/>
                  <a:pt x="101" y="153"/>
                </a:cubicBezTo>
                <a:cubicBezTo>
                  <a:pt x="105" y="149"/>
                  <a:pt x="109" y="144"/>
                  <a:pt x="112" y="140"/>
                </a:cubicBezTo>
                <a:cubicBezTo>
                  <a:pt x="113" y="140"/>
                  <a:pt x="113" y="139"/>
                  <a:pt x="114" y="139"/>
                </a:cubicBezTo>
                <a:cubicBezTo>
                  <a:pt x="117" y="135"/>
                  <a:pt x="121" y="130"/>
                  <a:pt x="125" y="126"/>
                </a:cubicBezTo>
                <a:cubicBezTo>
                  <a:pt x="126" y="126"/>
                  <a:pt x="126" y="126"/>
                  <a:pt x="126" y="126"/>
                </a:cubicBezTo>
                <a:cubicBezTo>
                  <a:pt x="141" y="111"/>
                  <a:pt x="157" y="97"/>
                  <a:pt x="174" y="85"/>
                </a:cubicBezTo>
                <a:cubicBezTo>
                  <a:pt x="174" y="85"/>
                  <a:pt x="174" y="85"/>
                  <a:pt x="175" y="85"/>
                </a:cubicBezTo>
                <a:cubicBezTo>
                  <a:pt x="179" y="81"/>
                  <a:pt x="184" y="78"/>
                  <a:pt x="189" y="75"/>
                </a:cubicBezTo>
                <a:cubicBezTo>
                  <a:pt x="189" y="75"/>
                  <a:pt x="190" y="74"/>
                  <a:pt x="190" y="74"/>
                </a:cubicBezTo>
                <a:cubicBezTo>
                  <a:pt x="193" y="72"/>
                  <a:pt x="196" y="71"/>
                  <a:pt x="198" y="69"/>
                </a:cubicBezTo>
                <a:cubicBezTo>
                  <a:pt x="203" y="73"/>
                  <a:pt x="206" y="77"/>
                  <a:pt x="208" y="81"/>
                </a:cubicBezTo>
                <a:cubicBezTo>
                  <a:pt x="209" y="87"/>
                  <a:pt x="207" y="94"/>
                  <a:pt x="201" y="103"/>
                </a:cubicBezTo>
                <a:cubicBezTo>
                  <a:pt x="183" y="130"/>
                  <a:pt x="159" y="141"/>
                  <a:pt x="137" y="151"/>
                </a:cubicBezTo>
                <a:cubicBezTo>
                  <a:pt x="127" y="155"/>
                  <a:pt x="118" y="160"/>
                  <a:pt x="109" y="165"/>
                </a:cubicBezTo>
                <a:cubicBezTo>
                  <a:pt x="103" y="169"/>
                  <a:pt x="93" y="173"/>
                  <a:pt x="83" y="177"/>
                </a:cubicBezTo>
                <a:cubicBezTo>
                  <a:pt x="88" y="169"/>
                  <a:pt x="94" y="161"/>
                  <a:pt x="101" y="154"/>
                </a:cubicBezTo>
                <a:close/>
                <a:moveTo>
                  <a:pt x="229" y="52"/>
                </a:moveTo>
                <a:cubicBezTo>
                  <a:pt x="244" y="59"/>
                  <a:pt x="249" y="64"/>
                  <a:pt x="249" y="66"/>
                </a:cubicBezTo>
                <a:cubicBezTo>
                  <a:pt x="249" y="66"/>
                  <a:pt x="249" y="67"/>
                  <a:pt x="248" y="68"/>
                </a:cubicBezTo>
                <a:cubicBezTo>
                  <a:pt x="236" y="77"/>
                  <a:pt x="215" y="101"/>
                  <a:pt x="220" y="116"/>
                </a:cubicBezTo>
                <a:cubicBezTo>
                  <a:pt x="221" y="119"/>
                  <a:pt x="224" y="125"/>
                  <a:pt x="234" y="125"/>
                </a:cubicBezTo>
                <a:cubicBezTo>
                  <a:pt x="234" y="125"/>
                  <a:pt x="234" y="125"/>
                  <a:pt x="234" y="125"/>
                </a:cubicBezTo>
                <a:cubicBezTo>
                  <a:pt x="235" y="125"/>
                  <a:pt x="235" y="125"/>
                  <a:pt x="236" y="125"/>
                </a:cubicBezTo>
                <a:cubicBezTo>
                  <a:pt x="241" y="125"/>
                  <a:pt x="245" y="124"/>
                  <a:pt x="250" y="122"/>
                </a:cubicBezTo>
                <a:cubicBezTo>
                  <a:pt x="248" y="125"/>
                  <a:pt x="247" y="127"/>
                  <a:pt x="246" y="130"/>
                </a:cubicBezTo>
                <a:cubicBezTo>
                  <a:pt x="197" y="130"/>
                  <a:pt x="197" y="130"/>
                  <a:pt x="197" y="130"/>
                </a:cubicBezTo>
                <a:cubicBezTo>
                  <a:pt x="202" y="124"/>
                  <a:pt x="208" y="118"/>
                  <a:pt x="213" y="111"/>
                </a:cubicBezTo>
                <a:cubicBezTo>
                  <a:pt x="221" y="99"/>
                  <a:pt x="224" y="87"/>
                  <a:pt x="221" y="77"/>
                </a:cubicBezTo>
                <a:cubicBezTo>
                  <a:pt x="220" y="72"/>
                  <a:pt x="216" y="66"/>
                  <a:pt x="211" y="62"/>
                </a:cubicBezTo>
                <a:cubicBezTo>
                  <a:pt x="217" y="58"/>
                  <a:pt x="223" y="55"/>
                  <a:pt x="229" y="52"/>
                </a:cubicBezTo>
                <a:close/>
                <a:moveTo>
                  <a:pt x="395" y="14"/>
                </a:moveTo>
                <a:cubicBezTo>
                  <a:pt x="400" y="14"/>
                  <a:pt x="405" y="14"/>
                  <a:pt x="410" y="15"/>
                </a:cubicBezTo>
                <a:cubicBezTo>
                  <a:pt x="411" y="15"/>
                  <a:pt x="412" y="15"/>
                  <a:pt x="412" y="15"/>
                </a:cubicBezTo>
                <a:cubicBezTo>
                  <a:pt x="417" y="15"/>
                  <a:pt x="422" y="15"/>
                  <a:pt x="427" y="16"/>
                </a:cubicBezTo>
                <a:cubicBezTo>
                  <a:pt x="427" y="16"/>
                  <a:pt x="428" y="16"/>
                  <a:pt x="429" y="16"/>
                </a:cubicBezTo>
                <a:cubicBezTo>
                  <a:pt x="433" y="16"/>
                  <a:pt x="438" y="17"/>
                  <a:pt x="443" y="17"/>
                </a:cubicBezTo>
                <a:cubicBezTo>
                  <a:pt x="443" y="17"/>
                  <a:pt x="443" y="17"/>
                  <a:pt x="443" y="17"/>
                </a:cubicBezTo>
                <a:cubicBezTo>
                  <a:pt x="448" y="18"/>
                  <a:pt x="453" y="19"/>
                  <a:pt x="457" y="19"/>
                </a:cubicBezTo>
                <a:cubicBezTo>
                  <a:pt x="458" y="19"/>
                  <a:pt x="459" y="20"/>
                  <a:pt x="459" y="20"/>
                </a:cubicBezTo>
                <a:cubicBezTo>
                  <a:pt x="459" y="20"/>
                  <a:pt x="459" y="20"/>
                  <a:pt x="459" y="21"/>
                </a:cubicBezTo>
                <a:cubicBezTo>
                  <a:pt x="455" y="27"/>
                  <a:pt x="445" y="32"/>
                  <a:pt x="436" y="35"/>
                </a:cubicBezTo>
                <a:cubicBezTo>
                  <a:pt x="427" y="37"/>
                  <a:pt x="412" y="41"/>
                  <a:pt x="391" y="54"/>
                </a:cubicBezTo>
                <a:cubicBezTo>
                  <a:pt x="391" y="54"/>
                  <a:pt x="391" y="54"/>
                  <a:pt x="391" y="54"/>
                </a:cubicBezTo>
                <a:cubicBezTo>
                  <a:pt x="386" y="57"/>
                  <a:pt x="381" y="61"/>
                  <a:pt x="376" y="65"/>
                </a:cubicBezTo>
                <a:cubicBezTo>
                  <a:pt x="358" y="78"/>
                  <a:pt x="340" y="81"/>
                  <a:pt x="320" y="83"/>
                </a:cubicBezTo>
                <a:cubicBezTo>
                  <a:pt x="314" y="84"/>
                  <a:pt x="307" y="85"/>
                  <a:pt x="300" y="86"/>
                </a:cubicBezTo>
                <a:cubicBezTo>
                  <a:pt x="288" y="89"/>
                  <a:pt x="277" y="94"/>
                  <a:pt x="266" y="100"/>
                </a:cubicBezTo>
                <a:cubicBezTo>
                  <a:pt x="265" y="100"/>
                  <a:pt x="263" y="101"/>
                  <a:pt x="261" y="102"/>
                </a:cubicBezTo>
                <a:cubicBezTo>
                  <a:pt x="261" y="102"/>
                  <a:pt x="261" y="102"/>
                  <a:pt x="261" y="102"/>
                </a:cubicBezTo>
                <a:cubicBezTo>
                  <a:pt x="252" y="106"/>
                  <a:pt x="244" y="110"/>
                  <a:pt x="235" y="111"/>
                </a:cubicBezTo>
                <a:cubicBezTo>
                  <a:pt x="235" y="111"/>
                  <a:pt x="234" y="111"/>
                  <a:pt x="234" y="111"/>
                </a:cubicBezTo>
                <a:cubicBezTo>
                  <a:pt x="234" y="111"/>
                  <a:pt x="234" y="111"/>
                  <a:pt x="234" y="111"/>
                </a:cubicBezTo>
                <a:cubicBezTo>
                  <a:pt x="234" y="111"/>
                  <a:pt x="233" y="111"/>
                  <a:pt x="233" y="111"/>
                </a:cubicBezTo>
                <a:cubicBezTo>
                  <a:pt x="233" y="106"/>
                  <a:pt x="243" y="89"/>
                  <a:pt x="256" y="79"/>
                </a:cubicBezTo>
                <a:cubicBezTo>
                  <a:pt x="263" y="74"/>
                  <a:pt x="263" y="68"/>
                  <a:pt x="263" y="64"/>
                </a:cubicBezTo>
                <a:cubicBezTo>
                  <a:pt x="263" y="62"/>
                  <a:pt x="262" y="54"/>
                  <a:pt x="246" y="45"/>
                </a:cubicBezTo>
                <a:cubicBezTo>
                  <a:pt x="292" y="25"/>
                  <a:pt x="342" y="14"/>
                  <a:pt x="395" y="14"/>
                </a:cubicBezTo>
                <a:close/>
                <a:moveTo>
                  <a:pt x="757" y="519"/>
                </a:moveTo>
                <a:cubicBezTo>
                  <a:pt x="583" y="519"/>
                  <a:pt x="583" y="519"/>
                  <a:pt x="583" y="519"/>
                </a:cubicBezTo>
                <a:cubicBezTo>
                  <a:pt x="586" y="510"/>
                  <a:pt x="590" y="502"/>
                  <a:pt x="596" y="495"/>
                </a:cubicBezTo>
                <a:cubicBezTo>
                  <a:pt x="611" y="476"/>
                  <a:pt x="637" y="413"/>
                  <a:pt x="632" y="403"/>
                </a:cubicBezTo>
                <a:cubicBezTo>
                  <a:pt x="632" y="403"/>
                  <a:pt x="632" y="403"/>
                  <a:pt x="632" y="403"/>
                </a:cubicBezTo>
                <a:cubicBezTo>
                  <a:pt x="777" y="403"/>
                  <a:pt x="777" y="403"/>
                  <a:pt x="777" y="403"/>
                </a:cubicBezTo>
                <a:cubicBezTo>
                  <a:pt x="776" y="443"/>
                  <a:pt x="769" y="482"/>
                  <a:pt x="757" y="519"/>
                </a:cubicBezTo>
                <a:close/>
                <a:moveTo>
                  <a:pt x="652" y="328"/>
                </a:moveTo>
                <a:cubicBezTo>
                  <a:pt x="652" y="321"/>
                  <a:pt x="660" y="316"/>
                  <a:pt x="665" y="314"/>
                </a:cubicBezTo>
                <a:cubicBezTo>
                  <a:pt x="673" y="332"/>
                  <a:pt x="692" y="376"/>
                  <a:pt x="707" y="389"/>
                </a:cubicBezTo>
                <a:cubicBezTo>
                  <a:pt x="621" y="389"/>
                  <a:pt x="621" y="389"/>
                  <a:pt x="621" y="389"/>
                </a:cubicBezTo>
                <a:cubicBezTo>
                  <a:pt x="636" y="369"/>
                  <a:pt x="654" y="342"/>
                  <a:pt x="652" y="328"/>
                </a:cubicBezTo>
                <a:close/>
                <a:moveTo>
                  <a:pt x="730" y="389"/>
                </a:moveTo>
                <a:cubicBezTo>
                  <a:pt x="735" y="382"/>
                  <a:pt x="734" y="369"/>
                  <a:pt x="733" y="365"/>
                </a:cubicBezTo>
                <a:cubicBezTo>
                  <a:pt x="727" y="329"/>
                  <a:pt x="724" y="286"/>
                  <a:pt x="729" y="278"/>
                </a:cubicBezTo>
                <a:cubicBezTo>
                  <a:pt x="730" y="276"/>
                  <a:pt x="731" y="275"/>
                  <a:pt x="732" y="273"/>
                </a:cubicBezTo>
                <a:cubicBezTo>
                  <a:pt x="757" y="273"/>
                  <a:pt x="757" y="273"/>
                  <a:pt x="757" y="273"/>
                </a:cubicBezTo>
                <a:cubicBezTo>
                  <a:pt x="769" y="310"/>
                  <a:pt x="776" y="349"/>
                  <a:pt x="777" y="389"/>
                </a:cubicBezTo>
                <a:lnTo>
                  <a:pt x="730" y="389"/>
                </a:lnTo>
                <a:close/>
                <a:moveTo>
                  <a:pt x="752" y="259"/>
                </a:moveTo>
                <a:cubicBezTo>
                  <a:pt x="742" y="259"/>
                  <a:pt x="742" y="259"/>
                  <a:pt x="742" y="259"/>
                </a:cubicBezTo>
                <a:cubicBezTo>
                  <a:pt x="744" y="257"/>
                  <a:pt x="746" y="254"/>
                  <a:pt x="749" y="252"/>
                </a:cubicBezTo>
                <a:cubicBezTo>
                  <a:pt x="750" y="254"/>
                  <a:pt x="751" y="257"/>
                  <a:pt x="752" y="259"/>
                </a:cubicBezTo>
                <a:close/>
                <a:moveTo>
                  <a:pt x="742" y="237"/>
                </a:moveTo>
                <a:cubicBezTo>
                  <a:pt x="736" y="244"/>
                  <a:pt x="730" y="252"/>
                  <a:pt x="725" y="259"/>
                </a:cubicBezTo>
                <a:cubicBezTo>
                  <a:pt x="723" y="259"/>
                  <a:pt x="723" y="259"/>
                  <a:pt x="723" y="259"/>
                </a:cubicBezTo>
                <a:cubicBezTo>
                  <a:pt x="719" y="259"/>
                  <a:pt x="716" y="263"/>
                  <a:pt x="716" y="266"/>
                </a:cubicBezTo>
                <a:cubicBezTo>
                  <a:pt x="716" y="268"/>
                  <a:pt x="716" y="269"/>
                  <a:pt x="717" y="270"/>
                </a:cubicBezTo>
                <a:cubicBezTo>
                  <a:pt x="706" y="287"/>
                  <a:pt x="717" y="354"/>
                  <a:pt x="719" y="367"/>
                </a:cubicBezTo>
                <a:cubicBezTo>
                  <a:pt x="720" y="372"/>
                  <a:pt x="720" y="378"/>
                  <a:pt x="719" y="380"/>
                </a:cubicBezTo>
                <a:cubicBezTo>
                  <a:pt x="719" y="380"/>
                  <a:pt x="718" y="380"/>
                  <a:pt x="718" y="379"/>
                </a:cubicBezTo>
                <a:cubicBezTo>
                  <a:pt x="708" y="373"/>
                  <a:pt x="687" y="331"/>
                  <a:pt x="676" y="302"/>
                </a:cubicBezTo>
                <a:cubicBezTo>
                  <a:pt x="674" y="299"/>
                  <a:pt x="671" y="297"/>
                  <a:pt x="667" y="298"/>
                </a:cubicBezTo>
                <a:cubicBezTo>
                  <a:pt x="659" y="300"/>
                  <a:pt x="647" y="306"/>
                  <a:pt x="642" y="315"/>
                </a:cubicBezTo>
                <a:cubicBezTo>
                  <a:pt x="629" y="320"/>
                  <a:pt x="629" y="320"/>
                  <a:pt x="629" y="320"/>
                </a:cubicBezTo>
                <a:cubicBezTo>
                  <a:pt x="584" y="300"/>
                  <a:pt x="584" y="300"/>
                  <a:pt x="584" y="300"/>
                </a:cubicBezTo>
                <a:cubicBezTo>
                  <a:pt x="581" y="299"/>
                  <a:pt x="577" y="300"/>
                  <a:pt x="575" y="304"/>
                </a:cubicBezTo>
                <a:cubicBezTo>
                  <a:pt x="573" y="307"/>
                  <a:pt x="575" y="312"/>
                  <a:pt x="579" y="313"/>
                </a:cubicBezTo>
                <a:cubicBezTo>
                  <a:pt x="626" y="334"/>
                  <a:pt x="626" y="334"/>
                  <a:pt x="626" y="334"/>
                </a:cubicBezTo>
                <a:cubicBezTo>
                  <a:pt x="627" y="334"/>
                  <a:pt x="628" y="334"/>
                  <a:pt x="629" y="334"/>
                </a:cubicBezTo>
                <a:cubicBezTo>
                  <a:pt x="630" y="334"/>
                  <a:pt x="630" y="334"/>
                  <a:pt x="631" y="334"/>
                </a:cubicBezTo>
                <a:cubicBezTo>
                  <a:pt x="638" y="331"/>
                  <a:pt x="638" y="331"/>
                  <a:pt x="638" y="331"/>
                </a:cubicBezTo>
                <a:cubicBezTo>
                  <a:pt x="637" y="342"/>
                  <a:pt x="619" y="368"/>
                  <a:pt x="602" y="392"/>
                </a:cubicBezTo>
                <a:cubicBezTo>
                  <a:pt x="602" y="392"/>
                  <a:pt x="602" y="392"/>
                  <a:pt x="601" y="392"/>
                </a:cubicBezTo>
                <a:cubicBezTo>
                  <a:pt x="600" y="394"/>
                  <a:pt x="598" y="397"/>
                  <a:pt x="596" y="399"/>
                </a:cubicBezTo>
                <a:cubicBezTo>
                  <a:pt x="595" y="400"/>
                  <a:pt x="594" y="402"/>
                  <a:pt x="595" y="404"/>
                </a:cubicBezTo>
                <a:cubicBezTo>
                  <a:pt x="592" y="405"/>
                  <a:pt x="589" y="405"/>
                  <a:pt x="587" y="403"/>
                </a:cubicBezTo>
                <a:cubicBezTo>
                  <a:pt x="579" y="394"/>
                  <a:pt x="528" y="328"/>
                  <a:pt x="528" y="328"/>
                </a:cubicBezTo>
                <a:cubicBezTo>
                  <a:pt x="526" y="325"/>
                  <a:pt x="521" y="324"/>
                  <a:pt x="518" y="327"/>
                </a:cubicBezTo>
                <a:cubicBezTo>
                  <a:pt x="515" y="329"/>
                  <a:pt x="515" y="333"/>
                  <a:pt x="517" y="336"/>
                </a:cubicBezTo>
                <a:cubicBezTo>
                  <a:pt x="519" y="339"/>
                  <a:pt x="568" y="402"/>
                  <a:pt x="577" y="412"/>
                </a:cubicBezTo>
                <a:cubicBezTo>
                  <a:pt x="581" y="417"/>
                  <a:pt x="586" y="419"/>
                  <a:pt x="591" y="419"/>
                </a:cubicBezTo>
                <a:cubicBezTo>
                  <a:pt x="597" y="419"/>
                  <a:pt x="604" y="416"/>
                  <a:pt x="610" y="412"/>
                </a:cubicBezTo>
                <a:cubicBezTo>
                  <a:pt x="612" y="413"/>
                  <a:pt x="615" y="413"/>
                  <a:pt x="618" y="414"/>
                </a:cubicBezTo>
                <a:cubicBezTo>
                  <a:pt x="613" y="430"/>
                  <a:pt x="599" y="468"/>
                  <a:pt x="585" y="486"/>
                </a:cubicBezTo>
                <a:cubicBezTo>
                  <a:pt x="564" y="513"/>
                  <a:pt x="558" y="546"/>
                  <a:pt x="568" y="568"/>
                </a:cubicBezTo>
                <a:cubicBezTo>
                  <a:pt x="569" y="570"/>
                  <a:pt x="569" y="571"/>
                  <a:pt x="569" y="573"/>
                </a:cubicBezTo>
                <a:cubicBezTo>
                  <a:pt x="566" y="580"/>
                  <a:pt x="554" y="586"/>
                  <a:pt x="548" y="588"/>
                </a:cubicBezTo>
                <a:cubicBezTo>
                  <a:pt x="546" y="589"/>
                  <a:pt x="545" y="590"/>
                  <a:pt x="544" y="591"/>
                </a:cubicBezTo>
                <a:cubicBezTo>
                  <a:pt x="540" y="598"/>
                  <a:pt x="526" y="620"/>
                  <a:pt x="525" y="631"/>
                </a:cubicBezTo>
                <a:cubicBezTo>
                  <a:pt x="520" y="639"/>
                  <a:pt x="472" y="672"/>
                  <a:pt x="454" y="677"/>
                </a:cubicBezTo>
                <a:cubicBezTo>
                  <a:pt x="444" y="680"/>
                  <a:pt x="441" y="675"/>
                  <a:pt x="432" y="657"/>
                </a:cubicBezTo>
                <a:cubicBezTo>
                  <a:pt x="430" y="654"/>
                  <a:pt x="429" y="650"/>
                  <a:pt x="427" y="647"/>
                </a:cubicBezTo>
                <a:cubicBezTo>
                  <a:pt x="413" y="621"/>
                  <a:pt x="409" y="599"/>
                  <a:pt x="416" y="589"/>
                </a:cubicBezTo>
                <a:cubicBezTo>
                  <a:pt x="428" y="574"/>
                  <a:pt x="414" y="558"/>
                  <a:pt x="403" y="546"/>
                </a:cubicBezTo>
                <a:cubicBezTo>
                  <a:pt x="400" y="542"/>
                  <a:pt x="397" y="539"/>
                  <a:pt x="395" y="536"/>
                </a:cubicBezTo>
                <a:cubicBezTo>
                  <a:pt x="392" y="532"/>
                  <a:pt x="392" y="529"/>
                  <a:pt x="394" y="522"/>
                </a:cubicBezTo>
                <a:cubicBezTo>
                  <a:pt x="395" y="513"/>
                  <a:pt x="397" y="501"/>
                  <a:pt x="391" y="481"/>
                </a:cubicBezTo>
                <a:cubicBezTo>
                  <a:pt x="384" y="461"/>
                  <a:pt x="366" y="459"/>
                  <a:pt x="351" y="459"/>
                </a:cubicBezTo>
                <a:cubicBezTo>
                  <a:pt x="342" y="459"/>
                  <a:pt x="333" y="459"/>
                  <a:pt x="323" y="460"/>
                </a:cubicBezTo>
                <a:cubicBezTo>
                  <a:pt x="312" y="461"/>
                  <a:pt x="299" y="463"/>
                  <a:pt x="285" y="463"/>
                </a:cubicBezTo>
                <a:cubicBezTo>
                  <a:pt x="280" y="463"/>
                  <a:pt x="276" y="463"/>
                  <a:pt x="271" y="462"/>
                </a:cubicBezTo>
                <a:cubicBezTo>
                  <a:pt x="262" y="462"/>
                  <a:pt x="255" y="458"/>
                  <a:pt x="250" y="451"/>
                </a:cubicBezTo>
                <a:cubicBezTo>
                  <a:pt x="237" y="433"/>
                  <a:pt x="238" y="393"/>
                  <a:pt x="252" y="342"/>
                </a:cubicBezTo>
                <a:cubicBezTo>
                  <a:pt x="259" y="318"/>
                  <a:pt x="297" y="295"/>
                  <a:pt x="312" y="288"/>
                </a:cubicBezTo>
                <a:cubicBezTo>
                  <a:pt x="313" y="288"/>
                  <a:pt x="314" y="287"/>
                  <a:pt x="315" y="285"/>
                </a:cubicBezTo>
                <a:cubicBezTo>
                  <a:pt x="319" y="278"/>
                  <a:pt x="318" y="272"/>
                  <a:pt x="316" y="269"/>
                </a:cubicBezTo>
                <a:cubicBezTo>
                  <a:pt x="313" y="262"/>
                  <a:pt x="308" y="259"/>
                  <a:pt x="303" y="257"/>
                </a:cubicBezTo>
                <a:cubicBezTo>
                  <a:pt x="303" y="251"/>
                  <a:pt x="305" y="242"/>
                  <a:pt x="310" y="240"/>
                </a:cubicBezTo>
                <a:cubicBezTo>
                  <a:pt x="315" y="238"/>
                  <a:pt x="322" y="237"/>
                  <a:pt x="327" y="237"/>
                </a:cubicBezTo>
                <a:cubicBezTo>
                  <a:pt x="336" y="236"/>
                  <a:pt x="342" y="236"/>
                  <a:pt x="345" y="231"/>
                </a:cubicBezTo>
                <a:cubicBezTo>
                  <a:pt x="346" y="229"/>
                  <a:pt x="347" y="225"/>
                  <a:pt x="344" y="221"/>
                </a:cubicBezTo>
                <a:cubicBezTo>
                  <a:pt x="344" y="220"/>
                  <a:pt x="343" y="216"/>
                  <a:pt x="346" y="212"/>
                </a:cubicBezTo>
                <a:cubicBezTo>
                  <a:pt x="348" y="208"/>
                  <a:pt x="352" y="206"/>
                  <a:pt x="356" y="207"/>
                </a:cubicBezTo>
                <a:cubicBezTo>
                  <a:pt x="358" y="207"/>
                  <a:pt x="359" y="207"/>
                  <a:pt x="361" y="207"/>
                </a:cubicBezTo>
                <a:cubicBezTo>
                  <a:pt x="376" y="207"/>
                  <a:pt x="385" y="194"/>
                  <a:pt x="388" y="188"/>
                </a:cubicBezTo>
                <a:cubicBezTo>
                  <a:pt x="395" y="186"/>
                  <a:pt x="412" y="179"/>
                  <a:pt x="426" y="179"/>
                </a:cubicBezTo>
                <a:cubicBezTo>
                  <a:pt x="429" y="179"/>
                  <a:pt x="432" y="179"/>
                  <a:pt x="434" y="180"/>
                </a:cubicBezTo>
                <a:cubicBezTo>
                  <a:pt x="441" y="181"/>
                  <a:pt x="446" y="180"/>
                  <a:pt x="448" y="175"/>
                </a:cubicBezTo>
                <a:cubicBezTo>
                  <a:pt x="452" y="167"/>
                  <a:pt x="445" y="150"/>
                  <a:pt x="426" y="125"/>
                </a:cubicBezTo>
                <a:cubicBezTo>
                  <a:pt x="425" y="123"/>
                  <a:pt x="422" y="122"/>
                  <a:pt x="419" y="122"/>
                </a:cubicBezTo>
                <a:cubicBezTo>
                  <a:pt x="416" y="123"/>
                  <a:pt x="414" y="125"/>
                  <a:pt x="414" y="128"/>
                </a:cubicBezTo>
                <a:cubicBezTo>
                  <a:pt x="410" y="159"/>
                  <a:pt x="410" y="159"/>
                  <a:pt x="410" y="159"/>
                </a:cubicBezTo>
                <a:cubicBezTo>
                  <a:pt x="400" y="155"/>
                  <a:pt x="385" y="149"/>
                  <a:pt x="381" y="139"/>
                </a:cubicBezTo>
                <a:cubicBezTo>
                  <a:pt x="379" y="135"/>
                  <a:pt x="381" y="129"/>
                  <a:pt x="386" y="121"/>
                </a:cubicBezTo>
                <a:cubicBezTo>
                  <a:pt x="390" y="115"/>
                  <a:pt x="394" y="110"/>
                  <a:pt x="399" y="105"/>
                </a:cubicBezTo>
                <a:cubicBezTo>
                  <a:pt x="400" y="105"/>
                  <a:pt x="400" y="105"/>
                  <a:pt x="400" y="104"/>
                </a:cubicBezTo>
                <a:cubicBezTo>
                  <a:pt x="412" y="94"/>
                  <a:pt x="425" y="87"/>
                  <a:pt x="431" y="87"/>
                </a:cubicBezTo>
                <a:cubicBezTo>
                  <a:pt x="431" y="87"/>
                  <a:pt x="431" y="87"/>
                  <a:pt x="431" y="87"/>
                </a:cubicBezTo>
                <a:cubicBezTo>
                  <a:pt x="435" y="87"/>
                  <a:pt x="440" y="90"/>
                  <a:pt x="445" y="92"/>
                </a:cubicBezTo>
                <a:cubicBezTo>
                  <a:pt x="451" y="95"/>
                  <a:pt x="458" y="99"/>
                  <a:pt x="466" y="99"/>
                </a:cubicBezTo>
                <a:cubicBezTo>
                  <a:pt x="475" y="99"/>
                  <a:pt x="483" y="94"/>
                  <a:pt x="490" y="85"/>
                </a:cubicBezTo>
                <a:cubicBezTo>
                  <a:pt x="505" y="66"/>
                  <a:pt x="497" y="42"/>
                  <a:pt x="490" y="26"/>
                </a:cubicBezTo>
                <a:cubicBezTo>
                  <a:pt x="602" y="55"/>
                  <a:pt x="695" y="134"/>
                  <a:pt x="742" y="237"/>
                </a:cubicBezTo>
                <a:close/>
                <a:moveTo>
                  <a:pt x="119" y="480"/>
                </a:moveTo>
                <a:cubicBezTo>
                  <a:pt x="109" y="475"/>
                  <a:pt x="95" y="468"/>
                  <a:pt x="79" y="444"/>
                </a:cubicBezTo>
                <a:cubicBezTo>
                  <a:pt x="73" y="435"/>
                  <a:pt x="67" y="421"/>
                  <a:pt x="61" y="403"/>
                </a:cubicBezTo>
                <a:cubicBezTo>
                  <a:pt x="194" y="403"/>
                  <a:pt x="194" y="403"/>
                  <a:pt x="194" y="403"/>
                </a:cubicBezTo>
                <a:cubicBezTo>
                  <a:pt x="194" y="443"/>
                  <a:pt x="198" y="482"/>
                  <a:pt x="204" y="519"/>
                </a:cubicBezTo>
                <a:cubicBezTo>
                  <a:pt x="137" y="519"/>
                  <a:pt x="137" y="519"/>
                  <a:pt x="137" y="519"/>
                </a:cubicBezTo>
                <a:cubicBezTo>
                  <a:pt x="138" y="516"/>
                  <a:pt x="138" y="513"/>
                  <a:pt x="138" y="510"/>
                </a:cubicBezTo>
                <a:cubicBezTo>
                  <a:pt x="139" y="490"/>
                  <a:pt x="129" y="485"/>
                  <a:pt x="119" y="480"/>
                </a:cubicBezTo>
                <a:close/>
                <a:moveTo>
                  <a:pt x="273" y="112"/>
                </a:moveTo>
                <a:cubicBezTo>
                  <a:pt x="282" y="107"/>
                  <a:pt x="292" y="102"/>
                  <a:pt x="303" y="100"/>
                </a:cubicBezTo>
                <a:cubicBezTo>
                  <a:pt x="309" y="99"/>
                  <a:pt x="316" y="98"/>
                  <a:pt x="322" y="97"/>
                </a:cubicBezTo>
                <a:cubicBezTo>
                  <a:pt x="341" y="94"/>
                  <a:pt x="363" y="92"/>
                  <a:pt x="384" y="76"/>
                </a:cubicBezTo>
                <a:cubicBezTo>
                  <a:pt x="386" y="75"/>
                  <a:pt x="387" y="74"/>
                  <a:pt x="388" y="73"/>
                </a:cubicBezTo>
                <a:cubicBezTo>
                  <a:pt x="388" y="97"/>
                  <a:pt x="388" y="97"/>
                  <a:pt x="388" y="97"/>
                </a:cubicBezTo>
                <a:cubicBezTo>
                  <a:pt x="383" y="102"/>
                  <a:pt x="378" y="108"/>
                  <a:pt x="374" y="113"/>
                </a:cubicBezTo>
                <a:cubicBezTo>
                  <a:pt x="370" y="120"/>
                  <a:pt x="368" y="125"/>
                  <a:pt x="367" y="130"/>
                </a:cubicBezTo>
                <a:cubicBezTo>
                  <a:pt x="342" y="130"/>
                  <a:pt x="342" y="130"/>
                  <a:pt x="342" y="130"/>
                </a:cubicBezTo>
                <a:cubicBezTo>
                  <a:pt x="343" y="127"/>
                  <a:pt x="344" y="124"/>
                  <a:pt x="343" y="120"/>
                </a:cubicBezTo>
                <a:cubicBezTo>
                  <a:pt x="341" y="112"/>
                  <a:pt x="334" y="107"/>
                  <a:pt x="325" y="107"/>
                </a:cubicBezTo>
                <a:cubicBezTo>
                  <a:pt x="318" y="107"/>
                  <a:pt x="310" y="110"/>
                  <a:pt x="305" y="115"/>
                </a:cubicBezTo>
                <a:cubicBezTo>
                  <a:pt x="302" y="118"/>
                  <a:pt x="301" y="122"/>
                  <a:pt x="302" y="125"/>
                </a:cubicBezTo>
                <a:cubicBezTo>
                  <a:pt x="303" y="127"/>
                  <a:pt x="304" y="129"/>
                  <a:pt x="306" y="130"/>
                </a:cubicBezTo>
                <a:cubicBezTo>
                  <a:pt x="261" y="130"/>
                  <a:pt x="261" y="130"/>
                  <a:pt x="261" y="130"/>
                </a:cubicBezTo>
                <a:cubicBezTo>
                  <a:pt x="264" y="124"/>
                  <a:pt x="267" y="119"/>
                  <a:pt x="270" y="113"/>
                </a:cubicBezTo>
                <a:cubicBezTo>
                  <a:pt x="271" y="113"/>
                  <a:pt x="272" y="112"/>
                  <a:pt x="273" y="112"/>
                </a:cubicBezTo>
                <a:close/>
                <a:moveTo>
                  <a:pt x="440" y="48"/>
                </a:moveTo>
                <a:cubicBezTo>
                  <a:pt x="451" y="45"/>
                  <a:pt x="465" y="38"/>
                  <a:pt x="471" y="27"/>
                </a:cubicBezTo>
                <a:cubicBezTo>
                  <a:pt x="472" y="26"/>
                  <a:pt x="472" y="25"/>
                  <a:pt x="473" y="24"/>
                </a:cubicBezTo>
                <a:cubicBezTo>
                  <a:pt x="479" y="34"/>
                  <a:pt x="492" y="60"/>
                  <a:pt x="479" y="76"/>
                </a:cubicBezTo>
                <a:cubicBezTo>
                  <a:pt x="473" y="84"/>
                  <a:pt x="469" y="85"/>
                  <a:pt x="466" y="85"/>
                </a:cubicBezTo>
                <a:cubicBezTo>
                  <a:pt x="461" y="85"/>
                  <a:pt x="456" y="82"/>
                  <a:pt x="451" y="80"/>
                </a:cubicBezTo>
                <a:cubicBezTo>
                  <a:pt x="445" y="76"/>
                  <a:pt x="439" y="73"/>
                  <a:pt x="432" y="73"/>
                </a:cubicBezTo>
                <a:cubicBezTo>
                  <a:pt x="424" y="72"/>
                  <a:pt x="413" y="77"/>
                  <a:pt x="402" y="85"/>
                </a:cubicBezTo>
                <a:cubicBezTo>
                  <a:pt x="402" y="64"/>
                  <a:pt x="402" y="64"/>
                  <a:pt x="402" y="64"/>
                </a:cubicBezTo>
                <a:cubicBezTo>
                  <a:pt x="419" y="54"/>
                  <a:pt x="432" y="50"/>
                  <a:pt x="440" y="48"/>
                </a:cubicBezTo>
                <a:close/>
                <a:moveTo>
                  <a:pt x="322" y="122"/>
                </a:moveTo>
                <a:cubicBezTo>
                  <a:pt x="325" y="121"/>
                  <a:pt x="327" y="121"/>
                  <a:pt x="328" y="122"/>
                </a:cubicBezTo>
                <a:cubicBezTo>
                  <a:pt x="328" y="122"/>
                  <a:pt x="327" y="122"/>
                  <a:pt x="327" y="122"/>
                </a:cubicBezTo>
                <a:cubicBezTo>
                  <a:pt x="325" y="122"/>
                  <a:pt x="324" y="122"/>
                  <a:pt x="322" y="122"/>
                </a:cubicBezTo>
                <a:close/>
                <a:moveTo>
                  <a:pt x="368" y="144"/>
                </a:moveTo>
                <a:cubicBezTo>
                  <a:pt x="368" y="144"/>
                  <a:pt x="368" y="145"/>
                  <a:pt x="368" y="145"/>
                </a:cubicBezTo>
                <a:cubicBezTo>
                  <a:pt x="374" y="157"/>
                  <a:pt x="387" y="165"/>
                  <a:pt x="398" y="170"/>
                </a:cubicBezTo>
                <a:cubicBezTo>
                  <a:pt x="388" y="173"/>
                  <a:pt x="381" y="176"/>
                  <a:pt x="380" y="176"/>
                </a:cubicBezTo>
                <a:cubicBezTo>
                  <a:pt x="379" y="177"/>
                  <a:pt x="378" y="178"/>
                  <a:pt x="377" y="180"/>
                </a:cubicBezTo>
                <a:cubicBezTo>
                  <a:pt x="376" y="179"/>
                  <a:pt x="375" y="178"/>
                  <a:pt x="374" y="178"/>
                </a:cubicBezTo>
                <a:cubicBezTo>
                  <a:pt x="375" y="177"/>
                  <a:pt x="375" y="175"/>
                  <a:pt x="376" y="174"/>
                </a:cubicBezTo>
                <a:cubicBezTo>
                  <a:pt x="382" y="171"/>
                  <a:pt x="381" y="166"/>
                  <a:pt x="381" y="164"/>
                </a:cubicBezTo>
                <a:cubicBezTo>
                  <a:pt x="379" y="157"/>
                  <a:pt x="370" y="155"/>
                  <a:pt x="356" y="153"/>
                </a:cubicBezTo>
                <a:cubicBezTo>
                  <a:pt x="356" y="153"/>
                  <a:pt x="355" y="153"/>
                  <a:pt x="354" y="153"/>
                </a:cubicBezTo>
                <a:cubicBezTo>
                  <a:pt x="346" y="153"/>
                  <a:pt x="342" y="158"/>
                  <a:pt x="342" y="163"/>
                </a:cubicBezTo>
                <a:cubicBezTo>
                  <a:pt x="340" y="161"/>
                  <a:pt x="338" y="160"/>
                  <a:pt x="336" y="159"/>
                </a:cubicBezTo>
                <a:cubicBezTo>
                  <a:pt x="335" y="159"/>
                  <a:pt x="333" y="159"/>
                  <a:pt x="332" y="159"/>
                </a:cubicBezTo>
                <a:cubicBezTo>
                  <a:pt x="321" y="159"/>
                  <a:pt x="312" y="170"/>
                  <a:pt x="311" y="179"/>
                </a:cubicBezTo>
                <a:cubicBezTo>
                  <a:pt x="311" y="186"/>
                  <a:pt x="315" y="192"/>
                  <a:pt x="323" y="193"/>
                </a:cubicBezTo>
                <a:cubicBezTo>
                  <a:pt x="323" y="193"/>
                  <a:pt x="324" y="193"/>
                  <a:pt x="325" y="193"/>
                </a:cubicBezTo>
                <a:cubicBezTo>
                  <a:pt x="330" y="193"/>
                  <a:pt x="334" y="192"/>
                  <a:pt x="337" y="189"/>
                </a:cubicBezTo>
                <a:cubicBezTo>
                  <a:pt x="336" y="191"/>
                  <a:pt x="335" y="194"/>
                  <a:pt x="336" y="196"/>
                </a:cubicBezTo>
                <a:cubicBezTo>
                  <a:pt x="337" y="197"/>
                  <a:pt x="337" y="198"/>
                  <a:pt x="338" y="199"/>
                </a:cubicBezTo>
                <a:cubicBezTo>
                  <a:pt x="336" y="201"/>
                  <a:pt x="335" y="203"/>
                  <a:pt x="333" y="205"/>
                </a:cubicBezTo>
                <a:cubicBezTo>
                  <a:pt x="330" y="210"/>
                  <a:pt x="329" y="217"/>
                  <a:pt x="330" y="223"/>
                </a:cubicBezTo>
                <a:cubicBezTo>
                  <a:pt x="329" y="223"/>
                  <a:pt x="327" y="223"/>
                  <a:pt x="326" y="223"/>
                </a:cubicBezTo>
                <a:cubicBezTo>
                  <a:pt x="320" y="224"/>
                  <a:pt x="311" y="224"/>
                  <a:pt x="305" y="227"/>
                </a:cubicBezTo>
                <a:cubicBezTo>
                  <a:pt x="291" y="232"/>
                  <a:pt x="289" y="249"/>
                  <a:pt x="289" y="259"/>
                </a:cubicBezTo>
                <a:cubicBezTo>
                  <a:pt x="220" y="259"/>
                  <a:pt x="220" y="259"/>
                  <a:pt x="220" y="259"/>
                </a:cubicBezTo>
                <a:cubicBezTo>
                  <a:pt x="228" y="217"/>
                  <a:pt x="240" y="178"/>
                  <a:pt x="255" y="144"/>
                </a:cubicBezTo>
                <a:lnTo>
                  <a:pt x="368" y="144"/>
                </a:lnTo>
                <a:close/>
                <a:moveTo>
                  <a:pt x="346" y="175"/>
                </a:moveTo>
                <a:cubicBezTo>
                  <a:pt x="346" y="175"/>
                  <a:pt x="346" y="174"/>
                  <a:pt x="346" y="174"/>
                </a:cubicBezTo>
                <a:cubicBezTo>
                  <a:pt x="346" y="175"/>
                  <a:pt x="347" y="176"/>
                  <a:pt x="348" y="177"/>
                </a:cubicBezTo>
                <a:cubicBezTo>
                  <a:pt x="348" y="177"/>
                  <a:pt x="348" y="177"/>
                  <a:pt x="348" y="177"/>
                </a:cubicBezTo>
                <a:cubicBezTo>
                  <a:pt x="347" y="178"/>
                  <a:pt x="345" y="180"/>
                  <a:pt x="344" y="181"/>
                </a:cubicBezTo>
                <a:cubicBezTo>
                  <a:pt x="345" y="179"/>
                  <a:pt x="345" y="177"/>
                  <a:pt x="346" y="175"/>
                </a:cubicBezTo>
                <a:close/>
                <a:moveTo>
                  <a:pt x="363" y="169"/>
                </a:moveTo>
                <a:cubicBezTo>
                  <a:pt x="362" y="168"/>
                  <a:pt x="361" y="168"/>
                  <a:pt x="360" y="168"/>
                </a:cubicBezTo>
                <a:cubicBezTo>
                  <a:pt x="360" y="168"/>
                  <a:pt x="360" y="168"/>
                  <a:pt x="359" y="168"/>
                </a:cubicBezTo>
                <a:cubicBezTo>
                  <a:pt x="361" y="168"/>
                  <a:pt x="362" y="168"/>
                  <a:pt x="363" y="168"/>
                </a:cubicBezTo>
                <a:cubicBezTo>
                  <a:pt x="363" y="169"/>
                  <a:pt x="363" y="169"/>
                  <a:pt x="363" y="169"/>
                </a:cubicBezTo>
                <a:close/>
                <a:moveTo>
                  <a:pt x="361" y="184"/>
                </a:moveTo>
                <a:cubicBezTo>
                  <a:pt x="362" y="185"/>
                  <a:pt x="362" y="186"/>
                  <a:pt x="363" y="187"/>
                </a:cubicBezTo>
                <a:cubicBezTo>
                  <a:pt x="361" y="187"/>
                  <a:pt x="360" y="187"/>
                  <a:pt x="357" y="188"/>
                </a:cubicBezTo>
                <a:cubicBezTo>
                  <a:pt x="359" y="187"/>
                  <a:pt x="360" y="185"/>
                  <a:pt x="361" y="184"/>
                </a:cubicBezTo>
                <a:close/>
                <a:moveTo>
                  <a:pt x="332" y="173"/>
                </a:moveTo>
                <a:cubicBezTo>
                  <a:pt x="332" y="174"/>
                  <a:pt x="331" y="175"/>
                  <a:pt x="330" y="176"/>
                </a:cubicBezTo>
                <a:cubicBezTo>
                  <a:pt x="329" y="177"/>
                  <a:pt x="328" y="179"/>
                  <a:pt x="326" y="179"/>
                </a:cubicBezTo>
                <a:cubicBezTo>
                  <a:pt x="326" y="178"/>
                  <a:pt x="327" y="177"/>
                  <a:pt x="328" y="175"/>
                </a:cubicBezTo>
                <a:cubicBezTo>
                  <a:pt x="329" y="174"/>
                  <a:pt x="331" y="173"/>
                  <a:pt x="332" y="173"/>
                </a:cubicBezTo>
                <a:close/>
                <a:moveTo>
                  <a:pt x="297" y="273"/>
                </a:moveTo>
                <a:cubicBezTo>
                  <a:pt x="298" y="273"/>
                  <a:pt x="300" y="273"/>
                  <a:pt x="301" y="272"/>
                </a:cubicBezTo>
                <a:cubicBezTo>
                  <a:pt x="302" y="272"/>
                  <a:pt x="303" y="273"/>
                  <a:pt x="303" y="274"/>
                </a:cubicBezTo>
                <a:cubicBezTo>
                  <a:pt x="303" y="275"/>
                  <a:pt x="304" y="275"/>
                  <a:pt x="303" y="277"/>
                </a:cubicBezTo>
                <a:cubicBezTo>
                  <a:pt x="292" y="283"/>
                  <a:pt x="247" y="307"/>
                  <a:pt x="239" y="338"/>
                </a:cubicBezTo>
                <a:cubicBezTo>
                  <a:pt x="234" y="354"/>
                  <a:pt x="231" y="372"/>
                  <a:pt x="229" y="389"/>
                </a:cubicBezTo>
                <a:cubicBezTo>
                  <a:pt x="208" y="389"/>
                  <a:pt x="208" y="389"/>
                  <a:pt x="208" y="389"/>
                </a:cubicBezTo>
                <a:cubicBezTo>
                  <a:pt x="208" y="349"/>
                  <a:pt x="212" y="310"/>
                  <a:pt x="218" y="273"/>
                </a:cubicBezTo>
                <a:lnTo>
                  <a:pt x="297" y="273"/>
                </a:lnTo>
                <a:close/>
                <a:moveTo>
                  <a:pt x="208" y="403"/>
                </a:moveTo>
                <a:cubicBezTo>
                  <a:pt x="227" y="403"/>
                  <a:pt x="227" y="403"/>
                  <a:pt x="227" y="403"/>
                </a:cubicBezTo>
                <a:cubicBezTo>
                  <a:pt x="226" y="425"/>
                  <a:pt x="229" y="445"/>
                  <a:pt x="239" y="459"/>
                </a:cubicBezTo>
                <a:cubicBezTo>
                  <a:pt x="246" y="469"/>
                  <a:pt x="257" y="475"/>
                  <a:pt x="270" y="476"/>
                </a:cubicBezTo>
                <a:cubicBezTo>
                  <a:pt x="275" y="477"/>
                  <a:pt x="280" y="477"/>
                  <a:pt x="285" y="477"/>
                </a:cubicBezTo>
                <a:cubicBezTo>
                  <a:pt x="299" y="477"/>
                  <a:pt x="313" y="475"/>
                  <a:pt x="325" y="474"/>
                </a:cubicBezTo>
                <a:cubicBezTo>
                  <a:pt x="334" y="473"/>
                  <a:pt x="343" y="473"/>
                  <a:pt x="351" y="473"/>
                </a:cubicBezTo>
                <a:cubicBezTo>
                  <a:pt x="369" y="473"/>
                  <a:pt x="374" y="478"/>
                  <a:pt x="377" y="486"/>
                </a:cubicBezTo>
                <a:cubicBezTo>
                  <a:pt x="383" y="501"/>
                  <a:pt x="381" y="510"/>
                  <a:pt x="380" y="519"/>
                </a:cubicBezTo>
                <a:cubicBezTo>
                  <a:pt x="218" y="519"/>
                  <a:pt x="218" y="519"/>
                  <a:pt x="218" y="519"/>
                </a:cubicBezTo>
                <a:cubicBezTo>
                  <a:pt x="212" y="482"/>
                  <a:pt x="208" y="443"/>
                  <a:pt x="208" y="403"/>
                </a:cubicBezTo>
                <a:close/>
                <a:moveTo>
                  <a:pt x="402" y="567"/>
                </a:moveTo>
                <a:cubicBezTo>
                  <a:pt x="406" y="573"/>
                  <a:pt x="408" y="577"/>
                  <a:pt x="405" y="581"/>
                </a:cubicBezTo>
                <a:cubicBezTo>
                  <a:pt x="404" y="582"/>
                  <a:pt x="403" y="584"/>
                  <a:pt x="402" y="586"/>
                </a:cubicBezTo>
                <a:lnTo>
                  <a:pt x="402" y="567"/>
                </a:lnTo>
                <a:close/>
                <a:moveTo>
                  <a:pt x="402" y="623"/>
                </a:moveTo>
                <a:cubicBezTo>
                  <a:pt x="405" y="633"/>
                  <a:pt x="409" y="641"/>
                  <a:pt x="412" y="648"/>
                </a:cubicBezTo>
                <a:cubicBezTo>
                  <a:pt x="402" y="648"/>
                  <a:pt x="402" y="648"/>
                  <a:pt x="402" y="648"/>
                </a:cubicBezTo>
                <a:lnTo>
                  <a:pt x="402" y="623"/>
                </a:lnTo>
                <a:close/>
                <a:moveTo>
                  <a:pt x="423" y="165"/>
                </a:moveTo>
                <a:cubicBezTo>
                  <a:pt x="425" y="149"/>
                  <a:pt x="425" y="149"/>
                  <a:pt x="425" y="149"/>
                </a:cubicBezTo>
                <a:cubicBezTo>
                  <a:pt x="429" y="155"/>
                  <a:pt x="433" y="162"/>
                  <a:pt x="434" y="166"/>
                </a:cubicBezTo>
                <a:cubicBezTo>
                  <a:pt x="432" y="165"/>
                  <a:pt x="429" y="165"/>
                  <a:pt x="426" y="165"/>
                </a:cubicBezTo>
                <a:cubicBezTo>
                  <a:pt x="425" y="165"/>
                  <a:pt x="424" y="165"/>
                  <a:pt x="423" y="165"/>
                </a:cubicBezTo>
                <a:close/>
                <a:moveTo>
                  <a:pt x="204" y="273"/>
                </a:moveTo>
                <a:cubicBezTo>
                  <a:pt x="198" y="310"/>
                  <a:pt x="194" y="349"/>
                  <a:pt x="194" y="389"/>
                </a:cubicBezTo>
                <a:cubicBezTo>
                  <a:pt x="56" y="389"/>
                  <a:pt x="56" y="389"/>
                  <a:pt x="56" y="389"/>
                </a:cubicBezTo>
                <a:cubicBezTo>
                  <a:pt x="48" y="361"/>
                  <a:pt x="39" y="325"/>
                  <a:pt x="31" y="282"/>
                </a:cubicBezTo>
                <a:cubicBezTo>
                  <a:pt x="32" y="279"/>
                  <a:pt x="33" y="276"/>
                  <a:pt x="34" y="273"/>
                </a:cubicBezTo>
                <a:lnTo>
                  <a:pt x="204" y="273"/>
                </a:lnTo>
                <a:close/>
                <a:moveTo>
                  <a:pt x="134" y="533"/>
                </a:moveTo>
                <a:cubicBezTo>
                  <a:pt x="206" y="533"/>
                  <a:pt x="206" y="533"/>
                  <a:pt x="206" y="533"/>
                </a:cubicBezTo>
                <a:cubicBezTo>
                  <a:pt x="214" y="574"/>
                  <a:pt x="225" y="613"/>
                  <a:pt x="240" y="648"/>
                </a:cubicBezTo>
                <a:cubicBezTo>
                  <a:pt x="143" y="648"/>
                  <a:pt x="143" y="648"/>
                  <a:pt x="143" y="648"/>
                </a:cubicBezTo>
                <a:cubicBezTo>
                  <a:pt x="122" y="595"/>
                  <a:pt x="129" y="558"/>
                  <a:pt x="134" y="533"/>
                </a:cubicBezTo>
                <a:close/>
                <a:moveTo>
                  <a:pt x="220" y="533"/>
                </a:moveTo>
                <a:cubicBezTo>
                  <a:pt x="379" y="533"/>
                  <a:pt x="379" y="533"/>
                  <a:pt x="379" y="533"/>
                </a:cubicBezTo>
                <a:cubicBezTo>
                  <a:pt x="379" y="536"/>
                  <a:pt x="380" y="540"/>
                  <a:pt x="383" y="544"/>
                </a:cubicBezTo>
                <a:cubicBezTo>
                  <a:pt x="385" y="546"/>
                  <a:pt x="386" y="548"/>
                  <a:pt x="388" y="550"/>
                </a:cubicBezTo>
                <a:cubicBezTo>
                  <a:pt x="388" y="648"/>
                  <a:pt x="388" y="648"/>
                  <a:pt x="388" y="648"/>
                </a:cubicBezTo>
                <a:cubicBezTo>
                  <a:pt x="255" y="648"/>
                  <a:pt x="255" y="648"/>
                  <a:pt x="255" y="648"/>
                </a:cubicBezTo>
                <a:cubicBezTo>
                  <a:pt x="240" y="614"/>
                  <a:pt x="228" y="575"/>
                  <a:pt x="220" y="533"/>
                </a:cubicBezTo>
                <a:close/>
                <a:moveTo>
                  <a:pt x="388" y="662"/>
                </a:moveTo>
                <a:cubicBezTo>
                  <a:pt x="388" y="777"/>
                  <a:pt x="388" y="777"/>
                  <a:pt x="388" y="777"/>
                </a:cubicBezTo>
                <a:cubicBezTo>
                  <a:pt x="339" y="774"/>
                  <a:pt x="294" y="730"/>
                  <a:pt x="261" y="662"/>
                </a:cubicBezTo>
                <a:lnTo>
                  <a:pt x="388" y="662"/>
                </a:lnTo>
                <a:close/>
                <a:moveTo>
                  <a:pt x="402" y="662"/>
                </a:moveTo>
                <a:cubicBezTo>
                  <a:pt x="419" y="662"/>
                  <a:pt x="419" y="662"/>
                  <a:pt x="419" y="662"/>
                </a:cubicBezTo>
                <a:cubicBezTo>
                  <a:pt x="419" y="662"/>
                  <a:pt x="419" y="663"/>
                  <a:pt x="419" y="663"/>
                </a:cubicBezTo>
                <a:cubicBezTo>
                  <a:pt x="427" y="678"/>
                  <a:pt x="433" y="692"/>
                  <a:pt x="449" y="692"/>
                </a:cubicBezTo>
                <a:cubicBezTo>
                  <a:pt x="452" y="692"/>
                  <a:pt x="455" y="691"/>
                  <a:pt x="458" y="691"/>
                </a:cubicBezTo>
                <a:cubicBezTo>
                  <a:pt x="470" y="687"/>
                  <a:pt x="491" y="675"/>
                  <a:pt x="505" y="665"/>
                </a:cubicBezTo>
                <a:cubicBezTo>
                  <a:pt x="506" y="664"/>
                  <a:pt x="508" y="663"/>
                  <a:pt x="509" y="662"/>
                </a:cubicBezTo>
                <a:cubicBezTo>
                  <a:pt x="529" y="662"/>
                  <a:pt x="529" y="662"/>
                  <a:pt x="529" y="662"/>
                </a:cubicBezTo>
                <a:cubicBezTo>
                  <a:pt x="496" y="732"/>
                  <a:pt x="450" y="774"/>
                  <a:pt x="402" y="777"/>
                </a:cubicBezTo>
                <a:lnTo>
                  <a:pt x="402" y="662"/>
                </a:lnTo>
                <a:close/>
                <a:moveTo>
                  <a:pt x="528" y="648"/>
                </a:moveTo>
                <a:cubicBezTo>
                  <a:pt x="539" y="638"/>
                  <a:pt x="539" y="634"/>
                  <a:pt x="539" y="632"/>
                </a:cubicBezTo>
                <a:cubicBezTo>
                  <a:pt x="539" y="628"/>
                  <a:pt x="545" y="617"/>
                  <a:pt x="552" y="605"/>
                </a:cubicBezTo>
                <a:cubicBezTo>
                  <a:pt x="547" y="621"/>
                  <a:pt x="541" y="635"/>
                  <a:pt x="536" y="648"/>
                </a:cubicBezTo>
                <a:lnTo>
                  <a:pt x="528" y="648"/>
                </a:lnTo>
                <a:close/>
                <a:moveTo>
                  <a:pt x="570" y="592"/>
                </a:moveTo>
                <a:cubicBezTo>
                  <a:pt x="575" y="588"/>
                  <a:pt x="579" y="584"/>
                  <a:pt x="582" y="579"/>
                </a:cubicBezTo>
                <a:cubicBezTo>
                  <a:pt x="584" y="573"/>
                  <a:pt x="584" y="567"/>
                  <a:pt x="581" y="561"/>
                </a:cubicBezTo>
                <a:cubicBezTo>
                  <a:pt x="577" y="554"/>
                  <a:pt x="576" y="544"/>
                  <a:pt x="579" y="533"/>
                </a:cubicBezTo>
                <a:cubicBezTo>
                  <a:pt x="752" y="533"/>
                  <a:pt x="752" y="533"/>
                  <a:pt x="752" y="533"/>
                </a:cubicBezTo>
                <a:cubicBezTo>
                  <a:pt x="735" y="575"/>
                  <a:pt x="711" y="614"/>
                  <a:pt x="682" y="648"/>
                </a:cubicBezTo>
                <a:cubicBezTo>
                  <a:pt x="551" y="648"/>
                  <a:pt x="551" y="648"/>
                  <a:pt x="551" y="648"/>
                </a:cubicBezTo>
                <a:cubicBezTo>
                  <a:pt x="558" y="631"/>
                  <a:pt x="565" y="612"/>
                  <a:pt x="570" y="592"/>
                </a:cubicBezTo>
                <a:close/>
                <a:moveTo>
                  <a:pt x="175" y="708"/>
                </a:moveTo>
                <a:cubicBezTo>
                  <a:pt x="164" y="691"/>
                  <a:pt x="155" y="676"/>
                  <a:pt x="149" y="662"/>
                </a:cubicBezTo>
                <a:cubicBezTo>
                  <a:pt x="246" y="662"/>
                  <a:pt x="246" y="662"/>
                  <a:pt x="246" y="662"/>
                </a:cubicBezTo>
                <a:cubicBezTo>
                  <a:pt x="248" y="666"/>
                  <a:pt x="250" y="670"/>
                  <a:pt x="252" y="674"/>
                </a:cubicBezTo>
                <a:cubicBezTo>
                  <a:pt x="275" y="720"/>
                  <a:pt x="302" y="753"/>
                  <a:pt x="333" y="772"/>
                </a:cubicBezTo>
                <a:cubicBezTo>
                  <a:pt x="275" y="763"/>
                  <a:pt x="221" y="740"/>
                  <a:pt x="175" y="708"/>
                </a:cubicBezTo>
                <a:close/>
                <a:moveTo>
                  <a:pt x="457" y="773"/>
                </a:moveTo>
                <a:cubicBezTo>
                  <a:pt x="491" y="751"/>
                  <a:pt x="521" y="713"/>
                  <a:pt x="545" y="662"/>
                </a:cubicBezTo>
                <a:cubicBezTo>
                  <a:pt x="669" y="662"/>
                  <a:pt x="669" y="662"/>
                  <a:pt x="669" y="662"/>
                </a:cubicBezTo>
                <a:cubicBezTo>
                  <a:pt x="613" y="719"/>
                  <a:pt x="539" y="759"/>
                  <a:pt x="457" y="773"/>
                </a:cubicBezTo>
                <a:close/>
              </a:path>
            </a:pathLst>
          </a:custGeom>
          <a:solidFill>
            <a:srgbClr val="FFFFFF"/>
          </a:solidFill>
          <a:ln>
            <a:noFill/>
          </a:ln>
        </p:spPr>
        <p:txBody>
          <a:bodyPr vert="horz" wrap="square" lIns="43191" tIns="21596" rIns="43191" bIns="21596" numCol="1" anchor="t" anchorCtr="0" compatLnSpc="1">
            <a:prstTxWarp prst="textNoShape">
              <a:avLst/>
            </a:prstTxWarp>
          </a:bodyPr>
          <a:lstStyle/>
          <a:p>
            <a:endParaRPr lang="en-US" sz="600" dirty="0">
              <a:solidFill>
                <a:schemeClr val="bg1"/>
              </a:solidFill>
              <a:latin typeface="Arial" panose="020B0604020202020204" pitchFamily="34" charset="0"/>
              <a:cs typeface="Arial" panose="020B0604020202020204" pitchFamily="34" charset="0"/>
            </a:endParaRPr>
          </a:p>
        </p:txBody>
      </p:sp>
      <p:sp>
        <p:nvSpPr>
          <p:cNvPr id="15" name="TextBox 14"/>
          <p:cNvSpPr txBox="1"/>
          <p:nvPr/>
        </p:nvSpPr>
        <p:spPr>
          <a:xfrm>
            <a:off x="431453" y="638220"/>
            <a:ext cx="4968552" cy="276999"/>
          </a:xfrm>
          <a:prstGeom prst="rect">
            <a:avLst/>
          </a:prstGeom>
          <a:noFill/>
        </p:spPr>
        <p:txBody>
          <a:bodyPr wrap="square" rtlCol="0">
            <a:spAutoFit/>
          </a:bodyPr>
          <a:lstStyle/>
          <a:p>
            <a:r>
              <a:rPr lang="en-US" sz="1200" dirty="0" err="1" smtClean="0">
                <a:solidFill>
                  <a:schemeClr val="bg1"/>
                </a:solidFill>
              </a:rPr>
              <a:t>Lisez</a:t>
            </a:r>
            <a:r>
              <a:rPr lang="en-US" sz="1200" dirty="0" smtClean="0">
                <a:solidFill>
                  <a:schemeClr val="bg1"/>
                </a:solidFill>
              </a:rPr>
              <a:t> les paroles </a:t>
            </a:r>
            <a:r>
              <a:rPr lang="en-US" sz="1200" dirty="0" err="1" smtClean="0">
                <a:solidFill>
                  <a:schemeClr val="bg1"/>
                </a:solidFill>
              </a:rPr>
              <a:t>d’Edward</a:t>
            </a:r>
            <a:r>
              <a:rPr lang="en-US" sz="1200" dirty="0" smtClean="0">
                <a:solidFill>
                  <a:schemeClr val="bg1"/>
                </a:solidFill>
              </a:rPr>
              <a:t> Gibbon.  </a:t>
            </a:r>
            <a:endParaRPr lang="ru-RU" sz="1200" dirty="0">
              <a:solidFill>
                <a:schemeClr val="bg1"/>
              </a:solidFill>
            </a:endParaRPr>
          </a:p>
        </p:txBody>
      </p:sp>
      <p:sp>
        <p:nvSpPr>
          <p:cNvPr id="18" name="Овал 17"/>
          <p:cNvSpPr/>
          <p:nvPr/>
        </p:nvSpPr>
        <p:spPr>
          <a:xfrm>
            <a:off x="301366" y="915219"/>
            <a:ext cx="5098639" cy="1901760"/>
          </a:xfrm>
          <a:prstGeom prst="ellipse">
            <a:avLst/>
          </a:prstGeom>
          <a:solidFill>
            <a:srgbClr val="38E46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t>“Tout </a:t>
            </a:r>
            <a:r>
              <a:rPr lang="en-US" sz="1400" dirty="0" err="1" smtClean="0"/>
              <a:t>homme</a:t>
            </a:r>
            <a:r>
              <a:rPr lang="en-US" sz="1400" dirty="0" smtClean="0"/>
              <a:t> </a:t>
            </a:r>
            <a:r>
              <a:rPr lang="en-US" sz="1400" dirty="0" err="1" smtClean="0"/>
              <a:t>reçoit</a:t>
            </a:r>
            <a:r>
              <a:rPr lang="en-US" sz="1400" dirty="0" smtClean="0"/>
              <a:t> </a:t>
            </a:r>
            <a:r>
              <a:rPr lang="en-US" sz="1400" dirty="0" err="1" smtClean="0"/>
              <a:t>deux</a:t>
            </a:r>
            <a:r>
              <a:rPr lang="en-US" sz="1400" dirty="0" smtClean="0"/>
              <a:t> </a:t>
            </a:r>
            <a:r>
              <a:rPr lang="en-US" sz="1400" dirty="0" err="1" smtClean="0"/>
              <a:t>sortes</a:t>
            </a:r>
            <a:r>
              <a:rPr lang="en-US" sz="1400" dirty="0" smtClean="0"/>
              <a:t> </a:t>
            </a:r>
            <a:r>
              <a:rPr lang="en-US" sz="1400" dirty="0" err="1" smtClean="0"/>
              <a:t>d’</a:t>
            </a:r>
            <a:r>
              <a:rPr lang="en-US" sz="1400" dirty="0" err="1" smtClean="0">
                <a:solidFill>
                  <a:schemeClr val="bg1"/>
                </a:solidFill>
              </a:rPr>
              <a:t>é</a:t>
            </a:r>
            <a:r>
              <a:rPr lang="en-US" sz="1400" dirty="0" err="1" smtClean="0"/>
              <a:t>ducation</a:t>
            </a:r>
            <a:r>
              <a:rPr lang="en-US" sz="1400" dirty="0" smtClean="0"/>
              <a:t>.</a:t>
            </a:r>
          </a:p>
          <a:p>
            <a:r>
              <a:rPr lang="en-US" sz="1400" dirty="0" err="1" smtClean="0"/>
              <a:t>L’une</a:t>
            </a:r>
            <a:r>
              <a:rPr lang="en-US" sz="1400" dirty="0" smtClean="0"/>
              <a:t> qui </a:t>
            </a:r>
            <a:r>
              <a:rPr lang="en-US" sz="1400" dirty="0" err="1" smtClean="0"/>
              <a:t>lui</a:t>
            </a:r>
            <a:r>
              <a:rPr lang="en-US" sz="1400" dirty="0" smtClean="0"/>
              <a:t> </a:t>
            </a:r>
            <a:r>
              <a:rPr lang="en-US" sz="1400" dirty="0" err="1" smtClean="0"/>
              <a:t>est</a:t>
            </a:r>
            <a:r>
              <a:rPr lang="en-US" sz="1400" dirty="0" smtClean="0"/>
              <a:t> </a:t>
            </a:r>
            <a:r>
              <a:rPr lang="en-US" sz="1400" dirty="0" err="1" smtClean="0"/>
              <a:t>donn</a:t>
            </a:r>
            <a:r>
              <a:rPr lang="en-US" sz="1400" dirty="0" err="1" smtClean="0">
                <a:solidFill>
                  <a:schemeClr val="bg1"/>
                </a:solidFill>
              </a:rPr>
              <a:t>é</a:t>
            </a:r>
            <a:r>
              <a:rPr lang="en-US" sz="1400" dirty="0" smtClean="0"/>
              <a:t> par les </a:t>
            </a:r>
            <a:r>
              <a:rPr lang="en-US" sz="1400" dirty="0" err="1" smtClean="0"/>
              <a:t>autres</a:t>
            </a:r>
            <a:r>
              <a:rPr lang="en-US" sz="1400" dirty="0" smtClean="0"/>
              <a:t>, </a:t>
            </a:r>
          </a:p>
          <a:p>
            <a:r>
              <a:rPr lang="en-US" sz="1400" dirty="0" smtClean="0"/>
              <a:t>Et </a:t>
            </a:r>
            <a:r>
              <a:rPr lang="en-US" sz="1400" dirty="0" err="1" smtClean="0"/>
              <a:t>l’autre</a:t>
            </a:r>
            <a:r>
              <a:rPr lang="en-US" sz="1400" dirty="0" smtClean="0"/>
              <a:t>, beaucoup plus </a:t>
            </a:r>
            <a:r>
              <a:rPr lang="en-US" sz="1400" dirty="0" err="1" smtClean="0"/>
              <a:t>importante</a:t>
            </a:r>
            <a:r>
              <a:rPr lang="en-US" sz="1400" dirty="0" smtClean="0"/>
              <a:t>, </a:t>
            </a:r>
            <a:r>
              <a:rPr lang="en-US" sz="1400" dirty="0" err="1" smtClean="0"/>
              <a:t>qu’il</a:t>
            </a:r>
            <a:r>
              <a:rPr lang="en-US" sz="1400" dirty="0" smtClean="0"/>
              <a:t> se </a:t>
            </a:r>
            <a:r>
              <a:rPr lang="en-US" sz="1400" dirty="0" err="1" smtClean="0"/>
              <a:t>donne</a:t>
            </a:r>
            <a:r>
              <a:rPr lang="en-US" sz="1400" dirty="0" smtClean="0"/>
              <a:t> à </a:t>
            </a:r>
            <a:r>
              <a:rPr lang="en-US" sz="1400" dirty="0" err="1" smtClean="0"/>
              <a:t>lui-même</a:t>
            </a:r>
            <a:r>
              <a:rPr lang="en-US" sz="1400" dirty="0" smtClean="0"/>
              <a:t>”.</a:t>
            </a:r>
          </a:p>
          <a:p>
            <a:pPr algn="r"/>
            <a:r>
              <a:rPr lang="en-US" sz="1400" dirty="0" smtClean="0"/>
              <a:t>Edward Gibbon (1737-1794)</a:t>
            </a:r>
            <a:endParaRPr lang="ru-RU" sz="1400" dirty="0"/>
          </a:p>
        </p:txBody>
      </p:sp>
      <p:sp>
        <p:nvSpPr>
          <p:cNvPr id="19" name="TextBox 18"/>
          <p:cNvSpPr txBox="1"/>
          <p:nvPr/>
        </p:nvSpPr>
        <p:spPr>
          <a:xfrm>
            <a:off x="431453" y="2816979"/>
            <a:ext cx="4819053" cy="261610"/>
          </a:xfrm>
          <a:prstGeom prst="rect">
            <a:avLst/>
          </a:prstGeom>
          <a:noFill/>
        </p:spPr>
        <p:txBody>
          <a:bodyPr wrap="square" rtlCol="0">
            <a:spAutoFit/>
          </a:bodyPr>
          <a:lstStyle/>
          <a:p>
            <a:r>
              <a:rPr lang="en-US" dirty="0" err="1" smtClean="0">
                <a:solidFill>
                  <a:schemeClr val="bg1"/>
                </a:solidFill>
              </a:rPr>
              <a:t>Pouvez-vous</a:t>
            </a:r>
            <a:r>
              <a:rPr lang="en-US" dirty="0" smtClean="0">
                <a:solidFill>
                  <a:schemeClr val="bg1"/>
                </a:solidFill>
              </a:rPr>
              <a:t> </a:t>
            </a:r>
            <a:r>
              <a:rPr lang="en-US" dirty="0" err="1" smtClean="0">
                <a:solidFill>
                  <a:schemeClr val="bg1"/>
                </a:solidFill>
              </a:rPr>
              <a:t>donner</a:t>
            </a:r>
            <a:r>
              <a:rPr lang="en-US" dirty="0" smtClean="0">
                <a:solidFill>
                  <a:schemeClr val="bg1"/>
                </a:solidFill>
              </a:rPr>
              <a:t> des </a:t>
            </a:r>
            <a:r>
              <a:rPr lang="en-US" dirty="0" err="1" smtClean="0">
                <a:solidFill>
                  <a:schemeClr val="bg1"/>
                </a:solidFill>
              </a:rPr>
              <a:t>exemples</a:t>
            </a:r>
            <a:r>
              <a:rPr lang="en-US" dirty="0" smtClean="0">
                <a:solidFill>
                  <a:schemeClr val="bg1"/>
                </a:solidFill>
              </a:rPr>
              <a:t> tires de </a:t>
            </a:r>
            <a:r>
              <a:rPr lang="en-US" dirty="0" err="1" smtClean="0">
                <a:solidFill>
                  <a:schemeClr val="bg1"/>
                </a:solidFill>
              </a:rPr>
              <a:t>votre</a:t>
            </a:r>
            <a:r>
              <a:rPr lang="en-US" dirty="0" smtClean="0">
                <a:solidFill>
                  <a:schemeClr val="bg1"/>
                </a:solidFill>
              </a:rPr>
              <a:t> experience?</a:t>
            </a: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48666"/>
                                        </p:tgtEl>
                                        <p:attrNameLst>
                                          <p:attrName>style.visibility</p:attrName>
                                        </p:attrNameLst>
                                      </p:cBhvr>
                                      <p:to>
                                        <p:strVal val="visible"/>
                                      </p:to>
                                    </p:set>
                                    <p:animEffect transition="in" filter="fade">
                                      <p:cBhvr>
                                        <p:cTn id="7" dur="300"/>
                                        <p:tgtEl>
                                          <p:spTgt spid="10486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8668"/>
                                        </p:tgtEl>
                                        <p:attrNameLst>
                                          <p:attrName>style.visibility</p:attrName>
                                        </p:attrNameLst>
                                      </p:cBhvr>
                                      <p:to>
                                        <p:strVal val="visible"/>
                                      </p:to>
                                    </p:set>
                                    <p:animEffect transition="in" filter="fade">
                                      <p:cBhvr>
                                        <p:cTn id="10" dur="300"/>
                                        <p:tgtEl>
                                          <p:spTgt spid="104866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8667"/>
                                        </p:tgtEl>
                                        <p:attrNameLst>
                                          <p:attrName>style.visibility</p:attrName>
                                        </p:attrNameLst>
                                      </p:cBhvr>
                                      <p:to>
                                        <p:strVal val="visible"/>
                                      </p:to>
                                    </p:set>
                                    <p:animEffect transition="in" filter="fade">
                                      <p:cBhvr>
                                        <p:cTn id="13" dur="300"/>
                                        <p:tgtEl>
                                          <p:spTgt spid="1048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6" grpId="0" animBg="1"/>
      <p:bldP spid="1048667" grpId="0" animBg="1"/>
      <p:bldP spid="104866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8669" name="object 2"/>
          <p:cNvSpPr txBox="1">
            <a:spLocks noGrp="1"/>
          </p:cNvSpPr>
          <p:nvPr>
            <p:ph type="title"/>
          </p:nvPr>
        </p:nvSpPr>
        <p:spPr>
          <a:xfrm>
            <a:off x="143421" y="133124"/>
            <a:ext cx="5508612" cy="281333"/>
          </a:xfrm>
          <a:prstGeom prst="rect">
            <a:avLst/>
          </a:prstGeom>
        </p:spPr>
        <p:txBody>
          <a:bodyPr vert="horz" wrap="square" lIns="0" tIns="16484" rIns="0" bIns="0" rtlCol="0" anchor="ctr">
            <a:spAutoFit/>
          </a:bodyPr>
          <a:lstStyle/>
          <a:p>
            <a:pPr marL="12679">
              <a:spcBef>
                <a:spcPts val="130"/>
              </a:spcBef>
            </a:pPr>
            <a:r>
              <a:rPr lang="en-US" sz="2000" dirty="0" smtClean="0"/>
              <a:t>Les </a:t>
            </a:r>
            <a:r>
              <a:rPr lang="en-US" sz="2000" dirty="0" err="1" smtClean="0"/>
              <a:t>conduites</a:t>
            </a:r>
            <a:r>
              <a:rPr lang="en-US" sz="2000" dirty="0" smtClean="0"/>
              <a:t> à </a:t>
            </a:r>
            <a:r>
              <a:rPr lang="en-US" sz="2000" dirty="0" err="1" smtClean="0"/>
              <a:t>tenir</a:t>
            </a:r>
            <a:r>
              <a:rPr lang="en-US" sz="2000" dirty="0" smtClean="0"/>
              <a:t> </a:t>
            </a:r>
            <a:r>
              <a:rPr lang="en-US" sz="2000" dirty="0" err="1" smtClean="0"/>
              <a:t>avant</a:t>
            </a:r>
            <a:r>
              <a:rPr lang="en-US" sz="2000" dirty="0" smtClean="0"/>
              <a:t> </a:t>
            </a:r>
            <a:r>
              <a:rPr lang="en-US" sz="2000" dirty="0" err="1" smtClean="0"/>
              <a:t>l’examen</a:t>
            </a:r>
            <a:endParaRPr sz="2000" dirty="0"/>
          </a:p>
        </p:txBody>
      </p:sp>
      <p:sp>
        <p:nvSpPr>
          <p:cNvPr id="12" name="TextBox 11"/>
          <p:cNvSpPr txBox="1"/>
          <p:nvPr/>
        </p:nvSpPr>
        <p:spPr>
          <a:xfrm>
            <a:off x="301367" y="611932"/>
            <a:ext cx="4954622" cy="461665"/>
          </a:xfrm>
          <a:prstGeom prst="rect">
            <a:avLst/>
          </a:prstGeom>
          <a:noFill/>
        </p:spPr>
        <p:txBody>
          <a:bodyPr wrap="square" rtlCol="0">
            <a:spAutoFit/>
          </a:bodyPr>
          <a:lstStyle/>
          <a:p>
            <a:pPr algn="ctr"/>
            <a:r>
              <a:rPr lang="en-US" sz="1200" b="1" dirty="0" err="1" smtClean="0">
                <a:solidFill>
                  <a:schemeClr val="bg1"/>
                </a:solidFill>
              </a:rPr>
              <a:t>Faites</a:t>
            </a:r>
            <a:r>
              <a:rPr lang="en-US" sz="1200" b="1" dirty="0" smtClean="0">
                <a:solidFill>
                  <a:schemeClr val="bg1"/>
                </a:solidFill>
              </a:rPr>
              <a:t> attentions aux </a:t>
            </a:r>
            <a:r>
              <a:rPr lang="en-US" sz="1200" b="1" dirty="0" err="1" smtClean="0">
                <a:solidFill>
                  <a:schemeClr val="bg1"/>
                </a:solidFill>
              </a:rPr>
              <a:t>conseil</a:t>
            </a:r>
            <a:r>
              <a:rPr lang="en-US" sz="1200" b="1" dirty="0" smtClean="0">
                <a:solidFill>
                  <a:schemeClr val="bg1"/>
                </a:solidFill>
              </a:rPr>
              <a:t> </a:t>
            </a:r>
            <a:r>
              <a:rPr lang="en-US" sz="1200" b="1" dirty="0" err="1" smtClean="0">
                <a:solidFill>
                  <a:schemeClr val="bg1"/>
                </a:solidFill>
              </a:rPr>
              <a:t>donnés</a:t>
            </a:r>
            <a:r>
              <a:rPr lang="en-US" sz="1200" b="1" dirty="0" smtClean="0">
                <a:solidFill>
                  <a:schemeClr val="bg1"/>
                </a:solidFill>
              </a:rPr>
              <a:t> à propos de la </a:t>
            </a:r>
            <a:r>
              <a:rPr lang="en-US" sz="1200" b="1" dirty="0" err="1" smtClean="0">
                <a:solidFill>
                  <a:schemeClr val="bg1"/>
                </a:solidFill>
              </a:rPr>
              <a:t>période</a:t>
            </a:r>
            <a:r>
              <a:rPr lang="en-US" sz="1200" b="1" dirty="0" smtClean="0">
                <a:solidFill>
                  <a:schemeClr val="bg1"/>
                </a:solidFill>
              </a:rPr>
              <a:t> </a:t>
            </a:r>
            <a:r>
              <a:rPr lang="en-US" sz="1200" b="1" dirty="0" err="1" smtClean="0">
                <a:solidFill>
                  <a:schemeClr val="bg1"/>
                </a:solidFill>
              </a:rPr>
              <a:t>avant</a:t>
            </a:r>
            <a:r>
              <a:rPr lang="en-US" sz="1200" b="1" dirty="0" smtClean="0">
                <a:solidFill>
                  <a:schemeClr val="bg1"/>
                </a:solidFill>
              </a:rPr>
              <a:t> </a:t>
            </a:r>
            <a:r>
              <a:rPr lang="en-US" sz="1200" b="1" dirty="0" err="1" smtClean="0">
                <a:solidFill>
                  <a:schemeClr val="bg1"/>
                </a:solidFill>
              </a:rPr>
              <a:t>l’examen</a:t>
            </a:r>
            <a:endParaRPr lang="ru-RU" sz="1200" b="1" dirty="0">
              <a:solidFill>
                <a:schemeClr val="bg1"/>
              </a:solidFill>
            </a:endParaRPr>
          </a:p>
        </p:txBody>
      </p:sp>
      <p:sp>
        <p:nvSpPr>
          <p:cNvPr id="13" name="Скругленная прямоугольная выноска 12"/>
          <p:cNvSpPr/>
          <p:nvPr/>
        </p:nvSpPr>
        <p:spPr>
          <a:xfrm>
            <a:off x="395449" y="1440024"/>
            <a:ext cx="3344601" cy="900100"/>
          </a:xfrm>
          <a:prstGeom prst="wedgeRoundRectCallout">
            <a:avLst>
              <a:gd name="adj1" fmla="val -30853"/>
              <a:gd name="adj2" fmla="val -76229"/>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Evitez</a:t>
            </a:r>
            <a:r>
              <a:rPr lang="en-US" dirty="0" smtClean="0"/>
              <a:t> des </a:t>
            </a:r>
            <a:r>
              <a:rPr lang="en-US" dirty="0" err="1" smtClean="0"/>
              <a:t>activit</a:t>
            </a:r>
            <a:r>
              <a:rPr lang="en-US" dirty="0" err="1" smtClean="0">
                <a:solidFill>
                  <a:schemeClr val="bg1"/>
                </a:solidFill>
              </a:rPr>
              <a:t>é</a:t>
            </a:r>
            <a:r>
              <a:rPr lang="en-US" dirty="0" err="1" smtClean="0"/>
              <a:t>s</a:t>
            </a:r>
            <a:r>
              <a:rPr lang="en-US" dirty="0" smtClean="0"/>
              <a:t> qui </a:t>
            </a:r>
            <a:r>
              <a:rPr lang="en-US" dirty="0" err="1" smtClean="0"/>
              <a:t>peuvent</a:t>
            </a:r>
            <a:r>
              <a:rPr lang="en-US" dirty="0" smtClean="0"/>
              <a:t> porter </a:t>
            </a:r>
            <a:r>
              <a:rPr lang="en-US" dirty="0" err="1" smtClean="0"/>
              <a:t>atteinte</a:t>
            </a:r>
            <a:r>
              <a:rPr lang="en-US" dirty="0" smtClean="0"/>
              <a:t> à </a:t>
            </a:r>
            <a:r>
              <a:rPr lang="en-US" dirty="0" err="1" smtClean="0"/>
              <a:t>votre</a:t>
            </a:r>
            <a:r>
              <a:rPr lang="en-US" dirty="0" smtClean="0"/>
              <a:t> </a:t>
            </a:r>
            <a:r>
              <a:rPr lang="en-US" dirty="0" err="1" smtClean="0"/>
              <a:t>capacit</a:t>
            </a:r>
            <a:r>
              <a:rPr lang="en-US" dirty="0" err="1" smtClean="0">
                <a:solidFill>
                  <a:schemeClr val="bg1"/>
                </a:solidFill>
              </a:rPr>
              <a:t>é</a:t>
            </a:r>
            <a:r>
              <a:rPr lang="en-US" dirty="0" smtClean="0"/>
              <a:t> physique </a:t>
            </a:r>
            <a:r>
              <a:rPr lang="en-US" dirty="0" err="1" smtClean="0"/>
              <a:t>comme</a:t>
            </a:r>
            <a:r>
              <a:rPr lang="en-US" dirty="0" smtClean="0"/>
              <a:t> le football, la chasse, </a:t>
            </a:r>
          </a:p>
          <a:p>
            <a:pPr algn="ctr"/>
            <a:r>
              <a:rPr lang="en-US" dirty="0" err="1" smtClean="0"/>
              <a:t>Mais</a:t>
            </a:r>
            <a:r>
              <a:rPr lang="en-US" dirty="0" smtClean="0"/>
              <a:t> </a:t>
            </a:r>
            <a:r>
              <a:rPr lang="en-US" dirty="0" err="1" smtClean="0"/>
              <a:t>s’adonner</a:t>
            </a:r>
            <a:r>
              <a:rPr lang="en-US" dirty="0" smtClean="0"/>
              <a:t> aux </a:t>
            </a:r>
            <a:r>
              <a:rPr lang="en-US" dirty="0" err="1" smtClean="0"/>
              <a:t>activit</a:t>
            </a:r>
            <a:r>
              <a:rPr lang="en-US" dirty="0" err="1" smtClean="0">
                <a:solidFill>
                  <a:schemeClr val="bg1"/>
                </a:solidFill>
              </a:rPr>
              <a:t>é</a:t>
            </a:r>
            <a:r>
              <a:rPr lang="en-US" dirty="0" err="1" smtClean="0"/>
              <a:t>s</a:t>
            </a:r>
            <a:r>
              <a:rPr lang="en-US" dirty="0" smtClean="0"/>
              <a:t> </a:t>
            </a:r>
            <a:r>
              <a:rPr lang="en-US" dirty="0" err="1" smtClean="0"/>
              <a:t>comme</a:t>
            </a:r>
            <a:r>
              <a:rPr lang="en-US" dirty="0" smtClean="0"/>
              <a:t> la course, les </a:t>
            </a:r>
            <a:r>
              <a:rPr lang="en-US" dirty="0" err="1" smtClean="0"/>
              <a:t>sauts</a:t>
            </a:r>
            <a:r>
              <a:rPr lang="en-US" dirty="0" smtClean="0"/>
              <a:t>, etc. </a:t>
            </a:r>
            <a:endParaRPr lang="ru-RU" dirty="0"/>
          </a:p>
        </p:txBody>
      </p:sp>
      <p:sp>
        <p:nvSpPr>
          <p:cNvPr id="14" name="TextBox 13"/>
          <p:cNvSpPr txBox="1"/>
          <p:nvPr/>
        </p:nvSpPr>
        <p:spPr>
          <a:xfrm>
            <a:off x="575469" y="2340124"/>
            <a:ext cx="4090526" cy="600164"/>
          </a:xfrm>
          <a:prstGeom prst="rect">
            <a:avLst/>
          </a:prstGeom>
          <a:noFill/>
        </p:spPr>
        <p:txBody>
          <a:bodyPr wrap="square" rtlCol="0">
            <a:spAutoFit/>
          </a:bodyPr>
          <a:lstStyle/>
          <a:p>
            <a:r>
              <a:rPr lang="en-US" b="1" dirty="0" err="1" smtClean="0">
                <a:solidFill>
                  <a:schemeClr val="bg1"/>
                </a:solidFill>
              </a:rPr>
              <a:t>Vocabulaire</a:t>
            </a:r>
            <a:r>
              <a:rPr lang="en-US" b="1" dirty="0" smtClean="0">
                <a:solidFill>
                  <a:schemeClr val="bg1"/>
                </a:solidFill>
              </a:rPr>
              <a:t>:</a:t>
            </a:r>
          </a:p>
          <a:p>
            <a:r>
              <a:rPr lang="en-US" dirty="0" err="1" smtClean="0">
                <a:solidFill>
                  <a:schemeClr val="bg1"/>
                </a:solidFill>
              </a:rPr>
              <a:t>Eviter</a:t>
            </a:r>
            <a:r>
              <a:rPr lang="en-US" dirty="0" smtClean="0">
                <a:solidFill>
                  <a:schemeClr val="bg1"/>
                </a:solidFill>
              </a:rPr>
              <a:t> – </a:t>
            </a:r>
            <a:r>
              <a:rPr lang="en-US" i="1" dirty="0" err="1" smtClean="0">
                <a:solidFill>
                  <a:schemeClr val="bg1"/>
                </a:solidFill>
              </a:rPr>
              <a:t>s’enfuir</a:t>
            </a:r>
            <a:r>
              <a:rPr lang="en-US" i="1" dirty="0" smtClean="0">
                <a:solidFill>
                  <a:schemeClr val="bg1"/>
                </a:solidFill>
              </a:rPr>
              <a:t>, s’ </a:t>
            </a:r>
            <a:r>
              <a:rPr lang="en-US" i="1" dirty="0" err="1" smtClean="0">
                <a:solidFill>
                  <a:schemeClr val="bg1"/>
                </a:solidFill>
              </a:rPr>
              <a:t>échapper</a:t>
            </a:r>
            <a:r>
              <a:rPr lang="en-US" i="1" dirty="0" smtClean="0">
                <a:solidFill>
                  <a:schemeClr val="bg1"/>
                </a:solidFill>
              </a:rPr>
              <a:t>, </a:t>
            </a:r>
            <a:r>
              <a:rPr lang="en-US" i="1" dirty="0" err="1" smtClean="0">
                <a:solidFill>
                  <a:schemeClr val="bg1"/>
                </a:solidFill>
              </a:rPr>
              <a:t>s’éloigner</a:t>
            </a:r>
            <a:endParaRPr lang="en-US" i="1" dirty="0" smtClean="0">
              <a:solidFill>
                <a:schemeClr val="bg1"/>
              </a:solidFill>
            </a:endParaRPr>
          </a:p>
          <a:p>
            <a:r>
              <a:rPr lang="en-US" dirty="0" smtClean="0">
                <a:solidFill>
                  <a:schemeClr val="bg1"/>
                </a:solidFill>
              </a:rPr>
              <a:t>Porter </a:t>
            </a:r>
            <a:r>
              <a:rPr lang="en-US" dirty="0" err="1" smtClean="0">
                <a:solidFill>
                  <a:schemeClr val="bg1"/>
                </a:solidFill>
              </a:rPr>
              <a:t>atteinte</a:t>
            </a:r>
            <a:r>
              <a:rPr lang="en-US" dirty="0" smtClean="0">
                <a:solidFill>
                  <a:schemeClr val="bg1"/>
                </a:solidFill>
              </a:rPr>
              <a:t> – </a:t>
            </a:r>
            <a:r>
              <a:rPr lang="en-US" i="1" dirty="0" err="1" smtClean="0">
                <a:solidFill>
                  <a:schemeClr val="bg1"/>
                </a:solidFill>
              </a:rPr>
              <a:t>endommager</a:t>
            </a:r>
            <a:r>
              <a:rPr lang="en-US" i="1" dirty="0" smtClean="0">
                <a:solidFill>
                  <a:schemeClr val="bg1"/>
                </a:solidFill>
              </a:rPr>
              <a:t>, causer des </a:t>
            </a:r>
            <a:r>
              <a:rPr lang="en-US" i="1" dirty="0" err="1" smtClean="0">
                <a:solidFill>
                  <a:schemeClr val="bg1"/>
                </a:solidFill>
              </a:rPr>
              <a:t>dommages</a:t>
            </a:r>
            <a:endParaRPr lang="en-US" i="1" dirty="0" smtClean="0">
              <a:solidFill>
                <a:schemeClr val="bg1"/>
              </a:solidFill>
            </a:endParaRPr>
          </a:p>
        </p:txBody>
      </p:sp>
      <p:sp>
        <p:nvSpPr>
          <p:cNvPr id="15" name="Овал 14"/>
          <p:cNvSpPr/>
          <p:nvPr/>
        </p:nvSpPr>
        <p:spPr>
          <a:xfrm>
            <a:off x="575469" y="970376"/>
            <a:ext cx="468052" cy="35045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ru-RU" dirty="0"/>
          </a:p>
        </p:txBody>
      </p:sp>
      <p:pic>
        <p:nvPicPr>
          <p:cNvPr id="3074" name="Рисунок 72"/>
          <p:cNvPicPr>
            <a:picLocks noChangeAspect="1" noChangeArrowheads="1"/>
          </p:cNvPicPr>
          <p:nvPr/>
        </p:nvPicPr>
        <p:blipFill>
          <a:blip r:embed="rId2"/>
          <a:srcRect/>
          <a:stretch>
            <a:fillRect/>
          </a:stretch>
        </p:blipFill>
        <p:spPr bwMode="auto">
          <a:xfrm>
            <a:off x="4103861" y="1145605"/>
            <a:ext cx="1404156" cy="17946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8684" name="object 2"/>
          <p:cNvSpPr txBox="1">
            <a:spLocks noGrp="1"/>
          </p:cNvSpPr>
          <p:nvPr>
            <p:ph type="title"/>
          </p:nvPr>
        </p:nvSpPr>
        <p:spPr>
          <a:xfrm>
            <a:off x="301367" y="133122"/>
            <a:ext cx="5242654" cy="281333"/>
          </a:xfrm>
          <a:prstGeom prst="rect">
            <a:avLst/>
          </a:prstGeom>
        </p:spPr>
        <p:txBody>
          <a:bodyPr vert="horz" wrap="square" lIns="0" tIns="16484" rIns="0" bIns="0" rtlCol="0" anchor="ctr">
            <a:spAutoFit/>
          </a:bodyPr>
          <a:lstStyle/>
          <a:p>
            <a:pPr marL="12679">
              <a:spcBef>
                <a:spcPts val="130"/>
              </a:spcBef>
            </a:pPr>
            <a:r>
              <a:rPr lang="en-US" sz="2000" dirty="0" smtClean="0"/>
              <a:t>Les </a:t>
            </a:r>
            <a:r>
              <a:rPr lang="en-US" sz="2000" dirty="0" err="1" smtClean="0"/>
              <a:t>conduites</a:t>
            </a:r>
            <a:r>
              <a:rPr lang="en-US" sz="2000" dirty="0" smtClean="0"/>
              <a:t> à </a:t>
            </a:r>
            <a:r>
              <a:rPr lang="en-US" sz="2000" dirty="0" err="1" smtClean="0"/>
              <a:t>tenir</a:t>
            </a:r>
            <a:r>
              <a:rPr lang="en-US" sz="2000" dirty="0" smtClean="0"/>
              <a:t> </a:t>
            </a:r>
            <a:r>
              <a:rPr lang="en-US" sz="2000" dirty="0" err="1" smtClean="0"/>
              <a:t>avant</a:t>
            </a:r>
            <a:r>
              <a:rPr lang="en-US" sz="2000" dirty="0" smtClean="0"/>
              <a:t> </a:t>
            </a:r>
            <a:r>
              <a:rPr lang="en-US" sz="2000" dirty="0" err="1" smtClean="0"/>
              <a:t>l’examen</a:t>
            </a:r>
            <a:endParaRPr sz="2000" dirty="0"/>
          </a:p>
        </p:txBody>
      </p:sp>
      <p:sp>
        <p:nvSpPr>
          <p:cNvPr id="15" name="Овал 14"/>
          <p:cNvSpPr/>
          <p:nvPr/>
        </p:nvSpPr>
        <p:spPr>
          <a:xfrm>
            <a:off x="179425" y="647936"/>
            <a:ext cx="432048" cy="46805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a:t>
            </a:r>
            <a:endParaRPr lang="ru-RU" dirty="0"/>
          </a:p>
        </p:txBody>
      </p:sp>
      <p:sp>
        <p:nvSpPr>
          <p:cNvPr id="16" name="Овальная выноска 15"/>
          <p:cNvSpPr/>
          <p:nvPr/>
        </p:nvSpPr>
        <p:spPr>
          <a:xfrm>
            <a:off x="611473" y="791952"/>
            <a:ext cx="3384376" cy="792088"/>
          </a:xfrm>
          <a:prstGeom prst="wedgeEllipseCallout">
            <a:avLst>
              <a:gd name="adj1" fmla="val -49771"/>
              <a:gd name="adj2" fmla="val -380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Réviser</a:t>
            </a:r>
            <a:r>
              <a:rPr lang="en-US" dirty="0" smtClean="0"/>
              <a:t> </a:t>
            </a:r>
            <a:r>
              <a:rPr lang="en-US" dirty="0" err="1" smtClean="0"/>
              <a:t>rationnellement</a:t>
            </a:r>
            <a:r>
              <a:rPr lang="en-US" dirty="0" smtClean="0"/>
              <a:t> </a:t>
            </a:r>
            <a:r>
              <a:rPr lang="en-US" dirty="0" err="1" smtClean="0"/>
              <a:t>ses</a:t>
            </a:r>
            <a:r>
              <a:rPr lang="en-US" dirty="0" smtClean="0"/>
              <a:t> </a:t>
            </a:r>
            <a:r>
              <a:rPr lang="en-US" dirty="0" err="1" smtClean="0"/>
              <a:t>leçons</a:t>
            </a:r>
            <a:r>
              <a:rPr lang="en-US" dirty="0" smtClean="0"/>
              <a:t> </a:t>
            </a:r>
            <a:r>
              <a:rPr lang="en-US" dirty="0" err="1" smtClean="0"/>
              <a:t>mais</a:t>
            </a:r>
            <a:r>
              <a:rPr lang="en-US" dirty="0" smtClean="0"/>
              <a:t> pas </a:t>
            </a:r>
            <a:r>
              <a:rPr lang="en-US" dirty="0" err="1" smtClean="0"/>
              <a:t>trop</a:t>
            </a:r>
            <a:r>
              <a:rPr lang="en-US" dirty="0" smtClean="0"/>
              <a:t> </a:t>
            </a:r>
            <a:r>
              <a:rPr lang="en-US" dirty="0" err="1" smtClean="0"/>
              <a:t>veiller</a:t>
            </a:r>
            <a:r>
              <a:rPr lang="en-US" dirty="0" smtClean="0"/>
              <a:t> </a:t>
            </a:r>
            <a:r>
              <a:rPr lang="en-US" dirty="0" err="1" smtClean="0"/>
              <a:t>si</a:t>
            </a:r>
            <a:r>
              <a:rPr lang="en-US" dirty="0" smtClean="0"/>
              <a:t> on ne le </a:t>
            </a:r>
            <a:r>
              <a:rPr lang="en-US" dirty="0" err="1" smtClean="0"/>
              <a:t>faisait</a:t>
            </a:r>
            <a:r>
              <a:rPr lang="en-US" dirty="0" smtClean="0"/>
              <a:t> pas </a:t>
            </a:r>
            <a:r>
              <a:rPr lang="en-US" dirty="0" err="1" smtClean="0"/>
              <a:t>d’habitude</a:t>
            </a:r>
            <a:endParaRPr lang="ru-RU" dirty="0"/>
          </a:p>
        </p:txBody>
      </p:sp>
      <p:pic>
        <p:nvPicPr>
          <p:cNvPr id="4098" name="Picture 2" descr="250737544_17246"/>
          <p:cNvPicPr>
            <a:picLocks noChangeAspect="1" noChangeArrowheads="1"/>
          </p:cNvPicPr>
          <p:nvPr/>
        </p:nvPicPr>
        <p:blipFill>
          <a:blip r:embed="rId2"/>
          <a:srcRect b="15385"/>
          <a:stretch>
            <a:fillRect/>
          </a:stretch>
        </p:blipFill>
        <p:spPr bwMode="auto">
          <a:xfrm>
            <a:off x="4031853" y="647936"/>
            <a:ext cx="1512168" cy="936104"/>
          </a:xfrm>
          <a:prstGeom prst="rect">
            <a:avLst/>
          </a:prstGeom>
          <a:noFill/>
          <a:ln w="9525">
            <a:noFill/>
            <a:miter lim="800000"/>
            <a:headEnd/>
            <a:tailEnd/>
          </a:ln>
        </p:spPr>
      </p:pic>
      <p:sp>
        <p:nvSpPr>
          <p:cNvPr id="18" name="Овал 17"/>
          <p:cNvSpPr/>
          <p:nvPr/>
        </p:nvSpPr>
        <p:spPr>
          <a:xfrm>
            <a:off x="2663701" y="1764060"/>
            <a:ext cx="468052" cy="36004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ru-RU" dirty="0"/>
          </a:p>
        </p:txBody>
      </p:sp>
      <p:sp>
        <p:nvSpPr>
          <p:cNvPr id="19" name="Выноска-облако 18"/>
          <p:cNvSpPr/>
          <p:nvPr/>
        </p:nvSpPr>
        <p:spPr>
          <a:xfrm>
            <a:off x="3275769" y="1764060"/>
            <a:ext cx="2268252" cy="936104"/>
          </a:xfrm>
          <a:prstGeom prst="cloudCallout">
            <a:avLst>
              <a:gd name="adj1" fmla="val -54250"/>
              <a:gd name="adj2" fmla="val -32324"/>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 </a:t>
            </a:r>
            <a:r>
              <a:rPr lang="en-US" dirty="0" err="1" smtClean="0"/>
              <a:t>coucher</a:t>
            </a:r>
            <a:r>
              <a:rPr lang="en-US" dirty="0" smtClean="0"/>
              <a:t> plus </a:t>
            </a:r>
            <a:r>
              <a:rPr lang="en-US" dirty="0" err="1" smtClean="0"/>
              <a:t>tôt</a:t>
            </a:r>
            <a:r>
              <a:rPr lang="en-US" dirty="0" smtClean="0"/>
              <a:t> possible et se </a:t>
            </a:r>
            <a:r>
              <a:rPr lang="en-US" dirty="0" err="1" smtClean="0"/>
              <a:t>réveiller</a:t>
            </a:r>
            <a:r>
              <a:rPr lang="en-US" dirty="0" smtClean="0"/>
              <a:t> </a:t>
            </a:r>
            <a:r>
              <a:rPr lang="en-US" dirty="0" err="1" smtClean="0"/>
              <a:t>tôt</a:t>
            </a:r>
            <a:r>
              <a:rPr lang="en-US" dirty="0" smtClean="0"/>
              <a:t> pour </a:t>
            </a:r>
            <a:r>
              <a:rPr lang="en-US" dirty="0" err="1" smtClean="0"/>
              <a:t>réviser</a:t>
            </a:r>
            <a:endParaRPr lang="ru-RU" dirty="0"/>
          </a:p>
        </p:txBody>
      </p:sp>
      <p:sp>
        <p:nvSpPr>
          <p:cNvPr id="20" name="TextBox 19"/>
          <p:cNvSpPr txBox="1"/>
          <p:nvPr/>
        </p:nvSpPr>
        <p:spPr>
          <a:xfrm>
            <a:off x="301367" y="2520144"/>
            <a:ext cx="4090526" cy="600164"/>
          </a:xfrm>
          <a:prstGeom prst="rect">
            <a:avLst/>
          </a:prstGeom>
          <a:noFill/>
        </p:spPr>
        <p:txBody>
          <a:bodyPr wrap="square" rtlCol="0">
            <a:spAutoFit/>
          </a:bodyPr>
          <a:lstStyle/>
          <a:p>
            <a:r>
              <a:rPr lang="en-US" b="1" dirty="0" err="1" smtClean="0">
                <a:solidFill>
                  <a:schemeClr val="bg1"/>
                </a:solidFill>
              </a:rPr>
              <a:t>Vocabulaire</a:t>
            </a:r>
            <a:r>
              <a:rPr lang="en-US" b="1" dirty="0" smtClean="0">
                <a:solidFill>
                  <a:schemeClr val="bg1"/>
                </a:solidFill>
              </a:rPr>
              <a:t>:</a:t>
            </a:r>
          </a:p>
          <a:p>
            <a:r>
              <a:rPr lang="en-US" dirty="0" err="1" smtClean="0">
                <a:solidFill>
                  <a:schemeClr val="bg1"/>
                </a:solidFill>
              </a:rPr>
              <a:t>rationnellement</a:t>
            </a:r>
            <a:r>
              <a:rPr lang="en-US" dirty="0" smtClean="0">
                <a:solidFill>
                  <a:schemeClr val="bg1"/>
                </a:solidFill>
              </a:rPr>
              <a:t> – </a:t>
            </a:r>
            <a:r>
              <a:rPr lang="en-US" i="1" dirty="0" err="1" smtClean="0">
                <a:solidFill>
                  <a:schemeClr val="bg1"/>
                </a:solidFill>
              </a:rPr>
              <a:t>intelligemment</a:t>
            </a:r>
            <a:r>
              <a:rPr lang="en-US" i="1" dirty="0" smtClean="0">
                <a:solidFill>
                  <a:schemeClr val="bg1"/>
                </a:solidFill>
              </a:rPr>
              <a:t>, </a:t>
            </a:r>
            <a:r>
              <a:rPr lang="en-US" i="1" dirty="0" err="1" smtClean="0">
                <a:solidFill>
                  <a:schemeClr val="bg1"/>
                </a:solidFill>
              </a:rPr>
              <a:t>sagement</a:t>
            </a:r>
            <a:r>
              <a:rPr lang="en-US" i="1" dirty="0" smtClean="0">
                <a:solidFill>
                  <a:schemeClr val="bg1"/>
                </a:solidFill>
              </a:rPr>
              <a:t>, </a:t>
            </a:r>
            <a:r>
              <a:rPr lang="en-US" i="1" dirty="0" err="1" smtClean="0">
                <a:solidFill>
                  <a:schemeClr val="bg1"/>
                </a:solidFill>
              </a:rPr>
              <a:t>raisonnablement</a:t>
            </a:r>
            <a:endParaRPr lang="en-US" i="1" dirty="0" smtClean="0">
              <a:solidFill>
                <a:schemeClr val="bg1"/>
              </a:solidFill>
            </a:endParaRPr>
          </a:p>
          <a:p>
            <a:r>
              <a:rPr lang="en-US" dirty="0" err="1" smtClean="0">
                <a:solidFill>
                  <a:schemeClr val="bg1"/>
                </a:solidFill>
              </a:rPr>
              <a:t>veiller</a:t>
            </a:r>
            <a:r>
              <a:rPr lang="en-US" dirty="0" smtClean="0">
                <a:solidFill>
                  <a:schemeClr val="bg1"/>
                </a:solidFill>
              </a:rPr>
              <a:t> – </a:t>
            </a:r>
            <a:r>
              <a:rPr lang="en-US" i="1" dirty="0" smtClean="0">
                <a:solidFill>
                  <a:schemeClr val="bg1"/>
                </a:solidFill>
              </a:rPr>
              <a:t>ne pas </a:t>
            </a:r>
            <a:r>
              <a:rPr lang="en-US" i="1" dirty="0" err="1" smtClean="0">
                <a:solidFill>
                  <a:schemeClr val="bg1"/>
                </a:solidFill>
              </a:rPr>
              <a:t>dormir</a:t>
            </a:r>
            <a:r>
              <a:rPr lang="en-US" i="1" dirty="0" smtClean="0">
                <a:solidFill>
                  <a:schemeClr val="bg1"/>
                </a:solidFill>
              </a:rPr>
              <a:t> la </a:t>
            </a:r>
            <a:r>
              <a:rPr lang="en-US" i="1" dirty="0" err="1" smtClean="0">
                <a:solidFill>
                  <a:schemeClr val="bg1"/>
                </a:solidFill>
              </a:rPr>
              <a:t>nuit</a:t>
            </a:r>
            <a:endParaRPr lang="en-US" i="1" dirty="0" smtClean="0">
              <a:solidFill>
                <a:schemeClr val="bg1"/>
              </a:solidFill>
            </a:endParaRPr>
          </a:p>
        </p:txBody>
      </p:sp>
      <p:pic>
        <p:nvPicPr>
          <p:cNvPr id="4099" name="Picture 3" descr="IMG_20190609_171305"/>
          <p:cNvPicPr>
            <a:picLocks noChangeAspect="1" noChangeArrowheads="1"/>
          </p:cNvPicPr>
          <p:nvPr/>
        </p:nvPicPr>
        <p:blipFill>
          <a:blip r:embed="rId3"/>
          <a:srcRect b="12245"/>
          <a:stretch>
            <a:fillRect/>
          </a:stretch>
        </p:blipFill>
        <p:spPr bwMode="auto">
          <a:xfrm>
            <a:off x="467457" y="1593041"/>
            <a:ext cx="1691593" cy="9271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8715" name="object 2"/>
          <p:cNvSpPr txBox="1">
            <a:spLocks noGrp="1"/>
          </p:cNvSpPr>
          <p:nvPr>
            <p:ph type="title"/>
          </p:nvPr>
        </p:nvSpPr>
        <p:spPr>
          <a:xfrm>
            <a:off x="150386" y="133123"/>
            <a:ext cx="5501647" cy="281333"/>
          </a:xfrm>
          <a:prstGeom prst="rect">
            <a:avLst/>
          </a:prstGeom>
        </p:spPr>
        <p:txBody>
          <a:bodyPr vert="horz" wrap="square" lIns="0" tIns="16484" rIns="0" bIns="0" rtlCol="0" anchor="ctr">
            <a:spAutoFit/>
          </a:bodyPr>
          <a:lstStyle/>
          <a:p>
            <a:pPr marL="12679">
              <a:spcBef>
                <a:spcPts val="130"/>
              </a:spcBef>
            </a:pPr>
            <a:r>
              <a:rPr lang="en-US" sz="2000" dirty="0" smtClean="0"/>
              <a:t>Les </a:t>
            </a:r>
            <a:r>
              <a:rPr lang="en-US" sz="2000" dirty="0" err="1" smtClean="0"/>
              <a:t>conduites</a:t>
            </a:r>
            <a:r>
              <a:rPr lang="en-US" sz="2000" dirty="0" smtClean="0"/>
              <a:t> à </a:t>
            </a:r>
            <a:r>
              <a:rPr lang="en-US" sz="2000" dirty="0" err="1" smtClean="0"/>
              <a:t>tenir</a:t>
            </a:r>
            <a:r>
              <a:rPr lang="en-US" sz="2000" dirty="0" smtClean="0"/>
              <a:t> </a:t>
            </a:r>
            <a:r>
              <a:rPr lang="en-US" sz="2000" dirty="0" err="1" smtClean="0"/>
              <a:t>avant</a:t>
            </a:r>
            <a:r>
              <a:rPr lang="en-US" sz="2000" dirty="0" smtClean="0"/>
              <a:t> </a:t>
            </a:r>
            <a:r>
              <a:rPr lang="en-US" sz="2000" dirty="0" err="1" smtClean="0"/>
              <a:t>l’examen</a:t>
            </a:r>
            <a:endParaRPr sz="2000" dirty="0"/>
          </a:p>
        </p:txBody>
      </p:sp>
      <p:sp>
        <p:nvSpPr>
          <p:cNvPr id="5" name="Овал 4"/>
          <p:cNvSpPr/>
          <p:nvPr/>
        </p:nvSpPr>
        <p:spPr>
          <a:xfrm>
            <a:off x="301366" y="647936"/>
            <a:ext cx="490127" cy="3960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 </a:t>
            </a:r>
            <a:endParaRPr lang="ru-RU" dirty="0"/>
          </a:p>
        </p:txBody>
      </p:sp>
      <p:sp>
        <p:nvSpPr>
          <p:cNvPr id="6" name="Скругленная прямоугольная выноска 5"/>
          <p:cNvSpPr/>
          <p:nvPr/>
        </p:nvSpPr>
        <p:spPr>
          <a:xfrm>
            <a:off x="971513" y="755948"/>
            <a:ext cx="2556284" cy="396044"/>
          </a:xfrm>
          <a:prstGeom prst="wedgeRoundRectCallout">
            <a:avLst>
              <a:gd name="adj1" fmla="val -57372"/>
              <a:gd name="adj2" fmla="val -42873"/>
              <a:gd name="adj3" fmla="val 1666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Consommer</a:t>
            </a:r>
            <a:r>
              <a:rPr lang="en-US" dirty="0" smtClean="0"/>
              <a:t> plus les fruits et les </a:t>
            </a:r>
            <a:r>
              <a:rPr lang="en-US" dirty="0" err="1" smtClean="0"/>
              <a:t>potéines</a:t>
            </a:r>
            <a:r>
              <a:rPr lang="en-US" dirty="0" smtClean="0"/>
              <a:t>, les </a:t>
            </a:r>
            <a:r>
              <a:rPr lang="en-US" dirty="0" err="1" smtClean="0"/>
              <a:t>vitamines</a:t>
            </a:r>
            <a:r>
              <a:rPr lang="en-US" dirty="0" smtClean="0"/>
              <a:t> </a:t>
            </a:r>
            <a:endParaRPr lang="ru-RU" dirty="0"/>
          </a:p>
        </p:txBody>
      </p:sp>
      <p:sp>
        <p:nvSpPr>
          <p:cNvPr id="7" name="Овал 6"/>
          <p:cNvSpPr/>
          <p:nvPr/>
        </p:nvSpPr>
        <p:spPr>
          <a:xfrm>
            <a:off x="301366" y="1800064"/>
            <a:ext cx="490127" cy="39604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 </a:t>
            </a:r>
            <a:endParaRPr lang="ru-RU" dirty="0"/>
          </a:p>
        </p:txBody>
      </p:sp>
      <p:sp>
        <p:nvSpPr>
          <p:cNvPr id="9" name="Пятно 2 8"/>
          <p:cNvSpPr/>
          <p:nvPr/>
        </p:nvSpPr>
        <p:spPr>
          <a:xfrm>
            <a:off x="899505" y="1298850"/>
            <a:ext cx="2988332" cy="1257298"/>
          </a:xfrm>
          <a:prstGeom prst="irregularSeal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err="1" smtClean="0"/>
              <a:t>Eviter</a:t>
            </a:r>
            <a:r>
              <a:rPr lang="en-US" dirty="0" smtClean="0"/>
              <a:t> les sorties </a:t>
            </a:r>
            <a:r>
              <a:rPr lang="en-US" dirty="0" err="1" smtClean="0"/>
              <a:t>noncontrôlées</a:t>
            </a:r>
            <a:r>
              <a:rPr lang="en-US" dirty="0" smtClean="0"/>
              <a:t> (bal, </a:t>
            </a:r>
            <a:r>
              <a:rPr lang="en-US" dirty="0" err="1" smtClean="0"/>
              <a:t>cinéma</a:t>
            </a:r>
            <a:r>
              <a:rPr lang="en-US" dirty="0" smtClean="0"/>
              <a:t>, </a:t>
            </a:r>
            <a:r>
              <a:rPr lang="en-US" dirty="0" err="1" smtClean="0"/>
              <a:t>stades</a:t>
            </a:r>
            <a:r>
              <a:rPr lang="en-US" dirty="0" smtClean="0"/>
              <a:t>)</a:t>
            </a:r>
            <a:endParaRPr lang="ru-RU" dirty="0"/>
          </a:p>
        </p:txBody>
      </p:sp>
      <p:pic>
        <p:nvPicPr>
          <p:cNvPr id="5122" name="Рисунок 71"/>
          <p:cNvPicPr>
            <a:picLocks noChangeAspect="1" noChangeArrowheads="1"/>
          </p:cNvPicPr>
          <p:nvPr/>
        </p:nvPicPr>
        <p:blipFill>
          <a:blip r:embed="rId2"/>
          <a:srcRect/>
          <a:stretch>
            <a:fillRect/>
          </a:stretch>
        </p:blipFill>
        <p:spPr bwMode="auto">
          <a:xfrm>
            <a:off x="3887837" y="647937"/>
            <a:ext cx="1503747" cy="1548171"/>
          </a:xfrm>
          <a:prstGeom prst="rect">
            <a:avLst/>
          </a:prstGeom>
          <a:noFill/>
          <a:ln w="9525">
            <a:noFill/>
            <a:miter lim="800000"/>
            <a:headEnd/>
            <a:tailEnd/>
          </a:ln>
        </p:spPr>
      </p:pic>
      <p:pic>
        <p:nvPicPr>
          <p:cNvPr id="5123" name="Рисунок 84" descr="ÐÐ°ÑÑÐ¸Ð½ÐºÐ¸ Ð¿Ð¾ Ð·Ð°Ð¿ÑÐ¾ÑÑ Ð²Ð¾ÑÐºÐ»Ð¸ÑÐ°ÑÐµÐ»ÑÐ½ÑÐ¹ Ð·Ð½Ð°Ðº"/>
          <p:cNvPicPr>
            <a:picLocks noChangeAspect="1" noChangeArrowheads="1"/>
          </p:cNvPicPr>
          <p:nvPr/>
        </p:nvPicPr>
        <p:blipFill>
          <a:blip r:embed="rId3"/>
          <a:srcRect/>
          <a:stretch>
            <a:fillRect/>
          </a:stretch>
        </p:blipFill>
        <p:spPr bwMode="auto">
          <a:xfrm>
            <a:off x="150386" y="2340124"/>
            <a:ext cx="1541208" cy="717562"/>
          </a:xfrm>
          <a:prstGeom prst="rect">
            <a:avLst/>
          </a:prstGeom>
          <a:noFill/>
          <a:ln w="9525">
            <a:noFill/>
            <a:miter lim="800000"/>
            <a:headEnd/>
            <a:tailEnd/>
          </a:ln>
        </p:spPr>
      </p:pic>
      <p:sp>
        <p:nvSpPr>
          <p:cNvPr id="12" name="Овал 11"/>
          <p:cNvSpPr/>
          <p:nvPr/>
        </p:nvSpPr>
        <p:spPr>
          <a:xfrm>
            <a:off x="1907617" y="2628156"/>
            <a:ext cx="504056" cy="42953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6.</a:t>
            </a:r>
            <a:endParaRPr lang="ru-RU" dirty="0"/>
          </a:p>
        </p:txBody>
      </p:sp>
      <p:sp>
        <p:nvSpPr>
          <p:cNvPr id="13" name="Овальная выноска 12"/>
          <p:cNvSpPr/>
          <p:nvPr/>
        </p:nvSpPr>
        <p:spPr>
          <a:xfrm>
            <a:off x="2735709" y="2556148"/>
            <a:ext cx="2916324" cy="432048"/>
          </a:xfrm>
          <a:prstGeom prst="wedgeEllipseCallout">
            <a:avLst>
              <a:gd name="adj1" fmla="val -61702"/>
              <a:gd name="adj2" fmla="val 1579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Contrôler</a:t>
            </a:r>
            <a:r>
              <a:rPr lang="en-US" dirty="0" smtClean="0"/>
              <a:t> </a:t>
            </a:r>
            <a:r>
              <a:rPr lang="en-US" dirty="0" err="1" smtClean="0"/>
              <a:t>spirituellement</a:t>
            </a:r>
            <a:r>
              <a:rPr lang="en-US" dirty="0" smtClean="0"/>
              <a:t> son corps et </a:t>
            </a:r>
            <a:r>
              <a:rPr lang="en-US" dirty="0" err="1" smtClean="0"/>
              <a:t>éviter</a:t>
            </a:r>
            <a:r>
              <a:rPr lang="en-US" dirty="0" smtClean="0"/>
              <a:t> les </a:t>
            </a:r>
            <a:r>
              <a:rPr lang="en-US" dirty="0" err="1" smtClean="0"/>
              <a:t>souillures</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8730" name="object 2"/>
          <p:cNvSpPr txBox="1">
            <a:spLocks noGrp="1"/>
          </p:cNvSpPr>
          <p:nvPr>
            <p:ph type="title"/>
          </p:nvPr>
        </p:nvSpPr>
        <p:spPr>
          <a:xfrm>
            <a:off x="215429" y="133123"/>
            <a:ext cx="5400600" cy="281333"/>
          </a:xfrm>
          <a:prstGeom prst="rect">
            <a:avLst/>
          </a:prstGeom>
        </p:spPr>
        <p:txBody>
          <a:bodyPr vert="horz" wrap="square" lIns="0" tIns="16484" rIns="0" bIns="0" rtlCol="0" anchor="ctr">
            <a:spAutoFit/>
          </a:bodyPr>
          <a:lstStyle/>
          <a:p>
            <a:pPr marL="12679">
              <a:spcBef>
                <a:spcPts val="130"/>
              </a:spcBef>
            </a:pPr>
            <a:r>
              <a:rPr lang="en-US" sz="2000" dirty="0" smtClean="0"/>
              <a:t>Les </a:t>
            </a:r>
            <a:r>
              <a:rPr lang="en-US" sz="2000" dirty="0" err="1" smtClean="0"/>
              <a:t>conduites</a:t>
            </a:r>
            <a:r>
              <a:rPr lang="en-US" sz="2000" dirty="0" smtClean="0"/>
              <a:t> à </a:t>
            </a:r>
            <a:r>
              <a:rPr lang="en-US" sz="2000" dirty="0" err="1" smtClean="0"/>
              <a:t>tenir</a:t>
            </a:r>
            <a:r>
              <a:rPr lang="en-US" sz="2000" dirty="0" smtClean="0"/>
              <a:t> </a:t>
            </a:r>
            <a:r>
              <a:rPr lang="en-US" sz="2000" dirty="0" err="1" smtClean="0"/>
              <a:t>avant</a:t>
            </a:r>
            <a:r>
              <a:rPr lang="en-US" sz="2000" dirty="0" smtClean="0"/>
              <a:t> </a:t>
            </a:r>
            <a:r>
              <a:rPr lang="en-US" sz="2000" dirty="0" err="1" smtClean="0"/>
              <a:t>l’examen</a:t>
            </a:r>
            <a:endParaRPr sz="2000" dirty="0"/>
          </a:p>
        </p:txBody>
      </p:sp>
      <p:pic>
        <p:nvPicPr>
          <p:cNvPr id="6146" name="Picture 2"/>
          <p:cNvPicPr>
            <a:picLocks noChangeAspect="1" noChangeArrowheads="1"/>
          </p:cNvPicPr>
          <p:nvPr/>
        </p:nvPicPr>
        <p:blipFill>
          <a:blip r:embed="rId2"/>
          <a:srcRect l="11575" t="16092" r="62379" b="72524"/>
          <a:stretch>
            <a:fillRect/>
          </a:stretch>
        </p:blipFill>
        <p:spPr bwMode="auto">
          <a:xfrm>
            <a:off x="683481" y="1281708"/>
            <a:ext cx="1543050" cy="900100"/>
          </a:xfrm>
          <a:prstGeom prst="rect">
            <a:avLst/>
          </a:prstGeom>
          <a:noFill/>
          <a:ln w="9525">
            <a:noFill/>
            <a:miter lim="800000"/>
            <a:headEnd/>
            <a:tailEnd/>
          </a:ln>
        </p:spPr>
      </p:pic>
      <p:pic>
        <p:nvPicPr>
          <p:cNvPr id="6147" name="Picture 3"/>
          <p:cNvPicPr>
            <a:picLocks noChangeAspect="1" noChangeArrowheads="1"/>
          </p:cNvPicPr>
          <p:nvPr/>
        </p:nvPicPr>
        <p:blipFill>
          <a:blip r:embed="rId2"/>
          <a:srcRect l="56914" t="15663" r="19936" b="72771"/>
          <a:stretch>
            <a:fillRect/>
          </a:stretch>
        </p:blipFill>
        <p:spPr bwMode="auto">
          <a:xfrm>
            <a:off x="3311773" y="1281708"/>
            <a:ext cx="1371600" cy="914400"/>
          </a:xfrm>
          <a:prstGeom prst="rect">
            <a:avLst/>
          </a:prstGeom>
          <a:noFill/>
          <a:ln w="9525">
            <a:noFill/>
            <a:miter lim="800000"/>
            <a:headEnd/>
            <a:tailEnd/>
          </a:ln>
        </p:spPr>
      </p:pic>
      <p:sp>
        <p:nvSpPr>
          <p:cNvPr id="6" name="TextBox 5"/>
          <p:cNvSpPr txBox="1"/>
          <p:nvPr/>
        </p:nvSpPr>
        <p:spPr>
          <a:xfrm>
            <a:off x="215429" y="827956"/>
            <a:ext cx="3010406" cy="261610"/>
          </a:xfrm>
          <a:prstGeom prst="rect">
            <a:avLst/>
          </a:prstGeom>
          <a:noFill/>
        </p:spPr>
        <p:txBody>
          <a:bodyPr wrap="square" rtlCol="0">
            <a:spAutoFit/>
          </a:bodyPr>
          <a:lstStyle/>
          <a:p>
            <a:r>
              <a:rPr lang="en-US" dirty="0" smtClean="0">
                <a:solidFill>
                  <a:schemeClr val="bg1"/>
                </a:solidFill>
              </a:rPr>
              <a:t>Comment </a:t>
            </a:r>
            <a:r>
              <a:rPr lang="en-US" dirty="0" err="1" smtClean="0">
                <a:solidFill>
                  <a:schemeClr val="bg1"/>
                </a:solidFill>
              </a:rPr>
              <a:t>gérer</a:t>
            </a:r>
            <a:r>
              <a:rPr lang="en-US" dirty="0" smtClean="0">
                <a:solidFill>
                  <a:schemeClr val="bg1"/>
                </a:solidFill>
              </a:rPr>
              <a:t> son stress </a:t>
            </a:r>
            <a:r>
              <a:rPr lang="en-US" dirty="0" err="1" smtClean="0">
                <a:solidFill>
                  <a:schemeClr val="bg1"/>
                </a:solidFill>
              </a:rPr>
              <a:t>lors</a:t>
            </a:r>
            <a:r>
              <a:rPr lang="en-US" dirty="0" smtClean="0">
                <a:solidFill>
                  <a:schemeClr val="bg1"/>
                </a:solidFill>
              </a:rPr>
              <a:t> d’un </a:t>
            </a:r>
            <a:r>
              <a:rPr lang="en-US" dirty="0" err="1" smtClean="0">
                <a:solidFill>
                  <a:schemeClr val="bg1"/>
                </a:solidFill>
              </a:rPr>
              <a:t>examen</a:t>
            </a:r>
            <a:r>
              <a:rPr lang="en-US" dirty="0" smtClean="0">
                <a:solidFill>
                  <a:schemeClr val="bg1"/>
                </a:solidFill>
              </a:rPr>
              <a:t>? </a:t>
            </a:r>
            <a:endParaRPr lang="ru-RU" dirty="0">
              <a:solidFill>
                <a:schemeClr val="bg1"/>
              </a:solidFill>
            </a:endParaRPr>
          </a:p>
        </p:txBody>
      </p:sp>
      <p:sp>
        <p:nvSpPr>
          <p:cNvPr id="7" name="TextBox 6"/>
          <p:cNvSpPr txBox="1"/>
          <p:nvPr/>
        </p:nvSpPr>
        <p:spPr>
          <a:xfrm>
            <a:off x="3311773" y="827956"/>
            <a:ext cx="2124236" cy="261610"/>
          </a:xfrm>
          <a:prstGeom prst="rect">
            <a:avLst/>
          </a:prstGeom>
          <a:noFill/>
        </p:spPr>
        <p:txBody>
          <a:bodyPr wrap="square" rtlCol="0">
            <a:spAutoFit/>
          </a:bodyPr>
          <a:lstStyle/>
          <a:p>
            <a:r>
              <a:rPr lang="en-US" dirty="0" err="1" smtClean="0">
                <a:solidFill>
                  <a:schemeClr val="bg1"/>
                </a:solidFill>
              </a:rPr>
              <a:t>Vaincre</a:t>
            </a:r>
            <a:r>
              <a:rPr lang="en-US" dirty="0" smtClean="0">
                <a:solidFill>
                  <a:schemeClr val="bg1"/>
                </a:solidFill>
              </a:rPr>
              <a:t> le stress des </a:t>
            </a:r>
            <a:r>
              <a:rPr lang="en-US" dirty="0" err="1" smtClean="0">
                <a:solidFill>
                  <a:schemeClr val="bg1"/>
                </a:solidFill>
              </a:rPr>
              <a:t>examens</a:t>
            </a:r>
            <a:r>
              <a:rPr lang="en-US" dirty="0" smtClean="0">
                <a:solidFill>
                  <a:schemeClr val="bg1"/>
                </a:solidFill>
              </a:rPr>
              <a:t> </a:t>
            </a:r>
            <a:endParaRPr lang="ru-RU" dirty="0">
              <a:solidFill>
                <a:schemeClr val="bg1"/>
              </a:solidFill>
            </a:endParaRPr>
          </a:p>
        </p:txBody>
      </p:sp>
      <p:sp>
        <p:nvSpPr>
          <p:cNvPr id="8" name="TextBox 7"/>
          <p:cNvSpPr txBox="1"/>
          <p:nvPr/>
        </p:nvSpPr>
        <p:spPr>
          <a:xfrm>
            <a:off x="611473" y="2448136"/>
            <a:ext cx="4680520" cy="430887"/>
          </a:xfrm>
          <a:prstGeom prst="rect">
            <a:avLst/>
          </a:prstGeom>
          <a:noFill/>
        </p:spPr>
        <p:txBody>
          <a:bodyPr wrap="square" rtlCol="0">
            <a:spAutoFit/>
          </a:bodyPr>
          <a:lstStyle/>
          <a:p>
            <a:r>
              <a:rPr lang="en-US" b="1" dirty="0" err="1" smtClean="0">
                <a:solidFill>
                  <a:schemeClr val="bg1"/>
                </a:solidFill>
              </a:rPr>
              <a:t>D’après</a:t>
            </a:r>
            <a:r>
              <a:rPr lang="en-US" b="1" dirty="0" smtClean="0">
                <a:solidFill>
                  <a:schemeClr val="bg1"/>
                </a:solidFill>
              </a:rPr>
              <a:t> </a:t>
            </a:r>
            <a:r>
              <a:rPr lang="en-US" b="1" dirty="0" err="1" smtClean="0">
                <a:solidFill>
                  <a:schemeClr val="bg1"/>
                </a:solidFill>
              </a:rPr>
              <a:t>vous</a:t>
            </a:r>
            <a:r>
              <a:rPr lang="en-US" b="1" dirty="0" smtClean="0">
                <a:solidFill>
                  <a:schemeClr val="bg1"/>
                </a:solidFill>
              </a:rPr>
              <a:t> comment </a:t>
            </a:r>
            <a:r>
              <a:rPr lang="en-US" b="1" dirty="0" err="1" smtClean="0">
                <a:solidFill>
                  <a:schemeClr val="bg1"/>
                </a:solidFill>
              </a:rPr>
              <a:t>éviter</a:t>
            </a:r>
            <a:r>
              <a:rPr lang="en-US" b="1" dirty="0" smtClean="0">
                <a:solidFill>
                  <a:schemeClr val="bg1"/>
                </a:solidFill>
              </a:rPr>
              <a:t> le stress des </a:t>
            </a:r>
            <a:r>
              <a:rPr lang="en-US" b="1" dirty="0" err="1" smtClean="0">
                <a:solidFill>
                  <a:schemeClr val="bg1"/>
                </a:solidFill>
              </a:rPr>
              <a:t>examens</a:t>
            </a:r>
            <a:r>
              <a:rPr lang="en-US" b="1" dirty="0" smtClean="0">
                <a:solidFill>
                  <a:schemeClr val="bg1"/>
                </a:solidFill>
              </a:rPr>
              <a:t>?</a:t>
            </a:r>
          </a:p>
          <a:p>
            <a:r>
              <a:rPr lang="en-US" b="1" dirty="0" err="1" smtClean="0">
                <a:solidFill>
                  <a:schemeClr val="bg1"/>
                </a:solidFill>
              </a:rPr>
              <a:t>Dites</a:t>
            </a:r>
            <a:r>
              <a:rPr lang="en-US" b="1" dirty="0" smtClean="0">
                <a:solidFill>
                  <a:schemeClr val="bg1"/>
                </a:solidFill>
              </a:rPr>
              <a:t> </a:t>
            </a:r>
            <a:r>
              <a:rPr lang="en-US" b="1" dirty="0" err="1" smtClean="0">
                <a:solidFill>
                  <a:schemeClr val="bg1"/>
                </a:solidFill>
              </a:rPr>
              <a:t>vos</a:t>
            </a:r>
            <a:r>
              <a:rPr lang="en-US" b="1" dirty="0" smtClean="0">
                <a:solidFill>
                  <a:schemeClr val="bg1"/>
                </a:solidFill>
              </a:rPr>
              <a:t> opinions. </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8745" name="object 2"/>
          <p:cNvSpPr txBox="1">
            <a:spLocks noGrp="1"/>
          </p:cNvSpPr>
          <p:nvPr>
            <p:ph type="title"/>
          </p:nvPr>
        </p:nvSpPr>
        <p:spPr>
          <a:xfrm>
            <a:off x="301367" y="61361"/>
            <a:ext cx="5350666" cy="440094"/>
          </a:xfrm>
          <a:prstGeom prst="rect">
            <a:avLst/>
          </a:prstGeom>
        </p:spPr>
        <p:txBody>
          <a:bodyPr vert="horz" wrap="square" lIns="0" tIns="16484" rIns="0" bIns="0" rtlCol="0" anchor="ctr">
            <a:spAutoFit/>
          </a:bodyPr>
          <a:lstStyle/>
          <a:p>
            <a:pPr marL="12679">
              <a:spcBef>
                <a:spcPts val="130"/>
              </a:spcBef>
            </a:pPr>
            <a:r>
              <a:rPr lang="en-US" sz="1600" dirty="0" smtClean="0"/>
              <a:t>La </a:t>
            </a:r>
            <a:r>
              <a:rPr lang="en-US" sz="1600" dirty="0" err="1" smtClean="0"/>
              <a:t>sieste</a:t>
            </a:r>
            <a:r>
              <a:rPr lang="en-US" sz="1600" dirty="0" smtClean="0"/>
              <a:t>, </a:t>
            </a:r>
            <a:r>
              <a:rPr lang="en-US" sz="1600" dirty="0" err="1" smtClean="0"/>
              <a:t>peut-elle</a:t>
            </a:r>
            <a:r>
              <a:rPr lang="en-US" sz="1600" dirty="0" smtClean="0"/>
              <a:t> </a:t>
            </a:r>
            <a:r>
              <a:rPr lang="en-US" sz="1600" dirty="0" err="1" smtClean="0"/>
              <a:t>vous</a:t>
            </a:r>
            <a:r>
              <a:rPr lang="en-US" sz="1600" dirty="0" smtClean="0"/>
              <a:t> </a:t>
            </a:r>
            <a:r>
              <a:rPr lang="en-US" sz="1600" dirty="0" err="1" smtClean="0"/>
              <a:t>rendre</a:t>
            </a:r>
            <a:r>
              <a:rPr lang="en-US" sz="1600" dirty="0" smtClean="0"/>
              <a:t> plus intelligent?                 (page 65): </a:t>
            </a:r>
            <a:endParaRPr sz="1600" dirty="0"/>
          </a:p>
        </p:txBody>
      </p:sp>
      <p:sp>
        <p:nvSpPr>
          <p:cNvPr id="9" name="TextBox 8"/>
          <p:cNvSpPr txBox="1"/>
          <p:nvPr/>
        </p:nvSpPr>
        <p:spPr>
          <a:xfrm>
            <a:off x="215429" y="622980"/>
            <a:ext cx="4716524" cy="2436564"/>
          </a:xfrm>
          <a:prstGeom prst="rect">
            <a:avLst/>
          </a:prstGeom>
          <a:noFill/>
        </p:spPr>
        <p:txBody>
          <a:bodyPr wrap="square" rtlCol="0">
            <a:spAutoFit/>
          </a:bodyPr>
          <a:lstStyle/>
          <a:p>
            <a:pPr algn="ctr"/>
            <a:r>
              <a:rPr lang="en-US" b="1" dirty="0" err="1" smtClean="0">
                <a:solidFill>
                  <a:schemeClr val="bg1"/>
                </a:solidFill>
              </a:rPr>
              <a:t>Avant</a:t>
            </a:r>
            <a:r>
              <a:rPr lang="en-US" b="1" dirty="0" smtClean="0">
                <a:solidFill>
                  <a:schemeClr val="bg1"/>
                </a:solidFill>
              </a:rPr>
              <a:t> la lecture du </a:t>
            </a:r>
            <a:r>
              <a:rPr lang="en-US" b="1" dirty="0" err="1" smtClean="0">
                <a:solidFill>
                  <a:schemeClr val="bg1"/>
                </a:solidFill>
              </a:rPr>
              <a:t>texte</a:t>
            </a:r>
            <a:r>
              <a:rPr lang="en-US" b="1" dirty="0" smtClean="0">
                <a:solidFill>
                  <a:schemeClr val="bg1"/>
                </a:solidFill>
              </a:rPr>
              <a:t>, </a:t>
            </a:r>
            <a:r>
              <a:rPr lang="en-US" b="1" dirty="0" err="1" smtClean="0">
                <a:solidFill>
                  <a:schemeClr val="bg1"/>
                </a:solidFill>
              </a:rPr>
              <a:t>apprenez</a:t>
            </a:r>
            <a:r>
              <a:rPr lang="en-US" b="1" dirty="0" smtClean="0">
                <a:solidFill>
                  <a:schemeClr val="bg1"/>
                </a:solidFill>
              </a:rPr>
              <a:t> le </a:t>
            </a:r>
            <a:r>
              <a:rPr lang="en-US" b="1" dirty="0" err="1" smtClean="0">
                <a:solidFill>
                  <a:schemeClr val="bg1"/>
                </a:solidFill>
              </a:rPr>
              <a:t>vocabulaire</a:t>
            </a:r>
            <a:r>
              <a:rPr lang="en-US" b="1" dirty="0" smtClean="0">
                <a:solidFill>
                  <a:schemeClr val="bg1"/>
                </a:solidFill>
              </a:rPr>
              <a:t> pour en </a:t>
            </a:r>
            <a:r>
              <a:rPr lang="en-US" b="1" dirty="0" err="1" smtClean="0">
                <a:solidFill>
                  <a:schemeClr val="bg1"/>
                </a:solidFill>
              </a:rPr>
              <a:t>comprendre</a:t>
            </a:r>
            <a:r>
              <a:rPr lang="en-US" b="1" dirty="0" smtClean="0">
                <a:solidFill>
                  <a:schemeClr val="bg1"/>
                </a:solidFill>
              </a:rPr>
              <a:t> le </a:t>
            </a:r>
            <a:r>
              <a:rPr lang="en-US" b="1" dirty="0" err="1" smtClean="0">
                <a:solidFill>
                  <a:schemeClr val="bg1"/>
                </a:solidFill>
              </a:rPr>
              <a:t>contenu</a:t>
            </a:r>
            <a:r>
              <a:rPr lang="en-US" b="1" dirty="0" smtClean="0">
                <a:solidFill>
                  <a:schemeClr val="bg1"/>
                </a:solidFill>
              </a:rPr>
              <a:t>.</a:t>
            </a:r>
          </a:p>
          <a:p>
            <a:pPr algn="ctr"/>
            <a:endParaRPr lang="en-US" b="1" dirty="0" smtClean="0">
              <a:solidFill>
                <a:schemeClr val="bg1"/>
              </a:solidFill>
            </a:endParaRPr>
          </a:p>
          <a:p>
            <a:pPr>
              <a:spcAft>
                <a:spcPts val="400"/>
              </a:spcAft>
            </a:pPr>
            <a:r>
              <a:rPr lang="en-US" sz="1200" dirty="0" smtClean="0">
                <a:solidFill>
                  <a:schemeClr val="bg1"/>
                </a:solidFill>
              </a:rPr>
              <a:t>La </a:t>
            </a:r>
            <a:r>
              <a:rPr lang="en-US" sz="1200" dirty="0" err="1" smtClean="0">
                <a:solidFill>
                  <a:schemeClr val="bg1"/>
                </a:solidFill>
              </a:rPr>
              <a:t>sieste</a:t>
            </a:r>
            <a:r>
              <a:rPr lang="en-US" sz="1200" dirty="0" smtClean="0">
                <a:solidFill>
                  <a:schemeClr val="bg1"/>
                </a:solidFill>
              </a:rPr>
              <a:t> – </a:t>
            </a:r>
            <a:r>
              <a:rPr lang="en-US" sz="1200" i="1" dirty="0" smtClean="0">
                <a:solidFill>
                  <a:schemeClr val="bg1"/>
                </a:solidFill>
              </a:rPr>
              <a:t>un </a:t>
            </a:r>
            <a:r>
              <a:rPr lang="en-US" sz="1200" i="1" dirty="0" err="1" smtClean="0">
                <a:solidFill>
                  <a:schemeClr val="bg1"/>
                </a:solidFill>
              </a:rPr>
              <a:t>peu</a:t>
            </a:r>
            <a:r>
              <a:rPr lang="en-US" sz="1200" i="1" dirty="0" smtClean="0">
                <a:solidFill>
                  <a:schemeClr val="bg1"/>
                </a:solidFill>
              </a:rPr>
              <a:t> de </a:t>
            </a:r>
            <a:r>
              <a:rPr lang="en-US" sz="1200" i="1" dirty="0" err="1" smtClean="0">
                <a:solidFill>
                  <a:schemeClr val="bg1"/>
                </a:solidFill>
              </a:rPr>
              <a:t>sommeil</a:t>
            </a:r>
            <a:r>
              <a:rPr lang="en-US" sz="1200" i="1" dirty="0" smtClean="0">
                <a:solidFill>
                  <a:schemeClr val="bg1"/>
                </a:solidFill>
              </a:rPr>
              <a:t> après le </a:t>
            </a:r>
            <a:r>
              <a:rPr lang="en-US" sz="1200" i="1" dirty="0" err="1" smtClean="0">
                <a:solidFill>
                  <a:schemeClr val="bg1"/>
                </a:solidFill>
              </a:rPr>
              <a:t>déjeuner</a:t>
            </a:r>
            <a:r>
              <a:rPr lang="en-US" sz="1200" i="1" dirty="0" smtClean="0">
                <a:solidFill>
                  <a:schemeClr val="bg1"/>
                </a:solidFill>
              </a:rPr>
              <a:t>, </a:t>
            </a:r>
            <a:r>
              <a:rPr lang="en-US" sz="1200" i="1" dirty="0" err="1" smtClean="0">
                <a:solidFill>
                  <a:schemeClr val="bg1"/>
                </a:solidFill>
              </a:rPr>
              <a:t>dormir</a:t>
            </a:r>
            <a:r>
              <a:rPr lang="en-US" sz="1200" i="1" dirty="0" smtClean="0">
                <a:solidFill>
                  <a:schemeClr val="bg1"/>
                </a:solidFill>
              </a:rPr>
              <a:t> la </a:t>
            </a:r>
            <a:r>
              <a:rPr lang="en-US" sz="1200" i="1" dirty="0" err="1" smtClean="0">
                <a:solidFill>
                  <a:schemeClr val="bg1"/>
                </a:solidFill>
              </a:rPr>
              <a:t>journée</a:t>
            </a:r>
            <a:endParaRPr lang="en-US" sz="1200" i="1" dirty="0" smtClean="0">
              <a:solidFill>
                <a:schemeClr val="bg1"/>
              </a:solidFill>
            </a:endParaRPr>
          </a:p>
          <a:p>
            <a:pPr>
              <a:spcAft>
                <a:spcPts val="400"/>
              </a:spcAft>
            </a:pPr>
            <a:r>
              <a:rPr lang="en-US" sz="1200" dirty="0" err="1" smtClean="0">
                <a:solidFill>
                  <a:schemeClr val="bg1"/>
                </a:solidFill>
              </a:rPr>
              <a:t>Gérer</a:t>
            </a:r>
            <a:r>
              <a:rPr lang="en-US" sz="1200" dirty="0" smtClean="0">
                <a:solidFill>
                  <a:schemeClr val="bg1"/>
                </a:solidFill>
              </a:rPr>
              <a:t> – </a:t>
            </a:r>
            <a:r>
              <a:rPr lang="en-US" sz="1200" i="1" dirty="0" err="1" smtClean="0">
                <a:solidFill>
                  <a:schemeClr val="bg1"/>
                </a:solidFill>
              </a:rPr>
              <a:t>diriger</a:t>
            </a:r>
            <a:r>
              <a:rPr lang="en-US" sz="1200" i="1" dirty="0" smtClean="0">
                <a:solidFill>
                  <a:schemeClr val="bg1"/>
                </a:solidFill>
              </a:rPr>
              <a:t>, </a:t>
            </a:r>
            <a:r>
              <a:rPr lang="en-US" sz="1200" i="1" dirty="0" err="1" smtClean="0">
                <a:solidFill>
                  <a:schemeClr val="bg1"/>
                </a:solidFill>
              </a:rPr>
              <a:t>conduire</a:t>
            </a:r>
            <a:endParaRPr lang="en-US" sz="1200" i="1" dirty="0" smtClean="0">
              <a:solidFill>
                <a:schemeClr val="bg1"/>
              </a:solidFill>
            </a:endParaRPr>
          </a:p>
          <a:p>
            <a:pPr>
              <a:spcAft>
                <a:spcPts val="400"/>
              </a:spcAft>
            </a:pPr>
            <a:r>
              <a:rPr lang="en-US" sz="1200" dirty="0" err="1" smtClean="0">
                <a:solidFill>
                  <a:schemeClr val="bg1"/>
                </a:solidFill>
              </a:rPr>
              <a:t>Vaincre</a:t>
            </a:r>
            <a:r>
              <a:rPr lang="en-US" sz="1200" dirty="0" smtClean="0">
                <a:solidFill>
                  <a:schemeClr val="bg1"/>
                </a:solidFill>
              </a:rPr>
              <a:t> – </a:t>
            </a:r>
            <a:r>
              <a:rPr lang="en-US" sz="1200" i="1" dirty="0" err="1" smtClean="0">
                <a:solidFill>
                  <a:schemeClr val="bg1"/>
                </a:solidFill>
              </a:rPr>
              <a:t>remporter</a:t>
            </a:r>
            <a:r>
              <a:rPr lang="en-US" sz="1200" i="1" dirty="0" smtClean="0">
                <a:solidFill>
                  <a:schemeClr val="bg1"/>
                </a:solidFill>
              </a:rPr>
              <a:t> la </a:t>
            </a:r>
            <a:r>
              <a:rPr lang="en-US" sz="1200" i="1" dirty="0" err="1" smtClean="0">
                <a:solidFill>
                  <a:schemeClr val="bg1"/>
                </a:solidFill>
              </a:rPr>
              <a:t>victoire</a:t>
            </a:r>
            <a:endParaRPr lang="en-US" sz="1200" i="1" dirty="0" smtClean="0">
              <a:solidFill>
                <a:schemeClr val="bg1"/>
              </a:solidFill>
            </a:endParaRPr>
          </a:p>
          <a:p>
            <a:pPr>
              <a:spcAft>
                <a:spcPts val="400"/>
              </a:spcAft>
            </a:pPr>
            <a:r>
              <a:rPr lang="en-US" sz="1200" dirty="0" smtClean="0">
                <a:solidFill>
                  <a:schemeClr val="bg1"/>
                </a:solidFill>
              </a:rPr>
              <a:t>Intelligent – </a:t>
            </a:r>
            <a:r>
              <a:rPr lang="en-US" sz="1200" i="1" dirty="0" smtClean="0">
                <a:solidFill>
                  <a:schemeClr val="bg1"/>
                </a:solidFill>
              </a:rPr>
              <a:t>sage, </a:t>
            </a:r>
            <a:r>
              <a:rPr lang="en-US" sz="1200" i="1" dirty="0" err="1" smtClean="0">
                <a:solidFill>
                  <a:schemeClr val="bg1"/>
                </a:solidFill>
              </a:rPr>
              <a:t>raisonnable</a:t>
            </a:r>
            <a:endParaRPr lang="en-US" sz="1200" i="1" dirty="0" smtClean="0">
              <a:solidFill>
                <a:schemeClr val="bg1"/>
              </a:solidFill>
            </a:endParaRPr>
          </a:p>
          <a:p>
            <a:pPr>
              <a:spcAft>
                <a:spcPts val="400"/>
              </a:spcAft>
            </a:pPr>
            <a:r>
              <a:rPr lang="en-US" sz="1200" dirty="0" err="1" smtClean="0">
                <a:solidFill>
                  <a:schemeClr val="bg1"/>
                </a:solidFill>
              </a:rPr>
              <a:t>Étude</a:t>
            </a:r>
            <a:r>
              <a:rPr lang="en-US" sz="1200" dirty="0" smtClean="0">
                <a:solidFill>
                  <a:schemeClr val="bg1"/>
                </a:solidFill>
              </a:rPr>
              <a:t> – </a:t>
            </a:r>
            <a:r>
              <a:rPr lang="en-US" sz="1200" i="1" dirty="0" err="1" smtClean="0">
                <a:solidFill>
                  <a:schemeClr val="bg1"/>
                </a:solidFill>
              </a:rPr>
              <a:t>recherche</a:t>
            </a:r>
            <a:r>
              <a:rPr lang="en-US" sz="1200" i="1" dirty="0" smtClean="0">
                <a:solidFill>
                  <a:schemeClr val="bg1"/>
                </a:solidFill>
              </a:rPr>
              <a:t>, </a:t>
            </a:r>
            <a:r>
              <a:rPr lang="en-US" sz="1200" i="1" dirty="0" err="1" smtClean="0">
                <a:solidFill>
                  <a:schemeClr val="bg1"/>
                </a:solidFill>
              </a:rPr>
              <a:t>apprentissage</a:t>
            </a:r>
            <a:endParaRPr lang="en-US" sz="1200" i="1" dirty="0" smtClean="0">
              <a:solidFill>
                <a:schemeClr val="bg1"/>
              </a:solidFill>
            </a:endParaRPr>
          </a:p>
          <a:p>
            <a:pPr>
              <a:spcAft>
                <a:spcPts val="400"/>
              </a:spcAft>
            </a:pPr>
            <a:r>
              <a:rPr lang="en-US" sz="1200" dirty="0" err="1" smtClean="0">
                <a:solidFill>
                  <a:schemeClr val="bg1"/>
                </a:solidFill>
              </a:rPr>
              <a:t>Croire</a:t>
            </a:r>
            <a:r>
              <a:rPr lang="en-US" sz="1200" dirty="0" smtClean="0">
                <a:solidFill>
                  <a:schemeClr val="bg1"/>
                </a:solidFill>
              </a:rPr>
              <a:t> – </a:t>
            </a:r>
            <a:r>
              <a:rPr lang="en-US" sz="1200" i="1" dirty="0" err="1" smtClean="0">
                <a:solidFill>
                  <a:schemeClr val="bg1"/>
                </a:solidFill>
              </a:rPr>
              <a:t>penser</a:t>
            </a:r>
            <a:r>
              <a:rPr lang="en-US" sz="1200" i="1" dirty="0" smtClean="0">
                <a:solidFill>
                  <a:schemeClr val="bg1"/>
                </a:solidFill>
              </a:rPr>
              <a:t>, se </a:t>
            </a:r>
            <a:r>
              <a:rPr lang="en-US" sz="1200" i="1" dirty="0" err="1" smtClean="0">
                <a:solidFill>
                  <a:schemeClr val="bg1"/>
                </a:solidFill>
              </a:rPr>
              <a:t>rassurer</a:t>
            </a:r>
            <a:r>
              <a:rPr lang="en-US" sz="1200" i="1" dirty="0" smtClean="0">
                <a:solidFill>
                  <a:schemeClr val="bg1"/>
                </a:solidFill>
              </a:rPr>
              <a:t>, </a:t>
            </a:r>
            <a:r>
              <a:rPr lang="en-US" sz="1200" i="1" dirty="0" err="1" smtClean="0">
                <a:solidFill>
                  <a:schemeClr val="bg1"/>
                </a:solidFill>
              </a:rPr>
              <a:t>être</a:t>
            </a:r>
            <a:r>
              <a:rPr lang="en-US" sz="1200" i="1" dirty="0" smtClean="0">
                <a:solidFill>
                  <a:schemeClr val="bg1"/>
                </a:solidFill>
              </a:rPr>
              <a:t> </a:t>
            </a:r>
            <a:r>
              <a:rPr lang="en-US" sz="1200" i="1" dirty="0" err="1" smtClean="0">
                <a:solidFill>
                  <a:schemeClr val="bg1"/>
                </a:solidFill>
              </a:rPr>
              <a:t>sûr</a:t>
            </a:r>
            <a:endParaRPr lang="en-US" sz="1200" i="1" dirty="0" smtClean="0">
              <a:solidFill>
                <a:schemeClr val="bg1"/>
              </a:solidFill>
            </a:endParaRPr>
          </a:p>
          <a:p>
            <a:pPr>
              <a:spcAft>
                <a:spcPts val="400"/>
              </a:spcAft>
            </a:pPr>
            <a:r>
              <a:rPr lang="en-US" sz="1200" dirty="0" smtClean="0">
                <a:solidFill>
                  <a:schemeClr val="bg1"/>
                </a:solidFill>
              </a:rPr>
              <a:t>Accepter – </a:t>
            </a:r>
            <a:r>
              <a:rPr lang="en-US" sz="1200" i="1" dirty="0" err="1" smtClean="0">
                <a:solidFill>
                  <a:schemeClr val="bg1"/>
                </a:solidFill>
              </a:rPr>
              <a:t>admettre</a:t>
            </a:r>
            <a:r>
              <a:rPr lang="en-US" sz="1200" i="1" dirty="0" smtClean="0">
                <a:solidFill>
                  <a:schemeClr val="bg1"/>
                </a:solidFill>
              </a:rPr>
              <a:t>, </a:t>
            </a:r>
            <a:r>
              <a:rPr lang="en-US" sz="1200" i="1" dirty="0" err="1" smtClean="0">
                <a:solidFill>
                  <a:schemeClr val="bg1"/>
                </a:solidFill>
              </a:rPr>
              <a:t>être</a:t>
            </a:r>
            <a:r>
              <a:rPr lang="en-US" sz="1200" i="1" dirty="0" smtClean="0">
                <a:solidFill>
                  <a:schemeClr val="bg1"/>
                </a:solidFill>
              </a:rPr>
              <a:t> </a:t>
            </a:r>
            <a:r>
              <a:rPr lang="en-US" sz="1200" i="1" dirty="0" err="1" smtClean="0">
                <a:solidFill>
                  <a:schemeClr val="bg1"/>
                </a:solidFill>
              </a:rPr>
              <a:t>d’accord</a:t>
            </a:r>
            <a:endParaRPr lang="en-US" sz="1200" i="1" dirty="0" smtClean="0">
              <a:solidFill>
                <a:schemeClr val="bg1"/>
              </a:solidFill>
            </a:endParaRPr>
          </a:p>
          <a:p>
            <a:r>
              <a:rPr lang="en-US" sz="1200" dirty="0" err="1" smtClean="0">
                <a:solidFill>
                  <a:schemeClr val="bg1"/>
                </a:solidFill>
              </a:rPr>
              <a:t>Employé</a:t>
            </a:r>
            <a:r>
              <a:rPr lang="en-US" sz="1200" dirty="0" smtClean="0">
                <a:solidFill>
                  <a:schemeClr val="bg1"/>
                </a:solidFill>
              </a:rPr>
              <a:t> – </a:t>
            </a:r>
            <a:r>
              <a:rPr lang="en-US" sz="1200" i="1" dirty="0" err="1" smtClean="0">
                <a:solidFill>
                  <a:schemeClr val="bg1"/>
                </a:solidFill>
              </a:rPr>
              <a:t>ouvrier</a:t>
            </a:r>
            <a:r>
              <a:rPr lang="en-US" sz="1200" i="1" dirty="0" smtClean="0">
                <a:solidFill>
                  <a:schemeClr val="bg1"/>
                </a:solidFill>
              </a:rPr>
              <a:t>, </a:t>
            </a:r>
            <a:r>
              <a:rPr lang="en-US" sz="1200" i="1" dirty="0" err="1" smtClean="0">
                <a:solidFill>
                  <a:schemeClr val="bg1"/>
                </a:solidFill>
              </a:rPr>
              <a:t>salarié</a:t>
            </a:r>
            <a:endParaRPr lang="ru-RU" sz="1200" dirty="0">
              <a:solidFill>
                <a:schemeClr val="bg1"/>
              </a:solidFill>
            </a:endParaRPr>
          </a:p>
        </p:txBody>
      </p:sp>
      <p:pic>
        <p:nvPicPr>
          <p:cNvPr id="8194" name="Picture 2" descr="b1b342a87c"/>
          <p:cNvPicPr>
            <a:picLocks noChangeAspect="1" noChangeArrowheads="1"/>
          </p:cNvPicPr>
          <p:nvPr/>
        </p:nvPicPr>
        <p:blipFill>
          <a:blip r:embed="rId2"/>
          <a:srcRect/>
          <a:stretch>
            <a:fillRect/>
          </a:stretch>
        </p:blipFill>
        <p:spPr bwMode="auto">
          <a:xfrm>
            <a:off x="4591345" y="2353896"/>
            <a:ext cx="1008112" cy="7144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48788" name="object 2"/>
          <p:cNvSpPr txBox="1">
            <a:spLocks noGrp="1"/>
          </p:cNvSpPr>
          <p:nvPr>
            <p:ph type="title"/>
          </p:nvPr>
        </p:nvSpPr>
        <p:spPr>
          <a:xfrm>
            <a:off x="179426" y="53742"/>
            <a:ext cx="5407264" cy="440094"/>
          </a:xfrm>
          <a:prstGeom prst="rect">
            <a:avLst/>
          </a:prstGeom>
        </p:spPr>
        <p:txBody>
          <a:bodyPr vert="horz" wrap="square" lIns="0" tIns="16484" rIns="0" bIns="0" rtlCol="0" anchor="ctr">
            <a:spAutoFit/>
          </a:bodyPr>
          <a:lstStyle/>
          <a:p>
            <a:pPr marL="12679">
              <a:spcBef>
                <a:spcPts val="130"/>
              </a:spcBef>
            </a:pPr>
            <a:r>
              <a:rPr lang="en-US" sz="1600" dirty="0" smtClean="0"/>
              <a:t>La </a:t>
            </a:r>
            <a:r>
              <a:rPr lang="en-US" sz="1600" dirty="0" err="1" smtClean="0"/>
              <a:t>sieste</a:t>
            </a:r>
            <a:r>
              <a:rPr lang="en-US" sz="1600" dirty="0" smtClean="0"/>
              <a:t>, </a:t>
            </a:r>
            <a:r>
              <a:rPr lang="en-US" sz="1600" dirty="0" err="1" smtClean="0"/>
              <a:t>peut-elle</a:t>
            </a:r>
            <a:r>
              <a:rPr lang="en-US" sz="1600" dirty="0" smtClean="0"/>
              <a:t> </a:t>
            </a:r>
            <a:r>
              <a:rPr lang="en-US" sz="1600" dirty="0" err="1" smtClean="0"/>
              <a:t>vous</a:t>
            </a:r>
            <a:r>
              <a:rPr lang="en-US" sz="1600" dirty="0" smtClean="0"/>
              <a:t> </a:t>
            </a:r>
            <a:r>
              <a:rPr lang="en-US" sz="1600" dirty="0" err="1" smtClean="0"/>
              <a:t>rendre</a:t>
            </a:r>
            <a:r>
              <a:rPr lang="en-US" sz="1600" dirty="0" smtClean="0"/>
              <a:t> plus intelligent?                 (page 65): </a:t>
            </a:r>
            <a:endParaRPr sz="1600" dirty="0"/>
          </a:p>
        </p:txBody>
      </p:sp>
      <p:cxnSp>
        <p:nvCxnSpPr>
          <p:cNvPr id="3145738" name="Straight Arrow Connector 41"/>
          <p:cNvCxnSpPr>
            <a:cxnSpLocks/>
          </p:cNvCxnSpPr>
          <p:nvPr/>
        </p:nvCxnSpPr>
        <p:spPr>
          <a:xfrm flipV="1">
            <a:off x="1053654" y="2463028"/>
            <a:ext cx="228707" cy="118611"/>
          </a:xfrm>
          <a:prstGeom prst="straightConnector1">
            <a:avLst/>
          </a:prstGeom>
          <a:ln>
            <a:solidFill>
              <a:schemeClr val="tx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45739" name="Straight Arrow Connector 65"/>
          <p:cNvCxnSpPr>
            <a:cxnSpLocks/>
          </p:cNvCxnSpPr>
          <p:nvPr/>
        </p:nvCxnSpPr>
        <p:spPr>
          <a:xfrm flipV="1">
            <a:off x="1838115" y="2010778"/>
            <a:ext cx="228707" cy="118611"/>
          </a:xfrm>
          <a:prstGeom prst="straightConnector1">
            <a:avLst/>
          </a:prstGeom>
          <a:ln>
            <a:solidFill>
              <a:schemeClr val="tx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45740" name="Straight Arrow Connector 66"/>
          <p:cNvCxnSpPr>
            <a:cxnSpLocks/>
          </p:cNvCxnSpPr>
          <p:nvPr/>
        </p:nvCxnSpPr>
        <p:spPr>
          <a:xfrm flipV="1">
            <a:off x="2610737" y="1556294"/>
            <a:ext cx="228707" cy="118611"/>
          </a:xfrm>
          <a:prstGeom prst="straightConnector1">
            <a:avLst/>
          </a:prstGeom>
          <a:ln>
            <a:solidFill>
              <a:schemeClr val="tx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45741" name="Straight Arrow Connector 67"/>
          <p:cNvCxnSpPr>
            <a:cxnSpLocks/>
          </p:cNvCxnSpPr>
          <p:nvPr/>
        </p:nvCxnSpPr>
        <p:spPr>
          <a:xfrm flipV="1">
            <a:off x="3395196" y="1104043"/>
            <a:ext cx="228707" cy="118611"/>
          </a:xfrm>
          <a:prstGeom prst="straightConnector1">
            <a:avLst/>
          </a:prstGeom>
          <a:ln>
            <a:solidFill>
              <a:schemeClr val="tx1">
                <a:alpha val="34000"/>
              </a:schemeClr>
            </a:solidFill>
            <a:headEnd type="none"/>
            <a:tailEnd type="triangle" w="lg" len="lg"/>
          </a:ln>
          <a:effectLst/>
        </p:spPr>
        <p:style>
          <a:lnRef idx="2">
            <a:schemeClr val="accent1"/>
          </a:lnRef>
          <a:fillRef idx="0">
            <a:schemeClr val="accent1"/>
          </a:fillRef>
          <a:effectRef idx="1">
            <a:schemeClr val="accent1"/>
          </a:effectRef>
          <a:fontRef idx="minor">
            <a:schemeClr val="tx1"/>
          </a:fontRef>
        </p:style>
      </p:cxnSp>
      <p:sp>
        <p:nvSpPr>
          <p:cNvPr id="63" name="Freeform 106"/>
          <p:cNvSpPr>
            <a:spLocks noEditPoints="1"/>
          </p:cNvSpPr>
          <p:nvPr/>
        </p:nvSpPr>
        <p:spPr bwMode="auto">
          <a:xfrm>
            <a:off x="662291" y="2590813"/>
            <a:ext cx="240118" cy="314713"/>
          </a:xfrm>
          <a:custGeom>
            <a:avLst/>
            <a:gdLst>
              <a:gd name="T0" fmla="*/ 451 w 493"/>
              <a:gd name="T1" fmla="*/ 579 h 646"/>
              <a:gd name="T2" fmla="*/ 285 w 493"/>
              <a:gd name="T3" fmla="*/ 321 h 646"/>
              <a:gd name="T4" fmla="*/ 419 w 493"/>
              <a:gd name="T5" fmla="*/ 174 h 646"/>
              <a:gd name="T6" fmla="*/ 424 w 493"/>
              <a:gd name="T7" fmla="*/ 165 h 646"/>
              <a:gd name="T8" fmla="*/ 460 w 493"/>
              <a:gd name="T9" fmla="*/ 67 h 646"/>
              <a:gd name="T10" fmla="*/ 460 w 493"/>
              <a:gd name="T11" fmla="*/ 0 h 646"/>
              <a:gd name="T12" fmla="*/ 0 w 493"/>
              <a:gd name="T13" fmla="*/ 33 h 646"/>
              <a:gd name="T14" fmla="*/ 44 w 493"/>
              <a:gd name="T15" fmla="*/ 67 h 646"/>
              <a:gd name="T16" fmla="*/ 73 w 493"/>
              <a:gd name="T17" fmla="*/ 166 h 646"/>
              <a:gd name="T18" fmla="*/ 211 w 493"/>
              <a:gd name="T19" fmla="*/ 317 h 646"/>
              <a:gd name="T20" fmla="*/ 211 w 493"/>
              <a:gd name="T21" fmla="*/ 332 h 646"/>
              <a:gd name="T22" fmla="*/ 34 w 493"/>
              <a:gd name="T23" fmla="*/ 579 h 646"/>
              <a:gd name="T24" fmla="*/ 34 w 493"/>
              <a:gd name="T25" fmla="*/ 646 h 646"/>
              <a:gd name="T26" fmla="*/ 493 w 493"/>
              <a:gd name="T27" fmla="*/ 612 h 646"/>
              <a:gd name="T28" fmla="*/ 404 w 493"/>
              <a:gd name="T29" fmla="*/ 479 h 646"/>
              <a:gd name="T30" fmla="*/ 285 w 493"/>
              <a:gd name="T31" fmla="*/ 348 h 646"/>
              <a:gd name="T32" fmla="*/ 14 w 493"/>
              <a:gd name="T33" fmla="*/ 33 h 646"/>
              <a:gd name="T34" fmla="*/ 460 w 493"/>
              <a:gd name="T35" fmla="*/ 14 h 646"/>
              <a:gd name="T36" fmla="*/ 460 w 493"/>
              <a:gd name="T37" fmla="*/ 53 h 646"/>
              <a:gd name="T38" fmla="*/ 14 w 493"/>
              <a:gd name="T39" fmla="*/ 33 h 646"/>
              <a:gd name="T40" fmla="*/ 412 w 493"/>
              <a:gd name="T41" fmla="*/ 156 h 646"/>
              <a:gd name="T42" fmla="*/ 85 w 493"/>
              <a:gd name="T43" fmla="*/ 156 h 646"/>
              <a:gd name="T44" fmla="*/ 439 w 493"/>
              <a:gd name="T45" fmla="*/ 67 h 646"/>
              <a:gd name="T46" fmla="*/ 211 w 493"/>
              <a:gd name="T47" fmla="*/ 490 h 646"/>
              <a:gd name="T48" fmla="*/ 211 w 493"/>
              <a:gd name="T49" fmla="*/ 348 h 646"/>
              <a:gd name="T50" fmla="*/ 156 w 493"/>
              <a:gd name="T51" fmla="*/ 509 h 646"/>
              <a:gd name="T52" fmla="*/ 219 w 493"/>
              <a:gd name="T53" fmla="*/ 503 h 646"/>
              <a:gd name="T54" fmla="*/ 225 w 493"/>
              <a:gd name="T55" fmla="*/ 336 h 646"/>
              <a:gd name="T56" fmla="*/ 225 w 493"/>
              <a:gd name="T57" fmla="*/ 313 h 646"/>
              <a:gd name="T58" fmla="*/ 94 w 493"/>
              <a:gd name="T59" fmla="*/ 175 h 646"/>
              <a:gd name="T60" fmla="*/ 259 w 493"/>
              <a:gd name="T61" fmla="*/ 169 h 646"/>
              <a:gd name="T62" fmla="*/ 274 w 493"/>
              <a:gd name="T63" fmla="*/ 307 h 646"/>
              <a:gd name="T64" fmla="*/ 271 w 493"/>
              <a:gd name="T65" fmla="*/ 321 h 646"/>
              <a:gd name="T66" fmla="*/ 271 w 493"/>
              <a:gd name="T67" fmla="*/ 483 h 646"/>
              <a:gd name="T68" fmla="*/ 278 w 493"/>
              <a:gd name="T69" fmla="*/ 493 h 646"/>
              <a:gd name="T70" fmla="*/ 437 w 493"/>
              <a:gd name="T71" fmla="*/ 579 h 646"/>
              <a:gd name="T72" fmla="*/ 84 w 493"/>
              <a:gd name="T73" fmla="*/ 495 h 646"/>
              <a:gd name="T74" fmla="*/ 34 w 493"/>
              <a:gd name="T75" fmla="*/ 632 h 646"/>
              <a:gd name="T76" fmla="*/ 34 w 493"/>
              <a:gd name="T77" fmla="*/ 593 h 646"/>
              <a:gd name="T78" fmla="*/ 479 w 493"/>
              <a:gd name="T79" fmla="*/ 612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3" h="646">
                <a:moveTo>
                  <a:pt x="460" y="579"/>
                </a:moveTo>
                <a:cubicBezTo>
                  <a:pt x="451" y="579"/>
                  <a:pt x="451" y="579"/>
                  <a:pt x="451" y="579"/>
                </a:cubicBezTo>
                <a:cubicBezTo>
                  <a:pt x="435" y="462"/>
                  <a:pt x="357" y="372"/>
                  <a:pt x="285" y="332"/>
                </a:cubicBezTo>
                <a:cubicBezTo>
                  <a:pt x="285" y="321"/>
                  <a:pt x="285" y="321"/>
                  <a:pt x="285" y="321"/>
                </a:cubicBezTo>
                <a:cubicBezTo>
                  <a:pt x="285" y="317"/>
                  <a:pt x="285" y="317"/>
                  <a:pt x="285" y="317"/>
                </a:cubicBezTo>
                <a:cubicBezTo>
                  <a:pt x="334" y="291"/>
                  <a:pt x="385" y="241"/>
                  <a:pt x="419" y="174"/>
                </a:cubicBezTo>
                <a:cubicBezTo>
                  <a:pt x="421" y="174"/>
                  <a:pt x="422" y="173"/>
                  <a:pt x="423" y="172"/>
                </a:cubicBezTo>
                <a:cubicBezTo>
                  <a:pt x="424" y="170"/>
                  <a:pt x="424" y="167"/>
                  <a:pt x="424" y="165"/>
                </a:cubicBezTo>
                <a:cubicBezTo>
                  <a:pt x="438" y="135"/>
                  <a:pt x="448" y="102"/>
                  <a:pt x="453" y="67"/>
                </a:cubicBezTo>
                <a:cubicBezTo>
                  <a:pt x="460" y="67"/>
                  <a:pt x="460" y="67"/>
                  <a:pt x="460" y="67"/>
                </a:cubicBezTo>
                <a:cubicBezTo>
                  <a:pt x="478" y="67"/>
                  <a:pt x="493" y="52"/>
                  <a:pt x="493" y="33"/>
                </a:cubicBezTo>
                <a:cubicBezTo>
                  <a:pt x="493" y="15"/>
                  <a:pt x="478" y="0"/>
                  <a:pt x="460" y="0"/>
                </a:cubicBezTo>
                <a:cubicBezTo>
                  <a:pt x="34" y="0"/>
                  <a:pt x="34" y="0"/>
                  <a:pt x="34" y="0"/>
                </a:cubicBezTo>
                <a:cubicBezTo>
                  <a:pt x="15" y="0"/>
                  <a:pt x="0" y="15"/>
                  <a:pt x="0" y="33"/>
                </a:cubicBezTo>
                <a:cubicBezTo>
                  <a:pt x="0" y="52"/>
                  <a:pt x="15" y="67"/>
                  <a:pt x="34" y="67"/>
                </a:cubicBezTo>
                <a:cubicBezTo>
                  <a:pt x="44" y="67"/>
                  <a:pt x="44" y="67"/>
                  <a:pt x="44" y="67"/>
                </a:cubicBezTo>
                <a:cubicBezTo>
                  <a:pt x="48" y="100"/>
                  <a:pt x="58" y="130"/>
                  <a:pt x="70" y="158"/>
                </a:cubicBezTo>
                <a:cubicBezTo>
                  <a:pt x="69" y="161"/>
                  <a:pt x="70" y="165"/>
                  <a:pt x="73" y="166"/>
                </a:cubicBezTo>
                <a:cubicBezTo>
                  <a:pt x="73" y="166"/>
                  <a:pt x="74" y="167"/>
                  <a:pt x="74" y="167"/>
                </a:cubicBezTo>
                <a:cubicBezTo>
                  <a:pt x="107" y="237"/>
                  <a:pt x="160" y="290"/>
                  <a:pt x="211" y="317"/>
                </a:cubicBezTo>
                <a:cubicBezTo>
                  <a:pt x="211" y="330"/>
                  <a:pt x="211" y="330"/>
                  <a:pt x="211" y="330"/>
                </a:cubicBezTo>
                <a:cubicBezTo>
                  <a:pt x="211" y="332"/>
                  <a:pt x="211" y="332"/>
                  <a:pt x="211" y="332"/>
                </a:cubicBezTo>
                <a:cubicBezTo>
                  <a:pt x="140" y="371"/>
                  <a:pt x="62" y="462"/>
                  <a:pt x="44" y="579"/>
                </a:cubicBezTo>
                <a:cubicBezTo>
                  <a:pt x="34" y="579"/>
                  <a:pt x="34" y="579"/>
                  <a:pt x="34" y="579"/>
                </a:cubicBezTo>
                <a:cubicBezTo>
                  <a:pt x="15" y="579"/>
                  <a:pt x="0" y="594"/>
                  <a:pt x="0" y="612"/>
                </a:cubicBezTo>
                <a:cubicBezTo>
                  <a:pt x="0" y="631"/>
                  <a:pt x="15" y="646"/>
                  <a:pt x="34" y="646"/>
                </a:cubicBezTo>
                <a:cubicBezTo>
                  <a:pt x="460" y="646"/>
                  <a:pt x="460" y="646"/>
                  <a:pt x="460" y="646"/>
                </a:cubicBezTo>
                <a:cubicBezTo>
                  <a:pt x="478" y="646"/>
                  <a:pt x="493" y="631"/>
                  <a:pt x="493" y="612"/>
                </a:cubicBezTo>
                <a:cubicBezTo>
                  <a:pt x="493" y="594"/>
                  <a:pt x="478" y="579"/>
                  <a:pt x="460" y="579"/>
                </a:cubicBezTo>
                <a:close/>
                <a:moveTo>
                  <a:pt x="404" y="479"/>
                </a:moveTo>
                <a:cubicBezTo>
                  <a:pt x="371" y="466"/>
                  <a:pt x="329" y="470"/>
                  <a:pt x="285" y="478"/>
                </a:cubicBezTo>
                <a:cubicBezTo>
                  <a:pt x="285" y="348"/>
                  <a:pt x="285" y="348"/>
                  <a:pt x="285" y="348"/>
                </a:cubicBezTo>
                <a:cubicBezTo>
                  <a:pt x="328" y="374"/>
                  <a:pt x="373" y="420"/>
                  <a:pt x="404" y="479"/>
                </a:cubicBezTo>
                <a:close/>
                <a:moveTo>
                  <a:pt x="14" y="33"/>
                </a:moveTo>
                <a:cubicBezTo>
                  <a:pt x="14" y="23"/>
                  <a:pt x="23" y="14"/>
                  <a:pt x="34" y="14"/>
                </a:cubicBezTo>
                <a:cubicBezTo>
                  <a:pt x="460" y="14"/>
                  <a:pt x="460" y="14"/>
                  <a:pt x="460" y="14"/>
                </a:cubicBezTo>
                <a:cubicBezTo>
                  <a:pt x="471" y="14"/>
                  <a:pt x="479" y="23"/>
                  <a:pt x="479" y="33"/>
                </a:cubicBezTo>
                <a:cubicBezTo>
                  <a:pt x="479" y="44"/>
                  <a:pt x="471" y="53"/>
                  <a:pt x="460" y="53"/>
                </a:cubicBezTo>
                <a:cubicBezTo>
                  <a:pt x="34" y="53"/>
                  <a:pt x="34" y="53"/>
                  <a:pt x="34" y="53"/>
                </a:cubicBezTo>
                <a:cubicBezTo>
                  <a:pt x="23" y="53"/>
                  <a:pt x="14" y="44"/>
                  <a:pt x="14" y="33"/>
                </a:cubicBezTo>
                <a:close/>
                <a:moveTo>
                  <a:pt x="439" y="67"/>
                </a:moveTo>
                <a:cubicBezTo>
                  <a:pt x="434" y="99"/>
                  <a:pt x="425" y="129"/>
                  <a:pt x="412" y="156"/>
                </a:cubicBezTo>
                <a:cubicBezTo>
                  <a:pt x="372" y="134"/>
                  <a:pt x="315" y="145"/>
                  <a:pt x="256" y="156"/>
                </a:cubicBezTo>
                <a:cubicBezTo>
                  <a:pt x="196" y="167"/>
                  <a:pt x="134" y="178"/>
                  <a:pt x="85" y="156"/>
                </a:cubicBezTo>
                <a:cubicBezTo>
                  <a:pt x="72" y="129"/>
                  <a:pt x="63" y="99"/>
                  <a:pt x="58" y="67"/>
                </a:cubicBezTo>
                <a:lnTo>
                  <a:pt x="439" y="67"/>
                </a:lnTo>
                <a:close/>
                <a:moveTo>
                  <a:pt x="211" y="348"/>
                </a:moveTo>
                <a:cubicBezTo>
                  <a:pt x="211" y="490"/>
                  <a:pt x="211" y="490"/>
                  <a:pt x="211" y="490"/>
                </a:cubicBezTo>
                <a:cubicBezTo>
                  <a:pt x="171" y="496"/>
                  <a:pt x="127" y="499"/>
                  <a:pt x="90" y="483"/>
                </a:cubicBezTo>
                <a:cubicBezTo>
                  <a:pt x="121" y="422"/>
                  <a:pt x="168" y="374"/>
                  <a:pt x="211" y="348"/>
                </a:cubicBezTo>
                <a:close/>
                <a:moveTo>
                  <a:pt x="84" y="495"/>
                </a:moveTo>
                <a:cubicBezTo>
                  <a:pt x="107" y="505"/>
                  <a:pt x="131" y="509"/>
                  <a:pt x="156" y="509"/>
                </a:cubicBezTo>
                <a:cubicBezTo>
                  <a:pt x="178" y="509"/>
                  <a:pt x="199" y="506"/>
                  <a:pt x="219" y="503"/>
                </a:cubicBezTo>
                <a:cubicBezTo>
                  <a:pt x="219" y="503"/>
                  <a:pt x="219" y="503"/>
                  <a:pt x="219" y="503"/>
                </a:cubicBezTo>
                <a:cubicBezTo>
                  <a:pt x="222" y="503"/>
                  <a:pt x="225" y="500"/>
                  <a:pt x="225" y="496"/>
                </a:cubicBezTo>
                <a:cubicBezTo>
                  <a:pt x="225" y="336"/>
                  <a:pt x="225" y="336"/>
                  <a:pt x="225" y="336"/>
                </a:cubicBezTo>
                <a:cubicBezTo>
                  <a:pt x="225" y="330"/>
                  <a:pt x="225" y="330"/>
                  <a:pt x="225" y="330"/>
                </a:cubicBezTo>
                <a:cubicBezTo>
                  <a:pt x="225" y="313"/>
                  <a:pt x="225" y="313"/>
                  <a:pt x="225" y="313"/>
                </a:cubicBezTo>
                <a:cubicBezTo>
                  <a:pt x="225" y="311"/>
                  <a:pt x="224" y="308"/>
                  <a:pt x="221" y="307"/>
                </a:cubicBezTo>
                <a:cubicBezTo>
                  <a:pt x="177" y="284"/>
                  <a:pt x="127" y="237"/>
                  <a:pt x="94" y="175"/>
                </a:cubicBezTo>
                <a:cubicBezTo>
                  <a:pt x="112" y="180"/>
                  <a:pt x="131" y="183"/>
                  <a:pt x="151" y="183"/>
                </a:cubicBezTo>
                <a:cubicBezTo>
                  <a:pt x="186" y="183"/>
                  <a:pt x="223" y="176"/>
                  <a:pt x="259" y="169"/>
                </a:cubicBezTo>
                <a:cubicBezTo>
                  <a:pt x="316" y="159"/>
                  <a:pt x="370" y="149"/>
                  <a:pt x="406" y="169"/>
                </a:cubicBezTo>
                <a:cubicBezTo>
                  <a:pt x="372" y="234"/>
                  <a:pt x="321" y="283"/>
                  <a:pt x="274" y="307"/>
                </a:cubicBezTo>
                <a:cubicBezTo>
                  <a:pt x="272" y="308"/>
                  <a:pt x="271" y="311"/>
                  <a:pt x="271" y="313"/>
                </a:cubicBezTo>
                <a:cubicBezTo>
                  <a:pt x="271" y="321"/>
                  <a:pt x="271" y="321"/>
                  <a:pt x="271" y="321"/>
                </a:cubicBezTo>
                <a:cubicBezTo>
                  <a:pt x="271" y="336"/>
                  <a:pt x="271" y="336"/>
                  <a:pt x="271" y="336"/>
                </a:cubicBezTo>
                <a:cubicBezTo>
                  <a:pt x="271" y="483"/>
                  <a:pt x="271" y="483"/>
                  <a:pt x="271" y="483"/>
                </a:cubicBezTo>
                <a:cubicBezTo>
                  <a:pt x="270" y="484"/>
                  <a:pt x="270" y="486"/>
                  <a:pt x="270" y="487"/>
                </a:cubicBezTo>
                <a:cubicBezTo>
                  <a:pt x="271" y="491"/>
                  <a:pt x="274" y="494"/>
                  <a:pt x="278" y="493"/>
                </a:cubicBezTo>
                <a:cubicBezTo>
                  <a:pt x="331" y="484"/>
                  <a:pt x="381" y="477"/>
                  <a:pt x="414" y="499"/>
                </a:cubicBezTo>
                <a:cubicBezTo>
                  <a:pt x="425" y="524"/>
                  <a:pt x="433" y="551"/>
                  <a:pt x="437" y="579"/>
                </a:cubicBezTo>
                <a:cubicBezTo>
                  <a:pt x="58" y="579"/>
                  <a:pt x="58" y="579"/>
                  <a:pt x="58" y="579"/>
                </a:cubicBezTo>
                <a:cubicBezTo>
                  <a:pt x="63" y="549"/>
                  <a:pt x="72" y="521"/>
                  <a:pt x="84" y="495"/>
                </a:cubicBezTo>
                <a:close/>
                <a:moveTo>
                  <a:pt x="460" y="632"/>
                </a:moveTo>
                <a:cubicBezTo>
                  <a:pt x="34" y="632"/>
                  <a:pt x="34" y="632"/>
                  <a:pt x="34" y="632"/>
                </a:cubicBezTo>
                <a:cubicBezTo>
                  <a:pt x="23" y="632"/>
                  <a:pt x="14" y="623"/>
                  <a:pt x="14" y="612"/>
                </a:cubicBezTo>
                <a:cubicBezTo>
                  <a:pt x="14" y="601"/>
                  <a:pt x="23" y="593"/>
                  <a:pt x="34" y="593"/>
                </a:cubicBezTo>
                <a:cubicBezTo>
                  <a:pt x="460" y="593"/>
                  <a:pt x="460" y="593"/>
                  <a:pt x="460" y="593"/>
                </a:cubicBezTo>
                <a:cubicBezTo>
                  <a:pt x="471" y="593"/>
                  <a:pt x="479" y="601"/>
                  <a:pt x="479" y="612"/>
                </a:cubicBezTo>
                <a:cubicBezTo>
                  <a:pt x="479" y="623"/>
                  <a:pt x="471" y="632"/>
                  <a:pt x="460" y="632"/>
                </a:cubicBezTo>
                <a:close/>
              </a:path>
            </a:pathLst>
          </a:custGeom>
          <a:solidFill>
            <a:srgbClr val="0070C0"/>
          </a:solidFill>
          <a:ln>
            <a:solidFill>
              <a:schemeClr val="tx1"/>
            </a:solidFill>
          </a:ln>
        </p:spPr>
        <p:txBody>
          <a:bodyPr vert="horz" wrap="square" lIns="43191" tIns="21596" rIns="43191" bIns="21596" numCol="1" anchor="t" anchorCtr="0" compatLnSpc="1">
            <a:prstTxWarp prst="textNoShape">
              <a:avLst/>
            </a:prstTxWarp>
          </a:bodyPr>
          <a:lstStyle/>
          <a:p>
            <a:pPr defTabSz="575875"/>
            <a:endParaRPr lang="en-US" dirty="0">
              <a:solidFill>
                <a:srgbClr val="FFFFFF"/>
              </a:solidFill>
              <a:latin typeface="Open Sans Light"/>
            </a:endParaRPr>
          </a:p>
        </p:txBody>
      </p:sp>
      <p:sp>
        <p:nvSpPr>
          <p:cNvPr id="53" name="TextBox 52"/>
          <p:cNvSpPr txBox="1"/>
          <p:nvPr/>
        </p:nvSpPr>
        <p:spPr>
          <a:xfrm>
            <a:off x="179426" y="664814"/>
            <a:ext cx="4428491" cy="2092881"/>
          </a:xfrm>
          <a:prstGeom prst="rect">
            <a:avLst/>
          </a:prstGeom>
          <a:noFill/>
        </p:spPr>
        <p:txBody>
          <a:bodyPr wrap="square" rtlCol="0">
            <a:spAutoFit/>
          </a:bodyPr>
          <a:lstStyle/>
          <a:p>
            <a:pPr indent="266700" algn="just"/>
            <a:r>
              <a:rPr lang="fr-FR" sz="1300" dirty="0" smtClean="0">
                <a:solidFill>
                  <a:schemeClr val="bg1"/>
                </a:solidFill>
              </a:rPr>
              <a:t>Et si une petite sieste vous rendait plus </a:t>
            </a:r>
            <a:r>
              <a:rPr lang="fr-FR" sz="1300" dirty="0" smtClean="0">
                <a:solidFill>
                  <a:schemeClr val="bg1"/>
                </a:solidFill>
              </a:rPr>
              <a:t>intelligent? </a:t>
            </a:r>
            <a:r>
              <a:rPr lang="fr-FR" sz="1300" dirty="0" smtClean="0">
                <a:solidFill>
                  <a:schemeClr val="bg1"/>
                </a:solidFill>
              </a:rPr>
              <a:t>Vous n’y croyez </a:t>
            </a:r>
            <a:r>
              <a:rPr lang="fr-FR" sz="1300" dirty="0" smtClean="0">
                <a:solidFill>
                  <a:schemeClr val="bg1"/>
                </a:solidFill>
              </a:rPr>
              <a:t>pas? </a:t>
            </a:r>
            <a:r>
              <a:rPr lang="fr-FR" sz="1300" dirty="0" smtClean="0">
                <a:solidFill>
                  <a:schemeClr val="bg1"/>
                </a:solidFill>
              </a:rPr>
              <a:t>c’est pourtant l’hypothèse qu’avance le docteur Matthew Walker. D’après une </a:t>
            </a:r>
            <a:r>
              <a:rPr lang="en-US" sz="1300" dirty="0" smtClean="0">
                <a:solidFill>
                  <a:schemeClr val="bg1"/>
                </a:solidFill>
              </a:rPr>
              <a:t>é</a:t>
            </a:r>
            <a:r>
              <a:rPr lang="fr-FR" sz="1300" dirty="0" smtClean="0">
                <a:solidFill>
                  <a:schemeClr val="bg1"/>
                </a:solidFill>
              </a:rPr>
              <a:t>tude qu’il a faite sur le sujet, il semble qu’une sieste d’environ une heure par jour rendait plus intelligent et cela permettrait aussi d’apprendre plus vite. </a:t>
            </a:r>
            <a:endParaRPr lang="fr-FR" sz="1300" dirty="0" smtClean="0">
              <a:solidFill>
                <a:schemeClr val="bg1"/>
              </a:solidFill>
            </a:endParaRPr>
          </a:p>
          <a:p>
            <a:pPr indent="266700" algn="just"/>
            <a:r>
              <a:rPr lang="fr-FR" sz="1300" dirty="0" smtClean="0">
                <a:solidFill>
                  <a:schemeClr val="bg1"/>
                </a:solidFill>
              </a:rPr>
              <a:t>Il </a:t>
            </a:r>
            <a:r>
              <a:rPr lang="fr-FR" sz="1300" dirty="0" smtClean="0">
                <a:solidFill>
                  <a:schemeClr val="bg1"/>
                </a:solidFill>
              </a:rPr>
              <a:t>donne aussi des exemples de quelques grands hommes et femmes de ce monde, comme Margaret Thatcher ou Bill Clinton qui, pendant leur carrière politique, faisaient tous les jours une (petite) sieste. </a:t>
            </a:r>
            <a:endParaRPr lang="ru-RU" sz="1300" dirty="0">
              <a:solidFill>
                <a:schemeClr val="bg1"/>
              </a:solidFill>
            </a:endParaRPr>
          </a:p>
        </p:txBody>
      </p:sp>
      <p:pic>
        <p:nvPicPr>
          <p:cNvPr id="7170" name="Рисунок 70"/>
          <p:cNvPicPr>
            <a:picLocks noChangeAspect="1" noChangeArrowheads="1"/>
          </p:cNvPicPr>
          <p:nvPr/>
        </p:nvPicPr>
        <p:blipFill>
          <a:blip r:embed="rId2"/>
          <a:srcRect/>
          <a:stretch>
            <a:fillRect/>
          </a:stretch>
        </p:blipFill>
        <p:spPr bwMode="auto">
          <a:xfrm>
            <a:off x="4731640" y="2196107"/>
            <a:ext cx="855050" cy="8250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9_Aqua Teal Dark">
      <a:dk1>
        <a:srgbClr val="FFFFFF"/>
      </a:dk1>
      <a:lt1>
        <a:srgbClr val="2B2B2D"/>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0.xml><?xml version="1.0" encoding="utf-8"?>
<a:theme xmlns:a="http://schemas.openxmlformats.org/drawingml/2006/main" name="9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4.xml><?xml version="1.0" encoding="utf-8"?>
<a:theme xmlns:a="http://schemas.openxmlformats.org/drawingml/2006/main" name="3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5.xml><?xml version="1.0" encoding="utf-8"?>
<a:theme xmlns:a="http://schemas.openxmlformats.org/drawingml/2006/main" name="4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6.xml><?xml version="1.0" encoding="utf-8"?>
<a:theme xmlns:a="http://schemas.openxmlformats.org/drawingml/2006/main" name="5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7.xml><?xml version="1.0" encoding="utf-8"?>
<a:theme xmlns:a="http://schemas.openxmlformats.org/drawingml/2006/main" name="6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8.xml><?xml version="1.0" encoding="utf-8"?>
<a:theme xmlns:a="http://schemas.openxmlformats.org/drawingml/2006/main" name="7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9.xml><?xml version="1.0" encoding="utf-8"?>
<a:theme xmlns:a="http://schemas.openxmlformats.org/drawingml/2006/main" name="8_Office Theme">
  <a:themeElements>
    <a:clrScheme name="i9_Aqua Teal">
      <a:dk1>
        <a:srgbClr val="57565A"/>
      </a:dk1>
      <a:lt1>
        <a:sysClr val="window" lastClr="FFFFFF"/>
      </a:lt1>
      <a:dk2>
        <a:srgbClr val="1C5686"/>
      </a:dk2>
      <a:lt2>
        <a:srgbClr val="176490"/>
      </a:lt2>
      <a:accent1>
        <a:srgbClr val="51C3CA"/>
      </a:accent1>
      <a:accent2>
        <a:srgbClr val="3CB2C3"/>
      </a:accent2>
      <a:accent3>
        <a:srgbClr val="1AA5BD"/>
      </a:accent3>
      <a:accent4>
        <a:srgbClr val="0097B7"/>
      </a:accent4>
      <a:accent5>
        <a:srgbClr val="0086AC"/>
      </a:accent5>
      <a:accent6>
        <a:srgbClr val="00759E"/>
      </a:accent6>
      <a:hlink>
        <a:srgbClr val="7030A0"/>
      </a:hlink>
      <a:folHlink>
        <a:srgbClr val="00B0F0"/>
      </a:folHlink>
    </a:clrScheme>
    <a:fontScheme name="Custom 3">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lstStyle>
      <a:style>
        <a:lnRef idx="1">
          <a:schemeClr val="accent1"/>
        </a:lnRef>
        <a:fillRef idx="3">
          <a:schemeClr val="accent1"/>
        </a:fillRef>
        <a:effectRef idx="2">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1636</TotalTime>
  <Words>939</Words>
  <Application>Microsoft Office PowerPoint</Application>
  <PresentationFormat>Произвольный</PresentationFormat>
  <Paragraphs>109</Paragraphs>
  <Slides>14</Slides>
  <Notes>0</Notes>
  <HiddenSlides>0</HiddenSlides>
  <MMClips>0</MMClips>
  <ScaleCrop>false</ScaleCrop>
  <HeadingPairs>
    <vt:vector size="4" baseType="variant">
      <vt:variant>
        <vt:lpstr>Тема</vt:lpstr>
      </vt:variant>
      <vt:variant>
        <vt:i4>10</vt:i4>
      </vt:variant>
      <vt:variant>
        <vt:lpstr>Заголовки слайдов</vt:lpstr>
      </vt:variant>
      <vt:variant>
        <vt:i4>14</vt:i4>
      </vt:variant>
    </vt:vector>
  </HeadingPairs>
  <TitlesOfParts>
    <vt:vector size="24"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Français</vt:lpstr>
      <vt:lpstr>Révision du thème précédent</vt:lpstr>
      <vt:lpstr>Nouveau thème.</vt:lpstr>
      <vt:lpstr>Les conduites à tenir avant l’examen</vt:lpstr>
      <vt:lpstr>Les conduites à tenir avant l’examen</vt:lpstr>
      <vt:lpstr>Les conduites à tenir avant l’examen</vt:lpstr>
      <vt:lpstr>Les conduites à tenir avant l’examen</vt:lpstr>
      <vt:lpstr>La sieste, peut-elle vous rendre plus intelligent?                 (page 65): </vt:lpstr>
      <vt:lpstr>La sieste, peut-elle vous rendre plus intelligent?                 (page 65): </vt:lpstr>
      <vt:lpstr>La sieste, peut-elle vous rendre plus intelligent?                 (page 65): </vt:lpstr>
      <vt:lpstr>Les questions à choix multiples à partir du texte</vt:lpstr>
      <vt:lpstr>Les questions à choix multiples à partir du texte</vt:lpstr>
      <vt:lpstr>Devoir. Répondez aux questions. (page 65) </vt:lpstr>
      <vt:lpstr>À la prochaine!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asdf</dc:title>
  <dc:creator>DesignSmash</dc:creator>
  <cp:lastModifiedBy>Azizbek</cp:lastModifiedBy>
  <cp:revision>145</cp:revision>
  <dcterms:created xsi:type="dcterms:W3CDTF">2014-10-08T13:03:32Z</dcterms:created>
  <dcterms:modified xsi:type="dcterms:W3CDTF">2020-11-11T18:56:29Z</dcterms:modified>
</cp:coreProperties>
</file>