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4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5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6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8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9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0"/>
  </p:notesMasterIdLst>
  <p:sldIdLst>
    <p:sldId id="1356" r:id="rId11"/>
    <p:sldId id="1402" r:id="rId12"/>
    <p:sldId id="1366" r:id="rId13"/>
    <p:sldId id="262" r:id="rId14"/>
    <p:sldId id="1357" r:id="rId15"/>
    <p:sldId id="1363" r:id="rId16"/>
    <p:sldId id="1404" r:id="rId17"/>
    <p:sldId id="1360" r:id="rId18"/>
    <p:sldId id="1364" r:id="rId19"/>
    <p:sldId id="1370" r:id="rId20"/>
    <p:sldId id="1372" r:id="rId21"/>
    <p:sldId id="1373" r:id="rId22"/>
    <p:sldId id="1374" r:id="rId23"/>
    <p:sldId id="1375" r:id="rId24"/>
    <p:sldId id="1376" r:id="rId25"/>
    <p:sldId id="1378" r:id="rId26"/>
    <p:sldId id="1380" r:id="rId27"/>
    <p:sldId id="1379" r:id="rId28"/>
    <p:sldId id="1403" r:id="rId2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366"/>
            <p14:sldId id="262"/>
            <p14:sldId id="1357"/>
            <p14:sldId id="1363"/>
            <p14:sldId id="1404"/>
            <p14:sldId id="1360"/>
            <p14:sldId id="1364"/>
            <p14:sldId id="1370"/>
            <p14:sldId id="1372"/>
            <p14:sldId id="1373"/>
            <p14:sldId id="1374"/>
            <p14:sldId id="1375"/>
            <p14:sldId id="1376"/>
            <p14:sldId id="1378"/>
            <p14:sldId id="1380"/>
            <p14:sldId id="1379"/>
            <p14:sldId id="1403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>
        <p:scale>
          <a:sx n="86" d="100"/>
          <a:sy n="86" d="100"/>
        </p:scale>
        <p:origin x="-1530" y="-738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E1D3385D-1FD3-4774-A22D-16C39BC2799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958BAE6A-B32F-4354-99B4-5FCB191E7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facebook.com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4.xml"/><Relationship Id="rId18" Type="http://schemas.openxmlformats.org/officeDocument/2006/relationships/slideLayout" Target="../slideLayouts/slideLayout549.xml"/><Relationship Id="rId26" Type="http://schemas.openxmlformats.org/officeDocument/2006/relationships/slideLayout" Target="../slideLayouts/slideLayout557.xml"/><Relationship Id="rId39" Type="http://schemas.openxmlformats.org/officeDocument/2006/relationships/slideLayout" Target="../slideLayouts/slideLayout570.xml"/><Relationship Id="rId21" Type="http://schemas.openxmlformats.org/officeDocument/2006/relationships/slideLayout" Target="../slideLayouts/slideLayout552.xml"/><Relationship Id="rId34" Type="http://schemas.openxmlformats.org/officeDocument/2006/relationships/slideLayout" Target="../slideLayouts/slideLayout565.xml"/><Relationship Id="rId42" Type="http://schemas.openxmlformats.org/officeDocument/2006/relationships/slideLayout" Target="../slideLayouts/slideLayout573.xml"/><Relationship Id="rId47" Type="http://schemas.openxmlformats.org/officeDocument/2006/relationships/slideLayout" Target="../slideLayouts/slideLayout578.xml"/><Relationship Id="rId50" Type="http://schemas.openxmlformats.org/officeDocument/2006/relationships/slideLayout" Target="../slideLayouts/slideLayout581.xml"/><Relationship Id="rId55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33.xml"/><Relationship Id="rId16" Type="http://schemas.openxmlformats.org/officeDocument/2006/relationships/slideLayout" Target="../slideLayouts/slideLayout547.xml"/><Relationship Id="rId20" Type="http://schemas.openxmlformats.org/officeDocument/2006/relationships/slideLayout" Target="../slideLayouts/slideLayout551.xml"/><Relationship Id="rId29" Type="http://schemas.openxmlformats.org/officeDocument/2006/relationships/slideLayout" Target="../slideLayouts/slideLayout560.xml"/><Relationship Id="rId41" Type="http://schemas.openxmlformats.org/officeDocument/2006/relationships/slideLayout" Target="../slideLayouts/slideLayout572.xml"/><Relationship Id="rId54" Type="http://schemas.openxmlformats.org/officeDocument/2006/relationships/slideLayout" Target="../slideLayouts/slideLayout5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7.xml"/><Relationship Id="rId11" Type="http://schemas.openxmlformats.org/officeDocument/2006/relationships/slideLayout" Target="../slideLayouts/slideLayout542.xml"/><Relationship Id="rId24" Type="http://schemas.openxmlformats.org/officeDocument/2006/relationships/slideLayout" Target="../slideLayouts/slideLayout555.xml"/><Relationship Id="rId32" Type="http://schemas.openxmlformats.org/officeDocument/2006/relationships/slideLayout" Target="../slideLayouts/slideLayout563.xml"/><Relationship Id="rId37" Type="http://schemas.openxmlformats.org/officeDocument/2006/relationships/slideLayout" Target="../slideLayouts/slideLayout568.xml"/><Relationship Id="rId40" Type="http://schemas.openxmlformats.org/officeDocument/2006/relationships/slideLayout" Target="../slideLayouts/slideLayout571.xml"/><Relationship Id="rId45" Type="http://schemas.openxmlformats.org/officeDocument/2006/relationships/slideLayout" Target="../slideLayouts/slideLayout576.xml"/><Relationship Id="rId53" Type="http://schemas.openxmlformats.org/officeDocument/2006/relationships/slideLayout" Target="../slideLayouts/slideLayout584.xml"/><Relationship Id="rId58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6.xml"/><Relationship Id="rId23" Type="http://schemas.openxmlformats.org/officeDocument/2006/relationships/slideLayout" Target="../slideLayouts/slideLayout554.xml"/><Relationship Id="rId28" Type="http://schemas.openxmlformats.org/officeDocument/2006/relationships/slideLayout" Target="../slideLayouts/slideLayout559.xml"/><Relationship Id="rId36" Type="http://schemas.openxmlformats.org/officeDocument/2006/relationships/slideLayout" Target="../slideLayouts/slideLayout567.xml"/><Relationship Id="rId49" Type="http://schemas.openxmlformats.org/officeDocument/2006/relationships/slideLayout" Target="../slideLayouts/slideLayout580.xml"/><Relationship Id="rId57" Type="http://schemas.openxmlformats.org/officeDocument/2006/relationships/slideLayout" Target="../slideLayouts/slideLayout5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1.xml"/><Relationship Id="rId19" Type="http://schemas.openxmlformats.org/officeDocument/2006/relationships/slideLayout" Target="../slideLayouts/slideLayout550.xml"/><Relationship Id="rId31" Type="http://schemas.openxmlformats.org/officeDocument/2006/relationships/slideLayout" Target="../slideLayouts/slideLayout562.xml"/><Relationship Id="rId44" Type="http://schemas.openxmlformats.org/officeDocument/2006/relationships/slideLayout" Target="../slideLayouts/slideLayout575.xml"/><Relationship Id="rId52" Type="http://schemas.openxmlformats.org/officeDocument/2006/relationships/slideLayout" Target="../slideLayouts/slideLayout5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40.xml"/><Relationship Id="rId14" Type="http://schemas.openxmlformats.org/officeDocument/2006/relationships/slideLayout" Target="../slideLayouts/slideLayout545.xml"/><Relationship Id="rId22" Type="http://schemas.openxmlformats.org/officeDocument/2006/relationships/slideLayout" Target="../slideLayouts/slideLayout553.xml"/><Relationship Id="rId27" Type="http://schemas.openxmlformats.org/officeDocument/2006/relationships/slideLayout" Target="../slideLayouts/slideLayout558.xml"/><Relationship Id="rId30" Type="http://schemas.openxmlformats.org/officeDocument/2006/relationships/slideLayout" Target="../slideLayouts/slideLayout561.xml"/><Relationship Id="rId35" Type="http://schemas.openxmlformats.org/officeDocument/2006/relationships/slideLayout" Target="../slideLayouts/slideLayout566.xml"/><Relationship Id="rId43" Type="http://schemas.openxmlformats.org/officeDocument/2006/relationships/slideLayout" Target="../slideLayouts/slideLayout574.xml"/><Relationship Id="rId48" Type="http://schemas.openxmlformats.org/officeDocument/2006/relationships/slideLayout" Target="../slideLayouts/slideLayout579.xml"/><Relationship Id="rId56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39.xml"/><Relationship Id="rId51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43.xml"/><Relationship Id="rId17" Type="http://schemas.openxmlformats.org/officeDocument/2006/relationships/slideLayout" Target="../slideLayouts/slideLayout548.xml"/><Relationship Id="rId25" Type="http://schemas.openxmlformats.org/officeDocument/2006/relationships/slideLayout" Target="../slideLayouts/slideLayout556.xml"/><Relationship Id="rId33" Type="http://schemas.openxmlformats.org/officeDocument/2006/relationships/slideLayout" Target="../slideLayouts/slideLayout564.xml"/><Relationship Id="rId38" Type="http://schemas.openxmlformats.org/officeDocument/2006/relationships/slideLayout" Target="../slideLayouts/slideLayout569.xml"/><Relationship Id="rId46" Type="http://schemas.openxmlformats.org/officeDocument/2006/relationships/slideLayout" Target="../slideLayouts/slideLayout577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9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275.xml"/><Relationship Id="rId42" Type="http://schemas.openxmlformats.org/officeDocument/2006/relationships/slideLayout" Target="../slideLayouts/slideLayout283.xml"/><Relationship Id="rId47" Type="http://schemas.openxmlformats.org/officeDocument/2006/relationships/slideLayout" Target="../slideLayouts/slideLayout288.xml"/><Relationship Id="rId50" Type="http://schemas.openxmlformats.org/officeDocument/2006/relationships/slideLayout" Target="../slideLayouts/slideLayout291.xml"/><Relationship Id="rId55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0.xml"/><Relationship Id="rId41" Type="http://schemas.openxmlformats.org/officeDocument/2006/relationships/slideLayout" Target="../slideLayouts/slideLayout282.xml"/><Relationship Id="rId54" Type="http://schemas.openxmlformats.org/officeDocument/2006/relationships/slideLayout" Target="../slideLayouts/slideLayout29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37" Type="http://schemas.openxmlformats.org/officeDocument/2006/relationships/slideLayout" Target="../slideLayouts/slideLayout278.xml"/><Relationship Id="rId40" Type="http://schemas.openxmlformats.org/officeDocument/2006/relationships/slideLayout" Target="../slideLayouts/slideLayout281.xml"/><Relationship Id="rId45" Type="http://schemas.openxmlformats.org/officeDocument/2006/relationships/slideLayout" Target="../slideLayouts/slideLayout286.xml"/><Relationship Id="rId53" Type="http://schemas.openxmlformats.org/officeDocument/2006/relationships/slideLayout" Target="../slideLayouts/slideLayout294.xml"/><Relationship Id="rId58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36" Type="http://schemas.openxmlformats.org/officeDocument/2006/relationships/slideLayout" Target="../slideLayouts/slideLayout277.xml"/><Relationship Id="rId49" Type="http://schemas.openxmlformats.org/officeDocument/2006/relationships/slideLayout" Target="../slideLayouts/slideLayout290.xml"/><Relationship Id="rId57" Type="http://schemas.openxmlformats.org/officeDocument/2006/relationships/slideLayout" Target="../slideLayouts/slideLayout29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4" Type="http://schemas.openxmlformats.org/officeDocument/2006/relationships/slideLayout" Target="../slideLayouts/slideLayout285.xml"/><Relationship Id="rId52" Type="http://schemas.openxmlformats.org/officeDocument/2006/relationships/slideLayout" Target="../slideLayouts/slideLayout29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Relationship Id="rId35" Type="http://schemas.openxmlformats.org/officeDocument/2006/relationships/slideLayout" Target="../slideLayouts/slideLayout276.xml"/><Relationship Id="rId43" Type="http://schemas.openxmlformats.org/officeDocument/2006/relationships/slideLayout" Target="../slideLayouts/slideLayout284.xml"/><Relationship Id="rId48" Type="http://schemas.openxmlformats.org/officeDocument/2006/relationships/slideLayout" Target="../slideLayouts/slideLayout289.xml"/><Relationship Id="rId56" Type="http://schemas.openxmlformats.org/officeDocument/2006/relationships/slideLayout" Target="../slideLayouts/slideLayout297.xml"/><Relationship Id="rId8" Type="http://schemas.openxmlformats.org/officeDocument/2006/relationships/slideLayout" Target="../slideLayouts/slideLayout249.xml"/><Relationship Id="rId51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slideLayout" Target="../slideLayouts/slideLayout274.xml"/><Relationship Id="rId38" Type="http://schemas.openxmlformats.org/officeDocument/2006/relationships/slideLayout" Target="../slideLayouts/slideLayout279.xml"/><Relationship Id="rId46" Type="http://schemas.openxmlformats.org/officeDocument/2006/relationships/slideLayout" Target="../slideLayouts/slideLayout28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2.xml"/><Relationship Id="rId18" Type="http://schemas.openxmlformats.org/officeDocument/2006/relationships/slideLayout" Target="../slideLayouts/slideLayout317.xml"/><Relationship Id="rId26" Type="http://schemas.openxmlformats.org/officeDocument/2006/relationships/slideLayout" Target="../slideLayouts/slideLayout325.xml"/><Relationship Id="rId39" Type="http://schemas.openxmlformats.org/officeDocument/2006/relationships/slideLayout" Target="../slideLayouts/slideLayout338.xml"/><Relationship Id="rId21" Type="http://schemas.openxmlformats.org/officeDocument/2006/relationships/slideLayout" Target="../slideLayouts/slideLayout320.xml"/><Relationship Id="rId34" Type="http://schemas.openxmlformats.org/officeDocument/2006/relationships/slideLayout" Target="../slideLayouts/slideLayout333.xml"/><Relationship Id="rId42" Type="http://schemas.openxmlformats.org/officeDocument/2006/relationships/slideLayout" Target="../slideLayouts/slideLayout341.xml"/><Relationship Id="rId47" Type="http://schemas.openxmlformats.org/officeDocument/2006/relationships/slideLayout" Target="../slideLayouts/slideLayout346.xml"/><Relationship Id="rId50" Type="http://schemas.openxmlformats.org/officeDocument/2006/relationships/slideLayout" Target="../slideLayouts/slideLayout349.xml"/><Relationship Id="rId55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1.xml"/><Relationship Id="rId16" Type="http://schemas.openxmlformats.org/officeDocument/2006/relationships/slideLayout" Target="../slideLayouts/slideLayout315.xml"/><Relationship Id="rId20" Type="http://schemas.openxmlformats.org/officeDocument/2006/relationships/slideLayout" Target="../slideLayouts/slideLayout319.xml"/><Relationship Id="rId29" Type="http://schemas.openxmlformats.org/officeDocument/2006/relationships/slideLayout" Target="../slideLayouts/slideLayout328.xml"/><Relationship Id="rId41" Type="http://schemas.openxmlformats.org/officeDocument/2006/relationships/slideLayout" Target="../slideLayouts/slideLayout340.xml"/><Relationship Id="rId54" Type="http://schemas.openxmlformats.org/officeDocument/2006/relationships/slideLayout" Target="../slideLayouts/slideLayout35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24" Type="http://schemas.openxmlformats.org/officeDocument/2006/relationships/slideLayout" Target="../slideLayouts/slideLayout323.xml"/><Relationship Id="rId32" Type="http://schemas.openxmlformats.org/officeDocument/2006/relationships/slideLayout" Target="../slideLayouts/slideLayout331.xml"/><Relationship Id="rId37" Type="http://schemas.openxmlformats.org/officeDocument/2006/relationships/slideLayout" Target="../slideLayouts/slideLayout336.xml"/><Relationship Id="rId40" Type="http://schemas.openxmlformats.org/officeDocument/2006/relationships/slideLayout" Target="../slideLayouts/slideLayout339.xml"/><Relationship Id="rId45" Type="http://schemas.openxmlformats.org/officeDocument/2006/relationships/slideLayout" Target="../slideLayouts/slideLayout344.xml"/><Relationship Id="rId53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4.xml"/><Relationship Id="rId23" Type="http://schemas.openxmlformats.org/officeDocument/2006/relationships/slideLayout" Target="../slideLayouts/slideLayout322.xml"/><Relationship Id="rId28" Type="http://schemas.openxmlformats.org/officeDocument/2006/relationships/slideLayout" Target="../slideLayouts/slideLayout327.xml"/><Relationship Id="rId36" Type="http://schemas.openxmlformats.org/officeDocument/2006/relationships/slideLayout" Target="../slideLayouts/slideLayout335.xml"/><Relationship Id="rId49" Type="http://schemas.openxmlformats.org/officeDocument/2006/relationships/slideLayout" Target="../slideLayouts/slideLayout348.xml"/><Relationship Id="rId57" Type="http://schemas.openxmlformats.org/officeDocument/2006/relationships/slideLayout" Target="../slideLayouts/slideLayout35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9.xml"/><Relationship Id="rId19" Type="http://schemas.openxmlformats.org/officeDocument/2006/relationships/slideLayout" Target="../slideLayouts/slideLayout318.xml"/><Relationship Id="rId31" Type="http://schemas.openxmlformats.org/officeDocument/2006/relationships/slideLayout" Target="../slideLayouts/slideLayout330.xml"/><Relationship Id="rId44" Type="http://schemas.openxmlformats.org/officeDocument/2006/relationships/slideLayout" Target="../slideLayouts/slideLayout343.xml"/><Relationship Id="rId52" Type="http://schemas.openxmlformats.org/officeDocument/2006/relationships/slideLayout" Target="../slideLayouts/slideLayout35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slideLayout" Target="../slideLayouts/slideLayout313.xml"/><Relationship Id="rId22" Type="http://schemas.openxmlformats.org/officeDocument/2006/relationships/slideLayout" Target="../slideLayouts/slideLayout321.xml"/><Relationship Id="rId27" Type="http://schemas.openxmlformats.org/officeDocument/2006/relationships/slideLayout" Target="../slideLayouts/slideLayout326.xml"/><Relationship Id="rId30" Type="http://schemas.openxmlformats.org/officeDocument/2006/relationships/slideLayout" Target="../slideLayouts/slideLayout329.xml"/><Relationship Id="rId35" Type="http://schemas.openxmlformats.org/officeDocument/2006/relationships/slideLayout" Target="../slideLayouts/slideLayout334.xml"/><Relationship Id="rId43" Type="http://schemas.openxmlformats.org/officeDocument/2006/relationships/slideLayout" Target="../slideLayouts/slideLayout342.xml"/><Relationship Id="rId48" Type="http://schemas.openxmlformats.org/officeDocument/2006/relationships/slideLayout" Target="../slideLayouts/slideLayout347.xml"/><Relationship Id="rId56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07.xml"/><Relationship Id="rId51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11.xml"/><Relationship Id="rId17" Type="http://schemas.openxmlformats.org/officeDocument/2006/relationships/slideLayout" Target="../slideLayouts/slideLayout316.xml"/><Relationship Id="rId25" Type="http://schemas.openxmlformats.org/officeDocument/2006/relationships/slideLayout" Target="../slideLayouts/slideLayout324.xml"/><Relationship Id="rId33" Type="http://schemas.openxmlformats.org/officeDocument/2006/relationships/slideLayout" Target="../slideLayouts/slideLayout332.xml"/><Relationship Id="rId38" Type="http://schemas.openxmlformats.org/officeDocument/2006/relationships/slideLayout" Target="../slideLayouts/slideLayout337.xml"/><Relationship Id="rId46" Type="http://schemas.openxmlformats.org/officeDocument/2006/relationships/slideLayout" Target="../slideLayouts/slideLayout34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0.xml"/><Relationship Id="rId18" Type="http://schemas.openxmlformats.org/officeDocument/2006/relationships/slideLayout" Target="../slideLayouts/slideLayout375.xml"/><Relationship Id="rId26" Type="http://schemas.openxmlformats.org/officeDocument/2006/relationships/slideLayout" Target="../slideLayouts/slideLayout383.xml"/><Relationship Id="rId39" Type="http://schemas.openxmlformats.org/officeDocument/2006/relationships/slideLayout" Target="../slideLayouts/slideLayout396.xml"/><Relationship Id="rId21" Type="http://schemas.openxmlformats.org/officeDocument/2006/relationships/slideLayout" Target="../slideLayouts/slideLayout378.xml"/><Relationship Id="rId34" Type="http://schemas.openxmlformats.org/officeDocument/2006/relationships/slideLayout" Target="../slideLayouts/slideLayout391.xml"/><Relationship Id="rId42" Type="http://schemas.openxmlformats.org/officeDocument/2006/relationships/slideLayout" Target="../slideLayouts/slideLayout399.xml"/><Relationship Id="rId47" Type="http://schemas.openxmlformats.org/officeDocument/2006/relationships/slideLayout" Target="../slideLayouts/slideLayout404.xml"/><Relationship Id="rId50" Type="http://schemas.openxmlformats.org/officeDocument/2006/relationships/slideLayout" Target="../slideLayouts/slideLayout407.xml"/><Relationship Id="rId55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20" Type="http://schemas.openxmlformats.org/officeDocument/2006/relationships/slideLayout" Target="../slideLayouts/slideLayout377.xml"/><Relationship Id="rId29" Type="http://schemas.openxmlformats.org/officeDocument/2006/relationships/slideLayout" Target="../slideLayouts/slideLayout386.xml"/><Relationship Id="rId41" Type="http://schemas.openxmlformats.org/officeDocument/2006/relationships/slideLayout" Target="../slideLayouts/slideLayout398.xml"/><Relationship Id="rId54" Type="http://schemas.openxmlformats.org/officeDocument/2006/relationships/slideLayout" Target="../slideLayouts/slideLayout4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24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389.xml"/><Relationship Id="rId37" Type="http://schemas.openxmlformats.org/officeDocument/2006/relationships/slideLayout" Target="../slideLayouts/slideLayout394.xml"/><Relationship Id="rId40" Type="http://schemas.openxmlformats.org/officeDocument/2006/relationships/slideLayout" Target="../slideLayouts/slideLayout397.xml"/><Relationship Id="rId45" Type="http://schemas.openxmlformats.org/officeDocument/2006/relationships/slideLayout" Target="../slideLayouts/slideLayout402.xml"/><Relationship Id="rId53" Type="http://schemas.openxmlformats.org/officeDocument/2006/relationships/slideLayout" Target="../slideLayouts/slideLayout410.xml"/><Relationship Id="rId58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23" Type="http://schemas.openxmlformats.org/officeDocument/2006/relationships/slideLayout" Target="../slideLayouts/slideLayout380.xml"/><Relationship Id="rId28" Type="http://schemas.openxmlformats.org/officeDocument/2006/relationships/slideLayout" Target="../slideLayouts/slideLayout385.xml"/><Relationship Id="rId36" Type="http://schemas.openxmlformats.org/officeDocument/2006/relationships/slideLayout" Target="../slideLayouts/slideLayout393.xml"/><Relationship Id="rId49" Type="http://schemas.openxmlformats.org/officeDocument/2006/relationships/slideLayout" Target="../slideLayouts/slideLayout406.xml"/><Relationship Id="rId57" Type="http://schemas.openxmlformats.org/officeDocument/2006/relationships/slideLayout" Target="../slideLayouts/slideLayout4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7.xml"/><Relationship Id="rId19" Type="http://schemas.openxmlformats.org/officeDocument/2006/relationships/slideLayout" Target="../slideLayouts/slideLayout376.xml"/><Relationship Id="rId31" Type="http://schemas.openxmlformats.org/officeDocument/2006/relationships/slideLayout" Target="../slideLayouts/slideLayout388.xml"/><Relationship Id="rId44" Type="http://schemas.openxmlformats.org/officeDocument/2006/relationships/slideLayout" Target="../slideLayouts/slideLayout401.xml"/><Relationship Id="rId52" Type="http://schemas.openxmlformats.org/officeDocument/2006/relationships/slideLayout" Target="../slideLayouts/slideLayout4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Relationship Id="rId22" Type="http://schemas.openxmlformats.org/officeDocument/2006/relationships/slideLayout" Target="../slideLayouts/slideLayout379.xml"/><Relationship Id="rId27" Type="http://schemas.openxmlformats.org/officeDocument/2006/relationships/slideLayout" Target="../slideLayouts/slideLayout384.xml"/><Relationship Id="rId30" Type="http://schemas.openxmlformats.org/officeDocument/2006/relationships/slideLayout" Target="../slideLayouts/slideLayout387.xml"/><Relationship Id="rId35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400.xml"/><Relationship Id="rId48" Type="http://schemas.openxmlformats.org/officeDocument/2006/relationships/slideLayout" Target="../slideLayouts/slideLayout405.xml"/><Relationship Id="rId56" Type="http://schemas.openxmlformats.org/officeDocument/2006/relationships/slideLayout" Target="../slideLayouts/slideLayout413.xml"/><Relationship Id="rId8" Type="http://schemas.openxmlformats.org/officeDocument/2006/relationships/slideLayout" Target="../slideLayouts/slideLayout365.xml"/><Relationship Id="rId51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5" Type="http://schemas.openxmlformats.org/officeDocument/2006/relationships/slideLayout" Target="../slideLayouts/slideLayout382.xml"/><Relationship Id="rId33" Type="http://schemas.openxmlformats.org/officeDocument/2006/relationships/slideLayout" Target="../slideLayouts/slideLayout390.xml"/><Relationship Id="rId38" Type="http://schemas.openxmlformats.org/officeDocument/2006/relationships/slideLayout" Target="../slideLayouts/slideLayout395.xml"/><Relationship Id="rId46" Type="http://schemas.openxmlformats.org/officeDocument/2006/relationships/slideLayout" Target="../slideLayouts/slideLayout40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41.xml"/><Relationship Id="rId39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36.xml"/><Relationship Id="rId34" Type="http://schemas.openxmlformats.org/officeDocument/2006/relationships/slideLayout" Target="../slideLayouts/slideLayout449.xml"/><Relationship Id="rId42" Type="http://schemas.openxmlformats.org/officeDocument/2006/relationships/slideLayout" Target="../slideLayouts/slideLayout457.xml"/><Relationship Id="rId47" Type="http://schemas.openxmlformats.org/officeDocument/2006/relationships/slideLayout" Target="../slideLayouts/slideLayout462.xml"/><Relationship Id="rId50" Type="http://schemas.openxmlformats.org/officeDocument/2006/relationships/slideLayout" Target="../slideLayouts/slideLayout465.xml"/><Relationship Id="rId55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slideLayout" Target="../slideLayouts/slideLayout444.xml"/><Relationship Id="rId41" Type="http://schemas.openxmlformats.org/officeDocument/2006/relationships/slideLayout" Target="../slideLayouts/slideLayout456.xml"/><Relationship Id="rId54" Type="http://schemas.openxmlformats.org/officeDocument/2006/relationships/slideLayout" Target="../slideLayouts/slideLayout4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32" Type="http://schemas.openxmlformats.org/officeDocument/2006/relationships/slideLayout" Target="../slideLayouts/slideLayout447.xml"/><Relationship Id="rId37" Type="http://schemas.openxmlformats.org/officeDocument/2006/relationships/slideLayout" Target="../slideLayouts/slideLayout452.xml"/><Relationship Id="rId40" Type="http://schemas.openxmlformats.org/officeDocument/2006/relationships/slideLayout" Target="../slideLayouts/slideLayout455.xml"/><Relationship Id="rId45" Type="http://schemas.openxmlformats.org/officeDocument/2006/relationships/slideLayout" Target="../slideLayouts/slideLayout460.xml"/><Relationship Id="rId53" Type="http://schemas.openxmlformats.org/officeDocument/2006/relationships/slideLayout" Target="../slideLayouts/slideLayout468.xml"/><Relationship Id="rId58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slideLayout" Target="../slideLayouts/slideLayout443.xml"/><Relationship Id="rId36" Type="http://schemas.openxmlformats.org/officeDocument/2006/relationships/slideLayout" Target="../slideLayouts/slideLayout451.xml"/><Relationship Id="rId49" Type="http://schemas.openxmlformats.org/officeDocument/2006/relationships/slideLayout" Target="../slideLayouts/slideLayout464.xml"/><Relationship Id="rId57" Type="http://schemas.openxmlformats.org/officeDocument/2006/relationships/slideLayout" Target="../slideLayouts/slideLayout4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31" Type="http://schemas.openxmlformats.org/officeDocument/2006/relationships/slideLayout" Target="../slideLayouts/slideLayout446.xml"/><Relationship Id="rId44" Type="http://schemas.openxmlformats.org/officeDocument/2006/relationships/slideLayout" Target="../slideLayouts/slideLayout459.xml"/><Relationship Id="rId52" Type="http://schemas.openxmlformats.org/officeDocument/2006/relationships/slideLayout" Target="../slideLayouts/slideLayout4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slideLayout" Target="../slideLayouts/slideLayout442.xml"/><Relationship Id="rId30" Type="http://schemas.openxmlformats.org/officeDocument/2006/relationships/slideLayout" Target="../slideLayouts/slideLayout445.xml"/><Relationship Id="rId35" Type="http://schemas.openxmlformats.org/officeDocument/2006/relationships/slideLayout" Target="../slideLayouts/slideLayout450.xml"/><Relationship Id="rId43" Type="http://schemas.openxmlformats.org/officeDocument/2006/relationships/slideLayout" Target="../slideLayouts/slideLayout458.xml"/><Relationship Id="rId48" Type="http://schemas.openxmlformats.org/officeDocument/2006/relationships/slideLayout" Target="../slideLayouts/slideLayout463.xml"/><Relationship Id="rId56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23.xml"/><Relationship Id="rId51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40.xml"/><Relationship Id="rId33" Type="http://schemas.openxmlformats.org/officeDocument/2006/relationships/slideLayout" Target="../slideLayouts/slideLayout448.xml"/><Relationship Id="rId38" Type="http://schemas.openxmlformats.org/officeDocument/2006/relationships/slideLayout" Target="../slideLayouts/slideLayout453.xml"/><Relationship Id="rId46" Type="http://schemas.openxmlformats.org/officeDocument/2006/relationships/slideLayout" Target="../slideLayouts/slideLayout46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6.xml"/><Relationship Id="rId18" Type="http://schemas.openxmlformats.org/officeDocument/2006/relationships/slideLayout" Target="../slideLayouts/slideLayout491.xml"/><Relationship Id="rId26" Type="http://schemas.openxmlformats.org/officeDocument/2006/relationships/slideLayout" Target="../slideLayouts/slideLayout499.xml"/><Relationship Id="rId39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494.xml"/><Relationship Id="rId34" Type="http://schemas.openxmlformats.org/officeDocument/2006/relationships/slideLayout" Target="../slideLayouts/slideLayout507.xml"/><Relationship Id="rId42" Type="http://schemas.openxmlformats.org/officeDocument/2006/relationships/slideLayout" Target="../slideLayouts/slideLayout515.xml"/><Relationship Id="rId47" Type="http://schemas.openxmlformats.org/officeDocument/2006/relationships/slideLayout" Target="../slideLayouts/slideLayout520.xml"/><Relationship Id="rId50" Type="http://schemas.openxmlformats.org/officeDocument/2006/relationships/slideLayout" Target="../slideLayouts/slideLayout523.xml"/><Relationship Id="rId55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5.xml"/><Relationship Id="rId16" Type="http://schemas.openxmlformats.org/officeDocument/2006/relationships/slideLayout" Target="../slideLayouts/slideLayout489.xml"/><Relationship Id="rId20" Type="http://schemas.openxmlformats.org/officeDocument/2006/relationships/slideLayout" Target="../slideLayouts/slideLayout493.xml"/><Relationship Id="rId29" Type="http://schemas.openxmlformats.org/officeDocument/2006/relationships/slideLayout" Target="../slideLayouts/slideLayout502.xml"/><Relationship Id="rId41" Type="http://schemas.openxmlformats.org/officeDocument/2006/relationships/slideLayout" Target="../slideLayouts/slideLayout514.xml"/><Relationship Id="rId54" Type="http://schemas.openxmlformats.org/officeDocument/2006/relationships/slideLayout" Target="../slideLayouts/slideLayout5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24" Type="http://schemas.openxmlformats.org/officeDocument/2006/relationships/slideLayout" Target="../slideLayouts/slideLayout497.xml"/><Relationship Id="rId32" Type="http://schemas.openxmlformats.org/officeDocument/2006/relationships/slideLayout" Target="../slideLayouts/slideLayout505.xml"/><Relationship Id="rId37" Type="http://schemas.openxmlformats.org/officeDocument/2006/relationships/slideLayout" Target="../slideLayouts/slideLayout510.xml"/><Relationship Id="rId40" Type="http://schemas.openxmlformats.org/officeDocument/2006/relationships/slideLayout" Target="../slideLayouts/slideLayout513.xml"/><Relationship Id="rId45" Type="http://schemas.openxmlformats.org/officeDocument/2006/relationships/slideLayout" Target="../slideLayouts/slideLayout518.xml"/><Relationship Id="rId53" Type="http://schemas.openxmlformats.org/officeDocument/2006/relationships/slideLayout" Target="../slideLayouts/slideLayout526.xml"/><Relationship Id="rId58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8.xml"/><Relationship Id="rId23" Type="http://schemas.openxmlformats.org/officeDocument/2006/relationships/slideLayout" Target="../slideLayouts/slideLayout496.xml"/><Relationship Id="rId28" Type="http://schemas.openxmlformats.org/officeDocument/2006/relationships/slideLayout" Target="../slideLayouts/slideLayout501.xml"/><Relationship Id="rId36" Type="http://schemas.openxmlformats.org/officeDocument/2006/relationships/slideLayout" Target="../slideLayouts/slideLayout509.xml"/><Relationship Id="rId49" Type="http://schemas.openxmlformats.org/officeDocument/2006/relationships/slideLayout" Target="../slideLayouts/slideLayout522.xml"/><Relationship Id="rId57" Type="http://schemas.openxmlformats.org/officeDocument/2006/relationships/slideLayout" Target="../slideLayouts/slideLayout5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3.xml"/><Relationship Id="rId19" Type="http://schemas.openxmlformats.org/officeDocument/2006/relationships/slideLayout" Target="../slideLayouts/slideLayout492.xml"/><Relationship Id="rId31" Type="http://schemas.openxmlformats.org/officeDocument/2006/relationships/slideLayout" Target="../slideLayouts/slideLayout504.xml"/><Relationship Id="rId44" Type="http://schemas.openxmlformats.org/officeDocument/2006/relationships/slideLayout" Target="../slideLayouts/slideLayout517.xml"/><Relationship Id="rId52" Type="http://schemas.openxmlformats.org/officeDocument/2006/relationships/slideLayout" Target="../slideLayouts/slideLayout5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87.xml"/><Relationship Id="rId22" Type="http://schemas.openxmlformats.org/officeDocument/2006/relationships/slideLayout" Target="../slideLayouts/slideLayout495.xml"/><Relationship Id="rId27" Type="http://schemas.openxmlformats.org/officeDocument/2006/relationships/slideLayout" Target="../slideLayouts/slideLayout500.xml"/><Relationship Id="rId30" Type="http://schemas.openxmlformats.org/officeDocument/2006/relationships/slideLayout" Target="../slideLayouts/slideLayout503.xml"/><Relationship Id="rId35" Type="http://schemas.openxmlformats.org/officeDocument/2006/relationships/slideLayout" Target="../slideLayouts/slideLayout508.xml"/><Relationship Id="rId43" Type="http://schemas.openxmlformats.org/officeDocument/2006/relationships/slideLayout" Target="../slideLayouts/slideLayout516.xml"/><Relationship Id="rId48" Type="http://schemas.openxmlformats.org/officeDocument/2006/relationships/slideLayout" Target="../slideLayouts/slideLayout521.xml"/><Relationship Id="rId56" Type="http://schemas.openxmlformats.org/officeDocument/2006/relationships/slideLayout" Target="../slideLayouts/slideLayout529.xml"/><Relationship Id="rId8" Type="http://schemas.openxmlformats.org/officeDocument/2006/relationships/slideLayout" Target="../slideLayouts/slideLayout481.xml"/><Relationship Id="rId51" Type="http://schemas.openxmlformats.org/officeDocument/2006/relationships/slideLayout" Target="../slideLayouts/slideLayout524.xml"/><Relationship Id="rId3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5.xml"/><Relationship Id="rId17" Type="http://schemas.openxmlformats.org/officeDocument/2006/relationships/slideLayout" Target="../slideLayouts/slideLayout490.xml"/><Relationship Id="rId25" Type="http://schemas.openxmlformats.org/officeDocument/2006/relationships/slideLayout" Target="../slideLayouts/slideLayout498.xml"/><Relationship Id="rId33" Type="http://schemas.openxmlformats.org/officeDocument/2006/relationships/slideLayout" Target="../slideLayouts/slideLayout506.xml"/><Relationship Id="rId38" Type="http://schemas.openxmlformats.org/officeDocument/2006/relationships/slideLayout" Target="../slideLayouts/slideLayout511.xml"/><Relationship Id="rId46" Type="http://schemas.openxmlformats.org/officeDocument/2006/relationships/slideLayout" Target="../slideLayouts/slideLayout51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7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  <p:sldLayoutId id="2147484370" r:id="rId6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4386" y="-23030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39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/>
          </p:cNvSpPr>
          <p:nvPr/>
        </p:nvSpPr>
        <p:spPr>
          <a:xfrm>
            <a:off x="1421787" y="219796"/>
            <a:ext cx="2386632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marR="0" lvl="0" indent="0" algn="l" defTabSz="575936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5" b="1" i="0" u="none" strike="noStrike" kern="800" cap="none" spc="5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Français</a:t>
            </a:r>
            <a:endParaRPr kumimoji="0" lang="en-US" sz="3395" b="1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0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75469" y="1275695"/>
            <a:ext cx="4968551" cy="124519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2681">
              <a:lnSpc>
                <a:spcPts val="2791"/>
              </a:lnSpc>
              <a:spcAft>
                <a:spcPts val="1200"/>
              </a:spcAft>
            </a:pPr>
            <a:r>
              <a:rPr lang="en-US" sz="2800" spc="5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Thème</a:t>
            </a:r>
            <a:r>
              <a:rPr lang="en-US" sz="2800" spc="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2800" spc="5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leçon</a:t>
            </a:r>
            <a:r>
              <a:rPr lang="en-US" sz="2800" spc="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2681">
              <a:lnSpc>
                <a:spcPts val="2791"/>
              </a:lnSpc>
            </a:pP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examens approchent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Que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faire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FR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2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43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808551" y="248656"/>
            <a:ext cx="434944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44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679925" y="541152"/>
            <a:ext cx="631342" cy="215820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298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1298" dirty="0" err="1" smtClean="0">
                <a:solidFill>
                  <a:schemeClr val="bg1"/>
                </a:solidFill>
                <a:latin typeface="Arial"/>
                <a:cs typeface="Arial"/>
              </a:rPr>
              <a:t>classe</a:t>
            </a:r>
            <a:endParaRPr sz="1298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33" y="-23030"/>
            <a:ext cx="1075027" cy="1075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14386" y="2844180"/>
            <a:ext cx="5773836" cy="3959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6"/>
          <p:cNvSpPr/>
          <p:nvPr/>
        </p:nvSpPr>
        <p:spPr>
          <a:xfrm>
            <a:off x="131609" y="1238400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131609" y="2195314"/>
            <a:ext cx="343791" cy="7244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/>
          <p:cNvSpPr/>
          <p:nvPr/>
        </p:nvSpPr>
        <p:spPr>
          <a:xfrm>
            <a:off x="142877" y="691350"/>
            <a:ext cx="55943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2"/>
                </a:solidFill>
              </a:rPr>
              <a:t>Trouvez dans le texte des mots équivalents à:</a:t>
            </a:r>
          </a:p>
          <a:p>
            <a:r>
              <a:rPr lang="fr-FR" sz="2800" dirty="0" smtClean="0">
                <a:solidFill>
                  <a:schemeClr val="bg2"/>
                </a:solidFill>
              </a:rPr>
              <a:t>a) Examen - </a:t>
            </a:r>
          </a:p>
          <a:p>
            <a:r>
              <a:rPr lang="fr-FR" sz="2800" dirty="0" smtClean="0">
                <a:solidFill>
                  <a:schemeClr val="bg2"/>
                </a:solidFill>
              </a:rPr>
              <a:t>b) Penser - </a:t>
            </a:r>
          </a:p>
          <a:p>
            <a:r>
              <a:rPr lang="fr-FR" sz="2800" dirty="0" smtClean="0">
                <a:solidFill>
                  <a:schemeClr val="bg2"/>
                </a:solidFill>
              </a:rPr>
              <a:t>c) Se préoccuper - </a:t>
            </a:r>
          </a:p>
          <a:p>
            <a:r>
              <a:rPr lang="fr-FR" sz="2800" dirty="0" smtClean="0">
                <a:solidFill>
                  <a:schemeClr val="bg2"/>
                </a:solidFill>
              </a:rPr>
              <a:t>d) Il est nécessaire - 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308221" y="25254"/>
            <a:ext cx="144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Lexique</a:t>
            </a:r>
            <a:endParaRPr lang="ru-RU" sz="2400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2165345" y="1048540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épreuve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317745" y="1477168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2119439" y="1471846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réfléchir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204209" y="1883762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s’inquiéter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451229" y="2301387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Il faut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3" grpId="0"/>
      <p:bldP spid="124" grpId="0"/>
      <p:bldP spid="1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42876" y="477036"/>
            <a:ext cx="55229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chemeClr val="bg2"/>
                </a:solidFill>
              </a:rPr>
              <a:t>Mettez au singulier la phrase suivante: </a:t>
            </a:r>
          </a:p>
          <a:p>
            <a:pPr algn="just"/>
            <a:r>
              <a:rPr lang="fr-FR" sz="2000" dirty="0" smtClean="0">
                <a:solidFill>
                  <a:schemeClr val="bg2"/>
                </a:solidFill>
              </a:rPr>
              <a:t>Prenez un bain chaud avant de vous coucher ou forcez-vous à lire au lit, et choisissez de préférence une page de lecture peu intéressante.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51031" y="25254"/>
            <a:ext cx="2398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GRAMMAIRE</a:t>
            </a:r>
            <a:endParaRPr lang="ru-RU" sz="2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42877" y="2077209"/>
            <a:ext cx="5522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chemeClr val="bg1"/>
                </a:solidFill>
              </a:rPr>
              <a:t>Prends un bain chaud avant de te coucher ou force-toi à lire au lit et choisis de préférence une page de lecture peu intéressante.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2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3643" y="619912"/>
            <a:ext cx="5594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bg2"/>
                </a:solidFill>
              </a:rPr>
              <a:t>Mettez au passé composé:</a:t>
            </a:r>
          </a:p>
          <a:p>
            <a:pPr algn="just"/>
            <a:r>
              <a:rPr lang="fr-FR" sz="2000" dirty="0" smtClean="0">
                <a:solidFill>
                  <a:schemeClr val="bg2"/>
                </a:solidFill>
              </a:rPr>
              <a:t> Tout d’abord contre le stress qui accompagne toutes les épreuves: les stress n’est pas nécessairement mauvais. 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5" y="2033141"/>
            <a:ext cx="5380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chemeClr val="bg1"/>
                </a:solidFill>
              </a:rPr>
              <a:t>Tout d’abord contre le stress qui a accompagné toutes les épreuves: le stress n’a pas été nécessairement mauvais.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65081" y="878639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2"/>
                </a:solidFill>
              </a:rPr>
              <a:t>Dites le contraire de: </a:t>
            </a:r>
          </a:p>
          <a:p>
            <a:r>
              <a:rPr lang="fr-FR" sz="2000" dirty="0" smtClean="0">
                <a:solidFill>
                  <a:schemeClr val="bg2"/>
                </a:solidFill>
              </a:rPr>
              <a:t>N’utilisez jamais de médicaments ! 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7957" y="1862876"/>
            <a:ext cx="4216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Utilisez toujours des médicaments.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65081" y="2067556"/>
            <a:ext cx="5594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Le texte nous dit de prendre un bain chaud avant de nous coucher.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5081" y="834226"/>
            <a:ext cx="542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2"/>
                </a:solidFill>
              </a:rPr>
              <a:t>Passez au style indirect la phrase suivante en commençant </a:t>
            </a:r>
            <a:r>
              <a:rPr lang="fr-FR" sz="2000" smtClean="0">
                <a:solidFill>
                  <a:schemeClr val="bg2"/>
                </a:solidFill>
              </a:rPr>
              <a:t>par  Le </a:t>
            </a:r>
            <a:r>
              <a:rPr lang="fr-FR" sz="2000" dirty="0" smtClean="0">
                <a:solidFill>
                  <a:schemeClr val="bg2"/>
                </a:solidFill>
              </a:rPr>
              <a:t>texte…: Prenez un bain chaud avant de vous coucher. 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1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3515"/>
          <a:stretch>
            <a:fillRect/>
          </a:stretch>
        </p:blipFill>
        <p:spPr bwMode="auto">
          <a:xfrm>
            <a:off x="1379527" y="619912"/>
            <a:ext cx="316231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Прямоугольник 33"/>
          <p:cNvSpPr/>
          <p:nvPr/>
        </p:nvSpPr>
        <p:spPr>
          <a:xfrm>
            <a:off x="1828444" y="119846"/>
            <a:ext cx="2303836" cy="439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993" indent="-80993" algn="ctr">
              <a:lnSpc>
                <a:spcPct val="94000"/>
              </a:lnSpc>
              <a:spcAft>
                <a:spcPts val="378"/>
              </a:spcAft>
              <a:buClr>
                <a:schemeClr val="accent5"/>
              </a:buClr>
            </a:pPr>
            <a:r>
              <a:rPr lang="fr-FR" sz="2400" b="1" dirty="0" smtClean="0"/>
              <a:t>Etude du texte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2403" y="633685"/>
            <a:ext cx="2914660" cy="248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73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50"/>
          <p:cNvSpPr/>
          <p:nvPr/>
        </p:nvSpPr>
        <p:spPr>
          <a:xfrm>
            <a:off x="93643" y="762788"/>
            <a:ext cx="5594368" cy="207170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Selon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vous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comment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la lecture en France?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Quelle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fonction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des “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bibliobus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”?</a:t>
            </a:r>
          </a:p>
          <a:p>
            <a:pPr>
              <a:buFont typeface="Arial" charset="0"/>
              <a:buChar char="•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Pourquoi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les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éditeurs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cherchent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 à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s’adapter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proposent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livres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plus courts et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moins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chers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? 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28444" y="75778"/>
            <a:ext cx="2303836" cy="439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993" indent="-80993" algn="ctr">
              <a:lnSpc>
                <a:spcPct val="94000"/>
              </a:lnSpc>
              <a:spcAft>
                <a:spcPts val="378"/>
              </a:spcAft>
              <a:buClr>
                <a:schemeClr val="accent5"/>
              </a:buClr>
            </a:pPr>
            <a:r>
              <a:rPr lang="fr-FR" sz="2400" b="1" dirty="0" smtClean="0"/>
              <a:t>Etude du texte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76" y="691350"/>
            <a:ext cx="5451493" cy="229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Заголовок 30"/>
          <p:cNvSpPr>
            <a:spLocks noGrp="1"/>
          </p:cNvSpPr>
          <p:nvPr>
            <p:ph type="title"/>
          </p:nvPr>
        </p:nvSpPr>
        <p:spPr>
          <a:xfrm>
            <a:off x="307957" y="132269"/>
            <a:ext cx="5376723" cy="3862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Activités  pour le travail indépendant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1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666" y="-12773"/>
            <a:ext cx="5758784" cy="481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600"/>
          </a:p>
        </p:txBody>
      </p:sp>
      <p:sp>
        <p:nvSpPr>
          <p:cNvPr id="3" name="Прямоугольник 2"/>
          <p:cNvSpPr/>
          <p:nvPr/>
        </p:nvSpPr>
        <p:spPr>
          <a:xfrm>
            <a:off x="778919" y="787722"/>
            <a:ext cx="4260615" cy="1283034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chemeClr val="bg1"/>
                </a:solidFill>
                <a:latin typeface="Arial" charset="0"/>
              </a:rPr>
              <a:t>Merci pour votre attention!!!</a:t>
            </a:r>
            <a:endParaRPr lang="ru-RU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036769" y="48408"/>
            <a:ext cx="351446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Plan de la </a:t>
            </a:r>
            <a:r>
              <a:rPr kumimoji="0" lang="en-US" sz="2400" b="1" i="0" u="none" strike="noStrike" kern="800" cap="none" spc="-25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leçon</a:t>
            </a:r>
            <a:endParaRPr kumimoji="0" lang="en-US" sz="2400" b="1" i="0" u="none" strike="noStrike" kern="800" cap="none" spc="-25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47429" y="2764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8" name="Right Arrow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F05DBD00-73E1-4FC4-AA1B-919D9D70960D}"/>
              </a:ext>
            </a:extLst>
          </p:cNvPr>
          <p:cNvSpPr/>
          <p:nvPr/>
        </p:nvSpPr>
        <p:spPr>
          <a:xfrm>
            <a:off x="1680293" y="1098031"/>
            <a:ext cx="370608" cy="43174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ight Arrow 15">
            <a:extLst>
              <a:ext uri="{FF2B5EF4-FFF2-40B4-BE49-F238E27FC236}">
                <a16:creationId xmlns:a16="http://schemas.microsoft.com/office/drawing/2014/main" xmlns="" xmlns:lc="http://schemas.openxmlformats.org/drawingml/2006/lockedCanvas" id="{834DD015-CEA7-472D-A16B-764CE5967173}"/>
              </a:ext>
            </a:extLst>
          </p:cNvPr>
          <p:cNvSpPr/>
          <p:nvPr/>
        </p:nvSpPr>
        <p:spPr>
          <a:xfrm>
            <a:off x="3823433" y="1148224"/>
            <a:ext cx="370608" cy="43174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40F82D4B-0806-40E7-82DD-490ED9DCC420}"/>
              </a:ext>
            </a:extLst>
          </p:cNvPr>
          <p:cNvSpPr/>
          <p:nvPr/>
        </p:nvSpPr>
        <p:spPr>
          <a:xfrm>
            <a:off x="208086" y="816150"/>
            <a:ext cx="1414187" cy="219118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86392" tIns="86392" rIns="86392" bIns="86392">
            <a:no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 smtClean="0"/>
              <a:t>Les examens approch-ent. Que faire?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xmlns="" xmlns:lc="http://schemas.openxmlformats.org/drawingml/2006/lockedCanvas" id="{A11439A7-9FD2-4A68-ADB6-442286817560}"/>
              </a:ext>
            </a:extLst>
          </p:cNvPr>
          <p:cNvSpPr/>
          <p:nvPr/>
        </p:nvSpPr>
        <p:spPr>
          <a:xfrm>
            <a:off x="2050901" y="816150"/>
            <a:ext cx="1699939" cy="219118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86392" tIns="86392" rIns="86392" bIns="86392">
            <a:no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93" indent="-80993" algn="ctr">
              <a:lnSpc>
                <a:spcPct val="94000"/>
              </a:lnSpc>
              <a:spcAft>
                <a:spcPts val="378"/>
              </a:spcAft>
              <a:buClr>
                <a:schemeClr val="accent4"/>
              </a:buClr>
            </a:pPr>
            <a:r>
              <a:rPr lang="fr-FR" sz="2000" b="1" dirty="0" smtClean="0"/>
              <a:t>Ensemble de nos  apprentis-sages.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xmlns="" xmlns:lc="http://schemas.openxmlformats.org/drawingml/2006/lockedCanvas" id="{4D8144AD-025D-4ADF-9F26-E22431C3F75D}"/>
              </a:ext>
            </a:extLst>
          </p:cNvPr>
          <p:cNvSpPr/>
          <p:nvPr/>
        </p:nvSpPr>
        <p:spPr>
          <a:xfrm>
            <a:off x="4208614" y="816150"/>
            <a:ext cx="1342749" cy="219118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86392" tIns="86392" rIns="86392" bIns="86392">
            <a:no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93" indent="-80993" algn="ctr">
              <a:lnSpc>
                <a:spcPct val="94000"/>
              </a:lnSpc>
              <a:spcAft>
                <a:spcPts val="378"/>
              </a:spcAft>
              <a:buClr>
                <a:schemeClr val="accent5"/>
              </a:buClr>
            </a:pPr>
            <a:r>
              <a:rPr lang="fr-FR" sz="2000" b="1" dirty="0" smtClean="0"/>
              <a:t>Etude du texte et Activités</a:t>
            </a:r>
            <a:endParaRPr lang="en-US" sz="20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80993" indent="-80993" algn="ctr">
              <a:lnSpc>
                <a:spcPct val="94000"/>
              </a:lnSpc>
              <a:spcAft>
                <a:spcPts val="378"/>
              </a:spcAft>
              <a:buClr>
                <a:schemeClr val="accent5"/>
              </a:buClr>
            </a:pPr>
            <a:endParaRPr lang="en-US" sz="20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Test-it te lo pone a huevo: Les examens approchent. Que faire? PAU francés  2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089" y="834226"/>
            <a:ext cx="3167058" cy="2114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879461" y="119846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/>
              <a:t>Les examens approchent. Que faire?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9233" y="477036"/>
            <a:ext cx="5688012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spcAft>
                <a:spcPts val="600"/>
              </a:spcAft>
            </a:pPr>
            <a:r>
              <a:rPr lang="fr-FR" sz="17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Tout d'abord contre le stress qui accompagne toute les épreuves: le stress n'est pas nécessairement mauvais, C'est même un bon moteur mais ... il ne doit pas devenir très important, bien sur! </a:t>
            </a:r>
          </a:p>
          <a:p>
            <a:pPr indent="363538" algn="just">
              <a:spcAft>
                <a:spcPts val="600"/>
              </a:spcAft>
            </a:pPr>
            <a:r>
              <a:rPr lang="fr-FR" sz="17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Rien de plus normal et de plus utile qu'une bonne dose de stress. C'est elle qui vous fait travailler. </a:t>
            </a:r>
          </a:p>
          <a:p>
            <a:pPr indent="363538" algn="just"/>
            <a:r>
              <a:rPr lang="fr-FR" sz="17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Mais lorsqu'elle devienne très importante, il est nécessaire de s'en défaire, par exemple par des activités sportives régulières. </a:t>
            </a:r>
            <a:endParaRPr lang="ru-RU" sz="17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93643" y="548474"/>
            <a:ext cx="5594369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spcAft>
                <a:spcPts val="600"/>
              </a:spcAft>
            </a:pPr>
            <a:r>
              <a:rPr lang="fr-FR" sz="1700" b="1" dirty="0" smtClean="0">
                <a:solidFill>
                  <a:schemeClr val="bg2"/>
                </a:solidFill>
              </a:rPr>
              <a:t>Travaillez, de préférence, l'après-midi. S'il le faut, vous pouvez aussi continuer le soir, mais… ne travaillez pas trop tard, quand même! </a:t>
            </a:r>
          </a:p>
          <a:p>
            <a:pPr indent="363538" algn="just">
              <a:spcAft>
                <a:spcPts val="600"/>
              </a:spcAft>
            </a:pPr>
            <a:r>
              <a:rPr lang="fr-FR" sz="1700" b="1" dirty="0" smtClean="0">
                <a:solidFill>
                  <a:schemeClr val="bg2"/>
                </a:solidFill>
              </a:rPr>
              <a:t>Car, il est nécessaire de dormir suffisamment avant les examens. Arrangez-vous pour dormir </a:t>
            </a:r>
            <a:r>
              <a:rPr lang="ru-RU" sz="1700" b="1" dirty="0" smtClean="0">
                <a:solidFill>
                  <a:schemeClr val="bg2"/>
                </a:solidFill>
              </a:rPr>
              <a:t/>
            </a:r>
            <a:br>
              <a:rPr lang="ru-RU" sz="1700" b="1" dirty="0" smtClean="0">
                <a:solidFill>
                  <a:schemeClr val="bg2"/>
                </a:solidFill>
              </a:rPr>
            </a:br>
            <a:r>
              <a:rPr lang="fr-FR" sz="1700" b="1" dirty="0" smtClean="0">
                <a:solidFill>
                  <a:schemeClr val="bg2"/>
                </a:solidFill>
              </a:rPr>
              <a:t>6 heures, au minimum. </a:t>
            </a:r>
          </a:p>
          <a:p>
            <a:pPr indent="363538" algn="just"/>
            <a:r>
              <a:rPr lang="fr-FR" sz="1700" b="1" dirty="0" smtClean="0">
                <a:solidFill>
                  <a:schemeClr val="bg2"/>
                </a:solidFill>
              </a:rPr>
              <a:t>Dormir moins ne servira à rien car, si vous êtes trop fatigué le jour de l'épreuve, vous ne pourrez plus réfléchir clairement. </a:t>
            </a:r>
            <a:endParaRPr lang="ru-RU" sz="17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43420" y="468817"/>
            <a:ext cx="54726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fr-FR" sz="1600" b="1" dirty="0" smtClean="0">
                <a:solidFill>
                  <a:schemeClr val="bg2"/>
                </a:solidFill>
              </a:rPr>
              <a:t>Si vous avez des problèmes de sommeil, un bon verre de lait chaud ou une tasse de thé peuvent vous aider à vous endormir. N'utilisez jamais de médicaments! </a:t>
            </a:r>
          </a:p>
          <a:p>
            <a:pPr indent="363538" algn="just"/>
            <a:r>
              <a:rPr lang="fr-FR" sz="1600" b="1" dirty="0" smtClean="0">
                <a:solidFill>
                  <a:schemeClr val="bg2"/>
                </a:solidFill>
              </a:rPr>
              <a:t>Autre moyen efficace: prenez un bain chaud avant de vous coucher, ou forcezvous à lire au lit, et choisissez de préférence une page de lecture peu intéressante. </a:t>
            </a:r>
          </a:p>
          <a:p>
            <a:pPr indent="363538" algn="just"/>
            <a:r>
              <a:rPr lang="fr-FR" sz="1600" b="1" dirty="0" smtClean="0">
                <a:solidFill>
                  <a:schemeClr val="bg2"/>
                </a:solidFill>
              </a:rPr>
              <a:t>Et surtout ne vous inquiétez pas: c'est tout à fait normal de dormir mal quelques jours avant une épreuve. </a:t>
            </a:r>
            <a:endParaRPr lang="ru-RU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42877" y="449363"/>
            <a:ext cx="55229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Regardez le reportage et discutez </a:t>
            </a:r>
            <a:r>
              <a:rPr lang="fr-FR" sz="2800" dirty="0" smtClean="0">
                <a:solidFill>
                  <a:schemeClr val="tx2"/>
                </a:solidFill>
              </a:rPr>
              <a:t/>
            </a:r>
            <a:br>
              <a:rPr lang="fr-FR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522288" y="1762920"/>
          <a:ext cx="4500562" cy="1287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Объект упаковщика для оболочки" showAsIcon="1" r:id="rId3" imgW="2324520" imgH="685800" progId="Package">
                  <p:embed/>
                </p:oleObj>
              </mc:Choice>
              <mc:Fallback>
                <p:oleObj name="Объект упаковщика для оболочки" showAsIcon="1" r:id="rId3" imgW="232452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1762920"/>
                        <a:ext cx="4500562" cy="1287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15429" y="548474"/>
            <a:ext cx="5378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Dites si c’est VRAI ou FAUX. Justifiez votre réponse en vous servant du texte</a:t>
            </a:r>
          </a:p>
          <a:p>
            <a:r>
              <a:rPr lang="fr-FR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Le stress est toujours positif.</a:t>
            </a:r>
          </a:p>
          <a:p>
            <a:r>
              <a:rPr lang="fr-FR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Il ne faut pas lire au lit. </a:t>
            </a:r>
          </a:p>
          <a:p>
            <a:r>
              <a:rPr lang="fr-FR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Le sport aide à lutter contre le stress.</a:t>
            </a:r>
          </a:p>
          <a:p>
            <a:r>
              <a:rPr lang="fr-FR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C’est préoccupant de dormir mal avant les </a:t>
            </a:r>
          </a:p>
          <a:p>
            <a:r>
              <a:rPr lang="fr-FR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examens. </a:t>
            </a:r>
            <a:endParaRPr lang="ru-RU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36717" y="25254"/>
            <a:ext cx="20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Vrai ou faux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16182" y="1389377"/>
            <a:ext cx="7872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FAUX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82956" y="1693765"/>
            <a:ext cx="7872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FAUX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47313" y="1924432"/>
            <a:ext cx="654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Vrai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357493" y="2488317"/>
            <a:ext cx="7872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FAUX</a:t>
            </a:r>
            <a:r>
              <a:rPr lang="fr-FR" sz="1600" dirty="0" smtClean="0">
                <a:solidFill>
                  <a:schemeClr val="bg2"/>
                </a:solidFill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494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71439" y="548474"/>
            <a:ext cx="559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chemeClr val="bg2"/>
                </a:solidFill>
              </a:rPr>
              <a:t>Répondez à la question suivante:</a:t>
            </a:r>
          </a:p>
          <a:p>
            <a:pPr algn="ctr"/>
            <a:r>
              <a:rPr lang="fr-FR" sz="1800" dirty="0" smtClean="0">
                <a:solidFill>
                  <a:schemeClr val="bg2"/>
                </a:solidFill>
              </a:rPr>
              <a:t> Que faut-il faire si on a des problèmes de sommeil?</a:t>
            </a:r>
            <a:endParaRPr lang="ru-RU" sz="1800" dirty="0">
              <a:solidFill>
                <a:schemeClr val="bg2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79395" y="1136746"/>
            <a:ext cx="5286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bg2"/>
                </a:solidFill>
              </a:rPr>
              <a:t>Prendre un bon verre de lait chaud ou une tasse de thé. </a:t>
            </a:r>
            <a:endParaRPr lang="ru-RU" sz="16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40074" y="1548606"/>
            <a:ext cx="45827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bg2"/>
                </a:solidFill>
              </a:rPr>
              <a:t>N’utiliser jamais de médicaments. </a:t>
            </a:r>
            <a:endParaRPr lang="ru-RU" sz="16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40075" y="1995870"/>
            <a:ext cx="45827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bg2"/>
                </a:solidFill>
              </a:rPr>
              <a:t>Prendre un bain chaud avant de se coucher. 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9395" y="2424498"/>
            <a:ext cx="5286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bg2"/>
                </a:solidFill>
              </a:rPr>
              <a:t>Se forcer à lire une page de lecture peu intéressante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615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151559</TotalTime>
  <Words>606</Words>
  <Application>Microsoft Office PowerPoint</Application>
  <PresentationFormat>Произвольный</PresentationFormat>
  <Paragraphs>68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Activités  pour le travail indépendant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1460</cp:revision>
  <dcterms:created xsi:type="dcterms:W3CDTF">2014-10-08T23:03:32Z</dcterms:created>
  <dcterms:modified xsi:type="dcterms:W3CDTF">2020-10-28T16:57:28Z</dcterms:modified>
</cp:coreProperties>
</file>