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4.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7.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8.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8" r:id="rId3"/>
    <p:sldMasterId id="2147483957" r:id="rId4"/>
    <p:sldMasterId id="2147484016" r:id="rId5"/>
    <p:sldMasterId id="2147484075" r:id="rId6"/>
    <p:sldMasterId id="2147484134" r:id="rId7"/>
    <p:sldMasterId id="2147484193" r:id="rId8"/>
    <p:sldMasterId id="2147484252" r:id="rId9"/>
    <p:sldMasterId id="2147484311" r:id="rId10"/>
  </p:sldMasterIdLst>
  <p:notesMasterIdLst>
    <p:notesMasterId r:id="rId34"/>
  </p:notesMasterIdLst>
  <p:sldIdLst>
    <p:sldId id="1434" r:id="rId11"/>
    <p:sldId id="1555" r:id="rId12"/>
    <p:sldId id="1556" r:id="rId13"/>
    <p:sldId id="1557" r:id="rId14"/>
    <p:sldId id="1558" r:id="rId15"/>
    <p:sldId id="1559" r:id="rId16"/>
    <p:sldId id="1560" r:id="rId17"/>
    <p:sldId id="1561" r:id="rId18"/>
    <p:sldId id="1566" r:id="rId19"/>
    <p:sldId id="1567" r:id="rId20"/>
    <p:sldId id="1568" r:id="rId21"/>
    <p:sldId id="1569" r:id="rId22"/>
    <p:sldId id="1581" r:id="rId23"/>
    <p:sldId id="1570" r:id="rId24"/>
    <p:sldId id="1571" r:id="rId25"/>
    <p:sldId id="1572" r:id="rId26"/>
    <p:sldId id="1574" r:id="rId27"/>
    <p:sldId id="1576" r:id="rId28"/>
    <p:sldId id="1577" r:id="rId29"/>
    <p:sldId id="1578" r:id="rId30"/>
    <p:sldId id="1579" r:id="rId31"/>
    <p:sldId id="1580" r:id="rId32"/>
    <p:sldId id="1433" r:id="rId33"/>
  </p:sldIdLst>
  <p:sldSz cx="5759450" cy="3240088"/>
  <p:notesSz cx="6858000" cy="9144000"/>
  <p:defaultTextStyle>
    <a:defPPr>
      <a:defRPr lang="en-US"/>
    </a:defPPr>
    <a:lvl1pPr marL="0" algn="l" defTabSz="575895" rtl="0" eaLnBrk="1" latinLnBrk="0" hangingPunct="1">
      <a:defRPr sz="1134" kern="1200">
        <a:solidFill>
          <a:schemeClr val="tx1"/>
        </a:solidFill>
        <a:latin typeface="+mn-lt"/>
        <a:ea typeface="+mn-ea"/>
        <a:cs typeface="+mn-cs"/>
      </a:defRPr>
    </a:lvl1pPr>
    <a:lvl2pPr marL="287948" algn="l" defTabSz="575895" rtl="0" eaLnBrk="1" latinLnBrk="0" hangingPunct="1">
      <a:defRPr sz="1134" kern="1200">
        <a:solidFill>
          <a:schemeClr val="tx1"/>
        </a:solidFill>
        <a:latin typeface="+mn-lt"/>
        <a:ea typeface="+mn-ea"/>
        <a:cs typeface="+mn-cs"/>
      </a:defRPr>
    </a:lvl2pPr>
    <a:lvl3pPr marL="575895" algn="l" defTabSz="575895" rtl="0" eaLnBrk="1" latinLnBrk="0" hangingPunct="1">
      <a:defRPr sz="1134" kern="1200">
        <a:solidFill>
          <a:schemeClr val="tx1"/>
        </a:solidFill>
        <a:latin typeface="+mn-lt"/>
        <a:ea typeface="+mn-ea"/>
        <a:cs typeface="+mn-cs"/>
      </a:defRPr>
    </a:lvl3pPr>
    <a:lvl4pPr marL="863842" algn="l" defTabSz="575895" rtl="0" eaLnBrk="1" latinLnBrk="0" hangingPunct="1">
      <a:defRPr sz="1134" kern="1200">
        <a:solidFill>
          <a:schemeClr val="tx1"/>
        </a:solidFill>
        <a:latin typeface="+mn-lt"/>
        <a:ea typeface="+mn-ea"/>
        <a:cs typeface="+mn-cs"/>
      </a:defRPr>
    </a:lvl4pPr>
    <a:lvl5pPr marL="1151789" algn="l" defTabSz="575895" rtl="0" eaLnBrk="1" latinLnBrk="0" hangingPunct="1">
      <a:defRPr sz="1134" kern="1200">
        <a:solidFill>
          <a:schemeClr val="tx1"/>
        </a:solidFill>
        <a:latin typeface="+mn-lt"/>
        <a:ea typeface="+mn-ea"/>
        <a:cs typeface="+mn-cs"/>
      </a:defRPr>
    </a:lvl5pPr>
    <a:lvl6pPr marL="1439737" algn="l" defTabSz="575895" rtl="0" eaLnBrk="1" latinLnBrk="0" hangingPunct="1">
      <a:defRPr sz="1134" kern="1200">
        <a:solidFill>
          <a:schemeClr val="tx1"/>
        </a:solidFill>
        <a:latin typeface="+mn-lt"/>
        <a:ea typeface="+mn-ea"/>
        <a:cs typeface="+mn-cs"/>
      </a:defRPr>
    </a:lvl6pPr>
    <a:lvl7pPr marL="1727684" algn="l" defTabSz="575895" rtl="0" eaLnBrk="1" latinLnBrk="0" hangingPunct="1">
      <a:defRPr sz="1134" kern="1200">
        <a:solidFill>
          <a:schemeClr val="tx1"/>
        </a:solidFill>
        <a:latin typeface="+mn-lt"/>
        <a:ea typeface="+mn-ea"/>
        <a:cs typeface="+mn-cs"/>
      </a:defRPr>
    </a:lvl7pPr>
    <a:lvl8pPr marL="2015632" algn="l" defTabSz="575895" rtl="0" eaLnBrk="1" latinLnBrk="0" hangingPunct="1">
      <a:defRPr sz="1134" kern="1200">
        <a:solidFill>
          <a:schemeClr val="tx1"/>
        </a:solidFill>
        <a:latin typeface="+mn-lt"/>
        <a:ea typeface="+mn-ea"/>
        <a:cs typeface="+mn-cs"/>
      </a:defRPr>
    </a:lvl8pPr>
    <a:lvl9pPr marL="2303580" algn="l" defTabSz="575895" rtl="0" eaLnBrk="1" latinLnBrk="0" hangingPunct="1">
      <a:defRPr sz="1134"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434"/>
            <p14:sldId id="1555"/>
            <p14:sldId id="1556"/>
            <p14:sldId id="1557"/>
            <p14:sldId id="1558"/>
            <p14:sldId id="1559"/>
            <p14:sldId id="1560"/>
            <p14:sldId id="1561"/>
            <p14:sldId id="1566"/>
            <p14:sldId id="1567"/>
            <p14:sldId id="1568"/>
            <p14:sldId id="1569"/>
            <p14:sldId id="1581"/>
            <p14:sldId id="1570"/>
            <p14:sldId id="1571"/>
            <p14:sldId id="1572"/>
            <p14:sldId id="1574"/>
            <p14:sldId id="1576"/>
            <p14:sldId id="1577"/>
            <p14:sldId id="1578"/>
            <p14:sldId id="1579"/>
            <p14:sldId id="1580"/>
            <p14:sldId id="1433"/>
          </p14:sldIdLst>
        </p14:section>
        <p14:section name="Custom icons" id="{AE7553D5-C09E-4928-A948-69A0E1F717F4}">
          <p14:sldIdLst/>
        </p14:section>
      </p14:sectionLst>
    </p:ext>
    <p:ext uri="{EFAFB233-063F-42B5-8137-9DF3F51BA10A}">
      <p15:sldGuideLst xmlns="" xmlns:p15="http://schemas.microsoft.com/office/powerpoint/2012/main">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extLst>
      <p:ext uri="{19B8F6BF-5375-455C-9EA6-DF929625EA0E}">
        <p15:presenceInfo xmlns="" xmlns:p15="http://schemas.microsoft.com/office/powerpoint/2012/main" userId="b45d8b19bf4079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DDDDD"/>
    <a:srgbClr val="B2B2B2"/>
    <a:srgbClr val="808080"/>
    <a:srgbClr val="5F5F5F"/>
    <a:srgbClr val="C0C0C0"/>
    <a:srgbClr val="7F7F7F"/>
    <a:srgbClr val="328682"/>
    <a:srgbClr val="327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4" autoAdjust="0"/>
    <p:restoredTop sz="93407" autoAdjust="0"/>
  </p:normalViewPr>
  <p:slideViewPr>
    <p:cSldViewPr snapToObjects="1">
      <p:cViewPr>
        <p:scale>
          <a:sx n="152" d="100"/>
          <a:sy n="152" d="100"/>
        </p:scale>
        <p:origin x="-336" y="6"/>
      </p:cViewPr>
      <p:guideLst>
        <p:guide orient="horz" pos="742"/>
        <p:guide orient="horz" pos="517"/>
        <p:guide pos="1882"/>
        <p:guide pos="1568"/>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10/28/2020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287948" rtl="0" eaLnBrk="1" latinLnBrk="0" hangingPunct="1">
      <a:defRPr sz="756" kern="1200">
        <a:solidFill>
          <a:schemeClr val="tx1"/>
        </a:solidFill>
        <a:latin typeface="+mn-lt"/>
        <a:ea typeface="+mn-ea"/>
        <a:cs typeface="+mn-cs"/>
      </a:defRPr>
    </a:lvl1pPr>
    <a:lvl2pPr marL="287948" algn="l" defTabSz="287948" rtl="0" eaLnBrk="1" latinLnBrk="0" hangingPunct="1">
      <a:defRPr sz="756" kern="1200">
        <a:solidFill>
          <a:schemeClr val="tx1"/>
        </a:solidFill>
        <a:latin typeface="+mn-lt"/>
        <a:ea typeface="+mn-ea"/>
        <a:cs typeface="+mn-cs"/>
      </a:defRPr>
    </a:lvl2pPr>
    <a:lvl3pPr marL="575895" algn="l" defTabSz="287948" rtl="0" eaLnBrk="1" latinLnBrk="0" hangingPunct="1">
      <a:defRPr sz="756" kern="1200">
        <a:solidFill>
          <a:schemeClr val="tx1"/>
        </a:solidFill>
        <a:latin typeface="+mn-lt"/>
        <a:ea typeface="+mn-ea"/>
        <a:cs typeface="+mn-cs"/>
      </a:defRPr>
    </a:lvl3pPr>
    <a:lvl4pPr marL="863842" algn="l" defTabSz="287948" rtl="0" eaLnBrk="1" latinLnBrk="0" hangingPunct="1">
      <a:defRPr sz="756" kern="1200">
        <a:solidFill>
          <a:schemeClr val="tx1"/>
        </a:solidFill>
        <a:latin typeface="+mn-lt"/>
        <a:ea typeface="+mn-ea"/>
        <a:cs typeface="+mn-cs"/>
      </a:defRPr>
    </a:lvl4pPr>
    <a:lvl5pPr marL="1151789" algn="l" defTabSz="287948" rtl="0" eaLnBrk="1" latinLnBrk="0" hangingPunct="1">
      <a:defRPr sz="756" kern="1200">
        <a:solidFill>
          <a:schemeClr val="tx1"/>
        </a:solidFill>
        <a:latin typeface="+mn-lt"/>
        <a:ea typeface="+mn-ea"/>
        <a:cs typeface="+mn-cs"/>
      </a:defRPr>
    </a:lvl5pPr>
    <a:lvl6pPr marL="1439737" algn="l" defTabSz="287948" rtl="0" eaLnBrk="1" latinLnBrk="0" hangingPunct="1">
      <a:defRPr sz="756" kern="1200">
        <a:solidFill>
          <a:schemeClr val="tx1"/>
        </a:solidFill>
        <a:latin typeface="+mn-lt"/>
        <a:ea typeface="+mn-ea"/>
        <a:cs typeface="+mn-cs"/>
      </a:defRPr>
    </a:lvl6pPr>
    <a:lvl7pPr marL="1727684" algn="l" defTabSz="287948" rtl="0" eaLnBrk="1" latinLnBrk="0" hangingPunct="1">
      <a:defRPr sz="756" kern="1200">
        <a:solidFill>
          <a:schemeClr val="tx1"/>
        </a:solidFill>
        <a:latin typeface="+mn-lt"/>
        <a:ea typeface="+mn-ea"/>
        <a:cs typeface="+mn-cs"/>
      </a:defRPr>
    </a:lvl7pPr>
    <a:lvl8pPr marL="2015632" algn="l" defTabSz="287948" rtl="0" eaLnBrk="1" latinLnBrk="0" hangingPunct="1">
      <a:defRPr sz="756" kern="1200">
        <a:solidFill>
          <a:schemeClr val="tx1"/>
        </a:solidFill>
        <a:latin typeface="+mn-lt"/>
        <a:ea typeface="+mn-ea"/>
        <a:cs typeface="+mn-cs"/>
      </a:defRPr>
    </a:lvl8pPr>
    <a:lvl9pPr marL="2303580" algn="l" defTabSz="287948" rtl="0" eaLnBrk="1" latinLnBrk="0" hangingPunct="1">
      <a:defRPr sz="75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16" name="bg object 16"/>
          <p:cNvSpPr/>
          <p:nvPr/>
        </p:nvSpPr>
        <p:spPr>
          <a:xfrm>
            <a:off x="66767"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2"/>
          </a:p>
        </p:txBody>
      </p:sp>
      <p:sp>
        <p:nvSpPr>
          <p:cNvPr id="17" name="bg object 17"/>
          <p:cNvSpPr/>
          <p:nvPr/>
        </p:nvSpPr>
        <p:spPr>
          <a:xfrm>
            <a:off x="66775" y="71054"/>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2"/>
          </a:p>
        </p:txBody>
      </p:sp>
      <p:sp>
        <p:nvSpPr>
          <p:cNvPr id="2" name="Holder 2"/>
          <p:cNvSpPr>
            <a:spLocks noGrp="1"/>
          </p:cNvSpPr>
          <p:nvPr>
            <p:ph type="title"/>
          </p:nvPr>
        </p:nvSpPr>
        <p:spPr/>
        <p:txBody>
          <a:bodyPr lIns="0" tIns="0" rIns="0" bIns="0"/>
          <a:lstStyle>
            <a:lvl1pPr>
              <a:defRPr sz="2646" b="1" i="0">
                <a:solidFill>
                  <a:srgbClr val="FEFEFE"/>
                </a:solidFill>
                <a:latin typeface="Arial"/>
                <a:cs typeface="Arial"/>
              </a:defRPr>
            </a:lvl1pPr>
          </a:lstStyle>
          <a:p>
            <a:endParaRPr/>
          </a:p>
        </p:txBody>
      </p:sp>
      <p:sp>
        <p:nvSpPr>
          <p:cNvPr id="3" name="Holder 3"/>
          <p:cNvSpPr>
            <a:spLocks noGrp="1"/>
          </p:cNvSpPr>
          <p:nvPr>
            <p:ph sz="half" idx="2"/>
          </p:nvPr>
        </p:nvSpPr>
        <p:spPr>
          <a:xfrm>
            <a:off x="247838" y="719705"/>
            <a:ext cx="1822346" cy="215123"/>
          </a:xfrm>
          <a:prstGeom prst="rect">
            <a:avLst/>
          </a:prstGeom>
        </p:spPr>
        <p:txBody>
          <a:bodyPr wrap="square" lIns="0" tIns="0" rIns="0" bIns="0">
            <a:spAutoFit/>
          </a:bodyPr>
          <a:lstStyle>
            <a:lvl1pPr>
              <a:defRPr sz="1398" b="0" i="0">
                <a:solidFill>
                  <a:srgbClr val="FEFEFE"/>
                </a:solidFill>
                <a:latin typeface="Arial"/>
                <a:cs typeface="Arial"/>
              </a:defRPr>
            </a:lvl1pPr>
          </a:lstStyle>
          <a:p>
            <a:endParaRPr/>
          </a:p>
        </p:txBody>
      </p:sp>
      <p:sp>
        <p:nvSpPr>
          <p:cNvPr id="4" name="Holder 4"/>
          <p:cNvSpPr>
            <a:spLocks noGrp="1"/>
          </p:cNvSpPr>
          <p:nvPr>
            <p:ph sz="half" idx="3"/>
          </p:nvPr>
        </p:nvSpPr>
        <p:spPr>
          <a:xfrm>
            <a:off x="2966117" y="745220"/>
            <a:ext cx="2505361" cy="14542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10/28/2020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70735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8588764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788254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734394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64900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7593083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8056572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544507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123839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4478634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859581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8217993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059737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2264860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459957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7953379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004740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2879704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230595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5624394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0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1446318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110304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2934559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4700481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7078278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927781"/>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10495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576017"/>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5247542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8441149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908526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6531985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0765932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376199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4947252"/>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83023915"/>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491367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2421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690863"/>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852010"/>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0"/>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5015265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220967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013079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0084008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391056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15282144"/>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179588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069922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2346713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500872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0694424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95985714"/>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3376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501876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819789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957483"/>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25336712"/>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151192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7552689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355464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97187"/>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5277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74637157"/>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5367663"/>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0541431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1792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84739480"/>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1413735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59980346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536635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4646963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354295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7932571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7886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11143765"/>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7176381"/>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921694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419552"/>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1865909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05882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995690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94281918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3992795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422901329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266459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368719438"/>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2173615"/>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5026498"/>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900497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183437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1"/>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1"/>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1"/>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1"/>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1"/>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1"/>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1"/>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1"/>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1"/>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0"/>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5850" y="2155740"/>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7380" y="2155740"/>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8910" y="2155740"/>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40"/>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7089756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860332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4321615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1431757"/>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133592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6132936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9532758"/>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60408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9890584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194544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21388674"/>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5641303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15010480"/>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14393041"/>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64892834"/>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9864450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4811051"/>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190479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23411978"/>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0541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51799782"/>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8745135"/>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74615073"/>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22504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143864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8620857"/>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3512394"/>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4602066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2611329"/>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894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2640016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1225823"/>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1523801"/>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624357"/>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204611979"/>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33452258"/>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084663455"/>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813167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2469915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82424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05791167"/>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970541"/>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87634780"/>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349317"/>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4084419"/>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671520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5025979"/>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485961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12189205"/>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6375201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5681426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543864297"/>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05969785"/>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68246473"/>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21077410"/>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8351889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458112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2084432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39853715"/>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03482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90549139"/>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524181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70873418"/>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1512863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9740518"/>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1477694"/>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52013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7280325"/>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9280608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06017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7031264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63522534"/>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159198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70364755"/>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5430300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51673689"/>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58081160"/>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42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15325510"/>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86410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67400219"/>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562798"/>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02906902"/>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2459135"/>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3987314"/>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69522711"/>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854263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6501476"/>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01101515"/>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952203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39443190"/>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76325"/>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751273801"/>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885827430"/>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26161018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382587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8641371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3155008"/>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37172055"/>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887251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058209"/>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7397177"/>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7441884"/>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837122"/>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9791823"/>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4901256"/>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892121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684108998"/>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04360091"/>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1527113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3102783"/>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32961979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549348"/>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6989469"/>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842411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97378054"/>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52762559"/>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47659027"/>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46711791"/>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75039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93247100"/>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1485955"/>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4053736"/>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909063"/>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334069922"/>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56720755"/>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4772028"/>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0714623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6688269"/>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985943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21581513"/>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76425549"/>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3675552"/>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6262321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315331"/>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9121500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07769506"/>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7779177"/>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43225016"/>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789231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49471848"/>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409437"/>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72592"/>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42762027"/>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3277465"/>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966124"/>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3595200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329207"/>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3957833"/>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376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6818030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647117931"/>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70649914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83926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243199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404039"/>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42036277"/>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5014318"/>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8795628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52187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9256602"/>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566912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6635463"/>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8488220"/>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327755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44037115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45125397"/>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887128113"/>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73930922"/>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2291837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91735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96651083"/>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53644569"/>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27671881"/>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45937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05597086"/>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29963594"/>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825803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111638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3432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8435721"/>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1842112"/>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1136257"/>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084502"/>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373875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0459190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45829942"/>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7960403"/>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154764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049083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55387105"/>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82320944"/>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30587942"/>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5961946"/>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076190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854845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2530198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918475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5549622"/>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20603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4785957"/>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702402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9489935"/>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6918537"/>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0554033"/>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999708"/>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347856"/>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27809"/>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45208348"/>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6297047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32351690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030319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814303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58960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6537542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6508567"/>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3978236"/>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5677539"/>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03975483"/>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88645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11081070"/>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6198012"/>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91406028"/>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745939814"/>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9427246"/>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08094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1036264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826579514"/>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46554131"/>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512262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40178231"/>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58933061"/>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65096231"/>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3573466"/>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19045411"/>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050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0448446"/>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69614714"/>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423836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705642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36104506"/>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1936585"/>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9342117"/>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061864"/>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68643185"/>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36938554"/>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8816792"/>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338044"/>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94223741"/>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849525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4591557"/>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7267805"/>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22046640"/>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169967"/>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58972636"/>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4460341"/>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3859978"/>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4821724"/>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8060300"/>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7740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40661"/>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0189643"/>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40690328"/>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2995185"/>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3896411"/>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4346"/>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35101975"/>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570310023"/>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80018092"/>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63876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83011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318128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87527327"/>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8309109"/>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85322904"/>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921681"/>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5815082"/>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619123"/>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5374876"/>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02586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77867405"/>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447707661"/>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57371461"/>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042634309"/>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1258891"/>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89772925"/>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0008128"/>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40478455"/>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227354"/>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3989006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8767264"/>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35492868"/>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2045072"/>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914944"/>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28353028"/>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6520186"/>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7666038"/>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1971335"/>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89035701"/>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2340761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55483112"/>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81889966"/>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32014347"/>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45091896"/>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43848918"/>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4624364"/>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8139491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873892"/>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1081107"/>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598980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9467"/>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398850"/>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79047380"/>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8509571"/>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23307807"/>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5282134"/>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96222851"/>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83511663"/>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5383918"/>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03287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84022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4845680"/>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28756705"/>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51485"/>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9279269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24627144"/>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13416047"/>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640504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0413566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31448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4704535"/>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230456"/>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99972214"/>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010900"/>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5441194"/>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5051984"/>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6633513"/>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8332972"/>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66162546"/>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86310803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38321325"/>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1172272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0239444"/>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645574992"/>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84596754"/>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17947868"/>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45094559"/>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64610202"/>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5196826"/>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6568423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89182833"/>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2617912"/>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84457527"/>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804011"/>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942235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2442303"/>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43296181"/>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71316317"/>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7171822"/>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6379226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70526740"/>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46780366"/>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2198145"/>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50023260"/>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2405943"/>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2821934"/>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85297982"/>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37672075"/>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2375048"/>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4750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599431"/>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1"/>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1"/>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56039" y="599431"/>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1959" y="2353088"/>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56240" y="2353088"/>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287972" y="3003082"/>
            <a:ext cx="1343872" cy="172505"/>
          </a:xfrm>
          <a:prstGeom prst="rect">
            <a:avLst/>
          </a:prstGeom>
        </p:spPr>
        <p:txBody>
          <a:bodyPr lIns="51426" tIns="25713" rIns="51426" bIns="25713"/>
          <a:lstStyle/>
          <a:p>
            <a:fld id="{E1D3385D-1FD3-4774-A22D-16C39BC2799C}" type="datetimeFigureOut">
              <a:rPr lang="ru-RU" smtClean="0"/>
              <a:pPr/>
              <a:t>28.10.2020</a:t>
            </a:fld>
            <a:endParaRPr lang="ru-RU"/>
          </a:p>
        </p:txBody>
      </p:sp>
      <p:sp>
        <p:nvSpPr>
          <p:cNvPr id="5" name="Нижний колонтитул 4"/>
          <p:cNvSpPr>
            <a:spLocks noGrp="1"/>
          </p:cNvSpPr>
          <p:nvPr>
            <p:ph type="ftr" sz="quarter" idx="11"/>
          </p:nvPr>
        </p:nvSpPr>
        <p:spPr>
          <a:xfrm>
            <a:off x="1967812" y="3003082"/>
            <a:ext cx="1823826" cy="172505"/>
          </a:xfrm>
          <a:prstGeom prst="rect">
            <a:avLst/>
          </a:prstGeom>
        </p:spPr>
        <p:txBody>
          <a:bodyPr lIns="51426" tIns="25713" rIns="51426" bIns="25713"/>
          <a:lstStyle/>
          <a:p>
            <a:endParaRPr lang="ru-RU"/>
          </a:p>
        </p:txBody>
      </p:sp>
      <p:sp>
        <p:nvSpPr>
          <p:cNvPr id="6" name="Номер слайда 5"/>
          <p:cNvSpPr>
            <a:spLocks noGrp="1"/>
          </p:cNvSpPr>
          <p:nvPr>
            <p:ph type="sldNum" sz="quarter" idx="12"/>
          </p:nvPr>
        </p:nvSpPr>
        <p:spPr>
          <a:xfrm>
            <a:off x="4127606" y="3003082"/>
            <a:ext cx="1343872" cy="172505"/>
          </a:xfrm>
          <a:prstGeom prst="rect">
            <a:avLst/>
          </a:prstGeom>
        </p:spPr>
        <p:txBody>
          <a:bodyPr lIns="51426" tIns="25713" rIns="51426" bIns="25713"/>
          <a:lstStyle/>
          <a:p>
            <a:fld id="{958BAE6A-B32F-4354-99B4-5FCB191E77F8}" type="slidenum">
              <a:rPr lang="ru-RU" smtClean="0"/>
              <a:pPr/>
              <a:t>‹#›</a:t>
            </a:fld>
            <a:endParaRPr lang="ru-R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576017"/>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690863"/>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852010"/>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0"/>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1"/>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1"/>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1"/>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1"/>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1"/>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1"/>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1"/>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1"/>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1"/>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0"/>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40"/>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40"/>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40"/>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40"/>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hyperlink" Target="https://twitter.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hyperlink" Target="https://www.facebook.com" TargetMode="Externa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linkedin.com/" TargetMode="Externa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44.xml"/><Relationship Id="rId18" Type="http://schemas.openxmlformats.org/officeDocument/2006/relationships/slideLayout" Target="../slideLayouts/slideLayout549.xml"/><Relationship Id="rId26" Type="http://schemas.openxmlformats.org/officeDocument/2006/relationships/slideLayout" Target="../slideLayouts/slideLayout557.xml"/><Relationship Id="rId39" Type="http://schemas.openxmlformats.org/officeDocument/2006/relationships/slideLayout" Target="../slideLayouts/slideLayout570.xml"/><Relationship Id="rId21" Type="http://schemas.openxmlformats.org/officeDocument/2006/relationships/slideLayout" Target="../slideLayouts/slideLayout552.xml"/><Relationship Id="rId34" Type="http://schemas.openxmlformats.org/officeDocument/2006/relationships/slideLayout" Target="../slideLayouts/slideLayout565.xml"/><Relationship Id="rId42" Type="http://schemas.openxmlformats.org/officeDocument/2006/relationships/slideLayout" Target="../slideLayouts/slideLayout573.xml"/><Relationship Id="rId47" Type="http://schemas.openxmlformats.org/officeDocument/2006/relationships/slideLayout" Target="../slideLayouts/slideLayout578.xml"/><Relationship Id="rId50" Type="http://schemas.openxmlformats.org/officeDocument/2006/relationships/slideLayout" Target="../slideLayouts/slideLayout581.xml"/><Relationship Id="rId55" Type="http://schemas.openxmlformats.org/officeDocument/2006/relationships/slideLayout" Target="../slideLayouts/slideLayout586.xml"/><Relationship Id="rId7" Type="http://schemas.openxmlformats.org/officeDocument/2006/relationships/slideLayout" Target="../slideLayouts/slideLayout538.xml"/><Relationship Id="rId2" Type="http://schemas.openxmlformats.org/officeDocument/2006/relationships/slideLayout" Target="../slideLayouts/slideLayout533.xml"/><Relationship Id="rId16" Type="http://schemas.openxmlformats.org/officeDocument/2006/relationships/slideLayout" Target="../slideLayouts/slideLayout547.xml"/><Relationship Id="rId20" Type="http://schemas.openxmlformats.org/officeDocument/2006/relationships/slideLayout" Target="../slideLayouts/slideLayout551.xml"/><Relationship Id="rId29" Type="http://schemas.openxmlformats.org/officeDocument/2006/relationships/slideLayout" Target="../slideLayouts/slideLayout560.xml"/><Relationship Id="rId41" Type="http://schemas.openxmlformats.org/officeDocument/2006/relationships/slideLayout" Target="../slideLayouts/slideLayout572.xml"/><Relationship Id="rId54" Type="http://schemas.openxmlformats.org/officeDocument/2006/relationships/slideLayout" Target="../slideLayouts/slideLayout585.xml"/><Relationship Id="rId62" Type="http://schemas.openxmlformats.org/officeDocument/2006/relationships/hyperlink" Target="https://twitter.com/" TargetMode="Externa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24" Type="http://schemas.openxmlformats.org/officeDocument/2006/relationships/slideLayout" Target="../slideLayouts/slideLayout555.xml"/><Relationship Id="rId32" Type="http://schemas.openxmlformats.org/officeDocument/2006/relationships/slideLayout" Target="../slideLayouts/slideLayout563.xml"/><Relationship Id="rId37" Type="http://schemas.openxmlformats.org/officeDocument/2006/relationships/slideLayout" Target="../slideLayouts/slideLayout568.xml"/><Relationship Id="rId40" Type="http://schemas.openxmlformats.org/officeDocument/2006/relationships/slideLayout" Target="../slideLayouts/slideLayout571.xml"/><Relationship Id="rId45" Type="http://schemas.openxmlformats.org/officeDocument/2006/relationships/slideLayout" Target="../slideLayouts/slideLayout576.xml"/><Relationship Id="rId53" Type="http://schemas.openxmlformats.org/officeDocument/2006/relationships/slideLayout" Target="../slideLayouts/slideLayout584.xml"/><Relationship Id="rId58" Type="http://schemas.openxmlformats.org/officeDocument/2006/relationships/slideLayout" Target="../slideLayouts/slideLayout589.xml"/><Relationship Id="rId5" Type="http://schemas.openxmlformats.org/officeDocument/2006/relationships/slideLayout" Target="../slideLayouts/slideLayout536.xml"/><Relationship Id="rId15" Type="http://schemas.openxmlformats.org/officeDocument/2006/relationships/slideLayout" Target="../slideLayouts/slideLayout546.xml"/><Relationship Id="rId23" Type="http://schemas.openxmlformats.org/officeDocument/2006/relationships/slideLayout" Target="../slideLayouts/slideLayout554.xml"/><Relationship Id="rId28" Type="http://schemas.openxmlformats.org/officeDocument/2006/relationships/slideLayout" Target="../slideLayouts/slideLayout559.xml"/><Relationship Id="rId36" Type="http://schemas.openxmlformats.org/officeDocument/2006/relationships/slideLayout" Target="../slideLayouts/slideLayout567.xml"/><Relationship Id="rId49" Type="http://schemas.openxmlformats.org/officeDocument/2006/relationships/slideLayout" Target="../slideLayouts/slideLayout580.xml"/><Relationship Id="rId57" Type="http://schemas.openxmlformats.org/officeDocument/2006/relationships/slideLayout" Target="../slideLayouts/slideLayout588.xml"/><Relationship Id="rId61" Type="http://schemas.openxmlformats.org/officeDocument/2006/relationships/hyperlink" Target="https://www.linkedin.com/" TargetMode="External"/><Relationship Id="rId10" Type="http://schemas.openxmlformats.org/officeDocument/2006/relationships/slideLayout" Target="../slideLayouts/slideLayout541.xml"/><Relationship Id="rId19" Type="http://schemas.openxmlformats.org/officeDocument/2006/relationships/slideLayout" Target="../slideLayouts/slideLayout550.xml"/><Relationship Id="rId31" Type="http://schemas.openxmlformats.org/officeDocument/2006/relationships/slideLayout" Target="../slideLayouts/slideLayout562.xml"/><Relationship Id="rId44" Type="http://schemas.openxmlformats.org/officeDocument/2006/relationships/slideLayout" Target="../slideLayouts/slideLayout575.xml"/><Relationship Id="rId52" Type="http://schemas.openxmlformats.org/officeDocument/2006/relationships/slideLayout" Target="../slideLayouts/slideLayout583.xml"/><Relationship Id="rId60" Type="http://schemas.openxmlformats.org/officeDocument/2006/relationships/hyperlink" Target="https://www.facebook.com" TargetMode="Externa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slideLayout" Target="../slideLayouts/slideLayout545.xml"/><Relationship Id="rId22" Type="http://schemas.openxmlformats.org/officeDocument/2006/relationships/slideLayout" Target="../slideLayouts/slideLayout553.xml"/><Relationship Id="rId27" Type="http://schemas.openxmlformats.org/officeDocument/2006/relationships/slideLayout" Target="../slideLayouts/slideLayout558.xml"/><Relationship Id="rId30" Type="http://schemas.openxmlformats.org/officeDocument/2006/relationships/slideLayout" Target="../slideLayouts/slideLayout561.xml"/><Relationship Id="rId35" Type="http://schemas.openxmlformats.org/officeDocument/2006/relationships/slideLayout" Target="../slideLayouts/slideLayout566.xml"/><Relationship Id="rId43" Type="http://schemas.openxmlformats.org/officeDocument/2006/relationships/slideLayout" Target="../slideLayouts/slideLayout574.xml"/><Relationship Id="rId48" Type="http://schemas.openxmlformats.org/officeDocument/2006/relationships/slideLayout" Target="../slideLayouts/slideLayout579.xml"/><Relationship Id="rId56" Type="http://schemas.openxmlformats.org/officeDocument/2006/relationships/slideLayout" Target="../slideLayouts/slideLayout587.xml"/><Relationship Id="rId8" Type="http://schemas.openxmlformats.org/officeDocument/2006/relationships/slideLayout" Target="../slideLayouts/slideLayout539.xml"/><Relationship Id="rId51" Type="http://schemas.openxmlformats.org/officeDocument/2006/relationships/slideLayout" Target="../slideLayouts/slideLayout582.xml"/><Relationship Id="rId3" Type="http://schemas.openxmlformats.org/officeDocument/2006/relationships/slideLayout" Target="../slideLayouts/slideLayout534.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5" Type="http://schemas.openxmlformats.org/officeDocument/2006/relationships/slideLayout" Target="../slideLayouts/slideLayout556.xml"/><Relationship Id="rId33" Type="http://schemas.openxmlformats.org/officeDocument/2006/relationships/slideLayout" Target="../slideLayouts/slideLayout564.xml"/><Relationship Id="rId38" Type="http://schemas.openxmlformats.org/officeDocument/2006/relationships/slideLayout" Target="../slideLayouts/slideLayout569.xml"/><Relationship Id="rId46" Type="http://schemas.openxmlformats.org/officeDocument/2006/relationships/slideLayout" Target="../slideLayouts/slideLayout577.xml"/><Relationship Id="rId5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hyperlink" Target="https://twitter.com/" TargetMode="Externa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61" Type="http://schemas.openxmlformats.org/officeDocument/2006/relationships/hyperlink" Target="https://www.linkedin.com/" TargetMode="Externa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hyperlink" Target="https://www.facebook.com" TargetMode="Externa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hyperlink" Target="https://twitter.com/" TargetMode="Externa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61" Type="http://schemas.openxmlformats.org/officeDocument/2006/relationships/hyperlink" Target="https://www.linkedin.com/" TargetMode="Externa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hyperlink" Target="https://www.facebook.com" TargetMode="Externa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62" Type="http://schemas.openxmlformats.org/officeDocument/2006/relationships/hyperlink" Target="https://twitter.com/" TargetMode="Externa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53" Type="http://schemas.openxmlformats.org/officeDocument/2006/relationships/slideLayout" Target="../slideLayouts/slideLayout236.xml"/><Relationship Id="rId58" Type="http://schemas.openxmlformats.org/officeDocument/2006/relationships/slideLayout" Target="../slideLayouts/slideLayout241.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slideLayout" Target="../slideLayouts/slideLayout240.xml"/><Relationship Id="rId61" Type="http://schemas.openxmlformats.org/officeDocument/2006/relationships/hyperlink" Target="https://www.linkedin.com/" TargetMode="Externa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hyperlink" Target="https://www.facebook.com" TargetMode="Externa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50" Type="http://schemas.openxmlformats.org/officeDocument/2006/relationships/slideLayout" Target="../slideLayouts/slideLayout291.xml"/><Relationship Id="rId55" Type="http://schemas.openxmlformats.org/officeDocument/2006/relationships/slideLayout" Target="../slideLayouts/slideLayout296.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54" Type="http://schemas.openxmlformats.org/officeDocument/2006/relationships/slideLayout" Target="../slideLayouts/slideLayout295.xml"/><Relationship Id="rId62" Type="http://schemas.openxmlformats.org/officeDocument/2006/relationships/hyperlink" Target="https://twitter.com/" TargetMode="Externa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49" Type="http://schemas.openxmlformats.org/officeDocument/2006/relationships/slideLayout" Target="../slideLayouts/slideLayout290.xml"/><Relationship Id="rId57" Type="http://schemas.openxmlformats.org/officeDocument/2006/relationships/slideLayout" Target="../slideLayouts/slideLayout298.xml"/><Relationship Id="rId61" Type="http://schemas.openxmlformats.org/officeDocument/2006/relationships/hyperlink" Target="https://www.linkedin.com/" TargetMode="Externa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4" Type="http://schemas.openxmlformats.org/officeDocument/2006/relationships/slideLayout" Target="../slideLayouts/slideLayout285.xml"/><Relationship Id="rId52" Type="http://schemas.openxmlformats.org/officeDocument/2006/relationships/slideLayout" Target="../slideLayouts/slideLayout293.xml"/><Relationship Id="rId60" Type="http://schemas.openxmlformats.org/officeDocument/2006/relationships/hyperlink" Target="https://www.facebook.com" TargetMode="Externa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56" Type="http://schemas.openxmlformats.org/officeDocument/2006/relationships/slideLayout" Target="../slideLayouts/slideLayout297.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46" Type="http://schemas.openxmlformats.org/officeDocument/2006/relationships/slideLayout" Target="../slideLayouts/slideLayout287.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9" Type="http://schemas.openxmlformats.org/officeDocument/2006/relationships/slideLayout" Target="../slideLayouts/slideLayout338.xml"/><Relationship Id="rId21" Type="http://schemas.openxmlformats.org/officeDocument/2006/relationships/slideLayout" Target="../slideLayouts/slideLayout320.xml"/><Relationship Id="rId34" Type="http://schemas.openxmlformats.org/officeDocument/2006/relationships/slideLayout" Target="../slideLayouts/slideLayout333.xml"/><Relationship Id="rId42" Type="http://schemas.openxmlformats.org/officeDocument/2006/relationships/slideLayout" Target="../slideLayouts/slideLayout341.xml"/><Relationship Id="rId47" Type="http://schemas.openxmlformats.org/officeDocument/2006/relationships/slideLayout" Target="../slideLayouts/slideLayout346.xml"/><Relationship Id="rId50" Type="http://schemas.openxmlformats.org/officeDocument/2006/relationships/slideLayout" Target="../slideLayouts/slideLayout349.xml"/><Relationship Id="rId55" Type="http://schemas.openxmlformats.org/officeDocument/2006/relationships/slideLayout" Target="../slideLayouts/slideLayout354.xml"/><Relationship Id="rId7" Type="http://schemas.openxmlformats.org/officeDocument/2006/relationships/slideLayout" Target="../slideLayouts/slideLayout30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41" Type="http://schemas.openxmlformats.org/officeDocument/2006/relationships/slideLayout" Target="../slideLayouts/slideLayout340.xml"/><Relationship Id="rId54" Type="http://schemas.openxmlformats.org/officeDocument/2006/relationships/slideLayout" Target="../slideLayouts/slideLayout353.xml"/><Relationship Id="rId62" Type="http://schemas.openxmlformats.org/officeDocument/2006/relationships/hyperlink" Target="https://twitter.com/" TargetMode="Externa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37" Type="http://schemas.openxmlformats.org/officeDocument/2006/relationships/slideLayout" Target="../slideLayouts/slideLayout336.xml"/><Relationship Id="rId40" Type="http://schemas.openxmlformats.org/officeDocument/2006/relationships/slideLayout" Target="../slideLayouts/slideLayout339.xml"/><Relationship Id="rId45" Type="http://schemas.openxmlformats.org/officeDocument/2006/relationships/slideLayout" Target="../slideLayouts/slideLayout344.xml"/><Relationship Id="rId53" Type="http://schemas.openxmlformats.org/officeDocument/2006/relationships/slideLayout" Target="../slideLayouts/slideLayout352.xml"/><Relationship Id="rId58" Type="http://schemas.openxmlformats.org/officeDocument/2006/relationships/slideLayout" Target="../slideLayouts/slideLayout357.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36" Type="http://schemas.openxmlformats.org/officeDocument/2006/relationships/slideLayout" Target="../slideLayouts/slideLayout335.xml"/><Relationship Id="rId49" Type="http://schemas.openxmlformats.org/officeDocument/2006/relationships/slideLayout" Target="../slideLayouts/slideLayout348.xml"/><Relationship Id="rId57" Type="http://schemas.openxmlformats.org/officeDocument/2006/relationships/slideLayout" Target="../slideLayouts/slideLayout356.xml"/><Relationship Id="rId61" Type="http://schemas.openxmlformats.org/officeDocument/2006/relationships/hyperlink" Target="https://www.linkedin.com/" TargetMode="Externa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4" Type="http://schemas.openxmlformats.org/officeDocument/2006/relationships/slideLayout" Target="../slideLayouts/slideLayout343.xml"/><Relationship Id="rId52" Type="http://schemas.openxmlformats.org/officeDocument/2006/relationships/slideLayout" Target="../slideLayouts/slideLayout351.xml"/><Relationship Id="rId60" Type="http://schemas.openxmlformats.org/officeDocument/2006/relationships/hyperlink" Target="https://www.facebook.com" TargetMode="Externa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35" Type="http://schemas.openxmlformats.org/officeDocument/2006/relationships/slideLayout" Target="../slideLayouts/slideLayout334.xml"/><Relationship Id="rId43" Type="http://schemas.openxmlformats.org/officeDocument/2006/relationships/slideLayout" Target="../slideLayouts/slideLayout342.xml"/><Relationship Id="rId48" Type="http://schemas.openxmlformats.org/officeDocument/2006/relationships/slideLayout" Target="../slideLayouts/slideLayout347.xml"/><Relationship Id="rId56" Type="http://schemas.openxmlformats.org/officeDocument/2006/relationships/slideLayout" Target="../slideLayouts/slideLayout355.xml"/><Relationship Id="rId8" Type="http://schemas.openxmlformats.org/officeDocument/2006/relationships/slideLayout" Target="../slideLayouts/slideLayout307.xml"/><Relationship Id="rId51" Type="http://schemas.openxmlformats.org/officeDocument/2006/relationships/slideLayout" Target="../slideLayouts/slideLayout350.xml"/><Relationship Id="rId3" Type="http://schemas.openxmlformats.org/officeDocument/2006/relationships/slideLayout" Target="../slideLayouts/slideLayout302.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slideLayout" Target="../slideLayouts/slideLayout332.xml"/><Relationship Id="rId38" Type="http://schemas.openxmlformats.org/officeDocument/2006/relationships/slideLayout" Target="../slideLayouts/slideLayout337.xml"/><Relationship Id="rId46" Type="http://schemas.openxmlformats.org/officeDocument/2006/relationships/slideLayout" Target="../slideLayouts/slideLayout345.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9" Type="http://schemas.openxmlformats.org/officeDocument/2006/relationships/slideLayout" Target="../slideLayouts/slideLayout396.xml"/><Relationship Id="rId21" Type="http://schemas.openxmlformats.org/officeDocument/2006/relationships/slideLayout" Target="../slideLayouts/slideLayout378.xml"/><Relationship Id="rId34" Type="http://schemas.openxmlformats.org/officeDocument/2006/relationships/slideLayout" Target="../slideLayouts/slideLayout391.xml"/><Relationship Id="rId42" Type="http://schemas.openxmlformats.org/officeDocument/2006/relationships/slideLayout" Target="../slideLayouts/slideLayout399.xml"/><Relationship Id="rId47" Type="http://schemas.openxmlformats.org/officeDocument/2006/relationships/slideLayout" Target="../slideLayouts/slideLayout404.xml"/><Relationship Id="rId50" Type="http://schemas.openxmlformats.org/officeDocument/2006/relationships/slideLayout" Target="../slideLayouts/slideLayout407.xml"/><Relationship Id="rId55" Type="http://schemas.openxmlformats.org/officeDocument/2006/relationships/slideLayout" Target="../slideLayouts/slideLayout412.xml"/><Relationship Id="rId7" Type="http://schemas.openxmlformats.org/officeDocument/2006/relationships/slideLayout" Target="../slideLayouts/slideLayout364.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slideLayout" Target="../slideLayouts/slideLayout377.xml"/><Relationship Id="rId29" Type="http://schemas.openxmlformats.org/officeDocument/2006/relationships/slideLayout" Target="../slideLayouts/slideLayout386.xml"/><Relationship Id="rId41" Type="http://schemas.openxmlformats.org/officeDocument/2006/relationships/slideLayout" Target="../slideLayouts/slideLayout398.xml"/><Relationship Id="rId54" Type="http://schemas.openxmlformats.org/officeDocument/2006/relationships/slideLayout" Target="../slideLayouts/slideLayout411.xml"/><Relationship Id="rId62" Type="http://schemas.openxmlformats.org/officeDocument/2006/relationships/hyperlink" Target="https://twitter.com/" TargetMode="Externa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slideLayout" Target="../slideLayouts/slideLayout402.xml"/><Relationship Id="rId53" Type="http://schemas.openxmlformats.org/officeDocument/2006/relationships/slideLayout" Target="../slideLayouts/slideLayout410.xml"/><Relationship Id="rId58" Type="http://schemas.openxmlformats.org/officeDocument/2006/relationships/slideLayout" Target="../slideLayouts/slideLayout415.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49" Type="http://schemas.openxmlformats.org/officeDocument/2006/relationships/slideLayout" Target="../slideLayouts/slideLayout406.xml"/><Relationship Id="rId57" Type="http://schemas.openxmlformats.org/officeDocument/2006/relationships/slideLayout" Target="../slideLayouts/slideLayout414.xml"/><Relationship Id="rId61" Type="http://schemas.openxmlformats.org/officeDocument/2006/relationships/hyperlink" Target="https://www.linkedin.com/" TargetMode="Externa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31" Type="http://schemas.openxmlformats.org/officeDocument/2006/relationships/slideLayout" Target="../slideLayouts/slideLayout388.xml"/><Relationship Id="rId44" Type="http://schemas.openxmlformats.org/officeDocument/2006/relationships/slideLayout" Target="../slideLayouts/slideLayout401.xml"/><Relationship Id="rId52" Type="http://schemas.openxmlformats.org/officeDocument/2006/relationships/slideLayout" Target="../slideLayouts/slideLayout409.xml"/><Relationship Id="rId60" Type="http://schemas.openxmlformats.org/officeDocument/2006/relationships/hyperlink" Target="https://www.facebook.com" TargetMode="Externa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48" Type="http://schemas.openxmlformats.org/officeDocument/2006/relationships/slideLayout" Target="../slideLayouts/slideLayout405.xml"/><Relationship Id="rId56" Type="http://schemas.openxmlformats.org/officeDocument/2006/relationships/slideLayout" Target="../slideLayouts/slideLayout413.xml"/><Relationship Id="rId8" Type="http://schemas.openxmlformats.org/officeDocument/2006/relationships/slideLayout" Target="../slideLayouts/slideLayout365.xml"/><Relationship Id="rId51" Type="http://schemas.openxmlformats.org/officeDocument/2006/relationships/slideLayout" Target="../slideLayouts/slideLayout408.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46" Type="http://schemas.openxmlformats.org/officeDocument/2006/relationships/slideLayout" Target="../slideLayouts/slideLayout403.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9" Type="http://schemas.openxmlformats.org/officeDocument/2006/relationships/slideLayout" Target="../slideLayouts/slideLayout454.xml"/><Relationship Id="rId21" Type="http://schemas.openxmlformats.org/officeDocument/2006/relationships/slideLayout" Target="../slideLayouts/slideLayout436.xml"/><Relationship Id="rId34" Type="http://schemas.openxmlformats.org/officeDocument/2006/relationships/slideLayout" Target="../slideLayouts/slideLayout449.xml"/><Relationship Id="rId42" Type="http://schemas.openxmlformats.org/officeDocument/2006/relationships/slideLayout" Target="../slideLayouts/slideLayout457.xml"/><Relationship Id="rId47" Type="http://schemas.openxmlformats.org/officeDocument/2006/relationships/slideLayout" Target="../slideLayouts/slideLayout462.xml"/><Relationship Id="rId50" Type="http://schemas.openxmlformats.org/officeDocument/2006/relationships/slideLayout" Target="../slideLayouts/slideLayout465.xml"/><Relationship Id="rId55" Type="http://schemas.openxmlformats.org/officeDocument/2006/relationships/slideLayout" Target="../slideLayouts/slideLayout470.xml"/><Relationship Id="rId7" Type="http://schemas.openxmlformats.org/officeDocument/2006/relationships/slideLayout" Target="../slideLayouts/slideLayout422.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29" Type="http://schemas.openxmlformats.org/officeDocument/2006/relationships/slideLayout" Target="../slideLayouts/slideLayout444.xml"/><Relationship Id="rId41" Type="http://schemas.openxmlformats.org/officeDocument/2006/relationships/slideLayout" Target="../slideLayouts/slideLayout456.xml"/><Relationship Id="rId54" Type="http://schemas.openxmlformats.org/officeDocument/2006/relationships/slideLayout" Target="../slideLayouts/slideLayout469.xml"/><Relationship Id="rId62" Type="http://schemas.openxmlformats.org/officeDocument/2006/relationships/hyperlink" Target="https://twitter.com/" TargetMode="Externa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32" Type="http://schemas.openxmlformats.org/officeDocument/2006/relationships/slideLayout" Target="../slideLayouts/slideLayout447.xml"/><Relationship Id="rId37" Type="http://schemas.openxmlformats.org/officeDocument/2006/relationships/slideLayout" Target="../slideLayouts/slideLayout452.xml"/><Relationship Id="rId40" Type="http://schemas.openxmlformats.org/officeDocument/2006/relationships/slideLayout" Target="../slideLayouts/slideLayout455.xml"/><Relationship Id="rId45" Type="http://schemas.openxmlformats.org/officeDocument/2006/relationships/slideLayout" Target="../slideLayouts/slideLayout460.xml"/><Relationship Id="rId53" Type="http://schemas.openxmlformats.org/officeDocument/2006/relationships/slideLayout" Target="../slideLayouts/slideLayout468.xml"/><Relationship Id="rId58" Type="http://schemas.openxmlformats.org/officeDocument/2006/relationships/slideLayout" Target="../slideLayouts/slideLayout473.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slideLayout" Target="../slideLayouts/slideLayout443.xml"/><Relationship Id="rId36" Type="http://schemas.openxmlformats.org/officeDocument/2006/relationships/slideLayout" Target="../slideLayouts/slideLayout451.xml"/><Relationship Id="rId49" Type="http://schemas.openxmlformats.org/officeDocument/2006/relationships/slideLayout" Target="../slideLayouts/slideLayout464.xml"/><Relationship Id="rId57" Type="http://schemas.openxmlformats.org/officeDocument/2006/relationships/slideLayout" Target="../slideLayouts/slideLayout472.xml"/><Relationship Id="rId61" Type="http://schemas.openxmlformats.org/officeDocument/2006/relationships/hyperlink" Target="https://www.linkedin.com/" TargetMode="External"/><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31" Type="http://schemas.openxmlformats.org/officeDocument/2006/relationships/slideLayout" Target="../slideLayouts/slideLayout446.xml"/><Relationship Id="rId44" Type="http://schemas.openxmlformats.org/officeDocument/2006/relationships/slideLayout" Target="../slideLayouts/slideLayout459.xml"/><Relationship Id="rId52" Type="http://schemas.openxmlformats.org/officeDocument/2006/relationships/slideLayout" Target="../slideLayouts/slideLayout467.xml"/><Relationship Id="rId60" Type="http://schemas.openxmlformats.org/officeDocument/2006/relationships/hyperlink" Target="https://www.facebook.com" TargetMode="Externa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slideLayout" Target="../slideLayouts/slideLayout442.xml"/><Relationship Id="rId30" Type="http://schemas.openxmlformats.org/officeDocument/2006/relationships/slideLayout" Target="../slideLayouts/slideLayout445.xml"/><Relationship Id="rId35" Type="http://schemas.openxmlformats.org/officeDocument/2006/relationships/slideLayout" Target="../slideLayouts/slideLayout450.xml"/><Relationship Id="rId43" Type="http://schemas.openxmlformats.org/officeDocument/2006/relationships/slideLayout" Target="../slideLayouts/slideLayout458.xml"/><Relationship Id="rId48" Type="http://schemas.openxmlformats.org/officeDocument/2006/relationships/slideLayout" Target="../slideLayouts/slideLayout463.xml"/><Relationship Id="rId56" Type="http://schemas.openxmlformats.org/officeDocument/2006/relationships/slideLayout" Target="../slideLayouts/slideLayout471.xml"/><Relationship Id="rId8" Type="http://schemas.openxmlformats.org/officeDocument/2006/relationships/slideLayout" Target="../slideLayouts/slideLayout423.xml"/><Relationship Id="rId51" Type="http://schemas.openxmlformats.org/officeDocument/2006/relationships/slideLayout" Target="../slideLayouts/slideLayout466.xml"/><Relationship Id="rId3" Type="http://schemas.openxmlformats.org/officeDocument/2006/relationships/slideLayout" Target="../slideLayouts/slideLayout418.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33" Type="http://schemas.openxmlformats.org/officeDocument/2006/relationships/slideLayout" Target="../slideLayouts/slideLayout448.xml"/><Relationship Id="rId38" Type="http://schemas.openxmlformats.org/officeDocument/2006/relationships/slideLayout" Target="../slideLayouts/slideLayout453.xml"/><Relationship Id="rId46" Type="http://schemas.openxmlformats.org/officeDocument/2006/relationships/slideLayout" Target="../slideLayouts/slideLayout461.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86.xml"/><Relationship Id="rId18" Type="http://schemas.openxmlformats.org/officeDocument/2006/relationships/slideLayout" Target="../slideLayouts/slideLayout491.xml"/><Relationship Id="rId26" Type="http://schemas.openxmlformats.org/officeDocument/2006/relationships/slideLayout" Target="../slideLayouts/slideLayout499.xml"/><Relationship Id="rId39" Type="http://schemas.openxmlformats.org/officeDocument/2006/relationships/slideLayout" Target="../slideLayouts/slideLayout512.xml"/><Relationship Id="rId21" Type="http://schemas.openxmlformats.org/officeDocument/2006/relationships/slideLayout" Target="../slideLayouts/slideLayout494.xml"/><Relationship Id="rId34" Type="http://schemas.openxmlformats.org/officeDocument/2006/relationships/slideLayout" Target="../slideLayouts/slideLayout507.xml"/><Relationship Id="rId42" Type="http://schemas.openxmlformats.org/officeDocument/2006/relationships/slideLayout" Target="../slideLayouts/slideLayout515.xml"/><Relationship Id="rId47" Type="http://schemas.openxmlformats.org/officeDocument/2006/relationships/slideLayout" Target="../slideLayouts/slideLayout520.xml"/><Relationship Id="rId50" Type="http://schemas.openxmlformats.org/officeDocument/2006/relationships/slideLayout" Target="../slideLayouts/slideLayout523.xml"/><Relationship Id="rId55" Type="http://schemas.openxmlformats.org/officeDocument/2006/relationships/slideLayout" Target="../slideLayouts/slideLayout528.xml"/><Relationship Id="rId7" Type="http://schemas.openxmlformats.org/officeDocument/2006/relationships/slideLayout" Target="../slideLayouts/slideLayout48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20" Type="http://schemas.openxmlformats.org/officeDocument/2006/relationships/slideLayout" Target="../slideLayouts/slideLayout493.xml"/><Relationship Id="rId29" Type="http://schemas.openxmlformats.org/officeDocument/2006/relationships/slideLayout" Target="../slideLayouts/slideLayout502.xml"/><Relationship Id="rId41" Type="http://schemas.openxmlformats.org/officeDocument/2006/relationships/slideLayout" Target="../slideLayouts/slideLayout514.xml"/><Relationship Id="rId54" Type="http://schemas.openxmlformats.org/officeDocument/2006/relationships/slideLayout" Target="../slideLayouts/slideLayout527.xml"/><Relationship Id="rId62" Type="http://schemas.openxmlformats.org/officeDocument/2006/relationships/hyperlink" Target="https://twitter.com/" TargetMode="Externa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24" Type="http://schemas.openxmlformats.org/officeDocument/2006/relationships/slideLayout" Target="../slideLayouts/slideLayout497.xml"/><Relationship Id="rId32" Type="http://schemas.openxmlformats.org/officeDocument/2006/relationships/slideLayout" Target="../slideLayouts/slideLayout505.xml"/><Relationship Id="rId37" Type="http://schemas.openxmlformats.org/officeDocument/2006/relationships/slideLayout" Target="../slideLayouts/slideLayout510.xml"/><Relationship Id="rId40" Type="http://schemas.openxmlformats.org/officeDocument/2006/relationships/slideLayout" Target="../slideLayouts/slideLayout513.xml"/><Relationship Id="rId45" Type="http://schemas.openxmlformats.org/officeDocument/2006/relationships/slideLayout" Target="../slideLayouts/slideLayout518.xml"/><Relationship Id="rId53" Type="http://schemas.openxmlformats.org/officeDocument/2006/relationships/slideLayout" Target="../slideLayouts/slideLayout526.xml"/><Relationship Id="rId58" Type="http://schemas.openxmlformats.org/officeDocument/2006/relationships/slideLayout" Target="../slideLayouts/slideLayout531.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23" Type="http://schemas.openxmlformats.org/officeDocument/2006/relationships/slideLayout" Target="../slideLayouts/slideLayout496.xml"/><Relationship Id="rId28" Type="http://schemas.openxmlformats.org/officeDocument/2006/relationships/slideLayout" Target="../slideLayouts/slideLayout501.xml"/><Relationship Id="rId36" Type="http://schemas.openxmlformats.org/officeDocument/2006/relationships/slideLayout" Target="../slideLayouts/slideLayout509.xml"/><Relationship Id="rId49" Type="http://schemas.openxmlformats.org/officeDocument/2006/relationships/slideLayout" Target="../slideLayouts/slideLayout522.xml"/><Relationship Id="rId57" Type="http://schemas.openxmlformats.org/officeDocument/2006/relationships/slideLayout" Target="../slideLayouts/slideLayout530.xml"/><Relationship Id="rId61" Type="http://schemas.openxmlformats.org/officeDocument/2006/relationships/hyperlink" Target="https://www.linkedin.com/" TargetMode="External"/><Relationship Id="rId10" Type="http://schemas.openxmlformats.org/officeDocument/2006/relationships/slideLayout" Target="../slideLayouts/slideLayout483.xml"/><Relationship Id="rId19" Type="http://schemas.openxmlformats.org/officeDocument/2006/relationships/slideLayout" Target="../slideLayouts/slideLayout492.xml"/><Relationship Id="rId31" Type="http://schemas.openxmlformats.org/officeDocument/2006/relationships/slideLayout" Target="../slideLayouts/slideLayout504.xml"/><Relationship Id="rId44" Type="http://schemas.openxmlformats.org/officeDocument/2006/relationships/slideLayout" Target="../slideLayouts/slideLayout517.xml"/><Relationship Id="rId52" Type="http://schemas.openxmlformats.org/officeDocument/2006/relationships/slideLayout" Target="../slideLayouts/slideLayout525.xml"/><Relationship Id="rId60" Type="http://schemas.openxmlformats.org/officeDocument/2006/relationships/hyperlink" Target="https://www.facebook.com" TargetMode="Externa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 Id="rId22" Type="http://schemas.openxmlformats.org/officeDocument/2006/relationships/slideLayout" Target="../slideLayouts/slideLayout495.xml"/><Relationship Id="rId27" Type="http://schemas.openxmlformats.org/officeDocument/2006/relationships/slideLayout" Target="../slideLayouts/slideLayout500.xml"/><Relationship Id="rId30" Type="http://schemas.openxmlformats.org/officeDocument/2006/relationships/slideLayout" Target="../slideLayouts/slideLayout503.xml"/><Relationship Id="rId35" Type="http://schemas.openxmlformats.org/officeDocument/2006/relationships/slideLayout" Target="../slideLayouts/slideLayout508.xml"/><Relationship Id="rId43" Type="http://schemas.openxmlformats.org/officeDocument/2006/relationships/slideLayout" Target="../slideLayouts/slideLayout516.xml"/><Relationship Id="rId48" Type="http://schemas.openxmlformats.org/officeDocument/2006/relationships/slideLayout" Target="../slideLayouts/slideLayout521.xml"/><Relationship Id="rId56" Type="http://schemas.openxmlformats.org/officeDocument/2006/relationships/slideLayout" Target="../slideLayouts/slideLayout529.xml"/><Relationship Id="rId8" Type="http://schemas.openxmlformats.org/officeDocument/2006/relationships/slideLayout" Target="../slideLayouts/slideLayout481.xml"/><Relationship Id="rId51" Type="http://schemas.openxmlformats.org/officeDocument/2006/relationships/slideLayout" Target="../slideLayouts/slideLayout524.xml"/><Relationship Id="rId3" Type="http://schemas.openxmlformats.org/officeDocument/2006/relationships/slideLayout" Target="../slideLayouts/slideLayout476.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5" Type="http://schemas.openxmlformats.org/officeDocument/2006/relationships/slideLayout" Target="../slideLayouts/slideLayout498.xml"/><Relationship Id="rId33" Type="http://schemas.openxmlformats.org/officeDocument/2006/relationships/slideLayout" Target="../slideLayouts/slideLayout506.xml"/><Relationship Id="rId38" Type="http://schemas.openxmlformats.org/officeDocument/2006/relationships/slideLayout" Target="../slideLayouts/slideLayout511.xml"/><Relationship Id="rId46" Type="http://schemas.openxmlformats.org/officeDocument/2006/relationships/slideLayout" Target="../slideLayouts/slideLayout519.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0"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0"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solidFill>
                  <a:schemeClr val="tx1"/>
                </a:solidFill>
              </a:rPr>
              <a:pPr algn="ctr"/>
              <a:t>‹#›</a:t>
            </a:fld>
            <a:endParaRPr lang="en-US" sz="567" dirty="0">
              <a:solidFill>
                <a:schemeClr val="tx1"/>
              </a:solidFill>
            </a:endParaRPr>
          </a:p>
        </p:txBody>
      </p:sp>
      <p:sp>
        <p:nvSpPr>
          <p:cNvPr id="10" name="Oval 9"/>
          <p:cNvSpPr/>
          <p:nvPr/>
        </p:nvSpPr>
        <p:spPr>
          <a:xfrm>
            <a:off x="339216"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7"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2" name="Oval 21"/>
          <p:cNvSpPr/>
          <p:nvPr userDrawn="1"/>
        </p:nvSpPr>
        <p:spPr>
          <a:xfrm>
            <a:off x="5260237"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69"/>
          </p:cNvPr>
          <p:cNvSpPr/>
          <p:nvPr userDrawn="1"/>
        </p:nvSpPr>
        <p:spPr>
          <a:xfrm>
            <a:off x="5035235"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70"/>
          </p:cNvPr>
          <p:cNvSpPr/>
          <p:nvPr userDrawn="1"/>
        </p:nvSpPr>
        <p:spPr>
          <a:xfrm>
            <a:off x="5240258"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71"/>
          </p:cNvPr>
          <p:cNvSpPr/>
          <p:nvPr userDrawn="1"/>
        </p:nvSpPr>
        <p:spPr>
          <a:xfrm>
            <a:off x="5449973"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5"/>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4370" r:id="rId67"/>
  </p:sldLayoutIdLs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7697252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1" r:id="rId50"/>
    <p:sldLayoutId id="2147484362" r:id="rId51"/>
    <p:sldLayoutId id="2147484363" r:id="rId52"/>
    <p:sldLayoutId id="2147484364" r:id="rId53"/>
    <p:sldLayoutId id="2147484365" r:id="rId54"/>
    <p:sldLayoutId id="2147484366" r:id="rId55"/>
    <p:sldLayoutId id="2147484367" r:id="rId56"/>
    <p:sldLayoutId id="2147484368" r:id="rId57"/>
    <p:sldLayoutId id="2147484369"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0"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0"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pPr algn="ctr"/>
              <a:t>‹#›</a:t>
            </a:fld>
            <a:endParaRPr lang="en-US" sz="567" dirty="0"/>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7"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60"/>
          </p:cNvPr>
          <p:cNvSpPr/>
          <p:nvPr userDrawn="1"/>
        </p:nvSpPr>
        <p:spPr>
          <a:xfrm>
            <a:off x="5035235"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61"/>
          </p:cNvPr>
          <p:cNvSpPr/>
          <p:nvPr userDrawn="1"/>
        </p:nvSpPr>
        <p:spPr>
          <a:xfrm>
            <a:off x="5240258"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62"/>
          </p:cNvPr>
          <p:cNvSpPr/>
          <p:nvPr userDrawn="1"/>
        </p:nvSpPr>
        <p:spPr>
          <a:xfrm>
            <a:off x="5449973"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5"/>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 id="2147484371" r:id="rId58"/>
  </p:sldLayoutIdLs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147607437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92549406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87644815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 id="2147484119" r:id="rId44"/>
    <p:sldLayoutId id="2147484120" r:id="rId45"/>
    <p:sldLayoutId id="2147484121" r:id="rId46"/>
    <p:sldLayoutId id="2147484122" r:id="rId47"/>
    <p:sldLayoutId id="2147484123" r:id="rId48"/>
    <p:sldLayoutId id="2147484124" r:id="rId49"/>
    <p:sldLayoutId id="2147484125" r:id="rId50"/>
    <p:sldLayoutId id="2147484126" r:id="rId51"/>
    <p:sldLayoutId id="2147484127" r:id="rId52"/>
    <p:sldLayoutId id="2147484128" r:id="rId53"/>
    <p:sldLayoutId id="2147484129" r:id="rId54"/>
    <p:sldLayoutId id="2147484130" r:id="rId55"/>
    <p:sldLayoutId id="2147484131" r:id="rId56"/>
    <p:sldLayoutId id="2147484132" r:id="rId57"/>
    <p:sldLayoutId id="2147484133"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7984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 id="2147484175" r:id="rId41"/>
    <p:sldLayoutId id="2147484176" r:id="rId42"/>
    <p:sldLayoutId id="2147484177" r:id="rId43"/>
    <p:sldLayoutId id="2147484178" r:id="rId44"/>
    <p:sldLayoutId id="2147484179" r:id="rId45"/>
    <p:sldLayoutId id="2147484180" r:id="rId46"/>
    <p:sldLayoutId id="2147484181" r:id="rId47"/>
    <p:sldLayoutId id="2147484182" r:id="rId48"/>
    <p:sldLayoutId id="2147484183" r:id="rId49"/>
    <p:sldLayoutId id="2147484184" r:id="rId50"/>
    <p:sldLayoutId id="2147484185" r:id="rId51"/>
    <p:sldLayoutId id="2147484186" r:id="rId52"/>
    <p:sldLayoutId id="2147484187" r:id="rId53"/>
    <p:sldLayoutId id="2147484188" r:id="rId54"/>
    <p:sldLayoutId id="2147484189" r:id="rId55"/>
    <p:sldLayoutId id="2147484190" r:id="rId56"/>
    <p:sldLayoutId id="2147484191" r:id="rId57"/>
    <p:sldLayoutId id="2147484192"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27689102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5" r:id="rId42"/>
    <p:sldLayoutId id="2147484236" r:id="rId43"/>
    <p:sldLayoutId id="2147484237" r:id="rId44"/>
    <p:sldLayoutId id="2147484238" r:id="rId45"/>
    <p:sldLayoutId id="2147484239" r:id="rId46"/>
    <p:sldLayoutId id="2147484240" r:id="rId47"/>
    <p:sldLayoutId id="2147484241" r:id="rId48"/>
    <p:sldLayoutId id="2147484242" r:id="rId49"/>
    <p:sldLayoutId id="2147484243" r:id="rId50"/>
    <p:sldLayoutId id="2147484244" r:id="rId51"/>
    <p:sldLayoutId id="2147484245" r:id="rId52"/>
    <p:sldLayoutId id="2147484246" r:id="rId53"/>
    <p:sldLayoutId id="2147484247" r:id="rId54"/>
    <p:sldLayoutId id="2147484248" r:id="rId55"/>
    <p:sldLayoutId id="2147484249" r:id="rId56"/>
    <p:sldLayoutId id="2147484250" r:id="rId57"/>
    <p:sldLayoutId id="2147484251"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98338687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 id="2147484302" r:id="rId50"/>
    <p:sldLayoutId id="2147484303" r:id="rId51"/>
    <p:sldLayoutId id="2147484304" r:id="rId52"/>
    <p:sldLayoutId id="2147484305" r:id="rId53"/>
    <p:sldLayoutId id="2147484306" r:id="rId54"/>
    <p:sldLayoutId id="2147484307" r:id="rId55"/>
    <p:sldLayoutId id="2147484308" r:id="rId56"/>
    <p:sldLayoutId id="2147484309" r:id="rId57"/>
    <p:sldLayoutId id="2147484310"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2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emf"/><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5.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1533"/>
            <a:ext cx="5753741" cy="1019582"/>
          </a:xfrm>
          <a:custGeom>
            <a:avLst/>
            <a:gdLst/>
            <a:ahLst/>
            <a:cxnLst/>
            <a:rect l="l" t="t" r="r" b="b"/>
            <a:pathLst>
              <a:path w="5760085" h="1021080">
                <a:moveTo>
                  <a:pt x="5759640" y="0"/>
                </a:moveTo>
                <a:lnTo>
                  <a:pt x="0" y="0"/>
                </a:lnTo>
                <a:lnTo>
                  <a:pt x="0" y="1020952"/>
                </a:lnTo>
                <a:lnTo>
                  <a:pt x="5759640" y="1020952"/>
                </a:lnTo>
                <a:lnTo>
                  <a:pt x="5759640" y="0"/>
                </a:lnTo>
                <a:close/>
              </a:path>
            </a:pathLst>
          </a:custGeom>
          <a:solidFill>
            <a:srgbClr val="2365C7"/>
          </a:solidFill>
        </p:spPr>
        <p:txBody>
          <a:bodyPr wrap="square" lIns="0" tIns="0" rIns="0" bIns="0" rtlCol="0"/>
          <a:lstStyle/>
          <a:p>
            <a:endParaRPr/>
          </a:p>
        </p:txBody>
      </p:sp>
      <p:sp>
        <p:nvSpPr>
          <p:cNvPr id="3" name="object 3"/>
          <p:cNvSpPr txBox="1">
            <a:spLocks noGrp="1"/>
          </p:cNvSpPr>
          <p:nvPr>
            <p:ph type="title"/>
          </p:nvPr>
        </p:nvSpPr>
        <p:spPr>
          <a:xfrm>
            <a:off x="1042866" y="173825"/>
            <a:ext cx="3054716" cy="753391"/>
          </a:xfrm>
          <a:prstGeom prst="rect">
            <a:avLst/>
          </a:prstGeom>
        </p:spPr>
        <p:txBody>
          <a:bodyPr vert="horz" wrap="square" lIns="0" tIns="14585" rIns="0" bIns="0" rtlCol="0">
            <a:spAutoFit/>
          </a:bodyPr>
          <a:lstStyle/>
          <a:p>
            <a:pPr marL="12683">
              <a:lnSpc>
                <a:spcPct val="100000"/>
              </a:lnSpc>
              <a:spcBef>
                <a:spcPts val="114"/>
              </a:spcBef>
            </a:pPr>
            <a:r>
              <a:rPr lang="en-US" sz="4800" b="1" dirty="0" err="1">
                <a:solidFill>
                  <a:schemeClr val="bg1"/>
                </a:solidFill>
                <a:latin typeface="Arial" panose="020B0604020202020204" pitchFamily="34" charset="0"/>
                <a:cs typeface="Arial" panose="020B0604020202020204" pitchFamily="34" charset="0"/>
              </a:rPr>
              <a:t>Français</a:t>
            </a:r>
            <a:r>
              <a:rPr lang="en-US" sz="4800" b="1" dirty="0">
                <a:solidFill>
                  <a:schemeClr val="bg1"/>
                </a:solidFill>
                <a:latin typeface="Arial" panose="020B0604020202020204" pitchFamily="34" charset="0"/>
                <a:cs typeface="Arial" panose="020B0604020202020204" pitchFamily="34" charset="0"/>
              </a:rPr>
              <a:t> </a:t>
            </a:r>
            <a:endParaRPr sz="4800" dirty="0">
              <a:latin typeface="Arial Black" pitchFamily="34" charset="0"/>
              <a:cs typeface="Times New Roman" pitchFamily="18" charset="0"/>
            </a:endParaRPr>
          </a:p>
        </p:txBody>
      </p:sp>
      <p:sp>
        <p:nvSpPr>
          <p:cNvPr id="6" name="object 6"/>
          <p:cNvSpPr/>
          <p:nvPr/>
        </p:nvSpPr>
        <p:spPr>
          <a:xfrm>
            <a:off x="443629" y="1188878"/>
            <a:ext cx="343791" cy="863169"/>
          </a:xfrm>
          <a:custGeom>
            <a:avLst/>
            <a:gdLst/>
            <a:ahLst/>
            <a:cxnLst/>
            <a:rect l="l" t="t" r="r" b="b"/>
            <a:pathLst>
              <a:path w="344170" h="740410">
                <a:moveTo>
                  <a:pt x="343828" y="0"/>
                </a:moveTo>
                <a:lnTo>
                  <a:pt x="0" y="0"/>
                </a:lnTo>
                <a:lnTo>
                  <a:pt x="0" y="740144"/>
                </a:lnTo>
                <a:lnTo>
                  <a:pt x="343828" y="740144"/>
                </a:lnTo>
                <a:lnTo>
                  <a:pt x="343828" y="0"/>
                </a:lnTo>
                <a:close/>
              </a:path>
            </a:pathLst>
          </a:custGeom>
          <a:solidFill>
            <a:srgbClr val="2365C7"/>
          </a:solidFill>
        </p:spPr>
        <p:txBody>
          <a:bodyPr wrap="square" lIns="0" tIns="0" rIns="0" bIns="0" rtlCol="0"/>
          <a:lstStyle/>
          <a:p>
            <a:endParaRPr/>
          </a:p>
        </p:txBody>
      </p:sp>
      <p:sp>
        <p:nvSpPr>
          <p:cNvPr id="7" name="object 7"/>
          <p:cNvSpPr/>
          <p:nvPr/>
        </p:nvSpPr>
        <p:spPr>
          <a:xfrm>
            <a:off x="443629" y="2228749"/>
            <a:ext cx="343791" cy="679721"/>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39598"/>
          </a:solidFill>
        </p:spPr>
        <p:txBody>
          <a:bodyPr wrap="square" lIns="0" tIns="0" rIns="0" bIns="0" rtlCol="0"/>
          <a:lstStyle/>
          <a:p>
            <a:endParaRPr/>
          </a:p>
        </p:txBody>
      </p:sp>
      <p:grpSp>
        <p:nvGrpSpPr>
          <p:cNvPr id="4" name="object 27"/>
          <p:cNvGrpSpPr/>
          <p:nvPr/>
        </p:nvGrpSpPr>
        <p:grpSpPr>
          <a:xfrm>
            <a:off x="4696821" y="228549"/>
            <a:ext cx="633666" cy="633434"/>
            <a:chOff x="4686759" y="212868"/>
            <a:chExt cx="634365" cy="634365"/>
          </a:xfrm>
        </p:grpSpPr>
        <p:sp>
          <p:nvSpPr>
            <p:cNvPr id="28" name="object 28"/>
            <p:cNvSpPr/>
            <p:nvPr/>
          </p:nvSpPr>
          <p:spPr>
            <a:xfrm>
              <a:off x="4701999" y="228108"/>
              <a:ext cx="603885" cy="603885"/>
            </a:xfrm>
            <a:custGeom>
              <a:avLst/>
              <a:gdLst/>
              <a:ahLst/>
              <a:cxnLst/>
              <a:rect l="l" t="t" r="r" b="b"/>
              <a:pathLst>
                <a:path w="603885" h="603885">
                  <a:moveTo>
                    <a:pt x="603608" y="0"/>
                  </a:moveTo>
                  <a:lnTo>
                    <a:pt x="0" y="0"/>
                  </a:lnTo>
                  <a:lnTo>
                    <a:pt x="0" y="603609"/>
                  </a:lnTo>
                  <a:lnTo>
                    <a:pt x="603608" y="603609"/>
                  </a:lnTo>
                  <a:lnTo>
                    <a:pt x="603608" y="0"/>
                  </a:lnTo>
                  <a:close/>
                </a:path>
              </a:pathLst>
            </a:custGeom>
            <a:solidFill>
              <a:srgbClr val="00A650"/>
            </a:solidFill>
          </p:spPr>
          <p:txBody>
            <a:bodyPr wrap="square" lIns="0" tIns="0" rIns="0" bIns="0" rtlCol="0"/>
            <a:lstStyle/>
            <a:p>
              <a:endParaRPr/>
            </a:p>
          </p:txBody>
        </p:sp>
        <p:sp>
          <p:nvSpPr>
            <p:cNvPr id="29" name="object 29"/>
            <p:cNvSpPr/>
            <p:nvPr/>
          </p:nvSpPr>
          <p:spPr>
            <a:xfrm>
              <a:off x="4701999" y="228108"/>
              <a:ext cx="603885" cy="603885"/>
            </a:xfrm>
            <a:custGeom>
              <a:avLst/>
              <a:gdLst/>
              <a:ahLst/>
              <a:cxnLst/>
              <a:rect l="l" t="t" r="r" b="b"/>
              <a:pathLst>
                <a:path w="603885" h="603885">
                  <a:moveTo>
                    <a:pt x="0" y="0"/>
                  </a:moveTo>
                  <a:lnTo>
                    <a:pt x="603608" y="0"/>
                  </a:lnTo>
                  <a:lnTo>
                    <a:pt x="603608" y="603609"/>
                  </a:lnTo>
                  <a:lnTo>
                    <a:pt x="0" y="603609"/>
                  </a:lnTo>
                  <a:lnTo>
                    <a:pt x="0" y="0"/>
                  </a:lnTo>
                  <a:close/>
                </a:path>
              </a:pathLst>
            </a:custGeom>
            <a:ln w="30481">
              <a:solidFill>
                <a:srgbClr val="FFFFFF"/>
              </a:solidFill>
            </a:ln>
          </p:spPr>
          <p:txBody>
            <a:bodyPr wrap="square" lIns="0" tIns="0" rIns="0" bIns="0" rtlCol="0"/>
            <a:lstStyle/>
            <a:p>
              <a:endParaRPr/>
            </a:p>
          </p:txBody>
        </p:sp>
      </p:grpSp>
      <p:sp>
        <p:nvSpPr>
          <p:cNvPr id="30" name="object 30"/>
          <p:cNvSpPr txBox="1"/>
          <p:nvPr/>
        </p:nvSpPr>
        <p:spPr>
          <a:xfrm>
            <a:off x="4833617" y="248659"/>
            <a:ext cx="374391" cy="361747"/>
          </a:xfrm>
          <a:prstGeom prst="rect">
            <a:avLst/>
          </a:prstGeom>
        </p:spPr>
        <p:txBody>
          <a:bodyPr vert="horz" wrap="square" lIns="0" tIns="15854" rIns="0" bIns="0" rtlCol="0">
            <a:spAutoFit/>
          </a:bodyPr>
          <a:lstStyle/>
          <a:p>
            <a:pPr>
              <a:spcBef>
                <a:spcPts val="125"/>
              </a:spcBef>
            </a:pPr>
            <a:r>
              <a:rPr lang="en-US" sz="2200" dirty="0" smtClean="0">
                <a:solidFill>
                  <a:schemeClr val="bg1"/>
                </a:solidFill>
                <a:latin typeface="Arial"/>
                <a:cs typeface="Arial"/>
              </a:rPr>
              <a:t>1</a:t>
            </a:r>
            <a:r>
              <a:rPr lang="fr-FR" sz="2200" dirty="0" smtClean="0">
                <a:solidFill>
                  <a:schemeClr val="bg1"/>
                </a:solidFill>
                <a:latin typeface="Arial"/>
                <a:cs typeface="Arial"/>
              </a:rPr>
              <a:t>0</a:t>
            </a:r>
            <a:endParaRPr sz="2200" dirty="0">
              <a:solidFill>
                <a:schemeClr val="bg1"/>
              </a:solidFill>
              <a:latin typeface="Arial"/>
              <a:cs typeface="Arial"/>
            </a:endParaRPr>
          </a:p>
        </p:txBody>
      </p:sp>
      <p:sp>
        <p:nvSpPr>
          <p:cNvPr id="31" name="object 31"/>
          <p:cNvSpPr txBox="1"/>
          <p:nvPr/>
        </p:nvSpPr>
        <p:spPr>
          <a:xfrm>
            <a:off x="4751933" y="541157"/>
            <a:ext cx="563331" cy="212221"/>
          </a:xfrm>
          <a:prstGeom prst="rect">
            <a:avLst/>
          </a:prstGeom>
        </p:spPr>
        <p:txBody>
          <a:bodyPr vert="horz" wrap="square" lIns="0" tIns="12049" rIns="0" bIns="0" rtlCol="0">
            <a:spAutoFit/>
          </a:bodyPr>
          <a:lstStyle/>
          <a:p>
            <a:pPr>
              <a:spcBef>
                <a:spcPts val="95"/>
              </a:spcBef>
            </a:pPr>
            <a:r>
              <a:rPr lang="ru-RU" sz="1300" spc="-5" dirty="0" smtClean="0">
                <a:solidFill>
                  <a:srgbClr val="FEFEFE"/>
                </a:solidFill>
                <a:latin typeface="Arial"/>
                <a:cs typeface="Arial"/>
              </a:rPr>
              <a:t> </a:t>
            </a:r>
            <a:r>
              <a:rPr lang="fr-FR" sz="1300" spc="-5" dirty="0" smtClean="0">
                <a:solidFill>
                  <a:srgbClr val="FEFEFE"/>
                </a:solidFill>
                <a:latin typeface="Arial"/>
                <a:cs typeface="Arial"/>
              </a:rPr>
              <a:t>classe</a:t>
            </a:r>
            <a:endParaRPr lang="fr-FR" sz="1300" dirty="0">
              <a:latin typeface="Arial"/>
              <a:cs typeface="Arial"/>
            </a:endParaRPr>
          </a:p>
        </p:txBody>
      </p:sp>
      <p:grpSp>
        <p:nvGrpSpPr>
          <p:cNvPr id="8" name="object 32"/>
          <p:cNvGrpSpPr/>
          <p:nvPr/>
        </p:nvGrpSpPr>
        <p:grpSpPr>
          <a:xfrm>
            <a:off x="350739" y="317911"/>
            <a:ext cx="437033" cy="418485"/>
            <a:chOff x="351125" y="318378"/>
            <a:chExt cx="437515" cy="419100"/>
          </a:xfrm>
        </p:grpSpPr>
        <p:sp>
          <p:nvSpPr>
            <p:cNvPr id="33" name="object 33"/>
            <p:cNvSpPr/>
            <p:nvPr/>
          </p:nvSpPr>
          <p:spPr>
            <a:xfrm>
              <a:off x="351125" y="354807"/>
              <a:ext cx="127505" cy="191260"/>
            </a:xfrm>
            <a:prstGeom prst="rect">
              <a:avLst/>
            </a:prstGeom>
            <a:blipFill>
              <a:blip r:embed="rId2" cstate="print"/>
              <a:stretch>
                <a:fillRect/>
              </a:stretch>
            </a:blipFill>
          </p:spPr>
          <p:txBody>
            <a:bodyPr wrap="square" lIns="0" tIns="0" rIns="0" bIns="0" rtlCol="0"/>
            <a:lstStyle/>
            <a:p>
              <a:endParaRPr/>
            </a:p>
          </p:txBody>
        </p:sp>
        <p:sp>
          <p:nvSpPr>
            <p:cNvPr id="34" name="object 34"/>
            <p:cNvSpPr/>
            <p:nvPr/>
          </p:nvSpPr>
          <p:spPr>
            <a:xfrm>
              <a:off x="505955" y="318378"/>
              <a:ext cx="127504" cy="227689"/>
            </a:xfrm>
            <a:prstGeom prst="rect">
              <a:avLst/>
            </a:prstGeom>
            <a:blipFill>
              <a:blip r:embed="rId3" cstate="print"/>
              <a:stretch>
                <a:fillRect/>
              </a:stretch>
            </a:blipFill>
          </p:spPr>
          <p:txBody>
            <a:bodyPr wrap="square" lIns="0" tIns="0" rIns="0" bIns="0" rtlCol="0"/>
            <a:lstStyle/>
            <a:p>
              <a:endParaRPr/>
            </a:p>
          </p:txBody>
        </p:sp>
        <p:sp>
          <p:nvSpPr>
            <p:cNvPr id="35" name="object 35"/>
            <p:cNvSpPr/>
            <p:nvPr/>
          </p:nvSpPr>
          <p:spPr>
            <a:xfrm>
              <a:off x="660783" y="391239"/>
              <a:ext cx="127505" cy="154828"/>
            </a:xfrm>
            <a:prstGeom prst="rect">
              <a:avLst/>
            </a:prstGeom>
            <a:blipFill>
              <a:blip r:embed="rId4" cstate="print"/>
              <a:stretch>
                <a:fillRect/>
              </a:stretch>
            </a:blipFill>
          </p:spPr>
          <p:txBody>
            <a:bodyPr wrap="square" lIns="0" tIns="0" rIns="0" bIns="0" rtlCol="0"/>
            <a:lstStyle/>
            <a:p>
              <a:endParaRPr/>
            </a:p>
          </p:txBody>
        </p:sp>
        <p:sp>
          <p:nvSpPr>
            <p:cNvPr id="36" name="object 36"/>
            <p:cNvSpPr/>
            <p:nvPr/>
          </p:nvSpPr>
          <p:spPr>
            <a:xfrm>
              <a:off x="469524" y="573389"/>
              <a:ext cx="245902" cy="163935"/>
            </a:xfrm>
            <a:prstGeom prst="rect">
              <a:avLst/>
            </a:prstGeom>
            <a:blipFill>
              <a:blip r:embed="rId5" cstate="print"/>
              <a:stretch>
                <a:fillRect/>
              </a:stretch>
            </a:blipFill>
          </p:spPr>
          <p:txBody>
            <a:bodyPr wrap="square" lIns="0" tIns="0" rIns="0" bIns="0" rtlCol="0"/>
            <a:lstStyle/>
            <a:p>
              <a:endParaRPr/>
            </a:p>
          </p:txBody>
        </p:sp>
      </p:grpSp>
      <p:sp>
        <p:nvSpPr>
          <p:cNvPr id="19" name="object 4"/>
          <p:cNvSpPr txBox="1"/>
          <p:nvPr/>
        </p:nvSpPr>
        <p:spPr>
          <a:xfrm>
            <a:off x="904193" y="1201648"/>
            <a:ext cx="4272500" cy="1532453"/>
          </a:xfrm>
          <a:prstGeom prst="rect">
            <a:avLst/>
          </a:prstGeom>
        </p:spPr>
        <p:txBody>
          <a:bodyPr vert="horz" wrap="square" lIns="0" tIns="13952" rIns="0" bIns="0" rtlCol="0">
            <a:spAutoFit/>
          </a:bodyPr>
          <a:lstStyle/>
          <a:p>
            <a:pPr marL="12680">
              <a:spcAft>
                <a:spcPts val="1200"/>
              </a:spcAft>
            </a:pPr>
            <a:r>
              <a:rPr lang="en-US" sz="2400" spc="5" dirty="0" err="1">
                <a:solidFill>
                  <a:srgbClr val="002060"/>
                </a:solidFill>
                <a:latin typeface="Arial" pitchFamily="34" charset="0"/>
                <a:cs typeface="Arial" pitchFamily="34" charset="0"/>
              </a:rPr>
              <a:t>Thème</a:t>
            </a:r>
            <a:r>
              <a:rPr lang="en-US" sz="2400" spc="5" dirty="0">
                <a:solidFill>
                  <a:srgbClr val="002060"/>
                </a:solidFill>
                <a:latin typeface="Arial" pitchFamily="34" charset="0"/>
                <a:cs typeface="Arial" pitchFamily="34" charset="0"/>
              </a:rPr>
              <a:t> de </a:t>
            </a:r>
            <a:r>
              <a:rPr lang="en-US" sz="2400" spc="5" dirty="0" smtClean="0">
                <a:solidFill>
                  <a:srgbClr val="002060"/>
                </a:solidFill>
                <a:latin typeface="Arial" pitchFamily="34" charset="0"/>
                <a:cs typeface="Arial" pitchFamily="34" charset="0"/>
              </a:rPr>
              <a:t>la </a:t>
            </a:r>
            <a:r>
              <a:rPr lang="en-US" sz="2400" spc="5" dirty="0" err="1" smtClean="0">
                <a:solidFill>
                  <a:srgbClr val="002060"/>
                </a:solidFill>
                <a:latin typeface="Arial" pitchFamily="34" charset="0"/>
                <a:cs typeface="Arial" pitchFamily="34" charset="0"/>
              </a:rPr>
              <a:t>leçon</a:t>
            </a:r>
            <a:r>
              <a:rPr lang="en-US" sz="2400" spc="5" dirty="0" smtClean="0">
                <a:solidFill>
                  <a:srgbClr val="002060"/>
                </a:solidFill>
                <a:latin typeface="Arial" pitchFamily="34" charset="0"/>
                <a:cs typeface="Arial" pitchFamily="34" charset="0"/>
              </a:rPr>
              <a:t>:</a:t>
            </a:r>
            <a:r>
              <a:rPr lang="ru-RU" sz="2400" spc="5" dirty="0" smtClean="0">
                <a:solidFill>
                  <a:srgbClr val="002060"/>
                </a:solidFill>
                <a:latin typeface="Arial" pitchFamily="34" charset="0"/>
                <a:cs typeface="Arial" pitchFamily="34" charset="0"/>
              </a:rPr>
              <a:t> </a:t>
            </a:r>
            <a:endParaRPr lang="fr-FR" sz="2400" spc="5" dirty="0" smtClean="0">
              <a:solidFill>
                <a:srgbClr val="002060"/>
              </a:solidFill>
              <a:latin typeface="Arial" pitchFamily="34" charset="0"/>
              <a:cs typeface="Arial" pitchFamily="34" charset="0"/>
            </a:endParaRPr>
          </a:p>
          <a:p>
            <a:pPr marL="12680"/>
            <a:r>
              <a:rPr lang="fr-FR" sz="2400" b="1" dirty="0" smtClean="0">
                <a:solidFill>
                  <a:srgbClr val="002060"/>
                </a:solidFill>
                <a:latin typeface="Arial" pitchFamily="34" charset="0"/>
                <a:cs typeface="Arial" pitchFamily="34" charset="0"/>
              </a:rPr>
              <a:t>Nous </a:t>
            </a:r>
            <a:r>
              <a:rPr lang="fr-FR" sz="2400" b="1" dirty="0" smtClean="0">
                <a:solidFill>
                  <a:srgbClr val="002060"/>
                </a:solidFill>
                <a:latin typeface="Arial" pitchFamily="34" charset="0"/>
                <a:cs typeface="Arial" pitchFamily="34" charset="0"/>
              </a:rPr>
              <a:t>sommes les apprenants </a:t>
            </a:r>
            <a:r>
              <a:rPr lang="fr-FR" sz="2400" b="1" dirty="0" smtClean="0">
                <a:solidFill>
                  <a:srgbClr val="002060"/>
                </a:solidFill>
                <a:latin typeface="Arial" pitchFamily="34" charset="0"/>
                <a:cs typeface="Arial" pitchFamily="34" charset="0"/>
              </a:rPr>
              <a:t>autonomes</a:t>
            </a:r>
            <a:endParaRPr lang="fr-FR" sz="2400" b="1" dirty="0" smtClean="0">
              <a:solidFill>
                <a:srgbClr val="002060"/>
              </a:solidFill>
              <a:latin typeface="Arial" pitchFamily="34" charset="0"/>
              <a:cs typeface="Arial" pitchFamily="34" charset="0"/>
            </a:endParaRPr>
          </a:p>
          <a:p>
            <a:pPr marL="18391">
              <a:lnSpc>
                <a:spcPts val="1947"/>
              </a:lnSpc>
              <a:spcBef>
                <a:spcPts val="110"/>
              </a:spcBef>
            </a:pPr>
            <a:endParaRPr sz="2600" b="1" dirty="0">
              <a:latin typeface="Arial Black" pitchFamily="34" charset="0"/>
              <a:cs typeface="Arial" pitchFamily="34" charset="0"/>
            </a:endParaRPr>
          </a:p>
        </p:txBody>
      </p:sp>
      <p:pic>
        <p:nvPicPr>
          <p:cNvPr id="17" name="Picture 2"/>
          <p:cNvPicPr>
            <a:picLocks noChangeAspect="1" noChangeArrowheads="1"/>
          </p:cNvPicPr>
          <p:nvPr/>
        </p:nvPicPr>
        <p:blipFill>
          <a:blip r:embed="rId6"/>
          <a:srcRect/>
          <a:stretch>
            <a:fillRect/>
          </a:stretch>
        </p:blipFill>
        <p:spPr bwMode="auto">
          <a:xfrm>
            <a:off x="-49233" y="-23030"/>
            <a:ext cx="1075027" cy="1075027"/>
          </a:xfrm>
          <a:prstGeom prst="ellipse">
            <a:avLst/>
          </a:prstGeom>
          <a:ln>
            <a:noFill/>
          </a:ln>
          <a:effectLst>
            <a:softEdge rad="112500"/>
          </a:effectLst>
        </p:spPr>
      </p:pic>
    </p:spTree>
    <p:extLst>
      <p:ext uri="{BB962C8B-B14F-4D97-AF65-F5344CB8AC3E}">
        <p14:creationId xmlns:p14="http://schemas.microsoft.com/office/powerpoint/2010/main" val="4032569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p:nvPr/>
        </p:nvPicPr>
        <p:blipFill>
          <a:blip r:embed="rId2">
            <a:lum bright="-20000" contrast="40000"/>
            <a:extLst>
              <a:ext uri="{28A0092B-C50C-407E-A947-70E740481C1C}">
                <a14:useLocalDpi xmlns:a14="http://schemas.microsoft.com/office/drawing/2010/main" val="0"/>
              </a:ext>
            </a:extLst>
          </a:blip>
          <a:srcRect r="51062"/>
          <a:stretch>
            <a:fillRect/>
          </a:stretch>
        </p:blipFill>
        <p:spPr bwMode="auto">
          <a:xfrm>
            <a:off x="294410" y="765541"/>
            <a:ext cx="3290887" cy="1885950"/>
          </a:xfrm>
          <a:prstGeom prst="rect">
            <a:avLst/>
          </a:prstGeom>
          <a:noFill/>
          <a:ln>
            <a:noFill/>
          </a:ln>
        </p:spPr>
      </p:pic>
      <p:pic>
        <p:nvPicPr>
          <p:cNvPr id="32771" name="Picture 3" descr="Albert Einstein - Wikipedia"/>
          <p:cNvPicPr>
            <a:picLocks noChangeAspect="1" noChangeArrowheads="1"/>
          </p:cNvPicPr>
          <p:nvPr/>
        </p:nvPicPr>
        <p:blipFill>
          <a:blip r:embed="rId3"/>
          <a:srcRect/>
          <a:stretch>
            <a:fillRect/>
          </a:stretch>
        </p:blipFill>
        <p:spPr bwMode="auto">
          <a:xfrm>
            <a:off x="3887837" y="662036"/>
            <a:ext cx="1688656" cy="2408958"/>
          </a:xfrm>
          <a:prstGeom prst="rect">
            <a:avLst/>
          </a:prstGeom>
          <a:noFill/>
        </p:spPr>
      </p:pic>
    </p:spTree>
    <p:extLst>
      <p:ext uri="{BB962C8B-B14F-4D97-AF65-F5344CB8AC3E}">
        <p14:creationId xmlns:p14="http://schemas.microsoft.com/office/powerpoint/2010/main" val="599325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p:nvPr/>
        </p:nvPicPr>
        <p:blipFill>
          <a:blip r:embed="rId2">
            <a:lum bright="-20000" contrast="40000"/>
            <a:extLst>
              <a:ext uri="{28A0092B-C50C-407E-A947-70E740481C1C}">
                <a14:useLocalDpi xmlns:a14="http://schemas.microsoft.com/office/drawing/2010/main" val="0"/>
              </a:ext>
            </a:extLst>
          </a:blip>
          <a:srcRect l="48938"/>
          <a:stretch>
            <a:fillRect/>
          </a:stretch>
        </p:blipFill>
        <p:spPr bwMode="auto">
          <a:xfrm>
            <a:off x="2165345" y="883748"/>
            <a:ext cx="3433763" cy="1885950"/>
          </a:xfrm>
          <a:prstGeom prst="rect">
            <a:avLst/>
          </a:prstGeom>
          <a:noFill/>
          <a:ln>
            <a:noFill/>
          </a:ln>
        </p:spPr>
      </p:pic>
      <p:pic>
        <p:nvPicPr>
          <p:cNvPr id="16" name="Picture 4" descr="Abraham Lincoln - Wikipedia"/>
          <p:cNvPicPr>
            <a:picLocks noChangeAspect="1" noChangeArrowheads="1"/>
          </p:cNvPicPr>
          <p:nvPr/>
        </p:nvPicPr>
        <p:blipFill>
          <a:blip r:embed="rId3"/>
          <a:srcRect/>
          <a:stretch>
            <a:fillRect/>
          </a:stretch>
        </p:blipFill>
        <p:spPr bwMode="auto">
          <a:xfrm flipH="1">
            <a:off x="450833" y="834226"/>
            <a:ext cx="1500452" cy="1875565"/>
          </a:xfrm>
          <a:prstGeom prst="rect">
            <a:avLst/>
          </a:prstGeom>
          <a:noFill/>
        </p:spPr>
      </p:pic>
      <p:sp>
        <p:nvSpPr>
          <p:cNvPr id="4" name="Прямоугольник 3"/>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92931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450833" y="700933"/>
            <a:ext cx="4967299" cy="2276433"/>
          </a:xfrm>
          <a:prstGeom prst="rect">
            <a:avLst/>
          </a:prstGeom>
          <a:noFill/>
          <a:ln>
            <a:noFill/>
          </a:ln>
        </p:spPr>
      </p:pic>
      <p:sp>
        <p:nvSpPr>
          <p:cNvPr id="3" name="Прямоугольник 2"/>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03666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142877" y="449363"/>
            <a:ext cx="5522930" cy="1384995"/>
          </a:xfrm>
          <a:prstGeom prst="rect">
            <a:avLst/>
          </a:prstGeom>
        </p:spPr>
        <p:txBody>
          <a:bodyPr wrap="square">
            <a:spAutoFit/>
          </a:bodyPr>
          <a:lstStyle/>
          <a:p>
            <a:pPr algn="ctr"/>
            <a:r>
              <a:rPr lang="fr-FR" sz="2800" b="1" dirty="0" smtClean="0">
                <a:solidFill>
                  <a:schemeClr val="tx2"/>
                </a:solidFill>
              </a:rPr>
              <a:t>Regardez le reportage et discutez </a:t>
            </a:r>
            <a:r>
              <a:rPr lang="fr-FR" sz="2800" dirty="0" smtClean="0">
                <a:solidFill>
                  <a:schemeClr val="tx2"/>
                </a:solidFill>
              </a:rPr>
              <a:t/>
            </a:r>
            <a:br>
              <a:rPr lang="fr-FR" sz="2800" dirty="0" smtClean="0">
                <a:solidFill>
                  <a:schemeClr val="tx2"/>
                </a:solidFill>
              </a:rPr>
            </a:br>
            <a:endParaRPr lang="ru-RU" sz="2800" dirty="0">
              <a:solidFill>
                <a:schemeClr val="tx2"/>
              </a:solidFill>
            </a:endParaRPr>
          </a:p>
        </p:txBody>
      </p:sp>
      <p:graphicFrame>
        <p:nvGraphicFramePr>
          <p:cNvPr id="2049" name="Object 1"/>
          <p:cNvGraphicFramePr>
            <a:graphicFrameLocks noChangeAspect="1"/>
          </p:cNvGraphicFramePr>
          <p:nvPr/>
        </p:nvGraphicFramePr>
        <p:xfrm>
          <a:off x="522288" y="1762920"/>
          <a:ext cx="4500562" cy="1287457"/>
        </p:xfrm>
        <a:graphic>
          <a:graphicData uri="http://schemas.openxmlformats.org/presentationml/2006/ole">
            <mc:AlternateContent xmlns:mc="http://schemas.openxmlformats.org/markup-compatibility/2006">
              <mc:Choice xmlns:v="urn:schemas-microsoft-com:vml" Requires="v">
                <p:oleObj spid="_x0000_s1029" name="Объект упаковщика для оболочки" showAsIcon="1" r:id="rId3" imgW="2324520" imgH="685800" progId="Package">
                  <p:embed/>
                </p:oleObj>
              </mc:Choice>
              <mc:Fallback>
                <p:oleObj name="Объект упаковщика для оболочки" showAsIcon="1" r:id="rId3" imgW="2324520" imgH="68580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1762920"/>
                        <a:ext cx="4500562" cy="128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9908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p:nvPr/>
        </p:nvPicPr>
        <p:blipFill>
          <a:blip r:embed="rId2">
            <a:lum bright="-20000" contrast="40000"/>
            <a:extLst>
              <a:ext uri="{28A0092B-C50C-407E-A947-70E740481C1C}">
                <a14:useLocalDpi xmlns:a14="http://schemas.microsoft.com/office/drawing/2010/main" val="0"/>
              </a:ext>
            </a:extLst>
          </a:blip>
          <a:srcRect r="4365"/>
          <a:stretch>
            <a:fillRect/>
          </a:stretch>
        </p:blipFill>
        <p:spPr bwMode="auto">
          <a:xfrm>
            <a:off x="307957" y="619912"/>
            <a:ext cx="5286412" cy="2500330"/>
          </a:xfrm>
          <a:prstGeom prst="rect">
            <a:avLst/>
          </a:prstGeom>
          <a:noFill/>
          <a:ln>
            <a:noFill/>
          </a:ln>
        </p:spPr>
      </p:pic>
    </p:spTree>
    <p:extLst>
      <p:ext uri="{BB962C8B-B14F-4D97-AF65-F5344CB8AC3E}">
        <p14:creationId xmlns:p14="http://schemas.microsoft.com/office/powerpoint/2010/main" val="625613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215428" y="639394"/>
            <a:ext cx="540060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269875" algn="just"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2060"/>
                </a:solidFill>
                <a:effectLst/>
                <a:ea typeface="Calibri" pitchFamily="34" charset="0"/>
                <a:cs typeface="Calibri" pitchFamily="34" charset="0"/>
              </a:rPr>
              <a:t>La construction </a:t>
            </a:r>
            <a:r>
              <a:rPr kumimoji="0" lang="fr-FR" sz="1800" b="1" i="1" u="none" strike="noStrike" cap="none" normalizeH="0" baseline="0" dirty="0" smtClean="0">
                <a:ln>
                  <a:noFill/>
                </a:ln>
                <a:solidFill>
                  <a:srgbClr val="002060"/>
                </a:solidFill>
                <a:effectLst/>
                <a:ea typeface="Calibri" pitchFamily="34" charset="0"/>
                <a:cs typeface="Calibri" pitchFamily="34" charset="0"/>
              </a:rPr>
              <a:t>il </a:t>
            </a:r>
            <a:r>
              <a:rPr kumimoji="0" lang="fr-FR" sz="1800" b="1" i="1" u="none" strike="noStrike" cap="none" normalizeH="0" baseline="0" dirty="0" smtClean="0">
                <a:ln>
                  <a:noFill/>
                </a:ln>
                <a:solidFill>
                  <a:srgbClr val="002060"/>
                </a:solidFill>
                <a:effectLst/>
                <a:ea typeface="Calibri" pitchFamily="34" charset="0"/>
                <a:cs typeface="Calibri" pitchFamily="34" charset="0"/>
              </a:rPr>
              <a:t>y a</a:t>
            </a:r>
            <a:r>
              <a:rPr kumimoji="0" lang="fr-FR" sz="1800" b="0" i="0" u="none" strike="noStrike" cap="none" normalizeH="0" baseline="0" dirty="0" smtClean="0">
                <a:ln>
                  <a:noFill/>
                </a:ln>
                <a:solidFill>
                  <a:srgbClr val="002060"/>
                </a:solidFill>
                <a:effectLst/>
                <a:ea typeface="Calibri" pitchFamily="34" charset="0"/>
                <a:cs typeface="Calibri" pitchFamily="34" charset="0"/>
              </a:rPr>
              <a:t>peut être employer au début de la phrase ou après le complément circonstanciel de </a:t>
            </a:r>
            <a:r>
              <a:rPr kumimoji="0" lang="fr-FR" sz="1800" b="0" i="0" u="none" strike="noStrike" cap="none" normalizeH="0" baseline="0" dirty="0" smtClean="0">
                <a:ln>
                  <a:noFill/>
                </a:ln>
                <a:solidFill>
                  <a:srgbClr val="002060"/>
                </a:solidFill>
                <a:effectLst/>
                <a:ea typeface="Calibri" pitchFamily="34" charset="0"/>
                <a:cs typeface="Calibri" pitchFamily="34" charset="0"/>
              </a:rPr>
              <a:t>lieu:</a:t>
            </a:r>
            <a:endParaRPr kumimoji="0" lang="fr-FR" sz="1800" b="0" i="0" u="none" strike="noStrike" cap="none" normalizeH="0" baseline="0" dirty="0" smtClean="0">
              <a:ln>
                <a:noFill/>
              </a:ln>
              <a:solidFill>
                <a:srgbClr val="002060"/>
              </a:solidFill>
              <a:effectLst/>
              <a:ea typeface="Calibri" pitchFamily="34" charset="0"/>
              <a:cs typeface="Calibri" pitchFamily="34" charset="0"/>
            </a:endParaRPr>
          </a:p>
          <a:p>
            <a:pPr marR="0" lvl="0" indent="269875" algn="just"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2060"/>
                </a:solidFill>
                <a:effectLst/>
                <a:ea typeface="Calibri" pitchFamily="34" charset="0"/>
                <a:cs typeface="Calibri" pitchFamily="34" charset="0"/>
              </a:rPr>
              <a:t>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1" u="none" strike="noStrike" cap="none" normalizeH="0" baseline="0" dirty="0" smtClean="0">
                <a:ln>
                  <a:noFill/>
                </a:ln>
                <a:solidFill>
                  <a:srgbClr val="002060"/>
                </a:solidFill>
                <a:effectLst/>
                <a:ea typeface="Calibri" pitchFamily="34" charset="0"/>
                <a:cs typeface="Calibri" pitchFamily="34" charset="0"/>
              </a:rPr>
              <a:t> des fleurs sur la fenêtre. </a:t>
            </a:r>
            <a:r>
              <a:rPr kumimoji="0" lang="fr-FR" sz="1800" b="0" i="1" u="none" strike="noStrike" cap="none" normalizeH="0" baseline="0" dirty="0" smtClean="0">
                <a:ln>
                  <a:noFill/>
                </a:ln>
                <a:solidFill>
                  <a:srgbClr val="002060"/>
                </a:solidFill>
                <a:effectLst/>
                <a:ea typeface="Calibri" pitchFamily="34" charset="0"/>
                <a:cs typeface="Calibri" pitchFamily="34" charset="0"/>
              </a:rPr>
              <a:t>Sur </a:t>
            </a:r>
            <a:r>
              <a:rPr kumimoji="0" lang="fr-FR" sz="1800" b="0" i="1" u="none" strike="noStrike" cap="none" normalizeH="0" baseline="0" dirty="0" smtClean="0">
                <a:ln>
                  <a:noFill/>
                </a:ln>
                <a:solidFill>
                  <a:srgbClr val="002060"/>
                </a:solidFill>
                <a:effectLst/>
                <a:ea typeface="Calibri" pitchFamily="34" charset="0"/>
                <a:cs typeface="Calibri" pitchFamily="34" charset="0"/>
              </a:rPr>
              <a:t>la fenêtre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1" u="none" strike="noStrike" cap="none" normalizeH="0" baseline="0" dirty="0" smtClean="0">
                <a:ln>
                  <a:noFill/>
                </a:ln>
                <a:solidFill>
                  <a:srgbClr val="002060"/>
                </a:solidFill>
                <a:effectLst/>
                <a:ea typeface="Calibri" pitchFamily="34" charset="0"/>
                <a:cs typeface="Calibri" pitchFamily="34" charset="0"/>
              </a:rPr>
              <a:t> des </a:t>
            </a:r>
            <a:r>
              <a:rPr kumimoji="0" lang="fr-FR" sz="1800" b="0" i="1" u="none" strike="noStrike" cap="none" normalizeH="0" baseline="0" dirty="0" smtClean="0">
                <a:ln>
                  <a:noFill/>
                </a:ln>
                <a:solidFill>
                  <a:srgbClr val="002060"/>
                </a:solidFill>
                <a:effectLst/>
                <a:ea typeface="Calibri" pitchFamily="34" charset="0"/>
                <a:cs typeface="Calibri" pitchFamily="34" charset="0"/>
              </a:rPr>
              <a:t>fleurs.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1" u="none" strike="noStrike" cap="none" normalizeH="0" baseline="0" dirty="0" smtClean="0">
                <a:ln>
                  <a:noFill/>
                </a:ln>
                <a:solidFill>
                  <a:srgbClr val="002060"/>
                </a:solidFill>
                <a:effectLst/>
                <a:ea typeface="Calibri" pitchFamily="34" charset="0"/>
                <a:cs typeface="Calibri" pitchFamily="34" charset="0"/>
              </a:rPr>
              <a:t> de la neige dans les rues</a:t>
            </a:r>
            <a:r>
              <a:rPr kumimoji="0" lang="fr-FR" sz="1800" b="0" i="1" u="none" strike="noStrike" cap="none" normalizeH="0" baseline="0" dirty="0" smtClean="0">
                <a:ln>
                  <a:noFill/>
                </a:ln>
                <a:solidFill>
                  <a:srgbClr val="002060"/>
                </a:solidFill>
                <a:effectLst/>
                <a:ea typeface="Calibri" pitchFamily="34" charset="0"/>
                <a:cs typeface="Calibri" pitchFamily="34" charset="0"/>
              </a:rPr>
              <a:t>.</a:t>
            </a:r>
            <a:endParaRPr kumimoji="0" lang="ru-RU" sz="1800" b="0" i="1" u="none" strike="noStrike" cap="none" normalizeH="0" baseline="0" dirty="0" smtClean="0">
              <a:ln>
                <a:noFill/>
              </a:ln>
              <a:solidFill>
                <a:srgbClr val="002060"/>
              </a:solidFill>
              <a:effectLst/>
              <a:cs typeface="Arial" pitchFamily="34" charset="0"/>
            </a:endParaRPr>
          </a:p>
          <a:p>
            <a:pPr marR="0" lvl="0" indent="269875" algn="just"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2060"/>
                </a:solidFill>
                <a:effectLst/>
                <a:ea typeface="Calibri" pitchFamily="34" charset="0"/>
                <a:cs typeface="Calibri" pitchFamily="34" charset="0"/>
              </a:rPr>
              <a:t>A la forme négative </a:t>
            </a:r>
            <a:r>
              <a:rPr kumimoji="0" lang="fr-FR" sz="1800" b="0" i="0" u="none" strike="noStrike" cap="none" normalizeH="0" baseline="0" dirty="0" smtClean="0">
                <a:ln>
                  <a:noFill/>
                </a:ln>
                <a:solidFill>
                  <a:srgbClr val="002060"/>
                </a:solidFill>
                <a:effectLst/>
                <a:ea typeface="Calibri" pitchFamily="34" charset="0"/>
                <a:cs typeface="Calibri" pitchFamily="34" charset="0"/>
              </a:rPr>
              <a:t>après </a:t>
            </a:r>
            <a:r>
              <a:rPr kumimoji="0" lang="fr-FR" sz="1800" b="0" i="0" u="none" strike="noStrike" cap="none" normalizeH="0" baseline="0" dirty="0" smtClean="0">
                <a:ln>
                  <a:noFill/>
                </a:ln>
                <a:solidFill>
                  <a:srgbClr val="002060"/>
                </a:solidFill>
                <a:effectLst/>
                <a:ea typeface="Calibri" pitchFamily="34" charset="0"/>
                <a:cs typeface="Calibri" pitchFamily="34" charset="0"/>
              </a:rPr>
              <a:t>la construction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0" u="none" strike="noStrike" cap="none" normalizeH="0" baseline="0" dirty="0" smtClean="0">
                <a:ln>
                  <a:noFill/>
                </a:ln>
                <a:solidFill>
                  <a:srgbClr val="002060"/>
                </a:solidFill>
                <a:effectLst/>
                <a:ea typeface="Calibri" pitchFamily="34" charset="0"/>
                <a:cs typeface="Calibri" pitchFamily="34" charset="0"/>
              </a:rPr>
              <a:t>  s’emploie toujours la préposition </a:t>
            </a:r>
            <a:r>
              <a:rPr kumimoji="0" lang="fr-FR" sz="1800" b="1" i="1" u="none" strike="noStrike" cap="none" normalizeH="0" baseline="0" dirty="0" smtClean="0">
                <a:ln>
                  <a:noFill/>
                </a:ln>
                <a:solidFill>
                  <a:srgbClr val="002060"/>
                </a:solidFill>
                <a:effectLst/>
                <a:ea typeface="Calibri" pitchFamily="34" charset="0"/>
                <a:cs typeface="Calibri" pitchFamily="34" charset="0"/>
              </a:rPr>
              <a:t>de.</a:t>
            </a:r>
            <a:endParaRPr kumimoji="0" lang="fr-FR" sz="1800" b="1" i="1" u="none" strike="noStrike" cap="none" normalizeH="0" baseline="0" dirty="0" smtClean="0">
              <a:ln>
                <a:noFill/>
              </a:ln>
              <a:solidFill>
                <a:srgbClr val="002060"/>
              </a:solidFill>
              <a:effectLst/>
              <a:ea typeface="Calibri" pitchFamily="34" charset="0"/>
              <a:cs typeface="Calibri" pitchFamily="34" charset="0"/>
            </a:endParaRPr>
          </a:p>
          <a:p>
            <a:pPr marR="0" lvl="0" indent="269875" algn="just" defTabSz="914400" rtl="0" eaLnBrk="0" fontAlgn="base" latinLnBrk="0" hangingPunct="0">
              <a:lnSpc>
                <a:spcPct val="100000"/>
              </a:lnSpc>
              <a:spcBef>
                <a:spcPct val="0"/>
              </a:spcBef>
              <a:spcAft>
                <a:spcPct val="0"/>
              </a:spcAft>
              <a:buClrTx/>
              <a:buSzTx/>
              <a:buFontTx/>
              <a:buNone/>
              <a:tabLst/>
            </a:pPr>
            <a:r>
              <a:rPr kumimoji="0" lang="fr-FR" sz="1800" b="0" i="1" u="none" strike="noStrike" cap="none" normalizeH="0" baseline="0" dirty="0" smtClean="0">
                <a:ln>
                  <a:noFill/>
                </a:ln>
                <a:solidFill>
                  <a:srgbClr val="002060"/>
                </a:solidFill>
                <a:effectLst/>
                <a:ea typeface="Calibri" pitchFamily="34" charset="0"/>
                <a:cs typeface="Calibri" pitchFamily="34" charset="0"/>
              </a:rPr>
              <a:t>Ici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1" u="none" strike="noStrike" cap="none" normalizeH="0" baseline="0" dirty="0" smtClean="0">
                <a:ln>
                  <a:noFill/>
                </a:ln>
                <a:solidFill>
                  <a:srgbClr val="002060"/>
                </a:solidFill>
                <a:effectLst/>
                <a:ea typeface="Calibri" pitchFamily="34" charset="0"/>
                <a:cs typeface="Calibri" pitchFamily="34" charset="0"/>
              </a:rPr>
              <a:t> une table</a:t>
            </a:r>
            <a:r>
              <a:rPr kumimoji="0" lang="fr-FR" sz="1800" b="0" i="1" u="none" strike="noStrike" cap="none" normalizeH="0" baseline="0" dirty="0" smtClean="0">
                <a:ln>
                  <a:noFill/>
                </a:ln>
                <a:solidFill>
                  <a:srgbClr val="002060"/>
                </a:solidFill>
                <a:effectLst/>
                <a:ea typeface="Calibri" pitchFamily="34" charset="0"/>
                <a:cs typeface="Calibri" pitchFamily="34" charset="0"/>
              </a:rPr>
              <a:t>. Ici </a:t>
            </a:r>
            <a:r>
              <a:rPr kumimoji="0" lang="fr-FR" sz="1800" b="0" i="1" u="none" strike="noStrike" cap="none" normalizeH="0" baseline="0" dirty="0" smtClean="0">
                <a:ln>
                  <a:noFill/>
                </a:ln>
                <a:solidFill>
                  <a:srgbClr val="002060"/>
                </a:solidFill>
                <a:effectLst/>
                <a:ea typeface="Calibri" pitchFamily="34" charset="0"/>
                <a:cs typeface="Calibri" pitchFamily="34" charset="0"/>
              </a:rPr>
              <a:t>il </a:t>
            </a:r>
            <a:r>
              <a:rPr kumimoji="0" lang="fr-FR" sz="1800" b="1" i="1" u="none" strike="noStrike" cap="none" normalizeH="0" baseline="0" dirty="0" smtClean="0">
                <a:ln>
                  <a:noFill/>
                </a:ln>
                <a:solidFill>
                  <a:srgbClr val="002060"/>
                </a:solidFill>
                <a:effectLst/>
                <a:ea typeface="Calibri" pitchFamily="34" charset="0"/>
                <a:cs typeface="Calibri" pitchFamily="34" charset="0"/>
              </a:rPr>
              <a:t>n’</a:t>
            </a:r>
            <a:r>
              <a:rPr kumimoji="0" lang="fr-FR" sz="1800" b="0" i="1" u="none" strike="noStrike" cap="none" normalizeH="0" baseline="0" dirty="0" smtClean="0">
                <a:ln>
                  <a:noFill/>
                </a:ln>
                <a:solidFill>
                  <a:srgbClr val="002060"/>
                </a:solidFill>
                <a:effectLst/>
                <a:ea typeface="Calibri" pitchFamily="34" charset="0"/>
                <a:cs typeface="Calibri" pitchFamily="34" charset="0"/>
              </a:rPr>
              <a:t>y a </a:t>
            </a:r>
            <a:r>
              <a:rPr kumimoji="0" lang="fr-FR" sz="1800" b="1" i="1" u="none" strike="noStrike" cap="none" normalizeH="0" baseline="0" dirty="0" smtClean="0">
                <a:ln>
                  <a:noFill/>
                </a:ln>
                <a:solidFill>
                  <a:srgbClr val="002060"/>
                </a:solidFill>
                <a:effectLst/>
                <a:ea typeface="Calibri" pitchFamily="34" charset="0"/>
                <a:cs typeface="Calibri" pitchFamily="34" charset="0"/>
              </a:rPr>
              <a:t>pas</a:t>
            </a:r>
            <a:r>
              <a:rPr kumimoji="0" lang="fr-FR" sz="1800" b="1" i="1" u="sng" strike="noStrike" cap="none" normalizeH="0" baseline="0" dirty="0" smtClean="0">
                <a:ln>
                  <a:noFill/>
                </a:ln>
                <a:solidFill>
                  <a:srgbClr val="002060"/>
                </a:solidFill>
                <a:effectLst/>
                <a:ea typeface="Calibri" pitchFamily="34" charset="0"/>
                <a:cs typeface="Calibri" pitchFamily="34" charset="0"/>
              </a:rPr>
              <a:t>de</a:t>
            </a:r>
            <a:r>
              <a:rPr kumimoji="0" lang="fr-FR" sz="1800" b="0" i="1" u="none" strike="noStrike" cap="none" normalizeH="0" baseline="0" dirty="0" smtClean="0">
                <a:ln>
                  <a:noFill/>
                </a:ln>
                <a:solidFill>
                  <a:srgbClr val="002060"/>
                </a:solidFill>
                <a:effectLst/>
                <a:ea typeface="Calibri" pitchFamily="34" charset="0"/>
                <a:cs typeface="Calibri" pitchFamily="34" charset="0"/>
              </a:rPr>
              <a:t> table.</a:t>
            </a:r>
            <a:endParaRPr kumimoji="0" lang="ru-RU" sz="1800" b="0" i="1" u="none" strike="noStrike" cap="none" normalizeH="0" baseline="0" dirty="0" smtClean="0">
              <a:ln>
                <a:noFill/>
              </a:ln>
              <a:solidFill>
                <a:srgbClr val="002060"/>
              </a:solidFill>
              <a:effectLst/>
              <a:cs typeface="Arial" pitchFamily="34" charset="0"/>
            </a:endParaRPr>
          </a:p>
        </p:txBody>
      </p:sp>
      <p:sp>
        <p:nvSpPr>
          <p:cNvPr id="3" name="Прямоугольник 2"/>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01892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Прямоугольник 36"/>
          <p:cNvSpPr/>
          <p:nvPr/>
        </p:nvSpPr>
        <p:spPr>
          <a:xfrm>
            <a:off x="165080" y="619912"/>
            <a:ext cx="5450949" cy="1831271"/>
          </a:xfrm>
          <a:prstGeom prst="rect">
            <a:avLst/>
          </a:prstGeom>
        </p:spPr>
        <p:txBody>
          <a:bodyPr wrap="square">
            <a:spAutoFit/>
          </a:bodyPr>
          <a:lstStyle/>
          <a:p>
            <a:pPr lvl="0" indent="269875" algn="just" defTabSz="914400" eaLnBrk="0" fontAlgn="base" hangingPunct="0">
              <a:spcBef>
                <a:spcPct val="0"/>
              </a:spcBef>
              <a:spcAft>
                <a:spcPct val="0"/>
              </a:spcAft>
            </a:pPr>
            <a:r>
              <a:rPr lang="fr-FR" sz="1800" b="1" i="1" dirty="0" smtClean="0">
                <a:solidFill>
                  <a:srgbClr val="002060"/>
                </a:solidFill>
                <a:latin typeface="Arial" pitchFamily="34" charset="0"/>
                <a:ea typeface="Calibri" pitchFamily="34" charset="0"/>
                <a:cs typeface="Arial" pitchFamily="34" charset="0"/>
              </a:rPr>
              <a:t>Exception</a:t>
            </a:r>
            <a:r>
              <a:rPr lang="fr-FR" sz="1800" dirty="0" smtClean="0">
                <a:solidFill>
                  <a:srgbClr val="002060"/>
                </a:solidFill>
                <a:latin typeface="Arial" pitchFamily="34" charset="0"/>
                <a:ea typeface="Calibri" pitchFamily="34" charset="0"/>
                <a:cs typeface="Arial" pitchFamily="34" charset="0"/>
              </a:rPr>
              <a:t>: </a:t>
            </a:r>
            <a:r>
              <a:rPr lang="fr-FR" sz="1800" dirty="0" smtClean="0">
                <a:solidFill>
                  <a:srgbClr val="002060"/>
                </a:solidFill>
                <a:latin typeface="Arial" pitchFamily="34" charset="0"/>
                <a:ea typeface="Calibri" pitchFamily="34" charset="0"/>
                <a:cs typeface="Arial" pitchFamily="34" charset="0"/>
              </a:rPr>
              <a:t>Devant </a:t>
            </a:r>
            <a:r>
              <a:rPr lang="fr-FR" sz="1800" dirty="0" smtClean="0">
                <a:solidFill>
                  <a:srgbClr val="002060"/>
                </a:solidFill>
                <a:latin typeface="Arial" pitchFamily="34" charset="0"/>
                <a:ea typeface="Calibri" pitchFamily="34" charset="0"/>
                <a:cs typeface="Arial" pitchFamily="34" charset="0"/>
              </a:rPr>
              <a:t>le complément circonstanciel de temps </a:t>
            </a:r>
            <a:r>
              <a:rPr lang="fr-FR" sz="1800" b="1" i="1" dirty="0" smtClean="0">
                <a:solidFill>
                  <a:srgbClr val="002060"/>
                </a:solidFill>
                <a:latin typeface="Arial" pitchFamily="34" charset="0"/>
                <a:ea typeface="Calibri" pitchFamily="34" charset="0"/>
                <a:cs typeface="Arial" pitchFamily="34" charset="0"/>
              </a:rPr>
              <a:t>il </a:t>
            </a:r>
            <a:r>
              <a:rPr lang="fr-FR" sz="1800" b="1" i="1" dirty="0" smtClean="0">
                <a:solidFill>
                  <a:srgbClr val="002060"/>
                </a:solidFill>
                <a:latin typeface="Arial" pitchFamily="34" charset="0"/>
                <a:ea typeface="Calibri" pitchFamily="34" charset="0"/>
                <a:cs typeface="Arial" pitchFamily="34" charset="0"/>
              </a:rPr>
              <a:t>y a</a:t>
            </a:r>
            <a:r>
              <a:rPr lang="fr-FR" sz="1800" dirty="0" smtClean="0">
                <a:solidFill>
                  <a:srgbClr val="002060"/>
                </a:solidFill>
                <a:latin typeface="Arial" pitchFamily="34" charset="0"/>
                <a:ea typeface="Calibri" pitchFamily="34" charset="0"/>
                <a:cs typeface="Arial" pitchFamily="34" charset="0"/>
              </a:rPr>
              <a:t> </a:t>
            </a:r>
            <a:r>
              <a:rPr lang="fr-FR" sz="1800" dirty="0" smtClean="0">
                <a:solidFill>
                  <a:srgbClr val="002060"/>
                </a:solidFill>
                <a:latin typeface="Arial" pitchFamily="34" charset="0"/>
                <a:ea typeface="Calibri" pitchFamily="34" charset="0"/>
                <a:cs typeface="Arial" pitchFamily="34" charset="0"/>
              </a:rPr>
              <a:t>(</a:t>
            </a:r>
            <a:r>
              <a:rPr lang="fr-FR" sz="1800" dirty="0" smtClean="0">
                <a:solidFill>
                  <a:srgbClr val="002060"/>
                </a:solidFill>
                <a:latin typeface="Arial" pitchFamily="34" charset="0"/>
                <a:ea typeface="Calibri" pitchFamily="34" charset="0"/>
                <a:cs typeface="Arial" pitchFamily="34" charset="0"/>
              </a:rPr>
              <a:t>le complément circonstanciel de temps) se traduit </a:t>
            </a:r>
            <a:r>
              <a:rPr lang="fr-FR" sz="1800" dirty="0" smtClean="0">
                <a:solidFill>
                  <a:srgbClr val="002060"/>
                </a:solidFill>
                <a:latin typeface="Arial" pitchFamily="34" charset="0"/>
                <a:ea typeface="Calibri" pitchFamily="34" charset="0"/>
                <a:cs typeface="Arial" pitchFamily="34" charset="0"/>
              </a:rPr>
              <a:t>autrement et </a:t>
            </a:r>
            <a:r>
              <a:rPr lang="fr-FR" sz="1800" dirty="0" smtClean="0">
                <a:solidFill>
                  <a:srgbClr val="002060"/>
                </a:solidFill>
                <a:latin typeface="Arial" pitchFamily="34" charset="0"/>
                <a:ea typeface="Calibri" pitchFamily="34" charset="0"/>
                <a:cs typeface="Arial" pitchFamily="34" charset="0"/>
              </a:rPr>
              <a:t>répond à la </a:t>
            </a:r>
            <a:r>
              <a:rPr lang="fr-FR" sz="1800" dirty="0" smtClean="0">
                <a:solidFill>
                  <a:srgbClr val="002060"/>
                </a:solidFill>
                <a:latin typeface="Arial" pitchFamily="34" charset="0"/>
                <a:ea typeface="Calibri" pitchFamily="34" charset="0"/>
                <a:cs typeface="Arial" pitchFamily="34" charset="0"/>
              </a:rPr>
              <a:t>question </a:t>
            </a:r>
            <a:endParaRPr lang="fr-FR" sz="1800" dirty="0" smtClean="0">
              <a:solidFill>
                <a:srgbClr val="002060"/>
              </a:solidFill>
              <a:latin typeface="Arial" pitchFamily="34" charset="0"/>
              <a:ea typeface="Calibri" pitchFamily="34" charset="0"/>
              <a:cs typeface="Arial" pitchFamily="34" charset="0"/>
            </a:endParaRPr>
          </a:p>
          <a:p>
            <a:pPr lvl="0" indent="269875" algn="just" defTabSz="914400" eaLnBrk="0" fontAlgn="base" hangingPunct="0">
              <a:spcBef>
                <a:spcPct val="0"/>
              </a:spcBef>
              <a:spcAft>
                <a:spcPts val="600"/>
              </a:spcAft>
            </a:pPr>
            <a:r>
              <a:rPr lang="fr-FR" sz="1800" b="1" i="1" dirty="0" smtClean="0">
                <a:solidFill>
                  <a:srgbClr val="002060"/>
                </a:solidFill>
                <a:latin typeface="Arial" pitchFamily="34" charset="0"/>
                <a:ea typeface="Calibri" pitchFamily="34" charset="0"/>
                <a:cs typeface="Arial" pitchFamily="34" charset="0"/>
              </a:rPr>
              <a:t>Quand</a:t>
            </a:r>
            <a:r>
              <a:rPr lang="fr-FR" sz="1800" b="1" i="1" dirty="0" smtClean="0">
                <a:solidFill>
                  <a:srgbClr val="002060"/>
                </a:solidFill>
                <a:latin typeface="Arial" pitchFamily="34" charset="0"/>
                <a:ea typeface="Calibri" pitchFamily="34" charset="0"/>
                <a:cs typeface="Arial" pitchFamily="34" charset="0"/>
              </a:rPr>
              <a:t> ?</a:t>
            </a:r>
            <a:r>
              <a:rPr lang="fr-FR" sz="1800" dirty="0" smtClean="0">
                <a:solidFill>
                  <a:srgbClr val="002060"/>
                </a:solidFill>
                <a:latin typeface="Arial" pitchFamily="34" charset="0"/>
                <a:ea typeface="Calibri" pitchFamily="34" charset="0"/>
                <a:cs typeface="Arial" pitchFamily="34" charset="0"/>
              </a:rPr>
              <a:t>: </a:t>
            </a:r>
            <a:r>
              <a:rPr lang="fr-FR" sz="1800" b="1" i="1" dirty="0" smtClean="0">
                <a:solidFill>
                  <a:srgbClr val="002060"/>
                </a:solidFill>
                <a:latin typeface="Arial" pitchFamily="34" charset="0"/>
                <a:ea typeface="Calibri" pitchFamily="34" charset="0"/>
                <a:cs typeface="Arial" pitchFamily="34" charset="0"/>
              </a:rPr>
              <a:t>Il </a:t>
            </a:r>
            <a:r>
              <a:rPr lang="fr-FR" sz="1800" b="1" i="1" dirty="0" smtClean="0">
                <a:solidFill>
                  <a:srgbClr val="002060"/>
                </a:solidFill>
                <a:latin typeface="Arial" pitchFamily="34" charset="0"/>
                <a:ea typeface="Calibri" pitchFamily="34" charset="0"/>
                <a:cs typeface="Arial" pitchFamily="34" charset="0"/>
              </a:rPr>
              <a:t>y a</a:t>
            </a:r>
            <a:r>
              <a:rPr lang="fr-FR" sz="1800" dirty="0" smtClean="0">
                <a:solidFill>
                  <a:srgbClr val="002060"/>
                </a:solidFill>
                <a:latin typeface="Arial" pitchFamily="34" charset="0"/>
                <a:ea typeface="Calibri" pitchFamily="34" charset="0"/>
                <a:cs typeface="Arial" pitchFamily="34" charset="0"/>
              </a:rPr>
              <a:t> deux semaines.  </a:t>
            </a:r>
          </a:p>
          <a:p>
            <a:pPr lvl="0" indent="269875" algn="just" defTabSz="914400" eaLnBrk="0" fontAlgn="base" hangingPunct="0">
              <a:spcBef>
                <a:spcPct val="0"/>
              </a:spcBef>
              <a:spcAft>
                <a:spcPct val="0"/>
              </a:spcAft>
            </a:pPr>
            <a:r>
              <a:rPr lang="fr-FR" sz="1800" dirty="0" smtClean="0">
                <a:solidFill>
                  <a:srgbClr val="002060"/>
                </a:solidFill>
                <a:latin typeface="Arial" pitchFamily="34" charset="0"/>
                <a:ea typeface="Calibri" pitchFamily="34" charset="0"/>
                <a:cs typeface="Arial" pitchFamily="34" charset="0"/>
              </a:rPr>
              <a:t>Nous utilisons </a:t>
            </a:r>
            <a:r>
              <a:rPr lang="fr-FR" sz="1800" b="1" dirty="0" smtClean="0">
                <a:solidFill>
                  <a:srgbClr val="002060"/>
                </a:solidFill>
                <a:latin typeface="Arial" pitchFamily="34" charset="0"/>
                <a:ea typeface="Calibri" pitchFamily="34" charset="0"/>
                <a:cs typeface="Arial" pitchFamily="34" charset="0"/>
              </a:rPr>
              <a:t>il </a:t>
            </a:r>
            <a:r>
              <a:rPr lang="fr-FR" sz="1800" b="1" dirty="0" smtClean="0">
                <a:solidFill>
                  <a:srgbClr val="002060"/>
                </a:solidFill>
                <a:latin typeface="Arial" pitchFamily="34" charset="0"/>
                <a:ea typeface="Calibri" pitchFamily="34" charset="0"/>
                <a:cs typeface="Arial" pitchFamily="34" charset="0"/>
              </a:rPr>
              <a:t>y a </a:t>
            </a:r>
            <a:r>
              <a:rPr lang="fr-FR" sz="1800" dirty="0" smtClean="0">
                <a:solidFill>
                  <a:srgbClr val="002060"/>
                </a:solidFill>
                <a:latin typeface="Arial" pitchFamily="34" charset="0"/>
                <a:ea typeface="Calibri" pitchFamily="34" charset="0"/>
                <a:cs typeface="Arial" pitchFamily="34" charset="0"/>
              </a:rPr>
              <a:t>avec des mots comme: beaucoup de, peu de, trop de, assez </a:t>
            </a:r>
            <a:r>
              <a:rPr lang="fr-FR" sz="1800" dirty="0" smtClean="0">
                <a:solidFill>
                  <a:srgbClr val="002060"/>
                </a:solidFill>
                <a:latin typeface="Arial" pitchFamily="34" charset="0"/>
                <a:ea typeface="Calibri" pitchFamily="34" charset="0"/>
                <a:cs typeface="Arial" pitchFamily="34" charset="0"/>
              </a:rPr>
              <a:t>de</a:t>
            </a:r>
            <a:endParaRPr lang="ru-RU" sz="1800" dirty="0" smtClean="0">
              <a:solidFill>
                <a:srgbClr val="002060"/>
              </a:solidFill>
              <a:latin typeface="Arial" pitchFamily="34" charset="0"/>
              <a:cs typeface="Arial" pitchFamily="34" charset="0"/>
            </a:endParaRPr>
          </a:p>
        </p:txBody>
      </p:sp>
      <p:sp>
        <p:nvSpPr>
          <p:cNvPr id="3" name="Прямоугольник 2"/>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87306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215429" y="639394"/>
            <a:ext cx="5400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2060"/>
                </a:solidFill>
                <a:effectLst/>
                <a:ea typeface="Calibri" pitchFamily="34" charset="0"/>
                <a:cs typeface="Calibri" pitchFamily="34" charset="0"/>
              </a:rPr>
              <a:t>La construction </a:t>
            </a:r>
            <a:r>
              <a:rPr kumimoji="0" lang="fr-FR" sz="1800" b="1" i="1" u="none" strike="noStrike" cap="none" normalizeH="0" baseline="0" dirty="0" smtClean="0">
                <a:ln>
                  <a:noFill/>
                </a:ln>
                <a:solidFill>
                  <a:srgbClr val="002060"/>
                </a:solidFill>
                <a:effectLst/>
                <a:ea typeface="Calibri" pitchFamily="34" charset="0"/>
                <a:cs typeface="Calibri" pitchFamily="34" charset="0"/>
              </a:rPr>
              <a:t>il </a:t>
            </a:r>
            <a:r>
              <a:rPr kumimoji="0" lang="fr-FR" sz="1800" b="1" i="1" u="none" strike="noStrike" cap="none" normalizeH="0" baseline="0" dirty="0" smtClean="0">
                <a:ln>
                  <a:noFill/>
                </a:ln>
                <a:solidFill>
                  <a:srgbClr val="002060"/>
                </a:solidFill>
                <a:effectLst/>
                <a:ea typeface="Calibri" pitchFamily="34" charset="0"/>
                <a:cs typeface="Calibri" pitchFamily="34" charset="0"/>
              </a:rPr>
              <a:t>y a </a:t>
            </a:r>
            <a:r>
              <a:rPr kumimoji="0" lang="fr-FR" sz="1800" b="0" i="0" u="none" strike="noStrike" cap="none" normalizeH="0" baseline="0" dirty="0" smtClean="0">
                <a:ln>
                  <a:noFill/>
                </a:ln>
                <a:solidFill>
                  <a:srgbClr val="002060"/>
                </a:solidFill>
                <a:effectLst/>
                <a:ea typeface="Calibri" pitchFamily="34" charset="0"/>
                <a:cs typeface="Calibri" pitchFamily="34" charset="0"/>
              </a:rPr>
              <a:t>peut être employer au début de la phrase ou après le complément circonstanciel de </a:t>
            </a:r>
            <a:r>
              <a:rPr kumimoji="0" lang="fr-FR" sz="1800" b="0" i="0" u="none" strike="noStrike" cap="none" normalizeH="0" baseline="0" dirty="0" smtClean="0">
                <a:ln>
                  <a:noFill/>
                </a:ln>
                <a:solidFill>
                  <a:srgbClr val="002060"/>
                </a:solidFill>
                <a:effectLst/>
                <a:ea typeface="Calibri" pitchFamily="34" charset="0"/>
                <a:cs typeface="Calibri" pitchFamily="34" charset="0"/>
              </a:rPr>
              <a:t>lieu:</a:t>
            </a:r>
            <a:endParaRPr kumimoji="0" lang="fr-FR" sz="1800" b="0" i="0" u="none" strike="noStrike" cap="none" normalizeH="0" baseline="0" dirty="0" smtClean="0">
              <a:ln>
                <a:noFill/>
              </a:ln>
              <a:solidFill>
                <a:srgbClr val="002060"/>
              </a:solidFill>
              <a:effectLst/>
              <a:ea typeface="Calibri" pitchFamily="34"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2060"/>
                </a:solidFill>
                <a:effectLst/>
                <a:ea typeface="Calibri" pitchFamily="34" charset="0"/>
                <a:cs typeface="Calibri" pitchFamily="34" charset="0"/>
              </a:rPr>
              <a:t>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1" u="none" strike="noStrike" cap="none" normalizeH="0" baseline="0" dirty="0" smtClean="0">
                <a:ln>
                  <a:noFill/>
                </a:ln>
                <a:solidFill>
                  <a:srgbClr val="002060"/>
                </a:solidFill>
                <a:effectLst/>
                <a:ea typeface="Calibri" pitchFamily="34" charset="0"/>
                <a:cs typeface="Calibri" pitchFamily="34" charset="0"/>
              </a:rPr>
              <a:t> des fleurs sur la fenêtre. </a:t>
            </a:r>
            <a:r>
              <a:rPr kumimoji="0" lang="fr-FR" sz="1800" b="0" i="1" u="none" strike="noStrike" cap="none" normalizeH="0" baseline="0" dirty="0" smtClean="0">
                <a:ln>
                  <a:noFill/>
                </a:ln>
                <a:solidFill>
                  <a:srgbClr val="002060"/>
                </a:solidFill>
                <a:effectLst/>
                <a:ea typeface="Calibri" pitchFamily="34" charset="0"/>
                <a:cs typeface="Calibri" pitchFamily="34" charset="0"/>
              </a:rPr>
              <a:t>Sur </a:t>
            </a:r>
            <a:r>
              <a:rPr kumimoji="0" lang="fr-FR" sz="1800" b="0" i="1" u="none" strike="noStrike" cap="none" normalizeH="0" baseline="0" dirty="0" smtClean="0">
                <a:ln>
                  <a:noFill/>
                </a:ln>
                <a:solidFill>
                  <a:srgbClr val="002060"/>
                </a:solidFill>
                <a:effectLst/>
                <a:ea typeface="Calibri" pitchFamily="34" charset="0"/>
                <a:cs typeface="Calibri" pitchFamily="34" charset="0"/>
              </a:rPr>
              <a:t>la fenêtre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1" u="none" strike="noStrike" cap="none" normalizeH="0" baseline="0" dirty="0" smtClean="0">
                <a:ln>
                  <a:noFill/>
                </a:ln>
                <a:solidFill>
                  <a:srgbClr val="002060"/>
                </a:solidFill>
                <a:effectLst/>
                <a:ea typeface="Calibri" pitchFamily="34" charset="0"/>
                <a:cs typeface="Calibri" pitchFamily="34" charset="0"/>
              </a:rPr>
              <a:t> des </a:t>
            </a:r>
            <a:r>
              <a:rPr kumimoji="0" lang="fr-FR" sz="1800" b="0" i="1" u="none" strike="noStrike" cap="none" normalizeH="0" baseline="0" dirty="0" smtClean="0">
                <a:ln>
                  <a:noFill/>
                </a:ln>
                <a:solidFill>
                  <a:srgbClr val="002060"/>
                </a:solidFill>
                <a:effectLst/>
                <a:ea typeface="Calibri" pitchFamily="34" charset="0"/>
                <a:cs typeface="Calibri" pitchFamily="34" charset="0"/>
              </a:rPr>
              <a:t>fleurs.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1" u="none" strike="noStrike" cap="none" normalizeH="0" baseline="0" dirty="0" smtClean="0">
                <a:ln>
                  <a:noFill/>
                </a:ln>
                <a:solidFill>
                  <a:srgbClr val="002060"/>
                </a:solidFill>
                <a:effectLst/>
                <a:ea typeface="Calibri" pitchFamily="34" charset="0"/>
                <a:cs typeface="Calibri" pitchFamily="34" charset="0"/>
              </a:rPr>
              <a:t> de la neige dans les rues.	</a:t>
            </a:r>
            <a:endParaRPr kumimoji="0" lang="ru-RU" sz="1800" b="0" i="1" u="none" strike="noStrike" cap="none" normalizeH="0" baseline="0" dirty="0" smtClean="0">
              <a:ln>
                <a:noFill/>
              </a:ln>
              <a:solidFill>
                <a:srgbClr val="00206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2060"/>
                </a:solidFill>
                <a:effectLst/>
                <a:ea typeface="Calibri" pitchFamily="34" charset="0"/>
                <a:cs typeface="Calibri" pitchFamily="34" charset="0"/>
              </a:rPr>
              <a:t>A la forme négative </a:t>
            </a:r>
            <a:r>
              <a:rPr kumimoji="0" lang="fr-FR" sz="1800" b="0" i="0" u="none" strike="noStrike" cap="none" normalizeH="0" baseline="0" dirty="0" smtClean="0">
                <a:ln>
                  <a:noFill/>
                </a:ln>
                <a:solidFill>
                  <a:srgbClr val="002060"/>
                </a:solidFill>
                <a:effectLst/>
                <a:ea typeface="Calibri" pitchFamily="34" charset="0"/>
                <a:cs typeface="Calibri" pitchFamily="34" charset="0"/>
              </a:rPr>
              <a:t>après </a:t>
            </a:r>
            <a:r>
              <a:rPr kumimoji="0" lang="fr-FR" sz="1800" b="0" i="0" u="none" strike="noStrike" cap="none" normalizeH="0" baseline="0" dirty="0" smtClean="0">
                <a:ln>
                  <a:noFill/>
                </a:ln>
                <a:solidFill>
                  <a:srgbClr val="002060"/>
                </a:solidFill>
                <a:effectLst/>
                <a:ea typeface="Calibri" pitchFamily="34" charset="0"/>
                <a:cs typeface="Calibri" pitchFamily="34" charset="0"/>
              </a:rPr>
              <a:t>la construction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0" u="none" strike="noStrike" cap="none" normalizeH="0" baseline="0" dirty="0" smtClean="0">
                <a:ln>
                  <a:noFill/>
                </a:ln>
                <a:solidFill>
                  <a:srgbClr val="002060"/>
                </a:solidFill>
                <a:effectLst/>
                <a:ea typeface="Calibri" pitchFamily="34" charset="0"/>
                <a:cs typeface="Calibri" pitchFamily="34" charset="0"/>
              </a:rPr>
              <a:t>  s’emploie toujours la préposition </a:t>
            </a:r>
            <a:r>
              <a:rPr kumimoji="0" lang="fr-FR" sz="1800" b="1" i="1" u="none" strike="noStrike" cap="none" normalizeH="0" baseline="0" dirty="0" smtClean="0">
                <a:ln>
                  <a:noFill/>
                </a:ln>
                <a:solidFill>
                  <a:srgbClr val="002060"/>
                </a:solidFill>
                <a:effectLst/>
                <a:ea typeface="Calibri" pitchFamily="34" charset="0"/>
                <a:cs typeface="Calibri" pitchFamily="34" charset="0"/>
              </a:rPr>
              <a:t>de.</a:t>
            </a:r>
            <a:endParaRPr kumimoji="0" lang="fr-FR" sz="1800" b="1" i="1" u="none" strike="noStrike" cap="none" normalizeH="0" baseline="0" dirty="0" smtClean="0">
              <a:ln>
                <a:noFill/>
              </a:ln>
              <a:solidFill>
                <a:srgbClr val="002060"/>
              </a:solidFill>
              <a:effectLst/>
              <a:ea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800" b="0" i="1" u="none" strike="noStrike" cap="none" normalizeH="0" baseline="0" dirty="0" smtClean="0">
                <a:ln>
                  <a:noFill/>
                </a:ln>
                <a:solidFill>
                  <a:srgbClr val="002060"/>
                </a:solidFill>
                <a:effectLst/>
                <a:ea typeface="Calibri" pitchFamily="34" charset="0"/>
                <a:cs typeface="Calibri" pitchFamily="34" charset="0"/>
              </a:rPr>
              <a:t>Ici </a:t>
            </a:r>
            <a:r>
              <a:rPr kumimoji="0" lang="fr-FR" sz="1800" b="1" i="1" u="none" strike="noStrike" cap="none" normalizeH="0" baseline="0" dirty="0" smtClean="0">
                <a:ln>
                  <a:noFill/>
                </a:ln>
                <a:solidFill>
                  <a:srgbClr val="002060"/>
                </a:solidFill>
                <a:effectLst/>
                <a:ea typeface="Calibri" pitchFamily="34" charset="0"/>
                <a:cs typeface="Calibri" pitchFamily="34" charset="0"/>
              </a:rPr>
              <a:t>il y a</a:t>
            </a:r>
            <a:r>
              <a:rPr kumimoji="0" lang="fr-FR" sz="1800" b="0" i="1" u="none" strike="noStrike" cap="none" normalizeH="0" baseline="0" dirty="0" smtClean="0">
                <a:ln>
                  <a:noFill/>
                </a:ln>
                <a:solidFill>
                  <a:srgbClr val="002060"/>
                </a:solidFill>
                <a:effectLst/>
                <a:ea typeface="Calibri" pitchFamily="34" charset="0"/>
                <a:cs typeface="Calibri" pitchFamily="34" charset="0"/>
              </a:rPr>
              <a:t> une table</a:t>
            </a:r>
            <a:r>
              <a:rPr kumimoji="0" lang="fr-FR" sz="1800" b="0" i="1" u="none" strike="noStrike" cap="none" normalizeH="0" baseline="0" dirty="0" smtClean="0">
                <a:ln>
                  <a:noFill/>
                </a:ln>
                <a:solidFill>
                  <a:srgbClr val="002060"/>
                </a:solidFill>
                <a:effectLst/>
                <a:ea typeface="Calibri" pitchFamily="34" charset="0"/>
                <a:cs typeface="Calibri" pitchFamily="34" charset="0"/>
              </a:rPr>
              <a:t>. Ici </a:t>
            </a:r>
            <a:r>
              <a:rPr kumimoji="0" lang="fr-FR" sz="1800" b="0" i="1" u="none" strike="noStrike" cap="none" normalizeH="0" baseline="0" dirty="0" smtClean="0">
                <a:ln>
                  <a:noFill/>
                </a:ln>
                <a:solidFill>
                  <a:srgbClr val="002060"/>
                </a:solidFill>
                <a:effectLst/>
                <a:ea typeface="Calibri" pitchFamily="34" charset="0"/>
                <a:cs typeface="Calibri" pitchFamily="34" charset="0"/>
              </a:rPr>
              <a:t>il </a:t>
            </a:r>
            <a:r>
              <a:rPr kumimoji="0" lang="fr-FR" sz="1800" b="1" i="1" u="none" strike="noStrike" cap="none" normalizeH="0" baseline="0" dirty="0" smtClean="0">
                <a:ln>
                  <a:noFill/>
                </a:ln>
                <a:solidFill>
                  <a:srgbClr val="002060"/>
                </a:solidFill>
                <a:effectLst/>
                <a:ea typeface="Calibri" pitchFamily="34" charset="0"/>
                <a:cs typeface="Calibri" pitchFamily="34" charset="0"/>
              </a:rPr>
              <a:t>n’</a:t>
            </a:r>
            <a:r>
              <a:rPr kumimoji="0" lang="fr-FR" sz="1800" b="0" i="1" u="none" strike="noStrike" cap="none" normalizeH="0" baseline="0" dirty="0" smtClean="0">
                <a:ln>
                  <a:noFill/>
                </a:ln>
                <a:solidFill>
                  <a:srgbClr val="002060"/>
                </a:solidFill>
                <a:effectLst/>
                <a:ea typeface="Calibri" pitchFamily="34" charset="0"/>
                <a:cs typeface="Calibri" pitchFamily="34" charset="0"/>
              </a:rPr>
              <a:t>y a </a:t>
            </a:r>
            <a:r>
              <a:rPr kumimoji="0" lang="fr-FR" sz="1800" b="1" i="1" u="none" strike="noStrike" cap="none" normalizeH="0" baseline="0" dirty="0" smtClean="0">
                <a:ln>
                  <a:noFill/>
                </a:ln>
                <a:solidFill>
                  <a:srgbClr val="002060"/>
                </a:solidFill>
                <a:effectLst/>
                <a:ea typeface="Calibri" pitchFamily="34" charset="0"/>
                <a:cs typeface="Calibri" pitchFamily="34" charset="0"/>
              </a:rPr>
              <a:t>pas </a:t>
            </a:r>
            <a:r>
              <a:rPr kumimoji="0" lang="fr-FR" sz="1800" b="1" i="1" u="sng" strike="noStrike" cap="none" normalizeH="0" baseline="0" dirty="0" smtClean="0">
                <a:ln>
                  <a:noFill/>
                </a:ln>
                <a:solidFill>
                  <a:srgbClr val="002060"/>
                </a:solidFill>
                <a:effectLst/>
                <a:ea typeface="Calibri" pitchFamily="34" charset="0"/>
                <a:cs typeface="Calibri" pitchFamily="34" charset="0"/>
              </a:rPr>
              <a:t>de</a:t>
            </a:r>
            <a:r>
              <a:rPr kumimoji="0" lang="fr-FR" sz="1800" b="0" i="1" u="none" strike="noStrike" cap="none" normalizeH="0" baseline="0" dirty="0" smtClean="0">
                <a:ln>
                  <a:noFill/>
                </a:ln>
                <a:solidFill>
                  <a:srgbClr val="002060"/>
                </a:solidFill>
                <a:effectLst/>
                <a:ea typeface="Calibri" pitchFamily="34" charset="0"/>
                <a:cs typeface="Calibri" pitchFamily="34" charset="0"/>
              </a:rPr>
              <a:t> table.</a:t>
            </a:r>
            <a:endParaRPr kumimoji="0" lang="ru-RU" sz="1800" b="0" i="1" u="none" strike="noStrike" cap="none" normalizeH="0" baseline="0" dirty="0" smtClean="0">
              <a:ln>
                <a:noFill/>
              </a:ln>
              <a:solidFill>
                <a:srgbClr val="002060"/>
              </a:solidFill>
              <a:effectLst/>
              <a:cs typeface="Arial" pitchFamily="34" charset="0"/>
            </a:endParaRPr>
          </a:p>
        </p:txBody>
      </p:sp>
      <p:sp>
        <p:nvSpPr>
          <p:cNvPr id="3" name="Прямоугольник 2"/>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01892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Прямоугольник 52"/>
          <p:cNvSpPr/>
          <p:nvPr/>
        </p:nvSpPr>
        <p:spPr>
          <a:xfrm>
            <a:off x="165081" y="548474"/>
            <a:ext cx="5594369" cy="3293209"/>
          </a:xfrm>
          <a:prstGeom prst="rect">
            <a:avLst/>
          </a:prstGeom>
        </p:spPr>
        <p:txBody>
          <a:bodyPr wrap="square">
            <a:spAutoFit/>
          </a:bodyPr>
          <a:lstStyle/>
          <a:p>
            <a:pPr lvl="0" defTabSz="914400" fontAlgn="base">
              <a:spcBef>
                <a:spcPct val="0"/>
              </a:spcBef>
              <a:spcAft>
                <a:spcPct val="0"/>
              </a:spcAft>
            </a:pPr>
            <a:r>
              <a:rPr lang="ru-RU" sz="1600" b="1" dirty="0" err="1" smtClean="0">
                <a:solidFill>
                  <a:srgbClr val="000000"/>
                </a:solidFill>
                <a:latin typeface="Verdana" pitchFamily="34" charset="0"/>
                <a:cs typeface="Arial" pitchFamily="34" charset="0"/>
              </a:rPr>
              <a:t>Dans</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ma</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ville</a:t>
            </a:r>
            <a:r>
              <a:rPr lang="ru-RU" sz="1600" b="1" dirty="0" smtClean="0">
                <a:solidFill>
                  <a:srgbClr val="000000"/>
                </a:solidFill>
                <a:latin typeface="Verdana" pitchFamily="34" charset="0"/>
                <a:cs typeface="Arial" pitchFamily="34" charset="0"/>
              </a:rPr>
              <a:t>,  </a:t>
            </a:r>
            <a:r>
              <a:rPr lang="en-US" sz="1600" b="1" dirty="0" smtClean="0">
                <a:solidFill>
                  <a:srgbClr val="000000"/>
                </a:solidFill>
                <a:latin typeface="Verdana" pitchFamily="34" charset="0"/>
                <a:cs typeface="Arial" pitchFamily="34" charset="0"/>
              </a:rPr>
              <a:t>_____</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un</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cinéma</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et</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un</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théâtre</a:t>
            </a:r>
            <a:r>
              <a:rPr lang="ru-RU" sz="1600" b="1" dirty="0" smtClean="0">
                <a:solidFill>
                  <a:srgbClr val="000000"/>
                </a:solidFill>
                <a:latin typeface="Verdana" pitchFamily="34" charset="0"/>
                <a:cs typeface="Arial" pitchFamily="34" charset="0"/>
              </a:rPr>
              <a:t>.</a:t>
            </a:r>
            <a:br>
              <a:rPr lang="ru-RU" sz="1600" b="1" dirty="0" smtClean="0">
                <a:solidFill>
                  <a:srgbClr val="000000"/>
                </a:solidFill>
                <a:latin typeface="Verdana" pitchFamily="34" charset="0"/>
                <a:cs typeface="Arial" pitchFamily="34" charset="0"/>
              </a:rPr>
            </a:br>
            <a:r>
              <a:rPr lang="ru-RU" sz="1600" b="1" dirty="0" smtClean="0">
                <a:solidFill>
                  <a:srgbClr val="000000"/>
                </a:solidFill>
                <a:latin typeface="Verdana" pitchFamily="34" charset="0"/>
                <a:cs typeface="Arial" pitchFamily="34" charset="0"/>
              </a:rPr>
              <a:t/>
            </a:r>
            <a:br>
              <a:rPr lang="ru-RU" sz="1600" b="1" dirty="0" smtClean="0">
                <a:solidFill>
                  <a:srgbClr val="000000"/>
                </a:solidFill>
                <a:latin typeface="Verdana" pitchFamily="34" charset="0"/>
                <a:cs typeface="Arial" pitchFamily="34" charset="0"/>
              </a:rPr>
            </a:b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Francesca</a:t>
            </a:r>
            <a:r>
              <a:rPr lang="ru-RU" sz="1600" b="1" dirty="0" smtClean="0">
                <a:solidFill>
                  <a:srgbClr val="000000"/>
                </a:solidFill>
                <a:latin typeface="Verdana" pitchFamily="34" charset="0"/>
                <a:cs typeface="Arial" pitchFamily="34" charset="0"/>
              </a:rPr>
              <a:t>,    </a:t>
            </a:r>
            <a:r>
              <a:rPr lang="en-US" sz="1600" b="1" dirty="0" smtClean="0">
                <a:solidFill>
                  <a:srgbClr val="000000"/>
                </a:solidFill>
                <a:latin typeface="Verdana" pitchFamily="34" charset="0"/>
                <a:cs typeface="Arial" pitchFamily="34" charset="0"/>
              </a:rPr>
              <a:t>_____</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des</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clés</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sur</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la</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table</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Prends-les</a:t>
            </a:r>
            <a:r>
              <a:rPr lang="en-US" sz="1600" b="1" dirty="0" smtClean="0">
                <a:solidFill>
                  <a:srgbClr val="000000"/>
                </a:solidFill>
                <a:latin typeface="Verdana" pitchFamily="34" charset="0"/>
                <a:cs typeface="Arial" pitchFamily="34" charset="0"/>
              </a:rPr>
              <a:t>.</a:t>
            </a:r>
            <a:r>
              <a:rPr lang="ru-RU" sz="1600" dirty="0" smtClean="0">
                <a:latin typeface="Arial" pitchFamily="34" charset="0"/>
                <a:cs typeface="Arial" pitchFamily="34" charset="0"/>
              </a:rPr>
              <a:t> </a:t>
            </a:r>
            <a:endParaRPr lang="en-US" sz="1600" dirty="0" smtClean="0">
              <a:latin typeface="Arial" pitchFamily="34" charset="0"/>
              <a:cs typeface="Arial" pitchFamily="34" charset="0"/>
            </a:endParaRPr>
          </a:p>
          <a:p>
            <a:pPr lvl="0" defTabSz="914400" fontAlgn="base">
              <a:spcBef>
                <a:spcPct val="0"/>
              </a:spcBef>
              <a:spcAft>
                <a:spcPct val="0"/>
              </a:spcAft>
            </a:pPr>
            <a:endParaRPr lang="en-US" sz="1600" dirty="0" smtClean="0">
              <a:latin typeface="Arial" pitchFamily="34" charset="0"/>
              <a:cs typeface="Arial" pitchFamily="34" charset="0"/>
            </a:endParaRPr>
          </a:p>
          <a:p>
            <a:pPr defTabSz="914400" fontAlgn="base">
              <a:spcBef>
                <a:spcPct val="0"/>
              </a:spcBef>
              <a:spcAft>
                <a:spcPct val="0"/>
              </a:spcAft>
            </a:pPr>
            <a:r>
              <a:rPr lang="ru-RU" sz="1600" b="1" dirty="0" err="1" smtClean="0">
                <a:solidFill>
                  <a:srgbClr val="000000"/>
                </a:solidFill>
                <a:latin typeface="Verdana" pitchFamily="34" charset="0"/>
                <a:cs typeface="Arial" pitchFamily="34" charset="0"/>
              </a:rPr>
              <a:t>Chez</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elle</a:t>
            </a:r>
            <a:r>
              <a:rPr lang="ru-RU" sz="1600" b="1" dirty="0" smtClean="0">
                <a:solidFill>
                  <a:srgbClr val="000000"/>
                </a:solidFill>
                <a:latin typeface="Verdana" pitchFamily="34" charset="0"/>
                <a:cs typeface="Arial" pitchFamily="34" charset="0"/>
              </a:rPr>
              <a:t>,  </a:t>
            </a:r>
            <a:r>
              <a:rPr lang="en-US" sz="1600" b="1" dirty="0" smtClean="0">
                <a:solidFill>
                  <a:srgbClr val="000000"/>
                </a:solidFill>
                <a:latin typeface="Verdana" pitchFamily="34" charset="0"/>
                <a:cs typeface="Arial" pitchFamily="34" charset="0"/>
              </a:rPr>
              <a:t>_______</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deux</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chats</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un</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chien</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une</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souris</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blanche</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et</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un</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poisson</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rouge</a:t>
            </a:r>
            <a:r>
              <a:rPr lang="ru-RU" sz="1600" b="1" dirty="0" smtClean="0">
                <a:solidFill>
                  <a:srgbClr val="000000"/>
                </a:solidFill>
                <a:latin typeface="Verdana" pitchFamily="34" charset="0"/>
                <a:cs typeface="Arial" pitchFamily="34" charset="0"/>
              </a:rPr>
              <a:t>!</a:t>
            </a:r>
            <a:r>
              <a:rPr lang="ru-RU" sz="1600" dirty="0" smtClean="0">
                <a:latin typeface="Arial" pitchFamily="34" charset="0"/>
                <a:cs typeface="Arial" pitchFamily="34" charset="0"/>
              </a:rPr>
              <a:t> </a:t>
            </a:r>
            <a:endParaRPr lang="en-US" sz="1600" dirty="0" smtClean="0">
              <a:latin typeface="Arial" pitchFamily="34" charset="0"/>
              <a:cs typeface="Arial" pitchFamily="34" charset="0"/>
            </a:endParaRPr>
          </a:p>
          <a:p>
            <a:pPr defTabSz="914400" fontAlgn="base">
              <a:spcBef>
                <a:spcPct val="0"/>
              </a:spcBef>
              <a:spcAft>
                <a:spcPct val="0"/>
              </a:spcAft>
            </a:pPr>
            <a:endParaRPr lang="en-US" sz="1600" dirty="0" smtClean="0">
              <a:latin typeface="Arial" pitchFamily="34" charset="0"/>
              <a:cs typeface="Arial" pitchFamily="34" charset="0"/>
            </a:endParaRPr>
          </a:p>
          <a:p>
            <a:pPr lvl="0" defTabSz="914400" fontAlgn="base">
              <a:spcBef>
                <a:spcPct val="0"/>
              </a:spcBef>
              <a:spcAft>
                <a:spcPct val="0"/>
              </a:spcAft>
            </a:pPr>
            <a:r>
              <a:rPr lang="ru-RU" sz="1600" b="1" dirty="0" err="1" smtClean="0">
                <a:solidFill>
                  <a:srgbClr val="000000"/>
                </a:solidFill>
                <a:latin typeface="Verdana" pitchFamily="34" charset="0"/>
                <a:cs typeface="Arial" pitchFamily="34" charset="0"/>
              </a:rPr>
              <a:t>Dans</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le</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métro</a:t>
            </a:r>
            <a:r>
              <a:rPr lang="ru-RU" sz="1600" b="1" dirty="0" smtClean="0">
                <a:solidFill>
                  <a:srgbClr val="000000"/>
                </a:solidFill>
                <a:latin typeface="Verdana" pitchFamily="34" charset="0"/>
                <a:cs typeface="Arial" pitchFamily="34" charset="0"/>
              </a:rPr>
              <a:t>, </a:t>
            </a:r>
            <a:r>
              <a:rPr lang="ru-RU" sz="600" b="1" dirty="0" smtClean="0">
                <a:solidFill>
                  <a:srgbClr val="000000"/>
                </a:solidFill>
                <a:latin typeface="Verdana" pitchFamily="34" charset="0"/>
                <a:cs typeface="Arial" pitchFamily="34" charset="0"/>
              </a:rPr>
              <a:t> </a:t>
            </a:r>
            <a:r>
              <a:rPr lang="en-US" sz="1600" b="1" u="sng" dirty="0" smtClean="0">
                <a:solidFill>
                  <a:srgbClr val="0000FF"/>
                </a:solidFill>
                <a:latin typeface="Verdana" pitchFamily="34" charset="0"/>
                <a:cs typeface="Arial" pitchFamily="34" charset="0"/>
              </a:rPr>
              <a:t>______</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souvent</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des</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gens</a:t>
            </a:r>
            <a:r>
              <a:rPr lang="ru-RU" sz="1600" b="1" dirty="0" smtClean="0">
                <a:solidFill>
                  <a:srgbClr val="000000"/>
                </a:solidFill>
                <a:latin typeface="Verdana" pitchFamily="34" charset="0"/>
                <a:cs typeface="Arial" pitchFamily="34" charset="0"/>
              </a:rPr>
              <a:t> </a:t>
            </a:r>
            <a:r>
              <a:rPr lang="ru-RU" sz="1600" b="1" dirty="0" err="1" smtClean="0">
                <a:solidFill>
                  <a:srgbClr val="000000"/>
                </a:solidFill>
                <a:latin typeface="Verdana" pitchFamily="34" charset="0"/>
                <a:cs typeface="Arial" pitchFamily="34" charset="0"/>
              </a:rPr>
              <a:t>bizarres</a:t>
            </a:r>
            <a:r>
              <a:rPr lang="ru-RU" sz="1600" b="1" dirty="0" smtClean="0">
                <a:solidFill>
                  <a:srgbClr val="000000"/>
                </a:solidFill>
                <a:latin typeface="Verdana" pitchFamily="34" charset="0"/>
                <a:cs typeface="Arial" pitchFamily="34" charset="0"/>
              </a:rPr>
              <a:t>.</a:t>
            </a:r>
            <a:r>
              <a:rPr lang="ru-RU" sz="700" dirty="0" smtClean="0">
                <a:latin typeface="Arial" pitchFamily="34" charset="0"/>
                <a:cs typeface="Arial" pitchFamily="34" charset="0"/>
              </a:rPr>
              <a:t> </a:t>
            </a:r>
            <a:endParaRPr lang="ru-RU" sz="1600" b="1" dirty="0" smtClean="0">
              <a:solidFill>
                <a:srgbClr val="000000"/>
              </a:solidFill>
              <a:latin typeface="Verdana" pitchFamily="34" charset="0"/>
              <a:cs typeface="Arial" pitchFamily="34" charset="0"/>
            </a:endParaRPr>
          </a:p>
          <a:p>
            <a:pPr defTabSz="914400" fontAlgn="base">
              <a:spcBef>
                <a:spcPct val="0"/>
              </a:spcBef>
              <a:spcAft>
                <a:spcPct val="0"/>
              </a:spcAft>
            </a:pPr>
            <a:endParaRPr lang="ru-RU" sz="1600" b="1" dirty="0" smtClean="0">
              <a:solidFill>
                <a:srgbClr val="000000"/>
              </a:solidFill>
              <a:latin typeface="Verdana" pitchFamily="34" charset="0"/>
              <a:cs typeface="Arial" pitchFamily="34" charset="0"/>
            </a:endParaRPr>
          </a:p>
          <a:p>
            <a:pPr lvl="0" defTabSz="914400" fontAlgn="base">
              <a:spcBef>
                <a:spcPct val="0"/>
              </a:spcBef>
              <a:spcAft>
                <a:spcPct val="0"/>
              </a:spcAft>
            </a:pPr>
            <a:endParaRPr lang="en-US" sz="1600" dirty="0" smtClean="0">
              <a:latin typeface="Arial" pitchFamily="34" charset="0"/>
              <a:cs typeface="Arial" pitchFamily="34" charset="0"/>
            </a:endParaRPr>
          </a:p>
          <a:p>
            <a:pPr lvl="0" defTabSz="914400" fontAlgn="base">
              <a:spcBef>
                <a:spcPct val="0"/>
              </a:spcBef>
              <a:spcAft>
                <a:spcPct val="0"/>
              </a:spcAft>
            </a:pPr>
            <a:endParaRPr lang="ru-RU" sz="1600" b="1" dirty="0" smtClean="0">
              <a:solidFill>
                <a:srgbClr val="000000"/>
              </a:solidFill>
              <a:latin typeface="Verdana" pitchFamily="34" charset="0"/>
              <a:cs typeface="Arial" pitchFamily="34" charset="0"/>
            </a:endParaRPr>
          </a:p>
        </p:txBody>
      </p:sp>
      <p:sp>
        <p:nvSpPr>
          <p:cNvPr id="58" name="Прямоугольник 57"/>
          <p:cNvSpPr/>
          <p:nvPr/>
        </p:nvSpPr>
        <p:spPr>
          <a:xfrm>
            <a:off x="2022469" y="514614"/>
            <a:ext cx="737702" cy="338554"/>
          </a:xfrm>
          <a:prstGeom prst="rect">
            <a:avLst/>
          </a:prstGeom>
        </p:spPr>
        <p:txBody>
          <a:bodyPr wrap="none">
            <a:spAutoFit/>
          </a:bodyPr>
          <a:lstStyle/>
          <a:p>
            <a:r>
              <a:rPr lang="ru-RU" sz="1600" b="1" u="sng" dirty="0" err="1" smtClean="0">
                <a:solidFill>
                  <a:srgbClr val="0000FF"/>
                </a:solidFill>
                <a:latin typeface="Verdana" pitchFamily="34" charset="0"/>
                <a:cs typeface="Arial" pitchFamily="34" charset="0"/>
              </a:rPr>
              <a:t>il</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y</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a</a:t>
            </a:r>
            <a:endParaRPr lang="ru-RU" sz="1400" dirty="0"/>
          </a:p>
        </p:txBody>
      </p:sp>
      <p:sp>
        <p:nvSpPr>
          <p:cNvPr id="60" name="Прямоугольник 59"/>
          <p:cNvSpPr/>
          <p:nvPr/>
        </p:nvSpPr>
        <p:spPr>
          <a:xfrm>
            <a:off x="1808155" y="995891"/>
            <a:ext cx="737702" cy="338554"/>
          </a:xfrm>
          <a:prstGeom prst="rect">
            <a:avLst/>
          </a:prstGeom>
        </p:spPr>
        <p:txBody>
          <a:bodyPr wrap="none">
            <a:spAutoFit/>
          </a:bodyPr>
          <a:lstStyle/>
          <a:p>
            <a:r>
              <a:rPr lang="ru-RU" sz="1600" b="1" u="sng" dirty="0" err="1" smtClean="0">
                <a:solidFill>
                  <a:srgbClr val="0000FF"/>
                </a:solidFill>
                <a:latin typeface="Verdana" pitchFamily="34" charset="0"/>
                <a:cs typeface="Arial" pitchFamily="34" charset="0"/>
              </a:rPr>
              <a:t>il</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y</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a</a:t>
            </a:r>
            <a:endParaRPr lang="ru-RU" sz="1400" dirty="0"/>
          </a:p>
        </p:txBody>
      </p:sp>
      <p:sp>
        <p:nvSpPr>
          <p:cNvPr id="61" name="Прямоугольник 60"/>
          <p:cNvSpPr/>
          <p:nvPr/>
        </p:nvSpPr>
        <p:spPr>
          <a:xfrm>
            <a:off x="1665279" y="1728907"/>
            <a:ext cx="737702" cy="338554"/>
          </a:xfrm>
          <a:prstGeom prst="rect">
            <a:avLst/>
          </a:prstGeom>
        </p:spPr>
        <p:txBody>
          <a:bodyPr wrap="none">
            <a:spAutoFit/>
          </a:bodyPr>
          <a:lstStyle/>
          <a:p>
            <a:r>
              <a:rPr lang="ru-RU" sz="1600" b="1" u="sng" dirty="0" err="1" smtClean="0">
                <a:solidFill>
                  <a:srgbClr val="0000FF"/>
                </a:solidFill>
                <a:latin typeface="Verdana" pitchFamily="34" charset="0"/>
                <a:cs typeface="Arial" pitchFamily="34" charset="0"/>
              </a:rPr>
              <a:t>il</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y</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a</a:t>
            </a:r>
            <a:endParaRPr lang="ru-RU" sz="1400" dirty="0"/>
          </a:p>
        </p:txBody>
      </p:sp>
      <p:sp>
        <p:nvSpPr>
          <p:cNvPr id="62" name="Прямоугольник 61"/>
          <p:cNvSpPr/>
          <p:nvPr/>
        </p:nvSpPr>
        <p:spPr>
          <a:xfrm>
            <a:off x="2079393" y="2477300"/>
            <a:ext cx="737702" cy="338554"/>
          </a:xfrm>
          <a:prstGeom prst="rect">
            <a:avLst/>
          </a:prstGeom>
        </p:spPr>
        <p:txBody>
          <a:bodyPr wrap="none">
            <a:spAutoFit/>
          </a:bodyPr>
          <a:lstStyle/>
          <a:p>
            <a:r>
              <a:rPr lang="ru-RU" sz="1600" b="1" u="sng" dirty="0" err="1" smtClean="0">
                <a:solidFill>
                  <a:srgbClr val="0000FF"/>
                </a:solidFill>
                <a:latin typeface="Verdana" pitchFamily="34" charset="0"/>
                <a:cs typeface="Arial" pitchFamily="34" charset="0"/>
              </a:rPr>
              <a:t>il</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y</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a</a:t>
            </a:r>
            <a:endParaRPr lang="ru-RU" sz="1400" dirty="0"/>
          </a:p>
        </p:txBody>
      </p:sp>
      <p:sp>
        <p:nvSpPr>
          <p:cNvPr id="7" name="Прямоугольник 6"/>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954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1" grpId="0"/>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p:cNvSpPr/>
          <p:nvPr/>
        </p:nvSpPr>
        <p:spPr>
          <a:xfrm>
            <a:off x="522271" y="119846"/>
            <a:ext cx="5000660" cy="369332"/>
          </a:xfrm>
          <a:prstGeom prst="rect">
            <a:avLst/>
          </a:prstGeom>
        </p:spPr>
        <p:txBody>
          <a:bodyPr wrap="square">
            <a:spAutoFit/>
          </a:bodyPr>
          <a:lstStyle/>
          <a:p>
            <a:r>
              <a:rPr lang="fr-FR" sz="1800" b="1" dirty="0" smtClean="0">
                <a:solidFill>
                  <a:schemeClr val="bg1"/>
                </a:solidFill>
              </a:rPr>
              <a:t>Sélectionnez la bonne réponse </a:t>
            </a:r>
            <a:r>
              <a:rPr lang="fr-FR" sz="1800" b="1" dirty="0" smtClean="0">
                <a:solidFill>
                  <a:schemeClr val="bg1"/>
                </a:solidFill>
              </a:rPr>
              <a:t>ci-dessous</a:t>
            </a:r>
            <a:endParaRPr lang="ru-RU" sz="1800" dirty="0">
              <a:solidFill>
                <a:schemeClr val="bg1"/>
              </a:solidFill>
            </a:endParaRPr>
          </a:p>
        </p:txBody>
      </p:sp>
      <p:sp>
        <p:nvSpPr>
          <p:cNvPr id="41" name="Прямоугольник 40"/>
          <p:cNvSpPr/>
          <p:nvPr/>
        </p:nvSpPr>
        <p:spPr>
          <a:xfrm>
            <a:off x="142876" y="691350"/>
            <a:ext cx="5522931" cy="1200329"/>
          </a:xfrm>
          <a:prstGeom prst="rect">
            <a:avLst/>
          </a:prstGeom>
        </p:spPr>
        <p:txBody>
          <a:bodyPr wrap="square">
            <a:spAutoFit/>
          </a:bodyPr>
          <a:lstStyle/>
          <a:p>
            <a:r>
              <a:rPr lang="fr-FR" sz="1800" b="1" dirty="0" smtClean="0">
                <a:solidFill>
                  <a:srgbClr val="002060"/>
                </a:solidFill>
              </a:rPr>
              <a:t>Dans mon salon, ...       une table, des chaises et un canapé.</a:t>
            </a:r>
            <a:r>
              <a:rPr lang="fr-FR" sz="1800" dirty="0" smtClean="0">
                <a:solidFill>
                  <a:srgbClr val="002060"/>
                </a:solidFill>
              </a:rPr>
              <a:t/>
            </a:r>
            <a:br>
              <a:rPr lang="fr-FR" sz="1800" dirty="0" smtClean="0">
                <a:solidFill>
                  <a:srgbClr val="002060"/>
                </a:solidFill>
              </a:rPr>
            </a:br>
            <a:r>
              <a:rPr lang="fr-FR" sz="1800" dirty="0" smtClean="0">
                <a:solidFill>
                  <a:srgbClr val="002060"/>
                </a:solidFill>
              </a:rPr>
              <a:t/>
            </a:r>
            <a:br>
              <a:rPr lang="fr-FR" sz="1800" dirty="0" smtClean="0">
                <a:solidFill>
                  <a:srgbClr val="002060"/>
                </a:solidFill>
              </a:rPr>
            </a:br>
            <a:endParaRPr lang="ru-RU" sz="1800" dirty="0">
              <a:solidFill>
                <a:srgbClr val="002060"/>
              </a:solidFill>
            </a:endParaRPr>
          </a:p>
        </p:txBody>
      </p:sp>
      <p:sp>
        <p:nvSpPr>
          <p:cNvPr id="42" name="Скругленный прямоугольник 41"/>
          <p:cNvSpPr/>
          <p:nvPr/>
        </p:nvSpPr>
        <p:spPr>
          <a:xfrm>
            <a:off x="285752" y="1691482"/>
            <a:ext cx="1450965" cy="100013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Il y a</a:t>
            </a:r>
            <a:endParaRPr lang="ru-RU" sz="2800" dirty="0"/>
          </a:p>
        </p:txBody>
      </p:sp>
      <p:sp>
        <p:nvSpPr>
          <p:cNvPr id="43" name="Скругленный прямоугольник 42"/>
          <p:cNvSpPr/>
          <p:nvPr/>
        </p:nvSpPr>
        <p:spPr>
          <a:xfrm>
            <a:off x="2000264" y="1691482"/>
            <a:ext cx="1665279" cy="100013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Il y </a:t>
            </a:r>
            <a:r>
              <a:rPr lang="en-US" sz="2800" dirty="0" err="1" smtClean="0"/>
              <a:t>sont</a:t>
            </a:r>
            <a:endParaRPr lang="ru-RU" sz="2800" dirty="0"/>
          </a:p>
        </p:txBody>
      </p:sp>
      <p:sp>
        <p:nvSpPr>
          <p:cNvPr id="44" name="Скругленный прямоугольник 43"/>
          <p:cNvSpPr/>
          <p:nvPr/>
        </p:nvSpPr>
        <p:spPr>
          <a:xfrm>
            <a:off x="3857652" y="1691482"/>
            <a:ext cx="1665279" cy="100013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Il y </a:t>
            </a:r>
            <a:r>
              <a:rPr lang="en-US" sz="2800" dirty="0" err="1" smtClean="0"/>
              <a:t>ont</a:t>
            </a:r>
            <a:endParaRPr lang="ru-RU" sz="2800" dirty="0"/>
          </a:p>
        </p:txBody>
      </p:sp>
      <p:sp>
        <p:nvSpPr>
          <p:cNvPr id="45" name="Прямоугольник 44"/>
          <p:cNvSpPr/>
          <p:nvPr/>
        </p:nvSpPr>
        <p:spPr>
          <a:xfrm>
            <a:off x="2028732" y="666145"/>
            <a:ext cx="737702" cy="338554"/>
          </a:xfrm>
          <a:prstGeom prst="rect">
            <a:avLst/>
          </a:prstGeom>
        </p:spPr>
        <p:txBody>
          <a:bodyPr wrap="none">
            <a:spAutoFit/>
          </a:bodyPr>
          <a:lstStyle/>
          <a:p>
            <a:r>
              <a:rPr lang="ru-RU" sz="1600" b="1" u="sng" dirty="0" err="1" smtClean="0">
                <a:solidFill>
                  <a:srgbClr val="0000FF"/>
                </a:solidFill>
                <a:latin typeface="Verdana" pitchFamily="34" charset="0"/>
                <a:cs typeface="Arial" pitchFamily="34" charset="0"/>
              </a:rPr>
              <a:t>il</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y</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a</a:t>
            </a:r>
            <a:endParaRPr lang="ru-RU" sz="1400" dirty="0"/>
          </a:p>
        </p:txBody>
      </p:sp>
      <p:sp>
        <p:nvSpPr>
          <p:cNvPr id="8" name="Прямоугольник 7"/>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1218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strips(down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strips(downLeft)">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
          <p:cNvSpPr txBox="1">
            <a:spLocks noGrp="1"/>
          </p:cNvSpPr>
          <p:nvPr>
            <p:ph type="title"/>
          </p:nvPr>
        </p:nvSpPr>
        <p:spPr>
          <a:xfrm>
            <a:off x="282578" y="29081"/>
            <a:ext cx="5221564" cy="447534"/>
          </a:xfrm>
          <a:prstGeom prst="rect">
            <a:avLst/>
          </a:prstGeom>
        </p:spPr>
        <p:txBody>
          <a:bodyPr vert="horz" wrap="square" lIns="0" tIns="16486" rIns="0" bIns="0" rtlCol="0" anchor="ctr">
            <a:spAutoFit/>
          </a:bodyPr>
          <a:lstStyle/>
          <a:p>
            <a:pPr marL="12681">
              <a:lnSpc>
                <a:spcPct val="100000"/>
              </a:lnSpc>
              <a:spcBef>
                <a:spcPts val="130"/>
              </a:spcBef>
            </a:pPr>
            <a:r>
              <a:rPr lang="de-DE" sz="2800" dirty="0" smtClean="0">
                <a:solidFill>
                  <a:schemeClr val="bg1"/>
                </a:solidFill>
                <a:latin typeface="Arial" pitchFamily="34" charset="0"/>
                <a:cs typeface="Arial" pitchFamily="34" charset="0"/>
              </a:rPr>
              <a:t>Plan de la </a:t>
            </a:r>
            <a:r>
              <a:rPr lang="de-DE" sz="2800" dirty="0" err="1" smtClean="0">
                <a:solidFill>
                  <a:schemeClr val="bg1"/>
                </a:solidFill>
                <a:latin typeface="Arial" pitchFamily="34" charset="0"/>
                <a:cs typeface="Arial" pitchFamily="34" charset="0"/>
              </a:rPr>
              <a:t>leçon</a:t>
            </a:r>
            <a:endParaRPr sz="2800" dirty="0">
              <a:solidFill>
                <a:schemeClr val="bg1"/>
              </a:solidFill>
            </a:endParaRPr>
          </a:p>
        </p:txBody>
      </p:sp>
      <p:sp>
        <p:nvSpPr>
          <p:cNvPr id="27" name="TextBox 26"/>
          <p:cNvSpPr txBox="1"/>
          <p:nvPr/>
        </p:nvSpPr>
        <p:spPr>
          <a:xfrm>
            <a:off x="829356" y="816610"/>
            <a:ext cx="4879989" cy="420051"/>
          </a:xfrm>
          <a:prstGeom prst="rect">
            <a:avLst/>
          </a:prstGeom>
          <a:noFill/>
        </p:spPr>
        <p:txBody>
          <a:bodyPr wrap="square" rtlCol="0">
            <a:spAutoFit/>
          </a:bodyPr>
          <a:lstStyle/>
          <a:p>
            <a:pPr marL="12681">
              <a:lnSpc>
                <a:spcPts val="2791"/>
              </a:lnSpc>
            </a:pPr>
            <a:r>
              <a:rPr lang="fr-FR" sz="2000" dirty="0" smtClean="0">
                <a:solidFill>
                  <a:srgbClr val="002060"/>
                </a:solidFill>
              </a:rPr>
              <a:t>Nous sommes les apprenants autonomes</a:t>
            </a:r>
          </a:p>
        </p:txBody>
      </p:sp>
      <p:sp>
        <p:nvSpPr>
          <p:cNvPr id="28" name="TextBox 27"/>
          <p:cNvSpPr txBox="1"/>
          <p:nvPr/>
        </p:nvSpPr>
        <p:spPr>
          <a:xfrm>
            <a:off x="881524" y="2470884"/>
            <a:ext cx="4026062" cy="400110"/>
          </a:xfrm>
          <a:prstGeom prst="rect">
            <a:avLst/>
          </a:prstGeom>
          <a:noFill/>
        </p:spPr>
        <p:txBody>
          <a:bodyPr wrap="square" rtlCol="0">
            <a:spAutoFit/>
          </a:bodyPr>
          <a:lstStyle/>
          <a:p>
            <a:r>
              <a:rPr lang="en-US" sz="2000" dirty="0" err="1" smtClean="0">
                <a:solidFill>
                  <a:srgbClr val="002060"/>
                </a:solidFill>
              </a:rPr>
              <a:t>Activit</a:t>
            </a:r>
            <a:r>
              <a:rPr lang="fr-FR" sz="2000" dirty="0" smtClean="0">
                <a:solidFill>
                  <a:srgbClr val="002060"/>
                </a:solidFill>
              </a:rPr>
              <a:t>és d’après le thème </a:t>
            </a:r>
            <a:endParaRPr lang="ru-RU" sz="2000" dirty="0">
              <a:solidFill>
                <a:srgbClr val="002060"/>
              </a:solidFill>
            </a:endParaRPr>
          </a:p>
        </p:txBody>
      </p:sp>
      <p:sp>
        <p:nvSpPr>
          <p:cNvPr id="29" name="Oval 11"/>
          <p:cNvSpPr/>
          <p:nvPr/>
        </p:nvSpPr>
        <p:spPr>
          <a:xfrm>
            <a:off x="450833" y="837651"/>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Open Sans Light"/>
                <a:ea typeface="+mn-ea"/>
                <a:cs typeface="+mn-cs"/>
              </a:rPr>
              <a:t>1</a:t>
            </a:r>
          </a:p>
        </p:txBody>
      </p:sp>
      <p:sp>
        <p:nvSpPr>
          <p:cNvPr id="30" name="Oval 13"/>
          <p:cNvSpPr/>
          <p:nvPr/>
        </p:nvSpPr>
        <p:spPr>
          <a:xfrm>
            <a:off x="450833" y="1691482"/>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Open Sans Light"/>
                <a:ea typeface="+mn-ea"/>
                <a:cs typeface="+mn-cs"/>
              </a:rPr>
              <a:t>2</a:t>
            </a:r>
          </a:p>
        </p:txBody>
      </p:sp>
      <p:sp>
        <p:nvSpPr>
          <p:cNvPr id="31" name="Oval 14"/>
          <p:cNvSpPr/>
          <p:nvPr/>
        </p:nvSpPr>
        <p:spPr>
          <a:xfrm>
            <a:off x="450833" y="2480725"/>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Open Sans Light"/>
                <a:ea typeface="+mn-ea"/>
                <a:cs typeface="+mn-cs"/>
              </a:rPr>
              <a:t>3</a:t>
            </a:r>
          </a:p>
        </p:txBody>
      </p:sp>
      <p:sp>
        <p:nvSpPr>
          <p:cNvPr id="32" name="Прямоугольник 31"/>
          <p:cNvSpPr/>
          <p:nvPr/>
        </p:nvSpPr>
        <p:spPr>
          <a:xfrm>
            <a:off x="866502" y="1688937"/>
            <a:ext cx="4528624" cy="400110"/>
          </a:xfrm>
          <a:prstGeom prst="rect">
            <a:avLst/>
          </a:prstGeom>
        </p:spPr>
        <p:txBody>
          <a:bodyPr wrap="square">
            <a:spAutoFit/>
          </a:bodyPr>
          <a:lstStyle/>
          <a:p>
            <a:r>
              <a:rPr lang="fr-FR" sz="2000" dirty="0" smtClean="0">
                <a:solidFill>
                  <a:srgbClr val="002060"/>
                </a:solidFill>
              </a:rPr>
              <a:t>La construction impersonnelle il y a</a:t>
            </a:r>
          </a:p>
        </p:txBody>
      </p:sp>
      <p:sp>
        <p:nvSpPr>
          <p:cNvPr id="9" name="Прямоугольник 8"/>
          <p:cNvSpPr/>
          <p:nvPr/>
        </p:nvSpPr>
        <p:spPr>
          <a:xfrm>
            <a:off x="4022733"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070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900" fill="hold"/>
                                        <p:tgtEl>
                                          <p:spTgt spid="29"/>
                                        </p:tgtEl>
                                        <p:attrNameLst>
                                          <p:attrName>ppt_x</p:attrName>
                                        </p:attrNameLst>
                                      </p:cBhvr>
                                      <p:tavLst>
                                        <p:tav tm="0">
                                          <p:val>
                                            <p:strVal val="#ppt_x"/>
                                          </p:val>
                                        </p:tav>
                                        <p:tav tm="100000">
                                          <p:val>
                                            <p:strVal val="#ppt_x"/>
                                          </p:val>
                                        </p:tav>
                                      </p:tavLst>
                                    </p:anim>
                                    <p:anim calcmode="lin" valueType="num">
                                      <p:cBhvr additive="base">
                                        <p:cTn id="8" dur="900" fill="hold"/>
                                        <p:tgtEl>
                                          <p:spTgt spid="2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7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2" presetClass="entr" presetSubtype="1" fill="hold" grpId="0" nodeType="withEffect">
                                  <p:stCondLst>
                                    <p:cond delay="4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1000" fill="hold"/>
                                        <p:tgtEl>
                                          <p:spTgt spid="30"/>
                                        </p:tgtEl>
                                        <p:attrNameLst>
                                          <p:attrName>ppt_x</p:attrName>
                                        </p:attrNameLst>
                                      </p:cBhvr>
                                      <p:tavLst>
                                        <p:tav tm="0">
                                          <p:val>
                                            <p:strVal val="#ppt_x"/>
                                          </p:val>
                                        </p:tav>
                                        <p:tav tm="100000">
                                          <p:val>
                                            <p:strVal val="#ppt_x"/>
                                          </p:val>
                                        </p:tav>
                                      </p:tavLst>
                                    </p:anim>
                                    <p:anim calcmode="lin" valueType="num">
                                      <p:cBhvr additive="base">
                                        <p:cTn id="15" dur="1000" fill="hold"/>
                                        <p:tgtEl>
                                          <p:spTgt spid="30"/>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50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100" fill="hold"/>
                                        <p:tgtEl>
                                          <p:spTgt spid="31"/>
                                        </p:tgtEl>
                                        <p:attrNameLst>
                                          <p:attrName>ppt_x</p:attrName>
                                        </p:attrNameLst>
                                      </p:cBhvr>
                                      <p:tavLst>
                                        <p:tav tm="0">
                                          <p:val>
                                            <p:strVal val="#ppt_x"/>
                                          </p:val>
                                        </p:tav>
                                        <p:tav tm="100000">
                                          <p:val>
                                            <p:strVal val="#ppt_x"/>
                                          </p:val>
                                        </p:tav>
                                      </p:tavLst>
                                    </p:anim>
                                    <p:anim calcmode="lin" valueType="num">
                                      <p:cBhvr additive="base">
                                        <p:cTn id="19" dur="1100" fill="hold"/>
                                        <p:tgtEl>
                                          <p:spTgt spid="31"/>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11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11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animBg="1"/>
      <p:bldP spid="30" grpId="0" animBg="1"/>
      <p:bldP spid="31"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31"/>
          <p:cNvSpPr/>
          <p:nvPr/>
        </p:nvSpPr>
        <p:spPr>
          <a:xfrm>
            <a:off x="522271" y="119846"/>
            <a:ext cx="5000660" cy="369332"/>
          </a:xfrm>
          <a:prstGeom prst="rect">
            <a:avLst/>
          </a:prstGeom>
        </p:spPr>
        <p:txBody>
          <a:bodyPr wrap="square">
            <a:spAutoFit/>
          </a:bodyPr>
          <a:lstStyle/>
          <a:p>
            <a:r>
              <a:rPr lang="fr-FR" sz="1800" b="1" dirty="0" smtClean="0">
                <a:solidFill>
                  <a:schemeClr val="bg1"/>
                </a:solidFill>
              </a:rPr>
              <a:t>Sélectionnez la bonne réponse </a:t>
            </a:r>
            <a:r>
              <a:rPr lang="fr-FR" sz="1800" b="1" dirty="0" smtClean="0">
                <a:solidFill>
                  <a:schemeClr val="bg1"/>
                </a:solidFill>
              </a:rPr>
              <a:t>ci-dessous</a:t>
            </a:r>
            <a:endParaRPr lang="ru-RU" sz="1800" dirty="0">
              <a:solidFill>
                <a:schemeClr val="bg1"/>
              </a:solidFill>
            </a:endParaRPr>
          </a:p>
        </p:txBody>
      </p:sp>
      <p:sp>
        <p:nvSpPr>
          <p:cNvPr id="33" name="Прямоугольник 32"/>
          <p:cNvSpPr/>
          <p:nvPr/>
        </p:nvSpPr>
        <p:spPr>
          <a:xfrm>
            <a:off x="142876" y="691350"/>
            <a:ext cx="5522931" cy="1477328"/>
          </a:xfrm>
          <a:prstGeom prst="rect">
            <a:avLst/>
          </a:prstGeom>
        </p:spPr>
        <p:txBody>
          <a:bodyPr wrap="square">
            <a:spAutoFit/>
          </a:bodyPr>
          <a:lstStyle/>
          <a:p>
            <a:r>
              <a:rPr lang="fr-FR" sz="1800" b="1" dirty="0" smtClean="0">
                <a:solidFill>
                  <a:srgbClr val="002060"/>
                </a:solidFill>
              </a:rPr>
              <a:t>Dans mon jardin, ...       des rosiers et des hortensias.</a:t>
            </a:r>
            <a:r>
              <a:rPr lang="fr-FR" sz="1800" dirty="0" smtClean="0">
                <a:solidFill>
                  <a:srgbClr val="002060"/>
                </a:solidFill>
              </a:rPr>
              <a:t/>
            </a:r>
            <a:br>
              <a:rPr lang="fr-FR" sz="1800" dirty="0" smtClean="0">
                <a:solidFill>
                  <a:srgbClr val="002060"/>
                </a:solidFill>
              </a:rPr>
            </a:br>
            <a:r>
              <a:rPr lang="fr-FR" sz="1800" dirty="0" smtClean="0">
                <a:solidFill>
                  <a:srgbClr val="002060"/>
                </a:solidFill>
              </a:rPr>
              <a:t/>
            </a:r>
            <a:br>
              <a:rPr lang="fr-FR" sz="1800" dirty="0" smtClean="0">
                <a:solidFill>
                  <a:srgbClr val="002060"/>
                </a:solidFill>
              </a:rPr>
            </a:br>
            <a:r>
              <a:rPr lang="fr-FR" sz="1800" dirty="0" smtClean="0">
                <a:solidFill>
                  <a:srgbClr val="002060"/>
                </a:solidFill>
              </a:rPr>
              <a:t/>
            </a:r>
            <a:br>
              <a:rPr lang="fr-FR" sz="1800" dirty="0" smtClean="0">
                <a:solidFill>
                  <a:srgbClr val="002060"/>
                </a:solidFill>
              </a:rPr>
            </a:br>
            <a:endParaRPr lang="ru-RU" sz="1800" dirty="0">
              <a:solidFill>
                <a:srgbClr val="002060"/>
              </a:solidFill>
            </a:endParaRPr>
          </a:p>
        </p:txBody>
      </p:sp>
      <p:sp>
        <p:nvSpPr>
          <p:cNvPr id="34" name="Скругленный прямоугольник 33"/>
          <p:cNvSpPr/>
          <p:nvPr/>
        </p:nvSpPr>
        <p:spPr>
          <a:xfrm>
            <a:off x="285752" y="1691482"/>
            <a:ext cx="1450965" cy="100013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Il y a</a:t>
            </a:r>
            <a:endParaRPr lang="ru-RU" sz="2800" dirty="0"/>
          </a:p>
        </p:txBody>
      </p:sp>
      <p:sp>
        <p:nvSpPr>
          <p:cNvPr id="35" name="Скругленный прямоугольник 34"/>
          <p:cNvSpPr/>
          <p:nvPr/>
        </p:nvSpPr>
        <p:spPr>
          <a:xfrm>
            <a:off x="2000264" y="1691482"/>
            <a:ext cx="1665279" cy="100013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Il y </a:t>
            </a:r>
            <a:r>
              <a:rPr lang="en-US" sz="2800" dirty="0" err="1" smtClean="0"/>
              <a:t>ont</a:t>
            </a:r>
            <a:endParaRPr lang="ru-RU" sz="2800" dirty="0"/>
          </a:p>
        </p:txBody>
      </p:sp>
      <p:sp>
        <p:nvSpPr>
          <p:cNvPr id="36" name="Скругленный прямоугольник 35"/>
          <p:cNvSpPr/>
          <p:nvPr/>
        </p:nvSpPr>
        <p:spPr>
          <a:xfrm>
            <a:off x="3857652" y="1691482"/>
            <a:ext cx="1665279" cy="100013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Il y </a:t>
            </a:r>
            <a:r>
              <a:rPr lang="en-US" sz="2800" dirty="0" err="1" smtClean="0"/>
              <a:t>est</a:t>
            </a:r>
            <a:endParaRPr lang="ru-RU" sz="2800" dirty="0"/>
          </a:p>
        </p:txBody>
      </p:sp>
      <p:sp>
        <p:nvSpPr>
          <p:cNvPr id="37" name="Прямоугольник 36"/>
          <p:cNvSpPr/>
          <p:nvPr/>
        </p:nvSpPr>
        <p:spPr>
          <a:xfrm>
            <a:off x="2022469" y="709986"/>
            <a:ext cx="737702" cy="338554"/>
          </a:xfrm>
          <a:prstGeom prst="rect">
            <a:avLst/>
          </a:prstGeom>
        </p:spPr>
        <p:txBody>
          <a:bodyPr wrap="none">
            <a:spAutoFit/>
          </a:bodyPr>
          <a:lstStyle/>
          <a:p>
            <a:r>
              <a:rPr lang="ru-RU" sz="1600" b="1" u="sng" dirty="0" err="1" smtClean="0">
                <a:solidFill>
                  <a:srgbClr val="0000FF"/>
                </a:solidFill>
                <a:latin typeface="Verdana" pitchFamily="34" charset="0"/>
                <a:cs typeface="Arial" pitchFamily="34" charset="0"/>
              </a:rPr>
              <a:t>il</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y</a:t>
            </a:r>
            <a:r>
              <a:rPr lang="ru-RU" sz="1600" b="1" dirty="0" smtClean="0">
                <a:solidFill>
                  <a:srgbClr val="0000FF"/>
                </a:solidFill>
                <a:latin typeface="Verdana" pitchFamily="34" charset="0"/>
                <a:cs typeface="Arial" pitchFamily="34" charset="0"/>
              </a:rPr>
              <a:t> </a:t>
            </a:r>
            <a:r>
              <a:rPr lang="ru-RU" sz="1600" b="1" u="sng" dirty="0" err="1" smtClean="0">
                <a:solidFill>
                  <a:srgbClr val="0000FF"/>
                </a:solidFill>
                <a:latin typeface="Verdana" pitchFamily="34" charset="0"/>
                <a:cs typeface="Arial" pitchFamily="34" charset="0"/>
              </a:rPr>
              <a:t>a</a:t>
            </a:r>
            <a:endParaRPr lang="ru-RU" sz="1400" dirty="0"/>
          </a:p>
        </p:txBody>
      </p:sp>
      <p:sp>
        <p:nvSpPr>
          <p:cNvPr id="8" name="Прямоугольник 7"/>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2355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strips(down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Заголовок 30"/>
          <p:cNvSpPr>
            <a:spLocks noGrp="1"/>
          </p:cNvSpPr>
          <p:nvPr>
            <p:ph type="title"/>
          </p:nvPr>
        </p:nvSpPr>
        <p:spPr>
          <a:xfrm>
            <a:off x="307957" y="132269"/>
            <a:ext cx="5376723" cy="386260"/>
          </a:xfrm>
        </p:spPr>
        <p:txBody>
          <a:bodyPr>
            <a:normAutofit fontScale="90000"/>
          </a:bodyPr>
          <a:lstStyle/>
          <a:p>
            <a:r>
              <a:rPr lang="fr-FR" dirty="0" smtClean="0"/>
              <a:t>Activités  pour le travail indépendant</a:t>
            </a:r>
            <a:endParaRPr lang="ru-RU" dirty="0"/>
          </a:p>
        </p:txBody>
      </p:sp>
      <p:sp>
        <p:nvSpPr>
          <p:cNvPr id="23553" name="Rectangle 1"/>
          <p:cNvSpPr>
            <a:spLocks noChangeArrowheads="1"/>
          </p:cNvSpPr>
          <p:nvPr/>
        </p:nvSpPr>
        <p:spPr bwMode="auto">
          <a:xfrm>
            <a:off x="191306" y="819605"/>
            <a:ext cx="5327099" cy="193899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fr-FR" sz="2000" b="1" i="0" u="none" strike="noStrike" cap="none" normalizeH="0" baseline="0" dirty="0" smtClean="0">
                <a:ln>
                  <a:noFill/>
                </a:ln>
                <a:solidFill>
                  <a:srgbClr val="222222"/>
                </a:solidFill>
                <a:effectLst/>
                <a:ea typeface="Calibri" pitchFamily="34" charset="0"/>
                <a:cs typeface="Arial" pitchFamily="34" charset="0"/>
              </a:rPr>
              <a:t>Rédigez des phrases. Utilisez-  </a:t>
            </a:r>
            <a:r>
              <a:rPr kumimoji="0" lang="fr-FR" sz="2000" b="1" i="1" u="none" strike="noStrike" cap="none" normalizeH="0" baseline="0" dirty="0" smtClean="0">
                <a:ln>
                  <a:noFill/>
                </a:ln>
                <a:solidFill>
                  <a:srgbClr val="222222"/>
                </a:solidFill>
                <a:effectLst/>
                <a:ea typeface="Calibri" pitchFamily="34" charset="0"/>
                <a:cs typeface="Arial" pitchFamily="34" charset="0"/>
              </a:rPr>
              <a:t>il y a</a:t>
            </a:r>
            <a:r>
              <a:rPr kumimoji="0" lang="fr-FR" sz="2000" b="1" i="0" u="none" strike="noStrike" cap="none" normalizeH="0" baseline="0" dirty="0" smtClean="0">
                <a:ln>
                  <a:noFill/>
                </a:ln>
                <a:solidFill>
                  <a:srgbClr val="222222"/>
                </a:solidFill>
                <a:effectLst/>
                <a:ea typeface="Calibri" pitchFamily="34" charset="0"/>
                <a:cs typeface="Arial" pitchFamily="34" charset="0"/>
              </a:rPr>
              <a:t>.</a:t>
            </a:r>
          </a:p>
          <a:p>
            <a:pPr marL="0" marR="0" lvl="0" indent="0" algn="l" defTabSz="914400" rtl="0" eaLnBrk="1" fontAlgn="base" latinLnBrk="0" hangingPunct="1">
              <a:lnSpc>
                <a:spcPct val="100000"/>
              </a:lnSpc>
              <a:spcBef>
                <a:spcPct val="0"/>
              </a:spcBef>
              <a:buClrTx/>
              <a:buSzTx/>
              <a:buFontTx/>
              <a:buNone/>
              <a:tabLst/>
            </a:pP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1</a:t>
            </a: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 (jours/ février) - Il y a 28 ou 29 jours en Février.</a:t>
            </a:r>
          </a:p>
          <a:p>
            <a:pPr marL="0" marR="0" lvl="0" indent="0" algn="l" defTabSz="914400" rtl="0" eaLnBrk="0" fontAlgn="base" latinLnBrk="0" hangingPunct="0">
              <a:lnSpc>
                <a:spcPct val="100000"/>
              </a:lnSpc>
              <a:spcBef>
                <a:spcPct val="0"/>
              </a:spcBef>
              <a:buClrTx/>
              <a:buSzTx/>
              <a:buFontTx/>
              <a:buNone/>
              <a:tabLst/>
            </a:pP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2</a:t>
            </a: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 (</a:t>
            </a: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trente-deux dents / dans la bouche) - </a:t>
            </a:r>
            <a:b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3. (savoureux pain /sur le corbeil) - </a:t>
            </a:r>
            <a:b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4. (prestation de services /dans ce supermarché)- </a:t>
            </a:r>
            <a:b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5. (jardin / derrière ma maison) </a:t>
            </a:r>
            <a:r>
              <a:rPr kumimoji="0" lang="fr-FR" sz="1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a:t>
            </a:r>
            <a:endParaRPr kumimoji="0" lang="fr-FR" sz="3200" b="0" i="0" u="none" strike="noStrike" cap="none" normalizeH="0" baseline="0" dirty="0" smtClean="0">
              <a:ln>
                <a:noFill/>
              </a:ln>
              <a:solidFill>
                <a:schemeClr val="tx1"/>
              </a:solidFill>
              <a:effectLst/>
              <a:cs typeface="Arial" pitchFamily="34" charset="0"/>
            </a:endParaRPr>
          </a:p>
        </p:txBody>
      </p:sp>
      <p:sp>
        <p:nvSpPr>
          <p:cNvPr id="4" name="Прямоугольник 3"/>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97116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42876" y="527225"/>
            <a:ext cx="5451493" cy="2631490"/>
          </a:xfrm>
          <a:prstGeom prst="rect">
            <a:avLst/>
          </a:prstGeom>
          <a:solidFill>
            <a:srgbClr val="F5F5F5"/>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222222"/>
                </a:solidFill>
                <a:effectLst/>
                <a:ea typeface="Calibri" pitchFamily="34" charset="0"/>
                <a:cs typeface="Arial" pitchFamily="34" charset="0"/>
              </a:rPr>
              <a:t>Choisissez la bonne réponse.Par </a:t>
            </a:r>
            <a:r>
              <a:rPr kumimoji="0" lang="fr-FR" sz="1600" b="1" i="0" u="none" strike="noStrike" cap="none" normalizeH="0" baseline="0" dirty="0" smtClean="0">
                <a:ln>
                  <a:noFill/>
                </a:ln>
                <a:solidFill>
                  <a:srgbClr val="222222"/>
                </a:solidFill>
                <a:effectLst/>
                <a:ea typeface="Calibri" pitchFamily="34" charset="0"/>
                <a:cs typeface="Arial" pitchFamily="34" charset="0"/>
              </a:rPr>
              <a:t>exemple: </a:t>
            </a:r>
          </a:p>
          <a:p>
            <a:pPr marL="0" marR="0" lvl="0" indent="0" algn="l" defTabSz="914400" rtl="0" eaLnBrk="1" fontAlgn="base" latinLnBrk="0" hangingPunct="1">
              <a:lnSpc>
                <a:spcPct val="100000"/>
              </a:lnSpc>
              <a:spcBef>
                <a:spcPct val="0"/>
              </a:spcBef>
              <a:spcAft>
                <a:spcPts val="600"/>
              </a:spcAft>
              <a:buClrTx/>
              <a:buSzTx/>
              <a:buFontTx/>
              <a:buNone/>
              <a:tabLst/>
            </a:pPr>
            <a:r>
              <a:rPr kumimoji="0" lang="fr-FR" sz="1600" b="1" i="0" u="none" strike="noStrike" cap="none" normalizeH="0" baseline="0" dirty="0" smtClean="0">
                <a:ln>
                  <a:noFill/>
                </a:ln>
                <a:solidFill>
                  <a:srgbClr val="222222"/>
                </a:solidFill>
                <a:effectLst/>
                <a:ea typeface="Calibri" pitchFamily="34" charset="0"/>
                <a:cs typeface="Arial" pitchFamily="34" charset="0"/>
              </a:rPr>
              <a:t>Il </a:t>
            </a:r>
            <a:r>
              <a:rPr kumimoji="0" lang="fr-FR" sz="1600" b="1" i="0" u="none" strike="noStrike" cap="none" normalizeH="0" baseline="0" dirty="0" smtClean="0">
                <a:ln>
                  <a:noFill/>
                </a:ln>
                <a:solidFill>
                  <a:srgbClr val="222222"/>
                </a:solidFill>
                <a:effectLst/>
                <a:ea typeface="Calibri" pitchFamily="34" charset="0"/>
                <a:cs typeface="Arial" pitchFamily="34" charset="0"/>
              </a:rPr>
              <a:t>y a cinq personnes dans ma famille.</a:t>
            </a:r>
            <a:endParaRPr kumimoji="0" lang="ru-RU" sz="1600" b="0" i="0" u="none" strike="noStrike" cap="none" normalizeH="0" baseline="0" dirty="0" smtClean="0">
              <a:ln>
                <a:noFill/>
              </a:ln>
              <a:solidFill>
                <a:schemeClr val="tx1"/>
              </a:solidFill>
              <a:effectLst/>
              <a:cs typeface="Arial" pitchFamily="34" charset="0"/>
            </a:endParaRPr>
          </a:p>
          <a:p>
            <a:pPr marR="0" lvl="0" indent="269875" algn="l" defTabSz="914400" rtl="0" eaLnBrk="0" fontAlgn="t"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22222"/>
                </a:solidFill>
                <a:effectLst/>
                <a:ea typeface="Calibri" pitchFamily="34" charset="0"/>
                <a:cs typeface="Arial" pitchFamily="34" charset="0"/>
              </a:rPr>
              <a:t>1. Il </a:t>
            </a:r>
            <a:r>
              <a:rPr kumimoji="0" lang="fr-FR" sz="1600" b="0" i="0" u="none" strike="noStrike" cap="none" normalizeH="0" baseline="0" dirty="0" smtClean="0">
                <a:ln>
                  <a:noFill/>
                </a:ln>
                <a:solidFill>
                  <a:srgbClr val="222222"/>
                </a:solidFill>
                <a:effectLst/>
                <a:ea typeface="Calibri" pitchFamily="34" charset="0"/>
                <a:cs typeface="Arial" pitchFamily="34" charset="0"/>
              </a:rPr>
              <a:t>y a un tas d'informations sur l'Internet</a:t>
            </a:r>
            <a:r>
              <a:rPr kumimoji="0" lang="fr-FR" sz="1600" b="0" i="0" u="none" strike="noStrike" cap="none" normalizeH="0" baseline="0" dirty="0" smtClean="0">
                <a:ln>
                  <a:noFill/>
                </a:ln>
                <a:solidFill>
                  <a:srgbClr val="222222"/>
                </a:solidFill>
                <a:effectLst/>
                <a:ea typeface="Calibri" pitchFamily="34" charset="0"/>
                <a:cs typeface="Arial" pitchFamily="34" charset="0"/>
              </a:rPr>
              <a:t>.</a:t>
            </a:r>
          </a:p>
          <a:p>
            <a:pPr marR="0" lvl="0" indent="269875" algn="l" defTabSz="914400" rtl="0" eaLnBrk="0" fontAlgn="t"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22222"/>
                </a:solidFill>
                <a:effectLst/>
                <a:ea typeface="Calibri" pitchFamily="34" charset="0"/>
                <a:cs typeface="Arial" pitchFamily="34" charset="0"/>
              </a:rPr>
              <a:t>2</a:t>
            </a:r>
            <a:r>
              <a:rPr kumimoji="0" lang="fr-FR" sz="1600" b="0" i="0" u="none" strike="noStrike" cap="none" normalizeH="0" baseline="0" dirty="0" smtClean="0">
                <a:ln>
                  <a:noFill/>
                </a:ln>
                <a:solidFill>
                  <a:srgbClr val="222222"/>
                </a:solidFill>
                <a:effectLst/>
                <a:ea typeface="Calibri" pitchFamily="34" charset="0"/>
                <a:cs typeface="Arial" pitchFamily="34" charset="0"/>
              </a:rPr>
              <a:t>. Regardez! Il y a une photographie de moncompagnon degroupe sur Face book</a:t>
            </a:r>
            <a:r>
              <a:rPr kumimoji="0" lang="fr-FR" sz="1600" b="0" i="0" u="none" strike="noStrike" cap="none" normalizeH="0" baseline="0" dirty="0" smtClean="0">
                <a:ln>
                  <a:noFill/>
                </a:ln>
                <a:solidFill>
                  <a:srgbClr val="222222"/>
                </a:solidFill>
                <a:effectLst/>
                <a:ea typeface="Calibri" pitchFamily="34" charset="0"/>
                <a:cs typeface="Arial" pitchFamily="34" charset="0"/>
              </a:rPr>
              <a:t>.</a:t>
            </a:r>
          </a:p>
          <a:p>
            <a:pPr marR="0" lvl="0" indent="269875" algn="l" defTabSz="914400" rtl="0" eaLnBrk="0" fontAlgn="t"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22222"/>
                </a:solidFill>
                <a:effectLst/>
                <a:ea typeface="Calibri" pitchFamily="34" charset="0"/>
                <a:cs typeface="Arial" pitchFamily="34" charset="0"/>
              </a:rPr>
              <a:t>3</a:t>
            </a:r>
            <a:r>
              <a:rPr kumimoji="0" lang="fr-FR" sz="1600" b="0" i="0" u="none" strike="noStrike" cap="none" normalizeH="0" baseline="0" dirty="0" smtClean="0">
                <a:ln>
                  <a:noFill/>
                </a:ln>
                <a:solidFill>
                  <a:srgbClr val="222222"/>
                </a:solidFill>
                <a:effectLst/>
                <a:ea typeface="Calibri" pitchFamily="34" charset="0"/>
                <a:cs typeface="Arial" pitchFamily="34" charset="0"/>
              </a:rPr>
              <a:t>. Excusez-moi, y a-t-il un club-net près de chez </a:t>
            </a:r>
            <a:r>
              <a:rPr kumimoji="0" lang="fr-FR" sz="1600" b="0" i="0" u="none" strike="noStrike" cap="none" normalizeH="0" baseline="0" dirty="0" smtClean="0">
                <a:ln>
                  <a:noFill/>
                </a:ln>
                <a:solidFill>
                  <a:srgbClr val="222222"/>
                </a:solidFill>
                <a:effectLst/>
                <a:ea typeface="Calibri" pitchFamily="34" charset="0"/>
                <a:cs typeface="Arial" pitchFamily="34" charset="0"/>
              </a:rPr>
              <a:t>vous?</a:t>
            </a:r>
          </a:p>
          <a:p>
            <a:pPr marR="0" lvl="0" indent="269875" algn="l" defTabSz="914400" rtl="0" eaLnBrk="0" fontAlgn="t"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22222"/>
                </a:solidFill>
                <a:effectLst/>
                <a:ea typeface="Calibri" pitchFamily="34" charset="0"/>
                <a:cs typeface="Arial" pitchFamily="34" charset="0"/>
              </a:rPr>
              <a:t>4</a:t>
            </a:r>
            <a:r>
              <a:rPr kumimoji="0" lang="fr-FR" sz="1600" b="0" i="0" u="none" strike="noStrike" cap="none" normalizeH="0" baseline="0" dirty="0" smtClean="0">
                <a:ln>
                  <a:noFill/>
                </a:ln>
                <a:solidFill>
                  <a:srgbClr val="222222"/>
                </a:solidFill>
                <a:effectLst/>
                <a:ea typeface="Calibri" pitchFamily="34" charset="0"/>
                <a:cs typeface="Arial" pitchFamily="34" charset="0"/>
              </a:rPr>
              <a:t>. Il  y a une bonne occasion de parler avec mon chanteur </a:t>
            </a:r>
            <a:r>
              <a:rPr kumimoji="0" lang="fr-FR" sz="1600" b="0" i="0" u="none" strike="noStrike" cap="none" normalizeH="0" baseline="0" dirty="0" smtClean="0">
                <a:ln>
                  <a:noFill/>
                </a:ln>
                <a:solidFill>
                  <a:srgbClr val="222222"/>
                </a:solidFill>
                <a:effectLst/>
                <a:ea typeface="Calibri" pitchFamily="34" charset="0"/>
                <a:cs typeface="Arial" pitchFamily="34" charset="0"/>
              </a:rPr>
              <a:t>préféré!</a:t>
            </a:r>
          </a:p>
          <a:p>
            <a:pPr marR="0" lvl="0" indent="269875" algn="l" defTabSz="914400" rtl="0" eaLnBrk="0" fontAlgn="t"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22222"/>
                </a:solidFill>
                <a:effectLst/>
                <a:ea typeface="Calibri" pitchFamily="34" charset="0"/>
                <a:cs typeface="Arial" pitchFamily="34" charset="0"/>
              </a:rPr>
              <a:t>5</a:t>
            </a:r>
            <a:r>
              <a:rPr kumimoji="0" lang="fr-FR" sz="1600" b="0" i="0" u="none" strike="noStrike" cap="none" normalizeH="0" baseline="0" dirty="0" smtClean="0">
                <a:ln>
                  <a:noFill/>
                </a:ln>
                <a:solidFill>
                  <a:srgbClr val="222222"/>
                </a:solidFill>
                <a:effectLst/>
                <a:ea typeface="Calibri" pitchFamily="34" charset="0"/>
                <a:cs typeface="Arial" pitchFamily="34" charset="0"/>
              </a:rPr>
              <a:t>. Combien d'élèves y </a:t>
            </a:r>
            <a:r>
              <a:rPr kumimoji="0" lang="fr-FR" sz="1600" b="0" i="0" u="none" strike="noStrike" cap="none" normalizeH="0" baseline="0" dirty="0" smtClean="0">
                <a:ln>
                  <a:noFill/>
                </a:ln>
                <a:solidFill>
                  <a:srgbClr val="222222"/>
                </a:solidFill>
                <a:effectLst/>
                <a:ea typeface="Calibri" pitchFamily="34" charset="0"/>
                <a:cs typeface="Arial" pitchFamily="34" charset="0"/>
              </a:rPr>
              <a:t>a-t-il </a:t>
            </a:r>
            <a:r>
              <a:rPr kumimoji="0" lang="fr-FR" sz="1600" b="0" i="0" u="none" strike="noStrike" cap="none" normalizeH="0" baseline="0" dirty="0" smtClean="0">
                <a:ln>
                  <a:noFill/>
                </a:ln>
                <a:solidFill>
                  <a:srgbClr val="222222"/>
                </a:solidFill>
                <a:effectLst/>
                <a:ea typeface="Calibri" pitchFamily="34" charset="0"/>
                <a:cs typeface="Arial" pitchFamily="34" charset="0"/>
              </a:rPr>
              <a:t>dans votre groupe?</a:t>
            </a:r>
            <a:br>
              <a:rPr kumimoji="0" lang="fr-FR" sz="1600" b="0" i="0" u="none" strike="noStrike" cap="none" normalizeH="0" baseline="0" dirty="0" smtClean="0">
                <a:ln>
                  <a:noFill/>
                </a:ln>
                <a:solidFill>
                  <a:srgbClr val="222222"/>
                </a:solidFill>
                <a:effectLst/>
                <a:ea typeface="Calibri" pitchFamily="34" charset="0"/>
                <a:cs typeface="Arial" pitchFamily="34" charset="0"/>
              </a:rPr>
            </a:br>
            <a:endParaRPr kumimoji="0" lang="fr-FR" sz="16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3679307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xmlns="" id="{EE80F0AA-4DF1-4DBF-9AA2-5439157D8912}"/>
              </a:ext>
            </a:extLst>
          </p:cNvPr>
          <p:cNvSpPr/>
          <p:nvPr/>
        </p:nvSpPr>
        <p:spPr>
          <a:xfrm>
            <a:off x="666" y="-12773"/>
            <a:ext cx="5758784" cy="481705"/>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600"/>
          </a:p>
        </p:txBody>
      </p:sp>
      <p:sp>
        <p:nvSpPr>
          <p:cNvPr id="3" name="Прямоугольник 2"/>
          <p:cNvSpPr/>
          <p:nvPr/>
        </p:nvSpPr>
        <p:spPr>
          <a:xfrm>
            <a:off x="778919" y="699586"/>
            <a:ext cx="4260615" cy="1283034"/>
          </a:xfrm>
          <a:prstGeom prst="rect">
            <a:avLst/>
          </a:prstGeom>
        </p:spPr>
        <p:txBody>
          <a:bodyPr wrap="square" lIns="51426" tIns="25713" rIns="51426" bIns="25713">
            <a:spAutoFit/>
          </a:bodyPr>
          <a:lstStyle/>
          <a:p>
            <a:pPr algn="ctr" fontAlgn="base">
              <a:spcBef>
                <a:spcPct val="0"/>
              </a:spcBef>
              <a:spcAft>
                <a:spcPct val="0"/>
              </a:spcAft>
            </a:pPr>
            <a:r>
              <a:rPr lang="fr-FR" sz="4000" b="1" dirty="0" smtClean="0">
                <a:solidFill>
                  <a:schemeClr val="bg1"/>
                </a:solidFill>
                <a:latin typeface="Arial" charset="0"/>
              </a:rPr>
              <a:t>Merci pour votre attention!!!</a:t>
            </a:r>
            <a:endParaRPr lang="ru-RU" sz="40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143421" y="518590"/>
            <a:ext cx="5544591" cy="26314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500" b="1" i="0" u="none" strike="noStrike" cap="none" normalizeH="0" baseline="0" dirty="0" smtClean="0">
                <a:ln>
                  <a:noFill/>
                </a:ln>
                <a:solidFill>
                  <a:srgbClr val="002060"/>
                </a:solidFill>
                <a:effectLst/>
                <a:ea typeface="Calibri" pitchFamily="34" charset="0"/>
                <a:cs typeface="Arial" pitchFamily="34" charset="0"/>
              </a:rPr>
              <a:t>Tout au long de l'histoire, la quasi-totalité des personnes les plus intelligentes du monde ont été en grande partie autodidacte. </a:t>
            </a:r>
            <a:endParaRPr kumimoji="0" lang="ru-RU" sz="1500" b="1" i="0" u="none" strike="noStrike" cap="none" normalizeH="0" baseline="0" dirty="0" smtClean="0">
              <a:ln>
                <a:noFill/>
              </a:ln>
              <a:solidFill>
                <a:srgbClr val="00206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500" b="1" i="0" u="none" strike="noStrike" cap="none" normalizeH="0" baseline="0" dirty="0" smtClean="0">
                <a:ln>
                  <a:noFill/>
                </a:ln>
                <a:solidFill>
                  <a:srgbClr val="002060"/>
                </a:solidFill>
                <a:effectLst/>
                <a:ea typeface="Calibri" pitchFamily="34" charset="0"/>
                <a:cs typeface="Arial" pitchFamily="34" charset="0"/>
              </a:rPr>
              <a:t>       Léonard de Vinci était le plus grand peintre, ingénieur et le génie de son temps, il a inventé l'hélicoptère, l’avion, le réservoir et la plongée sous – vitesse, et il n’avait  étudié que quelques temps à l’académie d'art.</a:t>
            </a:r>
            <a:endParaRPr kumimoji="0" lang="ru-RU" sz="1500" b="1" i="0" u="none" strike="noStrike" cap="none" normalizeH="0" baseline="0" dirty="0" smtClean="0">
              <a:ln>
                <a:noFill/>
              </a:ln>
              <a:solidFill>
                <a:srgbClr val="00206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500" b="1" i="0" u="none" strike="noStrike" cap="none" normalizeH="0" baseline="0" dirty="0" smtClean="0">
                <a:ln>
                  <a:noFill/>
                </a:ln>
                <a:solidFill>
                  <a:srgbClr val="002060"/>
                </a:solidFill>
                <a:effectLst/>
                <a:ea typeface="Calibri" pitchFamily="34" charset="0"/>
                <a:cs typeface="Arial" pitchFamily="34" charset="0"/>
              </a:rPr>
              <a:t>      Benjamin Franklin a abandonné l'école quand il avait dix ans, il voulait inventer plusieurs instruments de musique, découvrir l’électricité, et aider à trouver les </a:t>
            </a:r>
            <a:r>
              <a:rPr kumimoji="0" lang="fr-FR" sz="1500" b="1" i="0" u="none" strike="noStrike" cap="none" normalizeH="0" baseline="0" dirty="0" smtClean="0">
                <a:ln>
                  <a:noFill/>
                </a:ln>
                <a:solidFill>
                  <a:srgbClr val="002060"/>
                </a:solidFill>
                <a:effectLst/>
                <a:ea typeface="Calibri" pitchFamily="34" charset="0"/>
                <a:cs typeface="Arial" pitchFamily="34" charset="0"/>
              </a:rPr>
              <a:t>Etats-Unis</a:t>
            </a:r>
            <a:r>
              <a:rPr kumimoji="0" lang="fr-FR" sz="1500" b="0" i="0" u="none" strike="noStrike" cap="none" normalizeH="0" baseline="0" dirty="0" smtClean="0">
                <a:ln>
                  <a:noFill/>
                </a:ln>
                <a:solidFill>
                  <a:srgbClr val="002060"/>
                </a:solidFill>
                <a:effectLst/>
                <a:ea typeface="Calibri" pitchFamily="34" charset="0"/>
                <a:cs typeface="Arial" pitchFamily="34" charset="0"/>
              </a:rPr>
              <a:t>.</a:t>
            </a:r>
            <a:endParaRPr kumimoji="0" lang="fr-FR" sz="1600" b="0" i="0" u="none" strike="noStrike" cap="none" normalizeH="0" baseline="0" dirty="0" smtClean="0">
              <a:ln>
                <a:noFill/>
              </a:ln>
              <a:solidFill>
                <a:srgbClr val="002060"/>
              </a:solidFill>
              <a:effectLst/>
              <a:cs typeface="Arial" pitchFamily="34" charset="0"/>
            </a:endParaRPr>
          </a:p>
        </p:txBody>
      </p:sp>
      <p:sp>
        <p:nvSpPr>
          <p:cNvPr id="3" name="Прямоугольник 2"/>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9908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Leonard de Vinci - Biographie, œuvres, inventions"/>
          <p:cNvPicPr>
            <a:picLocks noChangeAspect="1" noChangeArrowheads="1"/>
          </p:cNvPicPr>
          <p:nvPr/>
        </p:nvPicPr>
        <p:blipFill>
          <a:blip r:embed="rId2"/>
          <a:srcRect/>
          <a:stretch>
            <a:fillRect/>
          </a:stretch>
        </p:blipFill>
        <p:spPr bwMode="auto">
          <a:xfrm>
            <a:off x="736585" y="834226"/>
            <a:ext cx="1503913" cy="1655586"/>
          </a:xfrm>
          <a:prstGeom prst="rect">
            <a:avLst/>
          </a:prstGeom>
          <a:ln>
            <a:noFill/>
          </a:ln>
          <a:effectLst>
            <a:outerShdw blurRad="292100" dist="139700" dir="2700000" algn="tl" rotWithShape="0">
              <a:srgbClr val="333333">
                <a:alpha val="65000"/>
              </a:srgbClr>
            </a:outerShdw>
          </a:effectLst>
        </p:spPr>
      </p:pic>
      <p:sp>
        <p:nvSpPr>
          <p:cNvPr id="46" name="Прямоугольник 45"/>
          <p:cNvSpPr/>
          <p:nvPr/>
        </p:nvSpPr>
        <p:spPr>
          <a:xfrm>
            <a:off x="589994" y="2496184"/>
            <a:ext cx="1718227" cy="338554"/>
          </a:xfrm>
          <a:prstGeom prst="rect">
            <a:avLst/>
          </a:prstGeom>
        </p:spPr>
        <p:txBody>
          <a:bodyPr wrap="none">
            <a:spAutoFit/>
          </a:bodyPr>
          <a:lstStyle/>
          <a:p>
            <a:r>
              <a:rPr lang="fr-FR" sz="1600" dirty="0" smtClean="0">
                <a:solidFill>
                  <a:srgbClr val="002060"/>
                </a:solidFill>
              </a:rPr>
              <a:t>Léonard de Vinci</a:t>
            </a:r>
            <a:endParaRPr lang="ru-RU" sz="1600" dirty="0">
              <a:solidFill>
                <a:srgbClr val="002060"/>
              </a:solidFill>
            </a:endParaRPr>
          </a:p>
        </p:txBody>
      </p:sp>
      <p:sp>
        <p:nvSpPr>
          <p:cNvPr id="38916" name="AutoShape 4" descr="Франклин, Бенджамин — Википеди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8918" name="AutoShape 6" descr="Франклин, Бенджамин — Википеди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8920" name="AutoShape 8" descr="Франклин, Бенджамин — Википеди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8922" name="Picture 10" descr="Benjamin Franklin - Quotes, Inventions &amp; Facts - Biography"/>
          <p:cNvPicPr>
            <a:picLocks noChangeAspect="1" noChangeArrowheads="1"/>
          </p:cNvPicPr>
          <p:nvPr/>
        </p:nvPicPr>
        <p:blipFill>
          <a:blip r:embed="rId3"/>
          <a:srcRect/>
          <a:stretch>
            <a:fillRect/>
          </a:stretch>
        </p:blipFill>
        <p:spPr bwMode="auto">
          <a:xfrm>
            <a:off x="3216402" y="823118"/>
            <a:ext cx="1663587" cy="1666693"/>
          </a:xfrm>
          <a:prstGeom prst="rect">
            <a:avLst/>
          </a:prstGeom>
          <a:ln>
            <a:noFill/>
          </a:ln>
          <a:effectLst>
            <a:outerShdw blurRad="292100" dist="139700" dir="2700000" algn="tl" rotWithShape="0">
              <a:srgbClr val="333333">
                <a:alpha val="65000"/>
              </a:srgbClr>
            </a:outerShdw>
          </a:effectLst>
        </p:spPr>
      </p:pic>
      <p:sp>
        <p:nvSpPr>
          <p:cNvPr id="47" name="Прямоугольник 46"/>
          <p:cNvSpPr/>
          <p:nvPr/>
        </p:nvSpPr>
        <p:spPr>
          <a:xfrm>
            <a:off x="3128492" y="2495936"/>
            <a:ext cx="1822935" cy="338554"/>
          </a:xfrm>
          <a:prstGeom prst="rect">
            <a:avLst/>
          </a:prstGeom>
        </p:spPr>
        <p:txBody>
          <a:bodyPr wrap="none">
            <a:spAutoFit/>
          </a:bodyPr>
          <a:lstStyle/>
          <a:p>
            <a:r>
              <a:rPr lang="fr-FR" sz="1600" dirty="0" smtClean="0">
                <a:solidFill>
                  <a:srgbClr val="002060"/>
                </a:solidFill>
              </a:rPr>
              <a:t>Benjamin Franklin</a:t>
            </a:r>
            <a:endParaRPr lang="ru-RU" sz="1600" dirty="0">
              <a:solidFill>
                <a:srgbClr val="002060"/>
              </a:solidFill>
            </a:endParaRPr>
          </a:p>
        </p:txBody>
      </p:sp>
      <p:sp>
        <p:nvSpPr>
          <p:cNvPr id="9" name="Прямоугольник 8"/>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48837" y="686657"/>
            <a:ext cx="5525872"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rgbClr val="002060"/>
                </a:solidFill>
                <a:effectLst/>
                <a:ea typeface="Calibri" pitchFamily="34" charset="0"/>
                <a:cs typeface="Arial" pitchFamily="34" charset="0"/>
              </a:rPr>
              <a:t>Améliorez vos habitudes de l’apprentissage</a:t>
            </a:r>
            <a:endParaRPr kumimoji="0" lang="fr-FR" sz="3200" b="0" i="0" u="none" strike="noStrike" cap="none" normalizeH="0" baseline="0" dirty="0" smtClean="0">
              <a:ln>
                <a:noFill/>
              </a:ln>
              <a:solidFill>
                <a:srgbClr val="002060"/>
              </a:solidFill>
              <a:effectLst/>
              <a:cs typeface="Arial" pitchFamily="34" charset="0"/>
            </a:endParaRPr>
          </a:p>
        </p:txBody>
      </p:sp>
      <p:pic>
        <p:nvPicPr>
          <p:cNvPr id="40" name="Рисунок 39" descr="image122"/>
          <p:cNvPicPr/>
          <p:nvPr/>
        </p:nvPicPr>
        <p:blipFill>
          <a:blip r:embed="rId2">
            <a:extLst>
              <a:ext uri="{28A0092B-C50C-407E-A947-70E740481C1C}">
                <a14:useLocalDpi xmlns:a14="http://schemas.microsoft.com/office/drawing/2010/main" val="0"/>
              </a:ext>
            </a:extLst>
          </a:blip>
          <a:srcRect/>
          <a:stretch>
            <a:fillRect/>
          </a:stretch>
        </p:blipFill>
        <p:spPr bwMode="auto">
          <a:xfrm>
            <a:off x="1243326" y="1210478"/>
            <a:ext cx="3208035" cy="1695450"/>
          </a:xfrm>
          <a:prstGeom prst="rect">
            <a:avLst/>
          </a:prstGeom>
          <a:ln>
            <a:noFill/>
          </a:ln>
          <a:effectLst>
            <a:softEdge rad="112500"/>
          </a:effectLst>
        </p:spPr>
      </p:pic>
      <p:sp>
        <p:nvSpPr>
          <p:cNvPr id="4" name="Прямоугольник 3"/>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77087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
          <p:cNvSpPr>
            <a:spLocks noChangeArrowheads="1"/>
          </p:cNvSpPr>
          <p:nvPr/>
        </p:nvSpPr>
        <p:spPr bwMode="auto">
          <a:xfrm>
            <a:off x="71413" y="463426"/>
            <a:ext cx="56166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269875" algn="just" defTabSz="914400" rtl="0" eaLnBrk="1" fontAlgn="base" latinLnBrk="0" hangingPunct="1">
              <a:lnSpc>
                <a:spcPct val="100000"/>
              </a:lnSpc>
              <a:spcBef>
                <a:spcPct val="0"/>
              </a:spcBef>
              <a:spcAft>
                <a:spcPct val="0"/>
              </a:spcAft>
              <a:buClrTx/>
              <a:buSzTx/>
              <a:buFontTx/>
              <a:buNone/>
              <a:tabLst/>
            </a:pPr>
            <a:r>
              <a:rPr kumimoji="0" lang="fr-FR" sz="17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 </a:t>
            </a:r>
            <a:r>
              <a:rPr kumimoji="0" lang="fr-FR" sz="17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Planifiez</a:t>
            </a: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a:t>
            </a: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attentivement votre temps. Quand vous planifiez un voyage, l'un des premières choses que vous devez faire une liste de choses à prendre. </a:t>
            </a:r>
            <a:endPar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endParaRPr>
          </a:p>
          <a:p>
            <a:pPr marR="0" lvl="0" indent="269875" algn="just" defTabSz="914400" rtl="0" eaLnBrk="1" fontAlgn="base" latinLnBrk="0" hangingPunct="1">
              <a:lnSpc>
                <a:spcPct val="100000"/>
              </a:lnSpc>
              <a:spcBef>
                <a:spcPct val="0"/>
              </a:spcBef>
              <a:spcAft>
                <a:spcPct val="0"/>
              </a:spcAft>
              <a:buClrTx/>
              <a:buSzTx/>
              <a:buFontTx/>
              <a:buNone/>
              <a:tabLst/>
            </a:pP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Si </a:t>
            </a: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vous ne le faîtes pas, vous êtes presque certain de laisser quelque chose d'important à la maison</a:t>
            </a: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a:t>
            </a:r>
          </a:p>
          <a:p>
            <a:pPr marR="0" lvl="0" indent="269875" algn="just" defTabSz="914400" rtl="0" eaLnBrk="1" fontAlgn="base" latinLnBrk="0" hangingPunct="1">
              <a:lnSpc>
                <a:spcPct val="100000"/>
              </a:lnSpc>
              <a:spcBef>
                <a:spcPct val="0"/>
              </a:spcBef>
              <a:spcAft>
                <a:spcPct val="0"/>
              </a:spcAft>
              <a:buClrTx/>
              <a:buSzTx/>
              <a:buFontTx/>
              <a:buNone/>
              <a:tabLst/>
            </a:pP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Quand </a:t>
            </a: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vous planifiez votre semaine, vous devriez faire une liste de tâches que vous avez à faire. Ensuite, faîtes votre ordre du jour. </a:t>
            </a:r>
            <a:endPar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endParaRPr>
          </a:p>
          <a:p>
            <a:pPr marR="0" lvl="0" indent="269875" algn="just" defTabSz="914400" rtl="0" eaLnBrk="1" fontAlgn="base" latinLnBrk="0" hangingPunct="1">
              <a:lnSpc>
                <a:spcPct val="100000"/>
              </a:lnSpc>
              <a:spcBef>
                <a:spcPct val="0"/>
              </a:spcBef>
              <a:spcAft>
                <a:spcPct val="0"/>
              </a:spcAft>
              <a:buClrTx/>
              <a:buSzTx/>
              <a:buFontTx/>
              <a:buNone/>
              <a:tabLst/>
            </a:pP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Décidez de </a:t>
            </a:r>
            <a:r>
              <a:rPr kumimoji="0" lang="fr-FR" sz="17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travailler en bon temps régulier pour étudier. </a:t>
            </a:r>
            <a:endParaRPr kumimoji="0" lang="fr-FR" sz="17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Прямоугольник 2"/>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49614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71438" y="496683"/>
            <a:ext cx="5594369"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269875" algn="just"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rgbClr val="002060"/>
                </a:solidFill>
                <a:effectLst/>
                <a:ea typeface="Calibri" pitchFamily="34" charset="0"/>
                <a:cs typeface="Arial" pitchFamily="34" charset="0"/>
              </a:rPr>
              <a:t>Trouvez</a:t>
            </a:r>
            <a:r>
              <a:rPr kumimoji="0" lang="fr-FR" sz="1800" b="0" i="0" u="none" strike="noStrike" cap="none" normalizeH="0" baseline="0" dirty="0" smtClean="0">
                <a:ln>
                  <a:noFill/>
                </a:ln>
                <a:solidFill>
                  <a:srgbClr val="002060"/>
                </a:solidFill>
                <a:effectLst/>
                <a:ea typeface="Calibri" pitchFamily="34" charset="0"/>
                <a:cs typeface="Arial" pitchFamily="34" charset="0"/>
              </a:rPr>
              <a:t> un bon endroit pour apprendre. Regardez autour de la maison pour une bonne zone d'étude. Gardez cet espace et libre de tout, mais du matériel d'étude. Pas de jeux, radios ou TV! </a:t>
            </a:r>
            <a:endParaRPr kumimoji="0" lang="fr-FR" sz="1800" b="0" i="0" u="none" strike="noStrike" cap="none" normalizeH="0" baseline="0" dirty="0" smtClean="0">
              <a:ln>
                <a:noFill/>
              </a:ln>
              <a:solidFill>
                <a:srgbClr val="002060"/>
              </a:solidFill>
              <a:effectLst/>
              <a:ea typeface="Calibri" pitchFamily="34" charset="0"/>
              <a:cs typeface="Arial" pitchFamily="34" charset="0"/>
            </a:endParaRPr>
          </a:p>
          <a:p>
            <a:pPr marR="0" lvl="0" indent="269875" algn="just"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2060"/>
                </a:solidFill>
                <a:effectLst/>
                <a:ea typeface="Calibri" pitchFamily="34" charset="0"/>
                <a:cs typeface="Arial" pitchFamily="34" charset="0"/>
              </a:rPr>
              <a:t>Si </a:t>
            </a:r>
            <a:r>
              <a:rPr kumimoji="0" lang="fr-FR" sz="1800" b="0" i="0" u="none" strike="noStrike" cap="none" normalizeH="0" baseline="0" dirty="0" smtClean="0">
                <a:ln>
                  <a:noFill/>
                </a:ln>
                <a:solidFill>
                  <a:srgbClr val="002060"/>
                </a:solidFill>
                <a:effectLst/>
                <a:ea typeface="Calibri" pitchFamily="34" charset="0"/>
                <a:cs typeface="Arial" pitchFamily="34" charset="0"/>
              </a:rPr>
              <a:t>vous ne pouvez pas trouver un tel endroit à la maison, aller dans une bibliothèque où vous pouvez étudier. </a:t>
            </a:r>
            <a:endParaRPr kumimoji="0" lang="fr-FR" sz="1800" b="0" i="0" u="none" strike="noStrike" cap="none" normalizeH="0" baseline="0" dirty="0" smtClean="0">
              <a:ln>
                <a:noFill/>
              </a:ln>
              <a:solidFill>
                <a:srgbClr val="002060"/>
              </a:solidFill>
              <a:effectLst/>
              <a:ea typeface="Calibri" pitchFamily="34" charset="0"/>
              <a:cs typeface="Arial" pitchFamily="34" charset="0"/>
            </a:endParaRPr>
          </a:p>
          <a:p>
            <a:pPr marR="0" lvl="0" indent="269875" algn="just"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2060"/>
                </a:solidFill>
                <a:effectLst/>
                <a:ea typeface="Calibri" pitchFamily="34" charset="0"/>
                <a:cs typeface="Arial" pitchFamily="34" charset="0"/>
              </a:rPr>
              <a:t>Quand </a:t>
            </a:r>
            <a:r>
              <a:rPr kumimoji="0" lang="fr-FR" sz="1800" b="0" i="0" u="none" strike="noStrike" cap="none" normalizeH="0" baseline="0" dirty="0" smtClean="0">
                <a:ln>
                  <a:noFill/>
                </a:ln>
                <a:solidFill>
                  <a:srgbClr val="002060"/>
                </a:solidFill>
                <a:effectLst/>
                <a:ea typeface="Calibri" pitchFamily="34" charset="0"/>
                <a:cs typeface="Arial" pitchFamily="34" charset="0"/>
              </a:rPr>
              <a:t>vous êtes assis pour travailler, il faut se concentrer sur le sujet!</a:t>
            </a:r>
            <a:endParaRPr kumimoji="0" lang="fr-FR" sz="2800" b="0" i="0" u="none" strike="noStrike" cap="none" normalizeH="0" baseline="0" dirty="0" smtClean="0">
              <a:ln>
                <a:noFill/>
              </a:ln>
              <a:solidFill>
                <a:srgbClr val="002060"/>
              </a:solidFill>
              <a:effectLst/>
              <a:cs typeface="Arial" pitchFamily="34" charset="0"/>
            </a:endParaRPr>
          </a:p>
        </p:txBody>
      </p:sp>
      <p:sp>
        <p:nvSpPr>
          <p:cNvPr id="3" name="Прямоугольник 2"/>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49447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71438" y="652878"/>
            <a:ext cx="5594369" cy="2323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269875" algn="just" defTabSz="914400" rtl="0" eaLnBrk="1" fontAlgn="base" latinLnBrk="0" hangingPunct="1">
              <a:lnSpc>
                <a:spcPct val="100000"/>
              </a:lnSpc>
              <a:spcBef>
                <a:spcPct val="0"/>
              </a:spcBef>
              <a:spcAft>
                <a:spcPts val="600"/>
              </a:spcAft>
              <a:buClrTx/>
              <a:buSzTx/>
              <a:buFontTx/>
              <a:buNone/>
              <a:tabLst/>
            </a:pPr>
            <a:r>
              <a:rPr kumimoji="0" lang="fr-FR" sz="20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Etudiez </a:t>
            </a:r>
            <a:r>
              <a:rPr kumimoji="0" lang="fr-FR" sz="2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régulièrement. Quand vous rentrez chez vous, observez vos notes. Passez en revue les points importants que votre professeur mentionnés en classe. </a:t>
            </a:r>
            <a:endParaRPr kumimoji="0" lang="fr-FR" sz="2000" b="0" i="0" u="none" strike="noStrike" cap="none" normalizeH="0" baseline="0" dirty="0" smtClean="0">
              <a:ln>
                <a:noFill/>
              </a:ln>
              <a:solidFill>
                <a:srgbClr val="002060"/>
              </a:solidFill>
              <a:effectLst/>
              <a:latin typeface="Arial" pitchFamily="34" charset="0"/>
              <a:ea typeface="Calibri" pitchFamily="34" charset="0"/>
              <a:cs typeface="Arial" pitchFamily="34" charset="0"/>
            </a:endParaRPr>
          </a:p>
          <a:p>
            <a:pPr marR="0" lvl="0" indent="269875"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Rappelez-vous </a:t>
            </a:r>
            <a:r>
              <a:rPr kumimoji="0" lang="fr-FR" sz="2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vraiment à l'écoute en classe signifie moins de travail plus tard. Lisez tout matériel connexe dans votre </a:t>
            </a:r>
            <a:r>
              <a:rPr kumimoji="0" lang="fr-FR" sz="2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manuel.</a:t>
            </a:r>
            <a:endParaRPr kumimoji="0" lang="fr-FR" sz="32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Прямоугольник 2"/>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61543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Прямоугольник 119"/>
          <p:cNvSpPr/>
          <p:nvPr/>
        </p:nvSpPr>
        <p:spPr>
          <a:xfrm>
            <a:off x="117521" y="609931"/>
            <a:ext cx="5522931" cy="707886"/>
          </a:xfrm>
          <a:prstGeom prst="rect">
            <a:avLst/>
          </a:prstGeom>
        </p:spPr>
        <p:txBody>
          <a:bodyPr wrap="square">
            <a:spAutoFit/>
          </a:bodyPr>
          <a:lstStyle/>
          <a:p>
            <a:pPr algn="ctr"/>
            <a:r>
              <a:rPr lang="fr-FR" sz="2000" dirty="0" smtClean="0">
                <a:solidFill>
                  <a:srgbClr val="002060"/>
                </a:solidFill>
              </a:rPr>
              <a:t>Personne qui s'est instruite par elle-même, sans maître.</a:t>
            </a:r>
            <a:endParaRPr lang="ru-RU" sz="2000" dirty="0">
              <a:solidFill>
                <a:srgbClr val="002060"/>
              </a:solidFill>
            </a:endParaRPr>
          </a:p>
        </p:txBody>
      </p:sp>
      <p:sp>
        <p:nvSpPr>
          <p:cNvPr id="121" name="Прямоугольник 120"/>
          <p:cNvSpPr/>
          <p:nvPr/>
        </p:nvSpPr>
        <p:spPr>
          <a:xfrm>
            <a:off x="1951031" y="24179"/>
            <a:ext cx="2363147" cy="523220"/>
          </a:xfrm>
          <a:prstGeom prst="rect">
            <a:avLst/>
          </a:prstGeom>
        </p:spPr>
        <p:txBody>
          <a:bodyPr wrap="none">
            <a:spAutoFit/>
          </a:bodyPr>
          <a:lstStyle/>
          <a:p>
            <a:r>
              <a:rPr lang="fr-FR" sz="2800" b="1" dirty="0" smtClean="0">
                <a:solidFill>
                  <a:schemeClr val="bg1"/>
                </a:solidFill>
              </a:rPr>
              <a:t>Autodidacte </a:t>
            </a:r>
            <a:endParaRPr lang="ru-RU" sz="2800" dirty="0">
              <a:solidFill>
                <a:schemeClr val="bg1"/>
              </a:solidFill>
            </a:endParaRPr>
          </a:p>
        </p:txBody>
      </p:sp>
      <p:pic>
        <p:nvPicPr>
          <p:cNvPr id="33798" name="Picture 6" descr="Pourquoi embaucher un autodidacte ?"/>
          <p:cNvPicPr>
            <a:picLocks noChangeAspect="1" noChangeArrowheads="1"/>
          </p:cNvPicPr>
          <p:nvPr/>
        </p:nvPicPr>
        <p:blipFill>
          <a:blip r:embed="rId2"/>
          <a:srcRect/>
          <a:stretch>
            <a:fillRect/>
          </a:stretch>
        </p:blipFill>
        <p:spPr bwMode="auto">
          <a:xfrm>
            <a:off x="1165213" y="1321685"/>
            <a:ext cx="3138482" cy="1798557"/>
          </a:xfrm>
          <a:prstGeom prst="rect">
            <a:avLst/>
          </a:prstGeom>
          <a:ln>
            <a:noFill/>
          </a:ln>
          <a:effectLst>
            <a:softEdge rad="112500"/>
          </a:effectLst>
        </p:spPr>
      </p:pic>
      <p:sp>
        <p:nvSpPr>
          <p:cNvPr id="5" name="Прямоугольник 4"/>
          <p:cNvSpPr/>
          <p:nvPr/>
        </p:nvSpPr>
        <p:spPr>
          <a:xfrm>
            <a:off x="4044938" y="2905928"/>
            <a:ext cx="1643074" cy="214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77817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8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151916</TotalTime>
  <Words>715</Words>
  <Application>Microsoft Office PowerPoint</Application>
  <PresentationFormat>Произвольный</PresentationFormat>
  <Paragraphs>75</Paragraphs>
  <Slides>23</Slides>
  <Notes>0</Notes>
  <HiddenSlides>0</HiddenSlides>
  <MMClips>0</MMClips>
  <ScaleCrop>false</ScaleCrop>
  <HeadingPairs>
    <vt:vector size="6" baseType="variant">
      <vt:variant>
        <vt:lpstr>Тема</vt:lpstr>
      </vt:variant>
      <vt:variant>
        <vt:i4>10</vt:i4>
      </vt:variant>
      <vt:variant>
        <vt:lpstr>Внедренные серверы OLE</vt:lpstr>
      </vt:variant>
      <vt:variant>
        <vt:i4>1</vt:i4>
      </vt:variant>
      <vt:variant>
        <vt:lpstr>Заголовки слайдов</vt:lpstr>
      </vt:variant>
      <vt:variant>
        <vt:i4>23</vt:i4>
      </vt:variant>
    </vt:vector>
  </HeadingPairs>
  <TitlesOfParts>
    <vt:vector size="34"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Объект упаковщика для оболочки</vt:lpstr>
      <vt:lpstr>Français </vt:lpstr>
      <vt:lpstr>Plan de la leçon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Activités  pour le travail indépendant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Azizbek</cp:lastModifiedBy>
  <cp:revision>1577</cp:revision>
  <dcterms:created xsi:type="dcterms:W3CDTF">2014-10-08T23:03:32Z</dcterms:created>
  <dcterms:modified xsi:type="dcterms:W3CDTF">2020-10-28T17:13:01Z</dcterms:modified>
</cp:coreProperties>
</file>