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2.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theme/theme3.xml" ContentType="application/vnd.openxmlformats-officedocument.theme+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theme/theme4.xml" ContentType="application/vnd.openxmlformats-officedocument.theme+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5.xml" ContentType="application/vnd.openxmlformats-officedocument.theme+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theme/theme6.xml" ContentType="application/vnd.openxmlformats-officedocument.theme+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theme/theme7.xml" ContentType="application/vnd.openxmlformats-officedocument.theme+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8.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theme/theme9.xml" ContentType="application/vnd.openxmlformats-officedocument.theme+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34"/>
  </p:notesMasterIdLst>
  <p:sldIdLst>
    <p:sldId id="1434" r:id="rId11"/>
    <p:sldId id="1555" r:id="rId12"/>
    <p:sldId id="1556" r:id="rId13"/>
    <p:sldId id="1557" r:id="rId14"/>
    <p:sldId id="1558" r:id="rId15"/>
    <p:sldId id="1559" r:id="rId16"/>
    <p:sldId id="1560" r:id="rId17"/>
    <p:sldId id="1561" r:id="rId18"/>
    <p:sldId id="1566" r:id="rId19"/>
    <p:sldId id="1567" r:id="rId20"/>
    <p:sldId id="1568" r:id="rId21"/>
    <p:sldId id="1569" r:id="rId22"/>
    <p:sldId id="1581" r:id="rId23"/>
    <p:sldId id="1570" r:id="rId24"/>
    <p:sldId id="1571" r:id="rId25"/>
    <p:sldId id="1572" r:id="rId26"/>
    <p:sldId id="1574" r:id="rId27"/>
    <p:sldId id="1576" r:id="rId28"/>
    <p:sldId id="1577" r:id="rId29"/>
    <p:sldId id="1578" r:id="rId30"/>
    <p:sldId id="1579" r:id="rId31"/>
    <p:sldId id="1580" r:id="rId32"/>
    <p:sldId id="1433" r:id="rId33"/>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434"/>
            <p14:sldId id="1555"/>
            <p14:sldId id="1556"/>
            <p14:sldId id="1557"/>
            <p14:sldId id="1558"/>
            <p14:sldId id="1559"/>
            <p14:sldId id="1560"/>
            <p14:sldId id="1561"/>
            <p14:sldId id="1566"/>
            <p14:sldId id="1567"/>
            <p14:sldId id="1568"/>
            <p14:sldId id="1569"/>
            <p14:sldId id="1581"/>
            <p14:sldId id="1570"/>
            <p14:sldId id="1571"/>
            <p14:sldId id="1572"/>
            <p14:sldId id="1574"/>
            <p14:sldId id="1576"/>
            <p14:sldId id="1577"/>
            <p14:sldId id="1578"/>
            <p14:sldId id="1579"/>
            <p14:sldId id="1580"/>
            <p14:sldId id="1433"/>
          </p14:sldIdLst>
        </p14:section>
        <p14:section name="Custom icons" id="{AE7553D5-C09E-4928-A948-69A0E1F717F4}">
          <p14:sldIdLst/>
        </p14:section>
      </p14:sectionLst>
    </p:ext>
    <p:ext uri="{EFAFB233-063F-42B5-8137-9DF3F51BA10A}">
      <p15:sldGuideLst xmlns=""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DDDDDD"/>
    <a:srgbClr val="B2B2B2"/>
    <a:srgbClr val="808080"/>
    <a:srgbClr val="5F5F5F"/>
    <a:srgbClr val="C0C0C0"/>
    <a:srgbClr val="7F7F7F"/>
    <a:srgbClr val="328682"/>
    <a:srgbClr val="3278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4" autoAdjust="0"/>
    <p:restoredTop sz="93407" autoAdjust="0"/>
  </p:normalViewPr>
  <p:slideViewPr>
    <p:cSldViewPr snapToObjects="1">
      <p:cViewPr>
        <p:scale>
          <a:sx n="152" d="100"/>
          <a:sy n="152" d="100"/>
        </p:scale>
        <p:origin x="-336" y="6"/>
      </p:cViewPr>
      <p:guideLst>
        <p:guide orient="horz" pos="742"/>
        <p:guide orient="horz" pos="517"/>
        <p:guide pos="1882"/>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10/28/2020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10/28/2020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585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738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891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8"/>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8"/>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287972" y="3003082"/>
            <a:ext cx="1343872" cy="172505"/>
          </a:xfrm>
          <a:prstGeom prst="rect">
            <a:avLst/>
          </a:prstGeom>
        </p:spPr>
        <p:txBody>
          <a:bodyPr lIns="51426" tIns="25713" rIns="51426" bIns="25713"/>
          <a:lstStyle/>
          <a:p>
            <a:fld id="{E1D3385D-1FD3-4774-A22D-16C39BC2799C}" type="datetimeFigureOut">
              <a:rPr lang="ru-RU" smtClean="0"/>
              <a:pPr/>
              <a:t>28.10.2020</a:t>
            </a:fld>
            <a:endParaRPr lang="ru-RU"/>
          </a:p>
        </p:txBody>
      </p:sp>
      <p:sp>
        <p:nvSpPr>
          <p:cNvPr id="5" name="Нижний колонтитул 4"/>
          <p:cNvSpPr>
            <a:spLocks noGrp="1"/>
          </p:cNvSpPr>
          <p:nvPr>
            <p:ph type="ftr" sz="quarter" idx="11"/>
          </p:nvPr>
        </p:nvSpPr>
        <p:spPr>
          <a:xfrm>
            <a:off x="1967812" y="3003082"/>
            <a:ext cx="1823826" cy="172505"/>
          </a:xfrm>
          <a:prstGeom prst="rect">
            <a:avLst/>
          </a:prstGeom>
        </p:spPr>
        <p:txBody>
          <a:bodyPr lIns="51426" tIns="25713" rIns="51426" bIns="25713"/>
          <a:lstStyle/>
          <a:p>
            <a:endParaRPr lang="ru-RU"/>
          </a:p>
        </p:txBody>
      </p:sp>
      <p:sp>
        <p:nvSpPr>
          <p:cNvPr id="6" name="Номер слайда 5"/>
          <p:cNvSpPr>
            <a:spLocks noGrp="1"/>
          </p:cNvSpPr>
          <p:nvPr>
            <p:ph type="sldNum" sz="quarter" idx="12"/>
          </p:nvPr>
        </p:nvSpPr>
        <p:spPr>
          <a:xfrm>
            <a:off x="4127606" y="3003082"/>
            <a:ext cx="1343872" cy="172505"/>
          </a:xfrm>
          <a:prstGeom prst="rect">
            <a:avLst/>
          </a:prstGeom>
        </p:spPr>
        <p:txBody>
          <a:bodyPr lIns="51426" tIns="25713" rIns="51426" bIns="25713"/>
          <a:lstStyle/>
          <a:p>
            <a:fld id="{958BAE6A-B32F-4354-99B4-5FCB191E77F8}" type="slidenum">
              <a:rPr lang="ru-RU" smtClean="0"/>
              <a:pPr/>
              <a:t>‹#›</a:t>
            </a:fld>
            <a:endParaRPr lang="ru-RU"/>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4.xml"/><Relationship Id="rId18" Type="http://schemas.openxmlformats.org/officeDocument/2006/relationships/slideLayout" Target="../slideLayouts/slideLayout549.xml"/><Relationship Id="rId26" Type="http://schemas.openxmlformats.org/officeDocument/2006/relationships/slideLayout" Target="../slideLayouts/slideLayout557.xml"/><Relationship Id="rId39" Type="http://schemas.openxmlformats.org/officeDocument/2006/relationships/slideLayout" Target="../slideLayouts/slideLayout570.xml"/><Relationship Id="rId21" Type="http://schemas.openxmlformats.org/officeDocument/2006/relationships/slideLayout" Target="../slideLayouts/slideLayout552.xml"/><Relationship Id="rId34" Type="http://schemas.openxmlformats.org/officeDocument/2006/relationships/slideLayout" Target="../slideLayouts/slideLayout565.xml"/><Relationship Id="rId42" Type="http://schemas.openxmlformats.org/officeDocument/2006/relationships/slideLayout" Target="../slideLayouts/slideLayout573.xml"/><Relationship Id="rId47" Type="http://schemas.openxmlformats.org/officeDocument/2006/relationships/slideLayout" Target="../slideLayouts/slideLayout578.xml"/><Relationship Id="rId50" Type="http://schemas.openxmlformats.org/officeDocument/2006/relationships/slideLayout" Target="../slideLayouts/slideLayout581.xml"/><Relationship Id="rId55" Type="http://schemas.openxmlformats.org/officeDocument/2006/relationships/slideLayout" Target="../slideLayouts/slideLayout586.xml"/><Relationship Id="rId7" Type="http://schemas.openxmlformats.org/officeDocument/2006/relationships/slideLayout" Target="../slideLayouts/slideLayout538.xml"/><Relationship Id="rId2" Type="http://schemas.openxmlformats.org/officeDocument/2006/relationships/slideLayout" Target="../slideLayouts/slideLayout533.xml"/><Relationship Id="rId16" Type="http://schemas.openxmlformats.org/officeDocument/2006/relationships/slideLayout" Target="../slideLayouts/slideLayout547.xml"/><Relationship Id="rId20" Type="http://schemas.openxmlformats.org/officeDocument/2006/relationships/slideLayout" Target="../slideLayouts/slideLayout551.xml"/><Relationship Id="rId29" Type="http://schemas.openxmlformats.org/officeDocument/2006/relationships/slideLayout" Target="../slideLayouts/slideLayout560.xml"/><Relationship Id="rId41" Type="http://schemas.openxmlformats.org/officeDocument/2006/relationships/slideLayout" Target="../slideLayouts/slideLayout572.xml"/><Relationship Id="rId54" Type="http://schemas.openxmlformats.org/officeDocument/2006/relationships/slideLayout" Target="../slideLayouts/slideLayout585.xml"/><Relationship Id="rId62" Type="http://schemas.openxmlformats.org/officeDocument/2006/relationships/hyperlink" Target="https://twitter.com/" TargetMode="External"/><Relationship Id="rId1" Type="http://schemas.openxmlformats.org/officeDocument/2006/relationships/slideLayout" Target="../slideLayouts/slideLayout532.xml"/><Relationship Id="rId6" Type="http://schemas.openxmlformats.org/officeDocument/2006/relationships/slideLayout" Target="../slideLayouts/slideLayout537.xml"/><Relationship Id="rId11" Type="http://schemas.openxmlformats.org/officeDocument/2006/relationships/slideLayout" Target="../slideLayouts/slideLayout542.xml"/><Relationship Id="rId24" Type="http://schemas.openxmlformats.org/officeDocument/2006/relationships/slideLayout" Target="../slideLayouts/slideLayout555.xml"/><Relationship Id="rId32" Type="http://schemas.openxmlformats.org/officeDocument/2006/relationships/slideLayout" Target="../slideLayouts/slideLayout563.xml"/><Relationship Id="rId37" Type="http://schemas.openxmlformats.org/officeDocument/2006/relationships/slideLayout" Target="../slideLayouts/slideLayout568.xml"/><Relationship Id="rId40" Type="http://schemas.openxmlformats.org/officeDocument/2006/relationships/slideLayout" Target="../slideLayouts/slideLayout571.xml"/><Relationship Id="rId45" Type="http://schemas.openxmlformats.org/officeDocument/2006/relationships/slideLayout" Target="../slideLayouts/slideLayout576.xml"/><Relationship Id="rId53" Type="http://schemas.openxmlformats.org/officeDocument/2006/relationships/slideLayout" Target="../slideLayouts/slideLayout584.xml"/><Relationship Id="rId58" Type="http://schemas.openxmlformats.org/officeDocument/2006/relationships/slideLayout" Target="../slideLayouts/slideLayout589.xml"/><Relationship Id="rId5" Type="http://schemas.openxmlformats.org/officeDocument/2006/relationships/slideLayout" Target="../slideLayouts/slideLayout536.xml"/><Relationship Id="rId15" Type="http://schemas.openxmlformats.org/officeDocument/2006/relationships/slideLayout" Target="../slideLayouts/slideLayout546.xml"/><Relationship Id="rId23" Type="http://schemas.openxmlformats.org/officeDocument/2006/relationships/slideLayout" Target="../slideLayouts/slideLayout554.xml"/><Relationship Id="rId28" Type="http://schemas.openxmlformats.org/officeDocument/2006/relationships/slideLayout" Target="../slideLayouts/slideLayout559.xml"/><Relationship Id="rId36" Type="http://schemas.openxmlformats.org/officeDocument/2006/relationships/slideLayout" Target="../slideLayouts/slideLayout567.xml"/><Relationship Id="rId49" Type="http://schemas.openxmlformats.org/officeDocument/2006/relationships/slideLayout" Target="../slideLayouts/slideLayout580.xml"/><Relationship Id="rId57" Type="http://schemas.openxmlformats.org/officeDocument/2006/relationships/slideLayout" Target="../slideLayouts/slideLayout588.xml"/><Relationship Id="rId61" Type="http://schemas.openxmlformats.org/officeDocument/2006/relationships/hyperlink" Target="https://www.linkedin.com/" TargetMode="External"/><Relationship Id="rId10" Type="http://schemas.openxmlformats.org/officeDocument/2006/relationships/slideLayout" Target="../slideLayouts/slideLayout541.xml"/><Relationship Id="rId19" Type="http://schemas.openxmlformats.org/officeDocument/2006/relationships/slideLayout" Target="../slideLayouts/slideLayout550.xml"/><Relationship Id="rId31" Type="http://schemas.openxmlformats.org/officeDocument/2006/relationships/slideLayout" Target="../slideLayouts/slideLayout562.xml"/><Relationship Id="rId44" Type="http://schemas.openxmlformats.org/officeDocument/2006/relationships/slideLayout" Target="../slideLayouts/slideLayout575.xml"/><Relationship Id="rId52" Type="http://schemas.openxmlformats.org/officeDocument/2006/relationships/slideLayout" Target="../slideLayouts/slideLayout583.xml"/><Relationship Id="rId60" Type="http://schemas.openxmlformats.org/officeDocument/2006/relationships/hyperlink" Target="https://www.facebook.com" TargetMode="External"/><Relationship Id="rId4" Type="http://schemas.openxmlformats.org/officeDocument/2006/relationships/slideLayout" Target="../slideLayouts/slideLayout535.xml"/><Relationship Id="rId9" Type="http://schemas.openxmlformats.org/officeDocument/2006/relationships/slideLayout" Target="../slideLayouts/slideLayout540.xml"/><Relationship Id="rId14" Type="http://schemas.openxmlformats.org/officeDocument/2006/relationships/slideLayout" Target="../slideLayouts/slideLayout545.xml"/><Relationship Id="rId22" Type="http://schemas.openxmlformats.org/officeDocument/2006/relationships/slideLayout" Target="../slideLayouts/slideLayout553.xml"/><Relationship Id="rId27" Type="http://schemas.openxmlformats.org/officeDocument/2006/relationships/slideLayout" Target="../slideLayouts/slideLayout558.xml"/><Relationship Id="rId30" Type="http://schemas.openxmlformats.org/officeDocument/2006/relationships/slideLayout" Target="../slideLayouts/slideLayout561.xml"/><Relationship Id="rId35" Type="http://schemas.openxmlformats.org/officeDocument/2006/relationships/slideLayout" Target="../slideLayouts/slideLayout566.xml"/><Relationship Id="rId43" Type="http://schemas.openxmlformats.org/officeDocument/2006/relationships/slideLayout" Target="../slideLayouts/slideLayout574.xml"/><Relationship Id="rId48" Type="http://schemas.openxmlformats.org/officeDocument/2006/relationships/slideLayout" Target="../slideLayouts/slideLayout579.xml"/><Relationship Id="rId56" Type="http://schemas.openxmlformats.org/officeDocument/2006/relationships/slideLayout" Target="../slideLayouts/slideLayout587.xml"/><Relationship Id="rId8" Type="http://schemas.openxmlformats.org/officeDocument/2006/relationships/slideLayout" Target="../slideLayouts/slideLayout539.xml"/><Relationship Id="rId51" Type="http://schemas.openxmlformats.org/officeDocument/2006/relationships/slideLayout" Target="../slideLayouts/slideLayout582.xml"/><Relationship Id="rId3" Type="http://schemas.openxmlformats.org/officeDocument/2006/relationships/slideLayout" Target="../slideLayouts/slideLayout534.xml"/><Relationship Id="rId12" Type="http://schemas.openxmlformats.org/officeDocument/2006/relationships/slideLayout" Target="../slideLayouts/slideLayout543.xml"/><Relationship Id="rId17" Type="http://schemas.openxmlformats.org/officeDocument/2006/relationships/slideLayout" Target="../slideLayouts/slideLayout548.xml"/><Relationship Id="rId25" Type="http://schemas.openxmlformats.org/officeDocument/2006/relationships/slideLayout" Target="../slideLayouts/slideLayout556.xml"/><Relationship Id="rId33" Type="http://schemas.openxmlformats.org/officeDocument/2006/relationships/slideLayout" Target="../slideLayouts/slideLayout564.xml"/><Relationship Id="rId38" Type="http://schemas.openxmlformats.org/officeDocument/2006/relationships/slideLayout" Target="../slideLayouts/slideLayout569.xml"/><Relationship Id="rId46" Type="http://schemas.openxmlformats.org/officeDocument/2006/relationships/slideLayout" Target="../slideLayouts/slideLayout577.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62" Type="http://schemas.openxmlformats.org/officeDocument/2006/relationships/hyperlink" Target="https://twitter.com/" TargetMode="Externa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slideLayout" Target="../slideLayouts/slideLayout125.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www.linkedin.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hyperlink" Target="https://www.facebook.com" TargetMode="Externa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8.xml"/><Relationship Id="rId18" Type="http://schemas.openxmlformats.org/officeDocument/2006/relationships/slideLayout" Target="../slideLayouts/slideLayout143.xml"/><Relationship Id="rId26" Type="http://schemas.openxmlformats.org/officeDocument/2006/relationships/slideLayout" Target="../slideLayouts/slideLayout151.xml"/><Relationship Id="rId39" Type="http://schemas.openxmlformats.org/officeDocument/2006/relationships/slideLayout" Target="../slideLayouts/slideLayout164.xml"/><Relationship Id="rId21" Type="http://schemas.openxmlformats.org/officeDocument/2006/relationships/slideLayout" Target="../slideLayouts/slideLayout146.xml"/><Relationship Id="rId34" Type="http://schemas.openxmlformats.org/officeDocument/2006/relationships/slideLayout" Target="../slideLayouts/slideLayout159.xml"/><Relationship Id="rId42" Type="http://schemas.openxmlformats.org/officeDocument/2006/relationships/slideLayout" Target="../slideLayouts/slideLayout167.xml"/><Relationship Id="rId47" Type="http://schemas.openxmlformats.org/officeDocument/2006/relationships/slideLayout" Target="../slideLayouts/slideLayout172.xml"/><Relationship Id="rId50" Type="http://schemas.openxmlformats.org/officeDocument/2006/relationships/slideLayout" Target="../slideLayouts/slideLayout175.xml"/><Relationship Id="rId55" Type="http://schemas.openxmlformats.org/officeDocument/2006/relationships/slideLayout" Target="../slideLayouts/slideLayout180.xml"/><Relationship Id="rId7" Type="http://schemas.openxmlformats.org/officeDocument/2006/relationships/slideLayout" Target="../slideLayouts/slideLayout132.xml"/><Relationship Id="rId2" Type="http://schemas.openxmlformats.org/officeDocument/2006/relationships/slideLayout" Target="../slideLayouts/slideLayout127.xml"/><Relationship Id="rId16" Type="http://schemas.openxmlformats.org/officeDocument/2006/relationships/slideLayout" Target="../slideLayouts/slideLayout141.xml"/><Relationship Id="rId20" Type="http://schemas.openxmlformats.org/officeDocument/2006/relationships/slideLayout" Target="../slideLayouts/slideLayout145.xml"/><Relationship Id="rId29" Type="http://schemas.openxmlformats.org/officeDocument/2006/relationships/slideLayout" Target="../slideLayouts/slideLayout154.xml"/><Relationship Id="rId41" Type="http://schemas.openxmlformats.org/officeDocument/2006/relationships/slideLayout" Target="../slideLayouts/slideLayout166.xml"/><Relationship Id="rId54" Type="http://schemas.openxmlformats.org/officeDocument/2006/relationships/slideLayout" Target="../slideLayouts/slideLayout179.xml"/><Relationship Id="rId62" Type="http://schemas.openxmlformats.org/officeDocument/2006/relationships/hyperlink" Target="https://twitter.com/" TargetMode="Externa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24" Type="http://schemas.openxmlformats.org/officeDocument/2006/relationships/slideLayout" Target="../slideLayouts/slideLayout149.xml"/><Relationship Id="rId32" Type="http://schemas.openxmlformats.org/officeDocument/2006/relationships/slideLayout" Target="../slideLayouts/slideLayout157.xml"/><Relationship Id="rId37" Type="http://schemas.openxmlformats.org/officeDocument/2006/relationships/slideLayout" Target="../slideLayouts/slideLayout162.xml"/><Relationship Id="rId40" Type="http://schemas.openxmlformats.org/officeDocument/2006/relationships/slideLayout" Target="../slideLayouts/slideLayout165.xml"/><Relationship Id="rId45" Type="http://schemas.openxmlformats.org/officeDocument/2006/relationships/slideLayout" Target="../slideLayouts/slideLayout170.xml"/><Relationship Id="rId53" Type="http://schemas.openxmlformats.org/officeDocument/2006/relationships/slideLayout" Target="../slideLayouts/slideLayout178.xml"/><Relationship Id="rId58" Type="http://schemas.openxmlformats.org/officeDocument/2006/relationships/slideLayout" Target="../slideLayouts/slideLayout183.xml"/><Relationship Id="rId5" Type="http://schemas.openxmlformats.org/officeDocument/2006/relationships/slideLayout" Target="../slideLayouts/slideLayout130.xml"/><Relationship Id="rId15" Type="http://schemas.openxmlformats.org/officeDocument/2006/relationships/slideLayout" Target="../slideLayouts/slideLayout140.xml"/><Relationship Id="rId23" Type="http://schemas.openxmlformats.org/officeDocument/2006/relationships/slideLayout" Target="../slideLayouts/slideLayout148.xml"/><Relationship Id="rId28" Type="http://schemas.openxmlformats.org/officeDocument/2006/relationships/slideLayout" Target="../slideLayouts/slideLayout153.xml"/><Relationship Id="rId36" Type="http://schemas.openxmlformats.org/officeDocument/2006/relationships/slideLayout" Target="../slideLayouts/slideLayout161.xml"/><Relationship Id="rId49" Type="http://schemas.openxmlformats.org/officeDocument/2006/relationships/slideLayout" Target="../slideLayouts/slideLayout174.xml"/><Relationship Id="rId57" Type="http://schemas.openxmlformats.org/officeDocument/2006/relationships/slideLayout" Target="../slideLayouts/slideLayout182.xml"/><Relationship Id="rId61" Type="http://schemas.openxmlformats.org/officeDocument/2006/relationships/hyperlink" Target="https://www.linkedin.com/" TargetMode="External"/><Relationship Id="rId10" Type="http://schemas.openxmlformats.org/officeDocument/2006/relationships/slideLayout" Target="../slideLayouts/slideLayout135.xml"/><Relationship Id="rId19" Type="http://schemas.openxmlformats.org/officeDocument/2006/relationships/slideLayout" Target="../slideLayouts/slideLayout144.xml"/><Relationship Id="rId31" Type="http://schemas.openxmlformats.org/officeDocument/2006/relationships/slideLayout" Target="../slideLayouts/slideLayout156.xml"/><Relationship Id="rId44" Type="http://schemas.openxmlformats.org/officeDocument/2006/relationships/slideLayout" Target="../slideLayouts/slideLayout169.xml"/><Relationship Id="rId52" Type="http://schemas.openxmlformats.org/officeDocument/2006/relationships/slideLayout" Target="../slideLayouts/slideLayout177.xml"/><Relationship Id="rId60" Type="http://schemas.openxmlformats.org/officeDocument/2006/relationships/hyperlink" Target="https://www.facebook.com" TargetMode="Externa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 Id="rId22" Type="http://schemas.openxmlformats.org/officeDocument/2006/relationships/slideLayout" Target="../slideLayouts/slideLayout147.xml"/><Relationship Id="rId27" Type="http://schemas.openxmlformats.org/officeDocument/2006/relationships/slideLayout" Target="../slideLayouts/slideLayout152.xml"/><Relationship Id="rId30" Type="http://schemas.openxmlformats.org/officeDocument/2006/relationships/slideLayout" Target="../slideLayouts/slideLayout155.xml"/><Relationship Id="rId35" Type="http://schemas.openxmlformats.org/officeDocument/2006/relationships/slideLayout" Target="../slideLayouts/slideLayout160.xml"/><Relationship Id="rId43" Type="http://schemas.openxmlformats.org/officeDocument/2006/relationships/slideLayout" Target="../slideLayouts/slideLayout168.xml"/><Relationship Id="rId48" Type="http://schemas.openxmlformats.org/officeDocument/2006/relationships/slideLayout" Target="../slideLayouts/slideLayout173.xml"/><Relationship Id="rId56" Type="http://schemas.openxmlformats.org/officeDocument/2006/relationships/slideLayout" Target="../slideLayouts/slideLayout181.xml"/><Relationship Id="rId8" Type="http://schemas.openxmlformats.org/officeDocument/2006/relationships/slideLayout" Target="../slideLayouts/slideLayout133.xml"/><Relationship Id="rId51" Type="http://schemas.openxmlformats.org/officeDocument/2006/relationships/slideLayout" Target="../slideLayouts/slideLayout176.xml"/><Relationship Id="rId3" Type="http://schemas.openxmlformats.org/officeDocument/2006/relationships/slideLayout" Target="../slideLayouts/slideLayout128.xml"/><Relationship Id="rId12" Type="http://schemas.openxmlformats.org/officeDocument/2006/relationships/slideLayout" Target="../slideLayouts/slideLayout137.xml"/><Relationship Id="rId17" Type="http://schemas.openxmlformats.org/officeDocument/2006/relationships/slideLayout" Target="../slideLayouts/slideLayout142.xml"/><Relationship Id="rId25" Type="http://schemas.openxmlformats.org/officeDocument/2006/relationships/slideLayout" Target="../slideLayouts/slideLayout150.xml"/><Relationship Id="rId33" Type="http://schemas.openxmlformats.org/officeDocument/2006/relationships/slideLayout" Target="../slideLayouts/slideLayout158.xml"/><Relationship Id="rId38" Type="http://schemas.openxmlformats.org/officeDocument/2006/relationships/slideLayout" Target="../slideLayouts/slideLayout163.xml"/><Relationship Id="rId46" Type="http://schemas.openxmlformats.org/officeDocument/2006/relationships/slideLayout" Target="../slideLayouts/slideLayout171.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6.xml"/><Relationship Id="rId18" Type="http://schemas.openxmlformats.org/officeDocument/2006/relationships/slideLayout" Target="../slideLayouts/slideLayout201.xml"/><Relationship Id="rId26" Type="http://schemas.openxmlformats.org/officeDocument/2006/relationships/slideLayout" Target="../slideLayouts/slideLayout209.xml"/><Relationship Id="rId39" Type="http://schemas.openxmlformats.org/officeDocument/2006/relationships/slideLayout" Target="../slideLayouts/slideLayout222.xml"/><Relationship Id="rId21" Type="http://schemas.openxmlformats.org/officeDocument/2006/relationships/slideLayout" Target="../slideLayouts/slideLayout204.xml"/><Relationship Id="rId34" Type="http://schemas.openxmlformats.org/officeDocument/2006/relationships/slideLayout" Target="../slideLayouts/slideLayout217.xml"/><Relationship Id="rId42" Type="http://schemas.openxmlformats.org/officeDocument/2006/relationships/slideLayout" Target="../slideLayouts/slideLayout225.xml"/><Relationship Id="rId47" Type="http://schemas.openxmlformats.org/officeDocument/2006/relationships/slideLayout" Target="../slideLayouts/slideLayout230.xml"/><Relationship Id="rId50" Type="http://schemas.openxmlformats.org/officeDocument/2006/relationships/slideLayout" Target="../slideLayouts/slideLayout233.xml"/><Relationship Id="rId55" Type="http://schemas.openxmlformats.org/officeDocument/2006/relationships/slideLayout" Target="../slideLayouts/slideLayout238.xml"/><Relationship Id="rId7" Type="http://schemas.openxmlformats.org/officeDocument/2006/relationships/slideLayout" Target="../slideLayouts/slideLayout190.xml"/><Relationship Id="rId2" Type="http://schemas.openxmlformats.org/officeDocument/2006/relationships/slideLayout" Target="../slideLayouts/slideLayout185.xml"/><Relationship Id="rId16" Type="http://schemas.openxmlformats.org/officeDocument/2006/relationships/slideLayout" Target="../slideLayouts/slideLayout199.xml"/><Relationship Id="rId20" Type="http://schemas.openxmlformats.org/officeDocument/2006/relationships/slideLayout" Target="../slideLayouts/slideLayout203.xml"/><Relationship Id="rId29" Type="http://schemas.openxmlformats.org/officeDocument/2006/relationships/slideLayout" Target="../slideLayouts/slideLayout212.xml"/><Relationship Id="rId41" Type="http://schemas.openxmlformats.org/officeDocument/2006/relationships/slideLayout" Target="../slideLayouts/slideLayout224.xml"/><Relationship Id="rId54" Type="http://schemas.openxmlformats.org/officeDocument/2006/relationships/slideLayout" Target="../slideLayouts/slideLayout237.xml"/><Relationship Id="rId62" Type="http://schemas.openxmlformats.org/officeDocument/2006/relationships/hyperlink" Target="https://twitter.com/" TargetMode="External"/><Relationship Id="rId1" Type="http://schemas.openxmlformats.org/officeDocument/2006/relationships/slideLayout" Target="../slideLayouts/slideLayout184.xml"/><Relationship Id="rId6" Type="http://schemas.openxmlformats.org/officeDocument/2006/relationships/slideLayout" Target="../slideLayouts/slideLayout189.xml"/><Relationship Id="rId11" Type="http://schemas.openxmlformats.org/officeDocument/2006/relationships/slideLayout" Target="../slideLayouts/slideLayout194.xml"/><Relationship Id="rId24" Type="http://schemas.openxmlformats.org/officeDocument/2006/relationships/slideLayout" Target="../slideLayouts/slideLayout207.xml"/><Relationship Id="rId32" Type="http://schemas.openxmlformats.org/officeDocument/2006/relationships/slideLayout" Target="../slideLayouts/slideLayout215.xml"/><Relationship Id="rId37" Type="http://schemas.openxmlformats.org/officeDocument/2006/relationships/slideLayout" Target="../slideLayouts/slideLayout220.xml"/><Relationship Id="rId40" Type="http://schemas.openxmlformats.org/officeDocument/2006/relationships/slideLayout" Target="../slideLayouts/slideLayout223.xml"/><Relationship Id="rId45" Type="http://schemas.openxmlformats.org/officeDocument/2006/relationships/slideLayout" Target="../slideLayouts/slideLayout228.xml"/><Relationship Id="rId53" Type="http://schemas.openxmlformats.org/officeDocument/2006/relationships/slideLayout" Target="../slideLayouts/slideLayout236.xml"/><Relationship Id="rId58" Type="http://schemas.openxmlformats.org/officeDocument/2006/relationships/slideLayout" Target="../slideLayouts/slideLayout241.xml"/><Relationship Id="rId5" Type="http://schemas.openxmlformats.org/officeDocument/2006/relationships/slideLayout" Target="../slideLayouts/slideLayout188.xml"/><Relationship Id="rId15" Type="http://schemas.openxmlformats.org/officeDocument/2006/relationships/slideLayout" Target="../slideLayouts/slideLayout198.xml"/><Relationship Id="rId23" Type="http://schemas.openxmlformats.org/officeDocument/2006/relationships/slideLayout" Target="../slideLayouts/slideLayout206.xml"/><Relationship Id="rId28" Type="http://schemas.openxmlformats.org/officeDocument/2006/relationships/slideLayout" Target="../slideLayouts/slideLayout211.xml"/><Relationship Id="rId36" Type="http://schemas.openxmlformats.org/officeDocument/2006/relationships/slideLayout" Target="../slideLayouts/slideLayout219.xml"/><Relationship Id="rId49" Type="http://schemas.openxmlformats.org/officeDocument/2006/relationships/slideLayout" Target="../slideLayouts/slideLayout232.xml"/><Relationship Id="rId57" Type="http://schemas.openxmlformats.org/officeDocument/2006/relationships/slideLayout" Target="../slideLayouts/slideLayout240.xml"/><Relationship Id="rId61" Type="http://schemas.openxmlformats.org/officeDocument/2006/relationships/hyperlink" Target="https://www.linkedin.com/" TargetMode="External"/><Relationship Id="rId10" Type="http://schemas.openxmlformats.org/officeDocument/2006/relationships/slideLayout" Target="../slideLayouts/slideLayout193.xml"/><Relationship Id="rId19" Type="http://schemas.openxmlformats.org/officeDocument/2006/relationships/slideLayout" Target="../slideLayouts/slideLayout202.xml"/><Relationship Id="rId31" Type="http://schemas.openxmlformats.org/officeDocument/2006/relationships/slideLayout" Target="../slideLayouts/slideLayout214.xml"/><Relationship Id="rId44" Type="http://schemas.openxmlformats.org/officeDocument/2006/relationships/slideLayout" Target="../slideLayouts/slideLayout227.xml"/><Relationship Id="rId52" Type="http://schemas.openxmlformats.org/officeDocument/2006/relationships/slideLayout" Target="../slideLayouts/slideLayout235.xml"/><Relationship Id="rId60" Type="http://schemas.openxmlformats.org/officeDocument/2006/relationships/hyperlink" Target="https://www.facebook.com" TargetMode="External"/><Relationship Id="rId4" Type="http://schemas.openxmlformats.org/officeDocument/2006/relationships/slideLayout" Target="../slideLayouts/slideLayout187.xml"/><Relationship Id="rId9" Type="http://schemas.openxmlformats.org/officeDocument/2006/relationships/slideLayout" Target="../slideLayouts/slideLayout192.xml"/><Relationship Id="rId14" Type="http://schemas.openxmlformats.org/officeDocument/2006/relationships/slideLayout" Target="../slideLayouts/slideLayout197.xml"/><Relationship Id="rId22" Type="http://schemas.openxmlformats.org/officeDocument/2006/relationships/slideLayout" Target="../slideLayouts/slideLayout205.xml"/><Relationship Id="rId27" Type="http://schemas.openxmlformats.org/officeDocument/2006/relationships/slideLayout" Target="../slideLayouts/slideLayout210.xml"/><Relationship Id="rId30" Type="http://schemas.openxmlformats.org/officeDocument/2006/relationships/slideLayout" Target="../slideLayouts/slideLayout213.xml"/><Relationship Id="rId35" Type="http://schemas.openxmlformats.org/officeDocument/2006/relationships/slideLayout" Target="../slideLayouts/slideLayout218.xml"/><Relationship Id="rId43" Type="http://schemas.openxmlformats.org/officeDocument/2006/relationships/slideLayout" Target="../slideLayouts/slideLayout226.xml"/><Relationship Id="rId48" Type="http://schemas.openxmlformats.org/officeDocument/2006/relationships/slideLayout" Target="../slideLayouts/slideLayout231.xml"/><Relationship Id="rId56" Type="http://schemas.openxmlformats.org/officeDocument/2006/relationships/slideLayout" Target="../slideLayouts/slideLayout239.xml"/><Relationship Id="rId8" Type="http://schemas.openxmlformats.org/officeDocument/2006/relationships/slideLayout" Target="../slideLayouts/slideLayout191.xml"/><Relationship Id="rId51" Type="http://schemas.openxmlformats.org/officeDocument/2006/relationships/slideLayout" Target="../slideLayouts/slideLayout234.xml"/><Relationship Id="rId3" Type="http://schemas.openxmlformats.org/officeDocument/2006/relationships/slideLayout" Target="../slideLayouts/slideLayout186.xml"/><Relationship Id="rId12" Type="http://schemas.openxmlformats.org/officeDocument/2006/relationships/slideLayout" Target="../slideLayouts/slideLayout195.xml"/><Relationship Id="rId17" Type="http://schemas.openxmlformats.org/officeDocument/2006/relationships/slideLayout" Target="../slideLayouts/slideLayout200.xml"/><Relationship Id="rId25" Type="http://schemas.openxmlformats.org/officeDocument/2006/relationships/slideLayout" Target="../slideLayouts/slideLayout208.xml"/><Relationship Id="rId33" Type="http://schemas.openxmlformats.org/officeDocument/2006/relationships/slideLayout" Target="../slideLayouts/slideLayout216.xml"/><Relationship Id="rId38" Type="http://schemas.openxmlformats.org/officeDocument/2006/relationships/slideLayout" Target="../slideLayouts/slideLayout221.xml"/><Relationship Id="rId46" Type="http://schemas.openxmlformats.org/officeDocument/2006/relationships/slideLayout" Target="../slideLayouts/slideLayout229.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4.xml"/><Relationship Id="rId18" Type="http://schemas.openxmlformats.org/officeDocument/2006/relationships/slideLayout" Target="../slideLayouts/slideLayout259.xml"/><Relationship Id="rId26" Type="http://schemas.openxmlformats.org/officeDocument/2006/relationships/slideLayout" Target="../slideLayouts/slideLayout267.xml"/><Relationship Id="rId39" Type="http://schemas.openxmlformats.org/officeDocument/2006/relationships/slideLayout" Target="../slideLayouts/slideLayout280.xml"/><Relationship Id="rId21" Type="http://schemas.openxmlformats.org/officeDocument/2006/relationships/slideLayout" Target="../slideLayouts/slideLayout262.xml"/><Relationship Id="rId34" Type="http://schemas.openxmlformats.org/officeDocument/2006/relationships/slideLayout" Target="../slideLayouts/slideLayout275.xml"/><Relationship Id="rId42" Type="http://schemas.openxmlformats.org/officeDocument/2006/relationships/slideLayout" Target="../slideLayouts/slideLayout283.xml"/><Relationship Id="rId47" Type="http://schemas.openxmlformats.org/officeDocument/2006/relationships/slideLayout" Target="../slideLayouts/slideLayout288.xml"/><Relationship Id="rId50" Type="http://schemas.openxmlformats.org/officeDocument/2006/relationships/slideLayout" Target="../slideLayouts/slideLayout291.xml"/><Relationship Id="rId55" Type="http://schemas.openxmlformats.org/officeDocument/2006/relationships/slideLayout" Target="../slideLayouts/slideLayout296.xml"/><Relationship Id="rId7" Type="http://schemas.openxmlformats.org/officeDocument/2006/relationships/slideLayout" Target="../slideLayouts/slideLayout248.xml"/><Relationship Id="rId2" Type="http://schemas.openxmlformats.org/officeDocument/2006/relationships/slideLayout" Target="../slideLayouts/slideLayout243.xml"/><Relationship Id="rId16" Type="http://schemas.openxmlformats.org/officeDocument/2006/relationships/slideLayout" Target="../slideLayouts/slideLayout257.xml"/><Relationship Id="rId20" Type="http://schemas.openxmlformats.org/officeDocument/2006/relationships/slideLayout" Target="../slideLayouts/slideLayout261.xml"/><Relationship Id="rId29" Type="http://schemas.openxmlformats.org/officeDocument/2006/relationships/slideLayout" Target="../slideLayouts/slideLayout270.xml"/><Relationship Id="rId41" Type="http://schemas.openxmlformats.org/officeDocument/2006/relationships/slideLayout" Target="../slideLayouts/slideLayout282.xml"/><Relationship Id="rId54" Type="http://schemas.openxmlformats.org/officeDocument/2006/relationships/slideLayout" Target="../slideLayouts/slideLayout295.xml"/><Relationship Id="rId62" Type="http://schemas.openxmlformats.org/officeDocument/2006/relationships/hyperlink" Target="https://twitter.com/" TargetMode="External"/><Relationship Id="rId1" Type="http://schemas.openxmlformats.org/officeDocument/2006/relationships/slideLayout" Target="../slideLayouts/slideLayout242.xml"/><Relationship Id="rId6" Type="http://schemas.openxmlformats.org/officeDocument/2006/relationships/slideLayout" Target="../slideLayouts/slideLayout247.xml"/><Relationship Id="rId11" Type="http://schemas.openxmlformats.org/officeDocument/2006/relationships/slideLayout" Target="../slideLayouts/slideLayout252.xml"/><Relationship Id="rId24" Type="http://schemas.openxmlformats.org/officeDocument/2006/relationships/slideLayout" Target="../slideLayouts/slideLayout265.xml"/><Relationship Id="rId32" Type="http://schemas.openxmlformats.org/officeDocument/2006/relationships/slideLayout" Target="../slideLayouts/slideLayout273.xml"/><Relationship Id="rId37" Type="http://schemas.openxmlformats.org/officeDocument/2006/relationships/slideLayout" Target="../slideLayouts/slideLayout278.xml"/><Relationship Id="rId40" Type="http://schemas.openxmlformats.org/officeDocument/2006/relationships/slideLayout" Target="../slideLayouts/slideLayout281.xml"/><Relationship Id="rId45" Type="http://schemas.openxmlformats.org/officeDocument/2006/relationships/slideLayout" Target="../slideLayouts/slideLayout286.xml"/><Relationship Id="rId53" Type="http://schemas.openxmlformats.org/officeDocument/2006/relationships/slideLayout" Target="../slideLayouts/slideLayout294.xml"/><Relationship Id="rId58" Type="http://schemas.openxmlformats.org/officeDocument/2006/relationships/slideLayout" Target="../slideLayouts/slideLayout299.xml"/><Relationship Id="rId5" Type="http://schemas.openxmlformats.org/officeDocument/2006/relationships/slideLayout" Target="../slideLayouts/slideLayout246.xml"/><Relationship Id="rId15" Type="http://schemas.openxmlformats.org/officeDocument/2006/relationships/slideLayout" Target="../slideLayouts/slideLayout256.xml"/><Relationship Id="rId23" Type="http://schemas.openxmlformats.org/officeDocument/2006/relationships/slideLayout" Target="../slideLayouts/slideLayout264.xml"/><Relationship Id="rId28" Type="http://schemas.openxmlformats.org/officeDocument/2006/relationships/slideLayout" Target="../slideLayouts/slideLayout269.xml"/><Relationship Id="rId36" Type="http://schemas.openxmlformats.org/officeDocument/2006/relationships/slideLayout" Target="../slideLayouts/slideLayout277.xml"/><Relationship Id="rId49" Type="http://schemas.openxmlformats.org/officeDocument/2006/relationships/slideLayout" Target="../slideLayouts/slideLayout290.xml"/><Relationship Id="rId57" Type="http://schemas.openxmlformats.org/officeDocument/2006/relationships/slideLayout" Target="../slideLayouts/slideLayout298.xml"/><Relationship Id="rId61" Type="http://schemas.openxmlformats.org/officeDocument/2006/relationships/hyperlink" Target="https://www.linkedin.com/" TargetMode="External"/><Relationship Id="rId10" Type="http://schemas.openxmlformats.org/officeDocument/2006/relationships/slideLayout" Target="../slideLayouts/slideLayout251.xml"/><Relationship Id="rId19" Type="http://schemas.openxmlformats.org/officeDocument/2006/relationships/slideLayout" Target="../slideLayouts/slideLayout260.xml"/><Relationship Id="rId31" Type="http://schemas.openxmlformats.org/officeDocument/2006/relationships/slideLayout" Target="../slideLayouts/slideLayout272.xml"/><Relationship Id="rId44" Type="http://schemas.openxmlformats.org/officeDocument/2006/relationships/slideLayout" Target="../slideLayouts/slideLayout285.xml"/><Relationship Id="rId52" Type="http://schemas.openxmlformats.org/officeDocument/2006/relationships/slideLayout" Target="../slideLayouts/slideLayout293.xml"/><Relationship Id="rId60" Type="http://schemas.openxmlformats.org/officeDocument/2006/relationships/hyperlink" Target="https://www.facebook.com" TargetMode="External"/><Relationship Id="rId4" Type="http://schemas.openxmlformats.org/officeDocument/2006/relationships/slideLayout" Target="../slideLayouts/slideLayout245.xml"/><Relationship Id="rId9" Type="http://schemas.openxmlformats.org/officeDocument/2006/relationships/slideLayout" Target="../slideLayouts/slideLayout250.xml"/><Relationship Id="rId14" Type="http://schemas.openxmlformats.org/officeDocument/2006/relationships/slideLayout" Target="../slideLayouts/slideLayout255.xml"/><Relationship Id="rId22" Type="http://schemas.openxmlformats.org/officeDocument/2006/relationships/slideLayout" Target="../slideLayouts/slideLayout263.xml"/><Relationship Id="rId27" Type="http://schemas.openxmlformats.org/officeDocument/2006/relationships/slideLayout" Target="../slideLayouts/slideLayout268.xml"/><Relationship Id="rId30" Type="http://schemas.openxmlformats.org/officeDocument/2006/relationships/slideLayout" Target="../slideLayouts/slideLayout271.xml"/><Relationship Id="rId35" Type="http://schemas.openxmlformats.org/officeDocument/2006/relationships/slideLayout" Target="../slideLayouts/slideLayout276.xml"/><Relationship Id="rId43" Type="http://schemas.openxmlformats.org/officeDocument/2006/relationships/slideLayout" Target="../slideLayouts/slideLayout284.xml"/><Relationship Id="rId48" Type="http://schemas.openxmlformats.org/officeDocument/2006/relationships/slideLayout" Target="../slideLayouts/slideLayout289.xml"/><Relationship Id="rId56" Type="http://schemas.openxmlformats.org/officeDocument/2006/relationships/slideLayout" Target="../slideLayouts/slideLayout297.xml"/><Relationship Id="rId8" Type="http://schemas.openxmlformats.org/officeDocument/2006/relationships/slideLayout" Target="../slideLayouts/slideLayout249.xml"/><Relationship Id="rId51" Type="http://schemas.openxmlformats.org/officeDocument/2006/relationships/slideLayout" Target="../slideLayouts/slideLayout292.xml"/><Relationship Id="rId3" Type="http://schemas.openxmlformats.org/officeDocument/2006/relationships/slideLayout" Target="../slideLayouts/slideLayout244.xml"/><Relationship Id="rId12" Type="http://schemas.openxmlformats.org/officeDocument/2006/relationships/slideLayout" Target="../slideLayouts/slideLayout253.xml"/><Relationship Id="rId17" Type="http://schemas.openxmlformats.org/officeDocument/2006/relationships/slideLayout" Target="../slideLayouts/slideLayout258.xml"/><Relationship Id="rId25" Type="http://schemas.openxmlformats.org/officeDocument/2006/relationships/slideLayout" Target="../slideLayouts/slideLayout266.xml"/><Relationship Id="rId33" Type="http://schemas.openxmlformats.org/officeDocument/2006/relationships/slideLayout" Target="../slideLayouts/slideLayout274.xml"/><Relationship Id="rId38" Type="http://schemas.openxmlformats.org/officeDocument/2006/relationships/slideLayout" Target="../slideLayouts/slideLayout279.xml"/><Relationship Id="rId46" Type="http://schemas.openxmlformats.org/officeDocument/2006/relationships/slideLayout" Target="../slideLayouts/slideLayout287.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2.xml"/><Relationship Id="rId18" Type="http://schemas.openxmlformats.org/officeDocument/2006/relationships/slideLayout" Target="../slideLayouts/slideLayout317.xml"/><Relationship Id="rId26" Type="http://schemas.openxmlformats.org/officeDocument/2006/relationships/slideLayout" Target="../slideLayouts/slideLayout325.xml"/><Relationship Id="rId39" Type="http://schemas.openxmlformats.org/officeDocument/2006/relationships/slideLayout" Target="../slideLayouts/slideLayout338.xml"/><Relationship Id="rId21" Type="http://schemas.openxmlformats.org/officeDocument/2006/relationships/slideLayout" Target="../slideLayouts/slideLayout320.xml"/><Relationship Id="rId34" Type="http://schemas.openxmlformats.org/officeDocument/2006/relationships/slideLayout" Target="../slideLayouts/slideLayout333.xml"/><Relationship Id="rId42" Type="http://schemas.openxmlformats.org/officeDocument/2006/relationships/slideLayout" Target="../slideLayouts/slideLayout341.xml"/><Relationship Id="rId47" Type="http://schemas.openxmlformats.org/officeDocument/2006/relationships/slideLayout" Target="../slideLayouts/slideLayout346.xml"/><Relationship Id="rId50" Type="http://schemas.openxmlformats.org/officeDocument/2006/relationships/slideLayout" Target="../slideLayouts/slideLayout349.xml"/><Relationship Id="rId55" Type="http://schemas.openxmlformats.org/officeDocument/2006/relationships/slideLayout" Target="../slideLayouts/slideLayout354.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6" Type="http://schemas.openxmlformats.org/officeDocument/2006/relationships/slideLayout" Target="../slideLayouts/slideLayout315.xml"/><Relationship Id="rId20" Type="http://schemas.openxmlformats.org/officeDocument/2006/relationships/slideLayout" Target="../slideLayouts/slideLayout319.xml"/><Relationship Id="rId29" Type="http://schemas.openxmlformats.org/officeDocument/2006/relationships/slideLayout" Target="../slideLayouts/slideLayout328.xml"/><Relationship Id="rId41" Type="http://schemas.openxmlformats.org/officeDocument/2006/relationships/slideLayout" Target="../slideLayouts/slideLayout340.xml"/><Relationship Id="rId54" Type="http://schemas.openxmlformats.org/officeDocument/2006/relationships/slideLayout" Target="../slideLayouts/slideLayout353.xml"/><Relationship Id="rId62" Type="http://schemas.openxmlformats.org/officeDocument/2006/relationships/hyperlink" Target="https://twitter.com/" TargetMode="Externa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24" Type="http://schemas.openxmlformats.org/officeDocument/2006/relationships/slideLayout" Target="../slideLayouts/slideLayout323.xml"/><Relationship Id="rId32" Type="http://schemas.openxmlformats.org/officeDocument/2006/relationships/slideLayout" Target="../slideLayouts/slideLayout331.xml"/><Relationship Id="rId37" Type="http://schemas.openxmlformats.org/officeDocument/2006/relationships/slideLayout" Target="../slideLayouts/slideLayout336.xml"/><Relationship Id="rId40" Type="http://schemas.openxmlformats.org/officeDocument/2006/relationships/slideLayout" Target="../slideLayouts/slideLayout339.xml"/><Relationship Id="rId45" Type="http://schemas.openxmlformats.org/officeDocument/2006/relationships/slideLayout" Target="../slideLayouts/slideLayout344.xml"/><Relationship Id="rId53" Type="http://schemas.openxmlformats.org/officeDocument/2006/relationships/slideLayout" Target="../slideLayouts/slideLayout352.xml"/><Relationship Id="rId58" Type="http://schemas.openxmlformats.org/officeDocument/2006/relationships/slideLayout" Target="../slideLayouts/slideLayout357.xml"/><Relationship Id="rId5" Type="http://schemas.openxmlformats.org/officeDocument/2006/relationships/slideLayout" Target="../slideLayouts/slideLayout304.xml"/><Relationship Id="rId15" Type="http://schemas.openxmlformats.org/officeDocument/2006/relationships/slideLayout" Target="../slideLayouts/slideLayout314.xml"/><Relationship Id="rId23" Type="http://schemas.openxmlformats.org/officeDocument/2006/relationships/slideLayout" Target="../slideLayouts/slideLayout322.xml"/><Relationship Id="rId28" Type="http://schemas.openxmlformats.org/officeDocument/2006/relationships/slideLayout" Target="../slideLayouts/slideLayout327.xml"/><Relationship Id="rId36" Type="http://schemas.openxmlformats.org/officeDocument/2006/relationships/slideLayout" Target="../slideLayouts/slideLayout335.xml"/><Relationship Id="rId49" Type="http://schemas.openxmlformats.org/officeDocument/2006/relationships/slideLayout" Target="../slideLayouts/slideLayout348.xml"/><Relationship Id="rId57" Type="http://schemas.openxmlformats.org/officeDocument/2006/relationships/slideLayout" Target="../slideLayouts/slideLayout356.xml"/><Relationship Id="rId61" Type="http://schemas.openxmlformats.org/officeDocument/2006/relationships/hyperlink" Target="https://www.linkedin.com/" TargetMode="External"/><Relationship Id="rId10" Type="http://schemas.openxmlformats.org/officeDocument/2006/relationships/slideLayout" Target="../slideLayouts/slideLayout309.xml"/><Relationship Id="rId19" Type="http://schemas.openxmlformats.org/officeDocument/2006/relationships/slideLayout" Target="../slideLayouts/slideLayout318.xml"/><Relationship Id="rId31" Type="http://schemas.openxmlformats.org/officeDocument/2006/relationships/slideLayout" Target="../slideLayouts/slideLayout330.xml"/><Relationship Id="rId44" Type="http://schemas.openxmlformats.org/officeDocument/2006/relationships/slideLayout" Target="../slideLayouts/slideLayout343.xml"/><Relationship Id="rId52" Type="http://schemas.openxmlformats.org/officeDocument/2006/relationships/slideLayout" Target="../slideLayouts/slideLayout351.xml"/><Relationship Id="rId60" Type="http://schemas.openxmlformats.org/officeDocument/2006/relationships/hyperlink" Target="https://www.facebook.com" TargetMode="External"/><Relationship Id="rId4" Type="http://schemas.openxmlformats.org/officeDocument/2006/relationships/slideLayout" Target="../slideLayouts/slideLayout303.xml"/><Relationship Id="rId9" Type="http://schemas.openxmlformats.org/officeDocument/2006/relationships/slideLayout" Target="../slideLayouts/slideLayout308.xml"/><Relationship Id="rId14" Type="http://schemas.openxmlformats.org/officeDocument/2006/relationships/slideLayout" Target="../slideLayouts/slideLayout313.xml"/><Relationship Id="rId22" Type="http://schemas.openxmlformats.org/officeDocument/2006/relationships/slideLayout" Target="../slideLayouts/slideLayout321.xml"/><Relationship Id="rId27" Type="http://schemas.openxmlformats.org/officeDocument/2006/relationships/slideLayout" Target="../slideLayouts/slideLayout326.xml"/><Relationship Id="rId30" Type="http://schemas.openxmlformats.org/officeDocument/2006/relationships/slideLayout" Target="../slideLayouts/slideLayout329.xml"/><Relationship Id="rId35" Type="http://schemas.openxmlformats.org/officeDocument/2006/relationships/slideLayout" Target="../slideLayouts/slideLayout334.xml"/><Relationship Id="rId43" Type="http://schemas.openxmlformats.org/officeDocument/2006/relationships/slideLayout" Target="../slideLayouts/slideLayout342.xml"/><Relationship Id="rId48" Type="http://schemas.openxmlformats.org/officeDocument/2006/relationships/slideLayout" Target="../slideLayouts/slideLayout347.xml"/><Relationship Id="rId56" Type="http://schemas.openxmlformats.org/officeDocument/2006/relationships/slideLayout" Target="../slideLayouts/slideLayout355.xml"/><Relationship Id="rId8" Type="http://schemas.openxmlformats.org/officeDocument/2006/relationships/slideLayout" Target="../slideLayouts/slideLayout307.xml"/><Relationship Id="rId51" Type="http://schemas.openxmlformats.org/officeDocument/2006/relationships/slideLayout" Target="../slideLayouts/slideLayout350.xml"/><Relationship Id="rId3" Type="http://schemas.openxmlformats.org/officeDocument/2006/relationships/slideLayout" Target="../slideLayouts/slideLayout302.xml"/><Relationship Id="rId12" Type="http://schemas.openxmlformats.org/officeDocument/2006/relationships/slideLayout" Target="../slideLayouts/slideLayout311.xml"/><Relationship Id="rId17" Type="http://schemas.openxmlformats.org/officeDocument/2006/relationships/slideLayout" Target="../slideLayouts/slideLayout316.xml"/><Relationship Id="rId25" Type="http://schemas.openxmlformats.org/officeDocument/2006/relationships/slideLayout" Target="../slideLayouts/slideLayout324.xml"/><Relationship Id="rId33" Type="http://schemas.openxmlformats.org/officeDocument/2006/relationships/slideLayout" Target="../slideLayouts/slideLayout332.xml"/><Relationship Id="rId38" Type="http://schemas.openxmlformats.org/officeDocument/2006/relationships/slideLayout" Target="../slideLayouts/slideLayout337.xml"/><Relationship Id="rId46" Type="http://schemas.openxmlformats.org/officeDocument/2006/relationships/slideLayout" Target="../slideLayouts/slideLayout345.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70.xml"/><Relationship Id="rId18" Type="http://schemas.openxmlformats.org/officeDocument/2006/relationships/slideLayout" Target="../slideLayouts/slideLayout375.xml"/><Relationship Id="rId26" Type="http://schemas.openxmlformats.org/officeDocument/2006/relationships/slideLayout" Target="../slideLayouts/slideLayout383.xml"/><Relationship Id="rId39" Type="http://schemas.openxmlformats.org/officeDocument/2006/relationships/slideLayout" Target="../slideLayouts/slideLayout396.xml"/><Relationship Id="rId21" Type="http://schemas.openxmlformats.org/officeDocument/2006/relationships/slideLayout" Target="../slideLayouts/slideLayout378.xml"/><Relationship Id="rId34" Type="http://schemas.openxmlformats.org/officeDocument/2006/relationships/slideLayout" Target="../slideLayouts/slideLayout391.xml"/><Relationship Id="rId42" Type="http://schemas.openxmlformats.org/officeDocument/2006/relationships/slideLayout" Target="../slideLayouts/slideLayout399.xml"/><Relationship Id="rId47" Type="http://schemas.openxmlformats.org/officeDocument/2006/relationships/slideLayout" Target="../slideLayouts/slideLayout404.xml"/><Relationship Id="rId50" Type="http://schemas.openxmlformats.org/officeDocument/2006/relationships/slideLayout" Target="../slideLayouts/slideLayout407.xml"/><Relationship Id="rId55" Type="http://schemas.openxmlformats.org/officeDocument/2006/relationships/slideLayout" Target="../slideLayouts/slideLayout412.xml"/><Relationship Id="rId7" Type="http://schemas.openxmlformats.org/officeDocument/2006/relationships/slideLayout" Target="../slideLayouts/slideLayout364.xml"/><Relationship Id="rId2" Type="http://schemas.openxmlformats.org/officeDocument/2006/relationships/slideLayout" Target="../slideLayouts/slideLayout359.xml"/><Relationship Id="rId16" Type="http://schemas.openxmlformats.org/officeDocument/2006/relationships/slideLayout" Target="../slideLayouts/slideLayout373.xml"/><Relationship Id="rId20" Type="http://schemas.openxmlformats.org/officeDocument/2006/relationships/slideLayout" Target="../slideLayouts/slideLayout377.xml"/><Relationship Id="rId29" Type="http://schemas.openxmlformats.org/officeDocument/2006/relationships/slideLayout" Target="../slideLayouts/slideLayout386.xml"/><Relationship Id="rId41" Type="http://schemas.openxmlformats.org/officeDocument/2006/relationships/slideLayout" Target="../slideLayouts/slideLayout398.xml"/><Relationship Id="rId54" Type="http://schemas.openxmlformats.org/officeDocument/2006/relationships/slideLayout" Target="../slideLayouts/slideLayout411.xml"/><Relationship Id="rId62" Type="http://schemas.openxmlformats.org/officeDocument/2006/relationships/hyperlink" Target="https://twitter.com/" TargetMode="External"/><Relationship Id="rId1" Type="http://schemas.openxmlformats.org/officeDocument/2006/relationships/slideLayout" Target="../slideLayouts/slideLayout358.xml"/><Relationship Id="rId6" Type="http://schemas.openxmlformats.org/officeDocument/2006/relationships/slideLayout" Target="../slideLayouts/slideLayout363.xml"/><Relationship Id="rId11" Type="http://schemas.openxmlformats.org/officeDocument/2006/relationships/slideLayout" Target="../slideLayouts/slideLayout368.xml"/><Relationship Id="rId24" Type="http://schemas.openxmlformats.org/officeDocument/2006/relationships/slideLayout" Target="../slideLayouts/slideLayout381.xml"/><Relationship Id="rId32" Type="http://schemas.openxmlformats.org/officeDocument/2006/relationships/slideLayout" Target="../slideLayouts/slideLayout389.xml"/><Relationship Id="rId37" Type="http://schemas.openxmlformats.org/officeDocument/2006/relationships/slideLayout" Target="../slideLayouts/slideLayout394.xml"/><Relationship Id="rId40" Type="http://schemas.openxmlformats.org/officeDocument/2006/relationships/slideLayout" Target="../slideLayouts/slideLayout397.xml"/><Relationship Id="rId45" Type="http://schemas.openxmlformats.org/officeDocument/2006/relationships/slideLayout" Target="../slideLayouts/slideLayout402.xml"/><Relationship Id="rId53" Type="http://schemas.openxmlformats.org/officeDocument/2006/relationships/slideLayout" Target="../slideLayouts/slideLayout410.xml"/><Relationship Id="rId58" Type="http://schemas.openxmlformats.org/officeDocument/2006/relationships/slideLayout" Target="../slideLayouts/slideLayout415.xml"/><Relationship Id="rId5" Type="http://schemas.openxmlformats.org/officeDocument/2006/relationships/slideLayout" Target="../slideLayouts/slideLayout362.xml"/><Relationship Id="rId15" Type="http://schemas.openxmlformats.org/officeDocument/2006/relationships/slideLayout" Target="../slideLayouts/slideLayout372.xml"/><Relationship Id="rId23" Type="http://schemas.openxmlformats.org/officeDocument/2006/relationships/slideLayout" Target="../slideLayouts/slideLayout380.xml"/><Relationship Id="rId28" Type="http://schemas.openxmlformats.org/officeDocument/2006/relationships/slideLayout" Target="../slideLayouts/slideLayout385.xml"/><Relationship Id="rId36" Type="http://schemas.openxmlformats.org/officeDocument/2006/relationships/slideLayout" Target="../slideLayouts/slideLayout393.xml"/><Relationship Id="rId49" Type="http://schemas.openxmlformats.org/officeDocument/2006/relationships/slideLayout" Target="../slideLayouts/slideLayout406.xml"/><Relationship Id="rId57" Type="http://schemas.openxmlformats.org/officeDocument/2006/relationships/slideLayout" Target="../slideLayouts/slideLayout414.xml"/><Relationship Id="rId61" Type="http://schemas.openxmlformats.org/officeDocument/2006/relationships/hyperlink" Target="https://www.linkedin.com/" TargetMode="External"/><Relationship Id="rId10" Type="http://schemas.openxmlformats.org/officeDocument/2006/relationships/slideLayout" Target="../slideLayouts/slideLayout367.xml"/><Relationship Id="rId19" Type="http://schemas.openxmlformats.org/officeDocument/2006/relationships/slideLayout" Target="../slideLayouts/slideLayout376.xml"/><Relationship Id="rId31" Type="http://schemas.openxmlformats.org/officeDocument/2006/relationships/slideLayout" Target="../slideLayouts/slideLayout388.xml"/><Relationship Id="rId44" Type="http://schemas.openxmlformats.org/officeDocument/2006/relationships/slideLayout" Target="../slideLayouts/slideLayout401.xml"/><Relationship Id="rId52" Type="http://schemas.openxmlformats.org/officeDocument/2006/relationships/slideLayout" Target="../slideLayouts/slideLayout409.xml"/><Relationship Id="rId60" Type="http://schemas.openxmlformats.org/officeDocument/2006/relationships/hyperlink" Target="https://www.facebook.com" TargetMode="External"/><Relationship Id="rId4" Type="http://schemas.openxmlformats.org/officeDocument/2006/relationships/slideLayout" Target="../slideLayouts/slideLayout361.xml"/><Relationship Id="rId9" Type="http://schemas.openxmlformats.org/officeDocument/2006/relationships/slideLayout" Target="../slideLayouts/slideLayout366.xml"/><Relationship Id="rId14" Type="http://schemas.openxmlformats.org/officeDocument/2006/relationships/slideLayout" Target="../slideLayouts/slideLayout371.xml"/><Relationship Id="rId22" Type="http://schemas.openxmlformats.org/officeDocument/2006/relationships/slideLayout" Target="../slideLayouts/slideLayout379.xml"/><Relationship Id="rId27" Type="http://schemas.openxmlformats.org/officeDocument/2006/relationships/slideLayout" Target="../slideLayouts/slideLayout384.xml"/><Relationship Id="rId30" Type="http://schemas.openxmlformats.org/officeDocument/2006/relationships/slideLayout" Target="../slideLayouts/slideLayout387.xml"/><Relationship Id="rId35" Type="http://schemas.openxmlformats.org/officeDocument/2006/relationships/slideLayout" Target="../slideLayouts/slideLayout392.xml"/><Relationship Id="rId43" Type="http://schemas.openxmlformats.org/officeDocument/2006/relationships/slideLayout" Target="../slideLayouts/slideLayout400.xml"/><Relationship Id="rId48" Type="http://schemas.openxmlformats.org/officeDocument/2006/relationships/slideLayout" Target="../slideLayouts/slideLayout405.xml"/><Relationship Id="rId56" Type="http://schemas.openxmlformats.org/officeDocument/2006/relationships/slideLayout" Target="../slideLayouts/slideLayout413.xml"/><Relationship Id="rId8" Type="http://schemas.openxmlformats.org/officeDocument/2006/relationships/slideLayout" Target="../slideLayouts/slideLayout365.xml"/><Relationship Id="rId51" Type="http://schemas.openxmlformats.org/officeDocument/2006/relationships/slideLayout" Target="../slideLayouts/slideLayout408.xml"/><Relationship Id="rId3" Type="http://schemas.openxmlformats.org/officeDocument/2006/relationships/slideLayout" Target="../slideLayouts/slideLayout360.xml"/><Relationship Id="rId12" Type="http://schemas.openxmlformats.org/officeDocument/2006/relationships/slideLayout" Target="../slideLayouts/slideLayout369.xml"/><Relationship Id="rId17" Type="http://schemas.openxmlformats.org/officeDocument/2006/relationships/slideLayout" Target="../slideLayouts/slideLayout374.xml"/><Relationship Id="rId25" Type="http://schemas.openxmlformats.org/officeDocument/2006/relationships/slideLayout" Target="../slideLayouts/slideLayout382.xml"/><Relationship Id="rId33" Type="http://schemas.openxmlformats.org/officeDocument/2006/relationships/slideLayout" Target="../slideLayouts/slideLayout390.xml"/><Relationship Id="rId38" Type="http://schemas.openxmlformats.org/officeDocument/2006/relationships/slideLayout" Target="../slideLayouts/slideLayout395.xml"/><Relationship Id="rId46" Type="http://schemas.openxmlformats.org/officeDocument/2006/relationships/slideLayout" Target="../slideLayouts/slideLayout403.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8.xml"/><Relationship Id="rId18" Type="http://schemas.openxmlformats.org/officeDocument/2006/relationships/slideLayout" Target="../slideLayouts/slideLayout433.xml"/><Relationship Id="rId26" Type="http://schemas.openxmlformats.org/officeDocument/2006/relationships/slideLayout" Target="../slideLayouts/slideLayout441.xml"/><Relationship Id="rId39" Type="http://schemas.openxmlformats.org/officeDocument/2006/relationships/slideLayout" Target="../slideLayouts/slideLayout454.xml"/><Relationship Id="rId21" Type="http://schemas.openxmlformats.org/officeDocument/2006/relationships/slideLayout" Target="../slideLayouts/slideLayout436.xml"/><Relationship Id="rId34" Type="http://schemas.openxmlformats.org/officeDocument/2006/relationships/slideLayout" Target="../slideLayouts/slideLayout449.xml"/><Relationship Id="rId42" Type="http://schemas.openxmlformats.org/officeDocument/2006/relationships/slideLayout" Target="../slideLayouts/slideLayout457.xml"/><Relationship Id="rId47" Type="http://schemas.openxmlformats.org/officeDocument/2006/relationships/slideLayout" Target="../slideLayouts/slideLayout462.xml"/><Relationship Id="rId50" Type="http://schemas.openxmlformats.org/officeDocument/2006/relationships/slideLayout" Target="../slideLayouts/slideLayout465.xml"/><Relationship Id="rId55" Type="http://schemas.openxmlformats.org/officeDocument/2006/relationships/slideLayout" Target="../slideLayouts/slideLayout470.xml"/><Relationship Id="rId7" Type="http://schemas.openxmlformats.org/officeDocument/2006/relationships/slideLayout" Target="../slideLayouts/slideLayout422.xml"/><Relationship Id="rId2" Type="http://schemas.openxmlformats.org/officeDocument/2006/relationships/slideLayout" Target="../slideLayouts/slideLayout417.xml"/><Relationship Id="rId16" Type="http://schemas.openxmlformats.org/officeDocument/2006/relationships/slideLayout" Target="../slideLayouts/slideLayout431.xml"/><Relationship Id="rId20" Type="http://schemas.openxmlformats.org/officeDocument/2006/relationships/slideLayout" Target="../slideLayouts/slideLayout435.xml"/><Relationship Id="rId29" Type="http://schemas.openxmlformats.org/officeDocument/2006/relationships/slideLayout" Target="../slideLayouts/slideLayout444.xml"/><Relationship Id="rId41" Type="http://schemas.openxmlformats.org/officeDocument/2006/relationships/slideLayout" Target="../slideLayouts/slideLayout456.xml"/><Relationship Id="rId54" Type="http://schemas.openxmlformats.org/officeDocument/2006/relationships/slideLayout" Target="../slideLayouts/slideLayout469.xml"/><Relationship Id="rId62" Type="http://schemas.openxmlformats.org/officeDocument/2006/relationships/hyperlink" Target="https://twitter.com/" TargetMode="External"/><Relationship Id="rId1" Type="http://schemas.openxmlformats.org/officeDocument/2006/relationships/slideLayout" Target="../slideLayouts/slideLayout416.xml"/><Relationship Id="rId6" Type="http://schemas.openxmlformats.org/officeDocument/2006/relationships/slideLayout" Target="../slideLayouts/slideLayout421.xml"/><Relationship Id="rId11" Type="http://schemas.openxmlformats.org/officeDocument/2006/relationships/slideLayout" Target="../slideLayouts/slideLayout426.xml"/><Relationship Id="rId24" Type="http://schemas.openxmlformats.org/officeDocument/2006/relationships/slideLayout" Target="../slideLayouts/slideLayout439.xml"/><Relationship Id="rId32" Type="http://schemas.openxmlformats.org/officeDocument/2006/relationships/slideLayout" Target="../slideLayouts/slideLayout447.xml"/><Relationship Id="rId37" Type="http://schemas.openxmlformats.org/officeDocument/2006/relationships/slideLayout" Target="../slideLayouts/slideLayout452.xml"/><Relationship Id="rId40" Type="http://schemas.openxmlformats.org/officeDocument/2006/relationships/slideLayout" Target="../slideLayouts/slideLayout455.xml"/><Relationship Id="rId45" Type="http://schemas.openxmlformats.org/officeDocument/2006/relationships/slideLayout" Target="../slideLayouts/slideLayout460.xml"/><Relationship Id="rId53" Type="http://schemas.openxmlformats.org/officeDocument/2006/relationships/slideLayout" Target="../slideLayouts/slideLayout468.xml"/><Relationship Id="rId58" Type="http://schemas.openxmlformats.org/officeDocument/2006/relationships/slideLayout" Target="../slideLayouts/slideLayout473.xml"/><Relationship Id="rId5" Type="http://schemas.openxmlformats.org/officeDocument/2006/relationships/slideLayout" Target="../slideLayouts/slideLayout420.xml"/><Relationship Id="rId15" Type="http://schemas.openxmlformats.org/officeDocument/2006/relationships/slideLayout" Target="../slideLayouts/slideLayout430.xml"/><Relationship Id="rId23" Type="http://schemas.openxmlformats.org/officeDocument/2006/relationships/slideLayout" Target="../slideLayouts/slideLayout438.xml"/><Relationship Id="rId28" Type="http://schemas.openxmlformats.org/officeDocument/2006/relationships/slideLayout" Target="../slideLayouts/slideLayout443.xml"/><Relationship Id="rId36" Type="http://schemas.openxmlformats.org/officeDocument/2006/relationships/slideLayout" Target="../slideLayouts/slideLayout451.xml"/><Relationship Id="rId49" Type="http://schemas.openxmlformats.org/officeDocument/2006/relationships/slideLayout" Target="../slideLayouts/slideLayout464.xml"/><Relationship Id="rId57" Type="http://schemas.openxmlformats.org/officeDocument/2006/relationships/slideLayout" Target="../slideLayouts/slideLayout472.xml"/><Relationship Id="rId61" Type="http://schemas.openxmlformats.org/officeDocument/2006/relationships/hyperlink" Target="https://www.linkedin.com/" TargetMode="External"/><Relationship Id="rId10" Type="http://schemas.openxmlformats.org/officeDocument/2006/relationships/slideLayout" Target="../slideLayouts/slideLayout425.xml"/><Relationship Id="rId19" Type="http://schemas.openxmlformats.org/officeDocument/2006/relationships/slideLayout" Target="../slideLayouts/slideLayout434.xml"/><Relationship Id="rId31" Type="http://schemas.openxmlformats.org/officeDocument/2006/relationships/slideLayout" Target="../slideLayouts/slideLayout446.xml"/><Relationship Id="rId44" Type="http://schemas.openxmlformats.org/officeDocument/2006/relationships/slideLayout" Target="../slideLayouts/slideLayout459.xml"/><Relationship Id="rId52" Type="http://schemas.openxmlformats.org/officeDocument/2006/relationships/slideLayout" Target="../slideLayouts/slideLayout467.xml"/><Relationship Id="rId60" Type="http://schemas.openxmlformats.org/officeDocument/2006/relationships/hyperlink" Target="https://www.facebook.com" TargetMode="External"/><Relationship Id="rId4" Type="http://schemas.openxmlformats.org/officeDocument/2006/relationships/slideLayout" Target="../slideLayouts/slideLayout419.xml"/><Relationship Id="rId9" Type="http://schemas.openxmlformats.org/officeDocument/2006/relationships/slideLayout" Target="../slideLayouts/slideLayout424.xml"/><Relationship Id="rId14" Type="http://schemas.openxmlformats.org/officeDocument/2006/relationships/slideLayout" Target="../slideLayouts/slideLayout429.xml"/><Relationship Id="rId22" Type="http://schemas.openxmlformats.org/officeDocument/2006/relationships/slideLayout" Target="../slideLayouts/slideLayout437.xml"/><Relationship Id="rId27" Type="http://schemas.openxmlformats.org/officeDocument/2006/relationships/slideLayout" Target="../slideLayouts/slideLayout442.xml"/><Relationship Id="rId30" Type="http://schemas.openxmlformats.org/officeDocument/2006/relationships/slideLayout" Target="../slideLayouts/slideLayout445.xml"/><Relationship Id="rId35" Type="http://schemas.openxmlformats.org/officeDocument/2006/relationships/slideLayout" Target="../slideLayouts/slideLayout450.xml"/><Relationship Id="rId43" Type="http://schemas.openxmlformats.org/officeDocument/2006/relationships/slideLayout" Target="../slideLayouts/slideLayout458.xml"/><Relationship Id="rId48" Type="http://schemas.openxmlformats.org/officeDocument/2006/relationships/slideLayout" Target="../slideLayouts/slideLayout463.xml"/><Relationship Id="rId56" Type="http://schemas.openxmlformats.org/officeDocument/2006/relationships/slideLayout" Target="../slideLayouts/slideLayout471.xml"/><Relationship Id="rId8" Type="http://schemas.openxmlformats.org/officeDocument/2006/relationships/slideLayout" Target="../slideLayouts/slideLayout423.xml"/><Relationship Id="rId51" Type="http://schemas.openxmlformats.org/officeDocument/2006/relationships/slideLayout" Target="../slideLayouts/slideLayout466.xml"/><Relationship Id="rId3" Type="http://schemas.openxmlformats.org/officeDocument/2006/relationships/slideLayout" Target="../slideLayouts/slideLayout418.xml"/><Relationship Id="rId12" Type="http://schemas.openxmlformats.org/officeDocument/2006/relationships/slideLayout" Target="../slideLayouts/slideLayout427.xml"/><Relationship Id="rId17" Type="http://schemas.openxmlformats.org/officeDocument/2006/relationships/slideLayout" Target="../slideLayouts/slideLayout432.xml"/><Relationship Id="rId25" Type="http://schemas.openxmlformats.org/officeDocument/2006/relationships/slideLayout" Target="../slideLayouts/slideLayout440.xml"/><Relationship Id="rId33" Type="http://schemas.openxmlformats.org/officeDocument/2006/relationships/slideLayout" Target="../slideLayouts/slideLayout448.xml"/><Relationship Id="rId38" Type="http://schemas.openxmlformats.org/officeDocument/2006/relationships/slideLayout" Target="../slideLayouts/slideLayout453.xml"/><Relationship Id="rId46" Type="http://schemas.openxmlformats.org/officeDocument/2006/relationships/slideLayout" Target="../slideLayouts/slideLayout461.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6.xml"/><Relationship Id="rId18" Type="http://schemas.openxmlformats.org/officeDocument/2006/relationships/slideLayout" Target="../slideLayouts/slideLayout491.xml"/><Relationship Id="rId26" Type="http://schemas.openxmlformats.org/officeDocument/2006/relationships/slideLayout" Target="../slideLayouts/slideLayout499.xml"/><Relationship Id="rId39" Type="http://schemas.openxmlformats.org/officeDocument/2006/relationships/slideLayout" Target="../slideLayouts/slideLayout512.xml"/><Relationship Id="rId21" Type="http://schemas.openxmlformats.org/officeDocument/2006/relationships/slideLayout" Target="../slideLayouts/slideLayout494.xml"/><Relationship Id="rId34" Type="http://schemas.openxmlformats.org/officeDocument/2006/relationships/slideLayout" Target="../slideLayouts/slideLayout507.xml"/><Relationship Id="rId42" Type="http://schemas.openxmlformats.org/officeDocument/2006/relationships/slideLayout" Target="../slideLayouts/slideLayout515.xml"/><Relationship Id="rId47" Type="http://schemas.openxmlformats.org/officeDocument/2006/relationships/slideLayout" Target="../slideLayouts/slideLayout520.xml"/><Relationship Id="rId50" Type="http://schemas.openxmlformats.org/officeDocument/2006/relationships/slideLayout" Target="../slideLayouts/slideLayout523.xml"/><Relationship Id="rId55" Type="http://schemas.openxmlformats.org/officeDocument/2006/relationships/slideLayout" Target="../slideLayouts/slideLayout528.xml"/><Relationship Id="rId7" Type="http://schemas.openxmlformats.org/officeDocument/2006/relationships/slideLayout" Target="../slideLayouts/slideLayout480.xml"/><Relationship Id="rId2" Type="http://schemas.openxmlformats.org/officeDocument/2006/relationships/slideLayout" Target="../slideLayouts/slideLayout475.xml"/><Relationship Id="rId16" Type="http://schemas.openxmlformats.org/officeDocument/2006/relationships/slideLayout" Target="../slideLayouts/slideLayout489.xml"/><Relationship Id="rId20" Type="http://schemas.openxmlformats.org/officeDocument/2006/relationships/slideLayout" Target="../slideLayouts/slideLayout493.xml"/><Relationship Id="rId29" Type="http://schemas.openxmlformats.org/officeDocument/2006/relationships/slideLayout" Target="../slideLayouts/slideLayout502.xml"/><Relationship Id="rId41" Type="http://schemas.openxmlformats.org/officeDocument/2006/relationships/slideLayout" Target="../slideLayouts/slideLayout514.xml"/><Relationship Id="rId54" Type="http://schemas.openxmlformats.org/officeDocument/2006/relationships/slideLayout" Target="../slideLayouts/slideLayout527.xml"/><Relationship Id="rId62" Type="http://schemas.openxmlformats.org/officeDocument/2006/relationships/hyperlink" Target="https://twitter.com/" TargetMode="Externa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24" Type="http://schemas.openxmlformats.org/officeDocument/2006/relationships/slideLayout" Target="../slideLayouts/slideLayout497.xml"/><Relationship Id="rId32" Type="http://schemas.openxmlformats.org/officeDocument/2006/relationships/slideLayout" Target="../slideLayouts/slideLayout505.xml"/><Relationship Id="rId37" Type="http://schemas.openxmlformats.org/officeDocument/2006/relationships/slideLayout" Target="../slideLayouts/slideLayout510.xml"/><Relationship Id="rId40" Type="http://schemas.openxmlformats.org/officeDocument/2006/relationships/slideLayout" Target="../slideLayouts/slideLayout513.xml"/><Relationship Id="rId45" Type="http://schemas.openxmlformats.org/officeDocument/2006/relationships/slideLayout" Target="../slideLayouts/slideLayout518.xml"/><Relationship Id="rId53" Type="http://schemas.openxmlformats.org/officeDocument/2006/relationships/slideLayout" Target="../slideLayouts/slideLayout526.xml"/><Relationship Id="rId58" Type="http://schemas.openxmlformats.org/officeDocument/2006/relationships/slideLayout" Target="../slideLayouts/slideLayout531.xml"/><Relationship Id="rId5" Type="http://schemas.openxmlformats.org/officeDocument/2006/relationships/slideLayout" Target="../slideLayouts/slideLayout478.xml"/><Relationship Id="rId15" Type="http://schemas.openxmlformats.org/officeDocument/2006/relationships/slideLayout" Target="../slideLayouts/slideLayout488.xml"/><Relationship Id="rId23" Type="http://schemas.openxmlformats.org/officeDocument/2006/relationships/slideLayout" Target="../slideLayouts/slideLayout496.xml"/><Relationship Id="rId28" Type="http://schemas.openxmlformats.org/officeDocument/2006/relationships/slideLayout" Target="../slideLayouts/slideLayout501.xml"/><Relationship Id="rId36" Type="http://schemas.openxmlformats.org/officeDocument/2006/relationships/slideLayout" Target="../slideLayouts/slideLayout509.xml"/><Relationship Id="rId49" Type="http://schemas.openxmlformats.org/officeDocument/2006/relationships/slideLayout" Target="../slideLayouts/slideLayout522.xml"/><Relationship Id="rId57" Type="http://schemas.openxmlformats.org/officeDocument/2006/relationships/slideLayout" Target="../slideLayouts/slideLayout530.xml"/><Relationship Id="rId61" Type="http://schemas.openxmlformats.org/officeDocument/2006/relationships/hyperlink" Target="https://www.linkedin.com/" TargetMode="External"/><Relationship Id="rId10" Type="http://schemas.openxmlformats.org/officeDocument/2006/relationships/slideLayout" Target="../slideLayouts/slideLayout483.xml"/><Relationship Id="rId19" Type="http://schemas.openxmlformats.org/officeDocument/2006/relationships/slideLayout" Target="../slideLayouts/slideLayout492.xml"/><Relationship Id="rId31" Type="http://schemas.openxmlformats.org/officeDocument/2006/relationships/slideLayout" Target="../slideLayouts/slideLayout504.xml"/><Relationship Id="rId44" Type="http://schemas.openxmlformats.org/officeDocument/2006/relationships/slideLayout" Target="../slideLayouts/slideLayout517.xml"/><Relationship Id="rId52" Type="http://schemas.openxmlformats.org/officeDocument/2006/relationships/slideLayout" Target="../slideLayouts/slideLayout525.xml"/><Relationship Id="rId60" Type="http://schemas.openxmlformats.org/officeDocument/2006/relationships/hyperlink" Target="https://www.facebook.com" TargetMode="External"/><Relationship Id="rId4" Type="http://schemas.openxmlformats.org/officeDocument/2006/relationships/slideLayout" Target="../slideLayouts/slideLayout477.xml"/><Relationship Id="rId9" Type="http://schemas.openxmlformats.org/officeDocument/2006/relationships/slideLayout" Target="../slideLayouts/slideLayout482.xml"/><Relationship Id="rId14" Type="http://schemas.openxmlformats.org/officeDocument/2006/relationships/slideLayout" Target="../slideLayouts/slideLayout487.xml"/><Relationship Id="rId22" Type="http://schemas.openxmlformats.org/officeDocument/2006/relationships/slideLayout" Target="../slideLayouts/slideLayout495.xml"/><Relationship Id="rId27" Type="http://schemas.openxmlformats.org/officeDocument/2006/relationships/slideLayout" Target="../slideLayouts/slideLayout500.xml"/><Relationship Id="rId30" Type="http://schemas.openxmlformats.org/officeDocument/2006/relationships/slideLayout" Target="../slideLayouts/slideLayout503.xml"/><Relationship Id="rId35" Type="http://schemas.openxmlformats.org/officeDocument/2006/relationships/slideLayout" Target="../slideLayouts/slideLayout508.xml"/><Relationship Id="rId43" Type="http://schemas.openxmlformats.org/officeDocument/2006/relationships/slideLayout" Target="../slideLayouts/slideLayout516.xml"/><Relationship Id="rId48" Type="http://schemas.openxmlformats.org/officeDocument/2006/relationships/slideLayout" Target="../slideLayouts/slideLayout521.xml"/><Relationship Id="rId56" Type="http://schemas.openxmlformats.org/officeDocument/2006/relationships/slideLayout" Target="../slideLayouts/slideLayout529.xml"/><Relationship Id="rId8" Type="http://schemas.openxmlformats.org/officeDocument/2006/relationships/slideLayout" Target="../slideLayouts/slideLayout481.xml"/><Relationship Id="rId51" Type="http://schemas.openxmlformats.org/officeDocument/2006/relationships/slideLayout" Target="../slideLayouts/slideLayout524.xml"/><Relationship Id="rId3" Type="http://schemas.openxmlformats.org/officeDocument/2006/relationships/slideLayout" Target="../slideLayouts/slideLayout476.xml"/><Relationship Id="rId12" Type="http://schemas.openxmlformats.org/officeDocument/2006/relationships/slideLayout" Target="../slideLayouts/slideLayout485.xml"/><Relationship Id="rId17" Type="http://schemas.openxmlformats.org/officeDocument/2006/relationships/slideLayout" Target="../slideLayouts/slideLayout490.xml"/><Relationship Id="rId25" Type="http://schemas.openxmlformats.org/officeDocument/2006/relationships/slideLayout" Target="../slideLayouts/slideLayout498.xml"/><Relationship Id="rId33" Type="http://schemas.openxmlformats.org/officeDocument/2006/relationships/slideLayout" Target="../slideLayouts/slideLayout506.xml"/><Relationship Id="rId38" Type="http://schemas.openxmlformats.org/officeDocument/2006/relationships/slideLayout" Target="../slideLayouts/slideLayout511.xml"/><Relationship Id="rId46" Type="http://schemas.openxmlformats.org/officeDocument/2006/relationships/slideLayout" Target="../slideLayouts/slideLayout519.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solidFill>
                  <a:schemeClr val="tx1"/>
                </a:solidFill>
              </a:rPr>
              <a:pPr algn="ctr"/>
              <a:t>‹#›</a:t>
            </a:fld>
            <a:endParaRPr lang="en-US" sz="567" dirty="0">
              <a:solidFill>
                <a:schemeClr val="tx1"/>
              </a:solidFill>
            </a:endParaRPr>
          </a:p>
        </p:txBody>
      </p:sp>
      <p:sp>
        <p:nvSpPr>
          <p:cNvPr id="10" name="Oval 9"/>
          <p:cNvSpPr/>
          <p:nvPr/>
        </p:nvSpPr>
        <p:spPr>
          <a:xfrm>
            <a:off x="339216"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7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7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289061279"/>
      </p:ext>
    </p:extLst>
  </p:cSld>
  <p:clrMap bg1="lt1" tx1="dk1" bg2="lt2" tx2="dk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4370" r:id="rId6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0"/>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1"/>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2"/>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 id="2147484371" r:id="rId58"/>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9.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emf"/><Relationship Id="rId1" Type="http://schemas.openxmlformats.org/officeDocument/2006/relationships/slideLayout" Target="../slideLayouts/slideLayout125.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emf"/><Relationship Id="rId1" Type="http://schemas.openxmlformats.org/officeDocument/2006/relationships/slideLayout" Target="../slideLayouts/slideLayout125.xml"/></Relationships>
</file>

<file path=ppt/slides/_rels/slide1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25.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5.xml"/><Relationship Id="rId1" Type="http://schemas.openxmlformats.org/officeDocument/2006/relationships/vmlDrawing" Target="../drawings/vmlDrawing1.vml"/><Relationship Id="rId4" Type="http://schemas.openxmlformats.org/officeDocument/2006/relationships/image" Target="../media/image14.wmf"/></Relationships>
</file>

<file path=ppt/slides/_rels/slide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25.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 y="1533"/>
            <a:ext cx="5753741" cy="1019582"/>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1042866" y="173825"/>
            <a:ext cx="3054716" cy="753391"/>
          </a:xfrm>
          <a:prstGeom prst="rect">
            <a:avLst/>
          </a:prstGeom>
        </p:spPr>
        <p:txBody>
          <a:bodyPr vert="horz" wrap="square" lIns="0" tIns="14585" rIns="0" bIns="0" rtlCol="0">
            <a:spAutoFit/>
          </a:bodyPr>
          <a:lstStyle/>
          <a:p>
            <a:pPr marL="12683">
              <a:lnSpc>
                <a:spcPct val="100000"/>
              </a:lnSpc>
              <a:spcBef>
                <a:spcPts val="114"/>
              </a:spcBef>
            </a:pPr>
            <a:r>
              <a:rPr lang="en-US" sz="4800" b="1" dirty="0" err="1">
                <a:solidFill>
                  <a:schemeClr val="bg1"/>
                </a:solidFill>
                <a:latin typeface="Arial" panose="020B0604020202020204" pitchFamily="34" charset="0"/>
                <a:cs typeface="Arial" panose="020B0604020202020204" pitchFamily="34" charset="0"/>
              </a:rPr>
              <a:t>Français</a:t>
            </a:r>
            <a:r>
              <a:rPr lang="en-US" sz="4800" b="1" dirty="0">
                <a:solidFill>
                  <a:schemeClr val="bg1"/>
                </a:solidFill>
                <a:latin typeface="Arial" panose="020B0604020202020204" pitchFamily="34" charset="0"/>
                <a:cs typeface="Arial" panose="020B0604020202020204" pitchFamily="34" charset="0"/>
              </a:rPr>
              <a:t> </a:t>
            </a:r>
            <a:endParaRPr sz="4800" dirty="0">
              <a:latin typeface="Arial Black" pitchFamily="34" charset="0"/>
              <a:cs typeface="Times New Roman" pitchFamily="18" charset="0"/>
            </a:endParaRPr>
          </a:p>
        </p:txBody>
      </p:sp>
      <p:sp>
        <p:nvSpPr>
          <p:cNvPr id="6" name="object 6"/>
          <p:cNvSpPr/>
          <p:nvPr/>
        </p:nvSpPr>
        <p:spPr>
          <a:xfrm>
            <a:off x="443629" y="1188878"/>
            <a:ext cx="343791" cy="863169"/>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sp>
        <p:nvSpPr>
          <p:cNvPr id="7" name="object 7"/>
          <p:cNvSpPr/>
          <p:nvPr/>
        </p:nvSpPr>
        <p:spPr>
          <a:xfrm>
            <a:off x="443629" y="2228749"/>
            <a:ext cx="343791"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grpSp>
        <p:nvGrpSpPr>
          <p:cNvPr id="4" name="object 27"/>
          <p:cNvGrpSpPr/>
          <p:nvPr/>
        </p:nvGrpSpPr>
        <p:grpSpPr>
          <a:xfrm>
            <a:off x="4696821" y="228549"/>
            <a:ext cx="633666" cy="633434"/>
            <a:chOff x="4686759" y="212868"/>
            <a:chExt cx="634365" cy="634365"/>
          </a:xfrm>
        </p:grpSpPr>
        <p:sp>
          <p:nvSpPr>
            <p:cNvPr id="28" name="object 28"/>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29" name="object 29"/>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30" name="object 30"/>
          <p:cNvSpPr txBox="1"/>
          <p:nvPr/>
        </p:nvSpPr>
        <p:spPr>
          <a:xfrm>
            <a:off x="4833617" y="248659"/>
            <a:ext cx="374391" cy="361747"/>
          </a:xfrm>
          <a:prstGeom prst="rect">
            <a:avLst/>
          </a:prstGeom>
        </p:spPr>
        <p:txBody>
          <a:bodyPr vert="horz" wrap="square" lIns="0" tIns="15854" rIns="0" bIns="0" rtlCol="0">
            <a:spAutoFit/>
          </a:bodyPr>
          <a:lstStyle/>
          <a:p>
            <a:pPr>
              <a:spcBef>
                <a:spcPts val="125"/>
              </a:spcBef>
            </a:pPr>
            <a:r>
              <a:rPr lang="en-US" sz="2200" dirty="0" smtClean="0">
                <a:solidFill>
                  <a:schemeClr val="bg1"/>
                </a:solidFill>
                <a:latin typeface="Arial"/>
                <a:cs typeface="Arial"/>
              </a:rPr>
              <a:t>1</a:t>
            </a:r>
            <a:r>
              <a:rPr lang="fr-FR" sz="2200" dirty="0" smtClean="0">
                <a:solidFill>
                  <a:schemeClr val="bg1"/>
                </a:solidFill>
                <a:latin typeface="Arial"/>
                <a:cs typeface="Arial"/>
              </a:rPr>
              <a:t>0</a:t>
            </a:r>
            <a:endParaRPr sz="2200" dirty="0">
              <a:solidFill>
                <a:schemeClr val="bg1"/>
              </a:solidFill>
              <a:latin typeface="Arial"/>
              <a:cs typeface="Arial"/>
            </a:endParaRPr>
          </a:p>
        </p:txBody>
      </p:sp>
      <p:sp>
        <p:nvSpPr>
          <p:cNvPr id="31" name="object 31"/>
          <p:cNvSpPr txBox="1"/>
          <p:nvPr/>
        </p:nvSpPr>
        <p:spPr>
          <a:xfrm>
            <a:off x="4751933" y="541157"/>
            <a:ext cx="563331" cy="212221"/>
          </a:xfrm>
          <a:prstGeom prst="rect">
            <a:avLst/>
          </a:prstGeom>
        </p:spPr>
        <p:txBody>
          <a:bodyPr vert="horz" wrap="square" lIns="0" tIns="12049" rIns="0" bIns="0" rtlCol="0">
            <a:spAutoFit/>
          </a:bodyPr>
          <a:lstStyle/>
          <a:p>
            <a:pPr>
              <a:spcBef>
                <a:spcPts val="95"/>
              </a:spcBef>
            </a:pPr>
            <a:r>
              <a:rPr lang="ru-RU" sz="1300" spc="-5" dirty="0" smtClean="0">
                <a:solidFill>
                  <a:srgbClr val="FEFEFE"/>
                </a:solidFill>
                <a:latin typeface="Arial"/>
                <a:cs typeface="Arial"/>
              </a:rPr>
              <a:t> </a:t>
            </a:r>
            <a:r>
              <a:rPr lang="fr-FR" sz="1300" spc="-5" dirty="0" smtClean="0">
                <a:solidFill>
                  <a:srgbClr val="FEFEFE"/>
                </a:solidFill>
                <a:latin typeface="Arial"/>
                <a:cs typeface="Arial"/>
              </a:rPr>
              <a:t>classe</a:t>
            </a:r>
            <a:endParaRPr lang="fr-FR" sz="1300" dirty="0">
              <a:latin typeface="Arial"/>
              <a:cs typeface="Arial"/>
            </a:endParaRPr>
          </a:p>
        </p:txBody>
      </p:sp>
      <p:grpSp>
        <p:nvGrpSpPr>
          <p:cNvPr id="8" name="object 32"/>
          <p:cNvGrpSpPr/>
          <p:nvPr/>
        </p:nvGrpSpPr>
        <p:grpSpPr>
          <a:xfrm>
            <a:off x="350739" y="317911"/>
            <a:ext cx="437033" cy="418485"/>
            <a:chOff x="351125" y="318378"/>
            <a:chExt cx="437515" cy="419100"/>
          </a:xfrm>
        </p:grpSpPr>
        <p:sp>
          <p:nvSpPr>
            <p:cNvPr id="33" name="object 33"/>
            <p:cNvSpPr/>
            <p:nvPr/>
          </p:nvSpPr>
          <p:spPr>
            <a:xfrm>
              <a:off x="351125" y="354807"/>
              <a:ext cx="127505" cy="191260"/>
            </a:xfrm>
            <a:prstGeom prst="rect">
              <a:avLst/>
            </a:prstGeom>
            <a:blipFill>
              <a:blip r:embed="rId2" cstate="print"/>
              <a:stretch>
                <a:fillRect/>
              </a:stretch>
            </a:blipFill>
          </p:spPr>
          <p:txBody>
            <a:bodyPr wrap="square" lIns="0" tIns="0" rIns="0" bIns="0" rtlCol="0"/>
            <a:lstStyle/>
            <a:p>
              <a:endParaRPr/>
            </a:p>
          </p:txBody>
        </p:sp>
        <p:sp>
          <p:nvSpPr>
            <p:cNvPr id="34" name="object 34"/>
            <p:cNvSpPr/>
            <p:nvPr/>
          </p:nvSpPr>
          <p:spPr>
            <a:xfrm>
              <a:off x="505955" y="318378"/>
              <a:ext cx="127504" cy="227689"/>
            </a:xfrm>
            <a:prstGeom prst="rect">
              <a:avLst/>
            </a:prstGeom>
            <a:blipFill>
              <a:blip r:embed="rId3" cstate="print"/>
              <a:stretch>
                <a:fillRect/>
              </a:stretch>
            </a:blipFill>
          </p:spPr>
          <p:txBody>
            <a:bodyPr wrap="square" lIns="0" tIns="0" rIns="0" bIns="0" rtlCol="0"/>
            <a:lstStyle/>
            <a:p>
              <a:endParaRPr/>
            </a:p>
          </p:txBody>
        </p:sp>
        <p:sp>
          <p:nvSpPr>
            <p:cNvPr id="35" name="object 35"/>
            <p:cNvSpPr/>
            <p:nvPr/>
          </p:nvSpPr>
          <p:spPr>
            <a:xfrm>
              <a:off x="660783" y="391239"/>
              <a:ext cx="127505" cy="154828"/>
            </a:xfrm>
            <a:prstGeom prst="rect">
              <a:avLst/>
            </a:prstGeom>
            <a:blipFill>
              <a:blip r:embed="rId4" cstate="print"/>
              <a:stretch>
                <a:fillRect/>
              </a:stretch>
            </a:blipFill>
          </p:spPr>
          <p:txBody>
            <a:bodyPr wrap="square" lIns="0" tIns="0" rIns="0" bIns="0" rtlCol="0"/>
            <a:lstStyle/>
            <a:p>
              <a:endParaRPr/>
            </a:p>
          </p:txBody>
        </p:sp>
        <p:sp>
          <p:nvSpPr>
            <p:cNvPr id="36" name="object 36"/>
            <p:cNvSpPr/>
            <p:nvPr/>
          </p:nvSpPr>
          <p:spPr>
            <a:xfrm>
              <a:off x="469524" y="573389"/>
              <a:ext cx="245902" cy="163935"/>
            </a:xfrm>
            <a:prstGeom prst="rect">
              <a:avLst/>
            </a:prstGeom>
            <a:blipFill>
              <a:blip r:embed="rId5" cstate="print"/>
              <a:stretch>
                <a:fillRect/>
              </a:stretch>
            </a:blipFill>
          </p:spPr>
          <p:txBody>
            <a:bodyPr wrap="square" lIns="0" tIns="0" rIns="0" bIns="0" rtlCol="0"/>
            <a:lstStyle/>
            <a:p>
              <a:endParaRPr/>
            </a:p>
          </p:txBody>
        </p:sp>
      </p:grpSp>
      <p:sp>
        <p:nvSpPr>
          <p:cNvPr id="19" name="object 4"/>
          <p:cNvSpPr txBox="1"/>
          <p:nvPr/>
        </p:nvSpPr>
        <p:spPr>
          <a:xfrm>
            <a:off x="904193" y="1201648"/>
            <a:ext cx="4272500" cy="1532453"/>
          </a:xfrm>
          <a:prstGeom prst="rect">
            <a:avLst/>
          </a:prstGeom>
        </p:spPr>
        <p:txBody>
          <a:bodyPr vert="horz" wrap="square" lIns="0" tIns="13952" rIns="0" bIns="0" rtlCol="0">
            <a:spAutoFit/>
          </a:bodyPr>
          <a:lstStyle/>
          <a:p>
            <a:pPr marL="12680">
              <a:spcAft>
                <a:spcPts val="1200"/>
              </a:spcAft>
            </a:pPr>
            <a:r>
              <a:rPr lang="en-US" sz="2400" spc="5" dirty="0" err="1">
                <a:solidFill>
                  <a:srgbClr val="002060"/>
                </a:solidFill>
                <a:latin typeface="Arial" pitchFamily="34" charset="0"/>
                <a:cs typeface="Arial" pitchFamily="34" charset="0"/>
              </a:rPr>
              <a:t>Thème</a:t>
            </a:r>
            <a:r>
              <a:rPr lang="en-US" sz="2400" spc="5" dirty="0">
                <a:solidFill>
                  <a:srgbClr val="002060"/>
                </a:solidFill>
                <a:latin typeface="Arial" pitchFamily="34" charset="0"/>
                <a:cs typeface="Arial" pitchFamily="34" charset="0"/>
              </a:rPr>
              <a:t> de </a:t>
            </a:r>
            <a:r>
              <a:rPr lang="en-US" sz="2400" spc="5" dirty="0" smtClean="0">
                <a:solidFill>
                  <a:srgbClr val="002060"/>
                </a:solidFill>
                <a:latin typeface="Arial" pitchFamily="34" charset="0"/>
                <a:cs typeface="Arial" pitchFamily="34" charset="0"/>
              </a:rPr>
              <a:t>la </a:t>
            </a:r>
            <a:r>
              <a:rPr lang="en-US" sz="2400" spc="5" dirty="0" err="1" smtClean="0">
                <a:solidFill>
                  <a:srgbClr val="002060"/>
                </a:solidFill>
                <a:latin typeface="Arial" pitchFamily="34" charset="0"/>
                <a:cs typeface="Arial" pitchFamily="34" charset="0"/>
              </a:rPr>
              <a:t>leçon</a:t>
            </a:r>
            <a:r>
              <a:rPr lang="en-US" sz="2400" spc="5" dirty="0" smtClean="0">
                <a:solidFill>
                  <a:srgbClr val="002060"/>
                </a:solidFill>
                <a:latin typeface="Arial" pitchFamily="34" charset="0"/>
                <a:cs typeface="Arial" pitchFamily="34" charset="0"/>
              </a:rPr>
              <a:t>:</a:t>
            </a:r>
            <a:r>
              <a:rPr lang="ru-RU" sz="2400" spc="5" dirty="0" smtClean="0">
                <a:solidFill>
                  <a:srgbClr val="002060"/>
                </a:solidFill>
                <a:latin typeface="Arial" pitchFamily="34" charset="0"/>
                <a:cs typeface="Arial" pitchFamily="34" charset="0"/>
              </a:rPr>
              <a:t> </a:t>
            </a:r>
            <a:endParaRPr lang="fr-FR" sz="2400" spc="5" dirty="0" smtClean="0">
              <a:solidFill>
                <a:srgbClr val="002060"/>
              </a:solidFill>
              <a:latin typeface="Arial" pitchFamily="34" charset="0"/>
              <a:cs typeface="Arial" pitchFamily="34" charset="0"/>
            </a:endParaRPr>
          </a:p>
          <a:p>
            <a:pPr marL="12680"/>
            <a:r>
              <a:rPr lang="fr-FR" sz="2400" b="1" dirty="0" smtClean="0">
                <a:solidFill>
                  <a:srgbClr val="002060"/>
                </a:solidFill>
                <a:latin typeface="Arial" pitchFamily="34" charset="0"/>
                <a:cs typeface="Arial" pitchFamily="34" charset="0"/>
              </a:rPr>
              <a:t>Nous </a:t>
            </a:r>
            <a:r>
              <a:rPr lang="fr-FR" sz="2400" b="1" dirty="0" smtClean="0">
                <a:solidFill>
                  <a:srgbClr val="002060"/>
                </a:solidFill>
                <a:latin typeface="Arial" pitchFamily="34" charset="0"/>
                <a:cs typeface="Arial" pitchFamily="34" charset="0"/>
              </a:rPr>
              <a:t>sommes les apprenants </a:t>
            </a:r>
            <a:r>
              <a:rPr lang="fr-FR" sz="2400" b="1" dirty="0" smtClean="0">
                <a:solidFill>
                  <a:srgbClr val="002060"/>
                </a:solidFill>
                <a:latin typeface="Arial" pitchFamily="34" charset="0"/>
                <a:cs typeface="Arial" pitchFamily="34" charset="0"/>
              </a:rPr>
              <a:t>autonomes</a:t>
            </a:r>
            <a:endParaRPr lang="fr-FR" sz="2400" b="1" dirty="0" smtClean="0">
              <a:solidFill>
                <a:srgbClr val="002060"/>
              </a:solidFill>
              <a:latin typeface="Arial" pitchFamily="34" charset="0"/>
              <a:cs typeface="Arial" pitchFamily="34" charset="0"/>
            </a:endParaRPr>
          </a:p>
          <a:p>
            <a:pPr marL="18391">
              <a:lnSpc>
                <a:spcPts val="1947"/>
              </a:lnSpc>
              <a:spcBef>
                <a:spcPts val="110"/>
              </a:spcBef>
            </a:pPr>
            <a:endParaRPr sz="2600" b="1" dirty="0">
              <a:latin typeface="Arial Black" pitchFamily="34" charset="0"/>
              <a:cs typeface="Arial" pitchFamily="34" charset="0"/>
            </a:endParaRPr>
          </a:p>
        </p:txBody>
      </p:sp>
      <p:pic>
        <p:nvPicPr>
          <p:cNvPr id="17" name="Picture 2"/>
          <p:cNvPicPr>
            <a:picLocks noChangeAspect="1" noChangeArrowheads="1"/>
          </p:cNvPicPr>
          <p:nvPr/>
        </p:nvPicPr>
        <p:blipFill>
          <a:blip r:embed="rId6"/>
          <a:srcRect/>
          <a:stretch>
            <a:fillRect/>
          </a:stretch>
        </p:blipFill>
        <p:spPr bwMode="auto">
          <a:xfrm>
            <a:off x="-49233" y="-23030"/>
            <a:ext cx="1075027" cy="1075027"/>
          </a:xfrm>
          <a:prstGeom prst="ellipse">
            <a:avLst/>
          </a:prstGeom>
          <a:ln>
            <a:noFill/>
          </a:ln>
          <a:effectLst>
            <a:softEdge rad="112500"/>
          </a:effectLst>
        </p:spPr>
      </p:pic>
    </p:spTree>
    <p:extLst>
      <p:ext uri="{BB962C8B-B14F-4D97-AF65-F5344CB8AC3E}">
        <p14:creationId xmlns:p14="http://schemas.microsoft.com/office/powerpoint/2010/main" val="40325699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Рисунок 34"/>
          <p:cNvPicPr/>
          <p:nvPr/>
        </p:nvPicPr>
        <p:blipFill>
          <a:blip r:embed="rId2">
            <a:lum bright="-20000" contrast="40000"/>
            <a:extLst>
              <a:ext uri="{28A0092B-C50C-407E-A947-70E740481C1C}">
                <a14:useLocalDpi xmlns:a14="http://schemas.microsoft.com/office/drawing/2010/main" val="0"/>
              </a:ext>
            </a:extLst>
          </a:blip>
          <a:srcRect r="51062"/>
          <a:stretch>
            <a:fillRect/>
          </a:stretch>
        </p:blipFill>
        <p:spPr bwMode="auto">
          <a:xfrm>
            <a:off x="294410" y="765541"/>
            <a:ext cx="3290887" cy="1885950"/>
          </a:xfrm>
          <a:prstGeom prst="rect">
            <a:avLst/>
          </a:prstGeom>
          <a:noFill/>
          <a:ln>
            <a:noFill/>
          </a:ln>
        </p:spPr>
      </p:pic>
      <p:pic>
        <p:nvPicPr>
          <p:cNvPr id="32771" name="Picture 3" descr="Albert Einstein - Wikipedia"/>
          <p:cNvPicPr>
            <a:picLocks noChangeAspect="1" noChangeArrowheads="1"/>
          </p:cNvPicPr>
          <p:nvPr/>
        </p:nvPicPr>
        <p:blipFill>
          <a:blip r:embed="rId3"/>
          <a:srcRect/>
          <a:stretch>
            <a:fillRect/>
          </a:stretch>
        </p:blipFill>
        <p:spPr bwMode="auto">
          <a:xfrm>
            <a:off x="3887837" y="662036"/>
            <a:ext cx="1688656" cy="2408958"/>
          </a:xfrm>
          <a:prstGeom prst="rect">
            <a:avLst/>
          </a:prstGeom>
          <a:noFill/>
        </p:spPr>
      </p:pic>
    </p:spTree>
    <p:extLst>
      <p:ext uri="{BB962C8B-B14F-4D97-AF65-F5344CB8AC3E}">
        <p14:creationId xmlns:p14="http://schemas.microsoft.com/office/powerpoint/2010/main" val="5993250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p:cNvPicPr/>
          <p:nvPr/>
        </p:nvPicPr>
        <p:blipFill>
          <a:blip r:embed="rId2">
            <a:lum bright="-20000" contrast="40000"/>
            <a:extLst>
              <a:ext uri="{28A0092B-C50C-407E-A947-70E740481C1C}">
                <a14:useLocalDpi xmlns:a14="http://schemas.microsoft.com/office/drawing/2010/main" val="0"/>
              </a:ext>
            </a:extLst>
          </a:blip>
          <a:srcRect l="48938"/>
          <a:stretch>
            <a:fillRect/>
          </a:stretch>
        </p:blipFill>
        <p:spPr bwMode="auto">
          <a:xfrm>
            <a:off x="2165345" y="883748"/>
            <a:ext cx="3433763" cy="1885950"/>
          </a:xfrm>
          <a:prstGeom prst="rect">
            <a:avLst/>
          </a:prstGeom>
          <a:noFill/>
          <a:ln>
            <a:noFill/>
          </a:ln>
        </p:spPr>
      </p:pic>
      <p:pic>
        <p:nvPicPr>
          <p:cNvPr id="16" name="Picture 4" descr="Abraham Lincoln - Wikipedia"/>
          <p:cNvPicPr>
            <a:picLocks noChangeAspect="1" noChangeArrowheads="1"/>
          </p:cNvPicPr>
          <p:nvPr/>
        </p:nvPicPr>
        <p:blipFill>
          <a:blip r:embed="rId3"/>
          <a:srcRect/>
          <a:stretch>
            <a:fillRect/>
          </a:stretch>
        </p:blipFill>
        <p:spPr bwMode="auto">
          <a:xfrm flipH="1">
            <a:off x="450833" y="834226"/>
            <a:ext cx="1500452" cy="1875565"/>
          </a:xfrm>
          <a:prstGeom prst="rect">
            <a:avLst/>
          </a:prstGeom>
          <a:noFill/>
        </p:spPr>
      </p:pic>
      <p:sp>
        <p:nvSpPr>
          <p:cNvPr id="4" name="Прямоугольник 3"/>
          <p:cNvSpPr/>
          <p:nvPr/>
        </p:nvSpPr>
        <p:spPr>
          <a:xfrm>
            <a:off x="4044938" y="2905928"/>
            <a:ext cx="1643074" cy="2143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9929314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2">
            <a:lum bright="-20000" contrast="40000"/>
            <a:extLst>
              <a:ext uri="{28A0092B-C50C-407E-A947-70E740481C1C}">
                <a14:useLocalDpi xmlns:a14="http://schemas.microsoft.com/office/drawing/2010/main" val="0"/>
              </a:ext>
            </a:extLst>
          </a:blip>
          <a:srcRect/>
          <a:stretch>
            <a:fillRect/>
          </a:stretch>
        </p:blipFill>
        <p:spPr bwMode="auto">
          <a:xfrm>
            <a:off x="450833" y="700933"/>
            <a:ext cx="4967299" cy="2276433"/>
          </a:xfrm>
          <a:prstGeom prst="rect">
            <a:avLst/>
          </a:prstGeom>
          <a:noFill/>
          <a:ln>
            <a:noFill/>
          </a:ln>
        </p:spPr>
      </p:pic>
      <p:sp>
        <p:nvSpPr>
          <p:cNvPr id="3" name="Прямоугольник 2"/>
          <p:cNvSpPr/>
          <p:nvPr/>
        </p:nvSpPr>
        <p:spPr>
          <a:xfrm>
            <a:off x="4044938" y="2905928"/>
            <a:ext cx="1643074" cy="2143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036666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Прямоугольник 27"/>
          <p:cNvSpPr/>
          <p:nvPr/>
        </p:nvSpPr>
        <p:spPr>
          <a:xfrm>
            <a:off x="142877" y="449363"/>
            <a:ext cx="5522930" cy="1384995"/>
          </a:xfrm>
          <a:prstGeom prst="rect">
            <a:avLst/>
          </a:prstGeom>
        </p:spPr>
        <p:txBody>
          <a:bodyPr wrap="square">
            <a:spAutoFit/>
          </a:bodyPr>
          <a:lstStyle/>
          <a:p>
            <a:pPr algn="ctr"/>
            <a:r>
              <a:rPr lang="fr-FR" sz="2800" b="1" dirty="0" smtClean="0">
                <a:solidFill>
                  <a:schemeClr val="tx2"/>
                </a:solidFill>
              </a:rPr>
              <a:t>Regardez le reportage et discutez </a:t>
            </a:r>
            <a:r>
              <a:rPr lang="fr-FR" sz="2800" dirty="0" smtClean="0">
                <a:solidFill>
                  <a:schemeClr val="tx2"/>
                </a:solidFill>
              </a:rPr>
              <a:t/>
            </a:r>
            <a:br>
              <a:rPr lang="fr-FR" sz="2800" dirty="0" smtClean="0">
                <a:solidFill>
                  <a:schemeClr val="tx2"/>
                </a:solidFill>
              </a:rPr>
            </a:br>
            <a:endParaRPr lang="ru-RU" sz="2800" dirty="0">
              <a:solidFill>
                <a:schemeClr val="tx2"/>
              </a:solidFill>
            </a:endParaRPr>
          </a:p>
        </p:txBody>
      </p:sp>
      <p:graphicFrame>
        <p:nvGraphicFramePr>
          <p:cNvPr id="2049" name="Object 1"/>
          <p:cNvGraphicFramePr>
            <a:graphicFrameLocks noChangeAspect="1"/>
          </p:cNvGraphicFramePr>
          <p:nvPr/>
        </p:nvGraphicFramePr>
        <p:xfrm>
          <a:off x="522288" y="1762920"/>
          <a:ext cx="4500562" cy="1287457"/>
        </p:xfrm>
        <a:graphic>
          <a:graphicData uri="http://schemas.openxmlformats.org/presentationml/2006/ole">
            <mc:AlternateContent xmlns:mc="http://schemas.openxmlformats.org/markup-compatibility/2006">
              <mc:Choice xmlns:v="urn:schemas-microsoft-com:vml" Requires="v">
                <p:oleObj spid="_x0000_s1029" name="Объект упаковщика для оболочки" showAsIcon="1" r:id="rId3" imgW="2324520" imgH="685800" progId="Package">
                  <p:embed/>
                </p:oleObj>
              </mc:Choice>
              <mc:Fallback>
                <p:oleObj name="Объект упаковщика для оболочки" showAsIcon="1" r:id="rId3" imgW="2324520" imgH="685800" progId="Package">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288" y="1762920"/>
                        <a:ext cx="4500562" cy="1287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099089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Рисунок 29"/>
          <p:cNvPicPr/>
          <p:nvPr/>
        </p:nvPicPr>
        <p:blipFill>
          <a:blip r:embed="rId2">
            <a:lum bright="-20000" contrast="40000"/>
            <a:extLst>
              <a:ext uri="{28A0092B-C50C-407E-A947-70E740481C1C}">
                <a14:useLocalDpi xmlns:a14="http://schemas.microsoft.com/office/drawing/2010/main" val="0"/>
              </a:ext>
            </a:extLst>
          </a:blip>
          <a:srcRect r="4365"/>
          <a:stretch>
            <a:fillRect/>
          </a:stretch>
        </p:blipFill>
        <p:spPr bwMode="auto">
          <a:xfrm>
            <a:off x="307957" y="619912"/>
            <a:ext cx="5286412" cy="2500330"/>
          </a:xfrm>
          <a:prstGeom prst="rect">
            <a:avLst/>
          </a:prstGeom>
          <a:noFill/>
          <a:ln>
            <a:noFill/>
          </a:ln>
        </p:spPr>
      </p:pic>
    </p:spTree>
    <p:extLst>
      <p:ext uri="{BB962C8B-B14F-4D97-AF65-F5344CB8AC3E}">
        <p14:creationId xmlns:p14="http://schemas.microsoft.com/office/powerpoint/2010/main" val="6256136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215428" y="639394"/>
            <a:ext cx="5400601"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269875" algn="just"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dirty="0" smtClean="0">
                <a:ln>
                  <a:noFill/>
                </a:ln>
                <a:solidFill>
                  <a:srgbClr val="002060"/>
                </a:solidFill>
                <a:effectLst/>
                <a:ea typeface="Calibri" pitchFamily="34" charset="0"/>
                <a:cs typeface="Calibri" pitchFamily="34" charset="0"/>
              </a:rPr>
              <a:t>La construction </a:t>
            </a:r>
            <a:r>
              <a:rPr kumimoji="0" lang="fr-FR" sz="1800" b="1" i="1" u="none" strike="noStrike" cap="none" normalizeH="0" baseline="0" dirty="0" smtClean="0">
                <a:ln>
                  <a:noFill/>
                </a:ln>
                <a:solidFill>
                  <a:srgbClr val="002060"/>
                </a:solidFill>
                <a:effectLst/>
                <a:ea typeface="Calibri" pitchFamily="34" charset="0"/>
                <a:cs typeface="Calibri" pitchFamily="34" charset="0"/>
              </a:rPr>
              <a:t>il </a:t>
            </a:r>
            <a:r>
              <a:rPr kumimoji="0" lang="fr-FR" sz="1800" b="1" i="1" u="none" strike="noStrike" cap="none" normalizeH="0" baseline="0" dirty="0" smtClean="0">
                <a:ln>
                  <a:noFill/>
                </a:ln>
                <a:solidFill>
                  <a:srgbClr val="002060"/>
                </a:solidFill>
                <a:effectLst/>
                <a:ea typeface="Calibri" pitchFamily="34" charset="0"/>
                <a:cs typeface="Calibri" pitchFamily="34" charset="0"/>
              </a:rPr>
              <a:t>y a</a:t>
            </a:r>
            <a:r>
              <a:rPr kumimoji="0" lang="fr-FR" sz="1800" b="0" i="0" u="none" strike="noStrike" cap="none" normalizeH="0" baseline="0" dirty="0" smtClean="0">
                <a:ln>
                  <a:noFill/>
                </a:ln>
                <a:solidFill>
                  <a:srgbClr val="002060"/>
                </a:solidFill>
                <a:effectLst/>
                <a:ea typeface="Calibri" pitchFamily="34" charset="0"/>
                <a:cs typeface="Calibri" pitchFamily="34" charset="0"/>
              </a:rPr>
              <a:t>peut être employer au début de la phrase ou après le complément circonstanciel de </a:t>
            </a:r>
            <a:r>
              <a:rPr kumimoji="0" lang="fr-FR" sz="1800" b="0" i="0" u="none" strike="noStrike" cap="none" normalizeH="0" baseline="0" dirty="0" smtClean="0">
                <a:ln>
                  <a:noFill/>
                </a:ln>
                <a:solidFill>
                  <a:srgbClr val="002060"/>
                </a:solidFill>
                <a:effectLst/>
                <a:ea typeface="Calibri" pitchFamily="34" charset="0"/>
                <a:cs typeface="Calibri" pitchFamily="34" charset="0"/>
              </a:rPr>
              <a:t>lieu:</a:t>
            </a:r>
            <a:endParaRPr kumimoji="0" lang="fr-FR" sz="1800" b="0" i="0" u="none" strike="noStrike" cap="none" normalizeH="0" baseline="0" dirty="0" smtClean="0">
              <a:ln>
                <a:noFill/>
              </a:ln>
              <a:solidFill>
                <a:srgbClr val="002060"/>
              </a:solidFill>
              <a:effectLst/>
              <a:ea typeface="Calibri" pitchFamily="34" charset="0"/>
              <a:cs typeface="Calibri" pitchFamily="34" charset="0"/>
            </a:endParaRPr>
          </a:p>
          <a:p>
            <a:pPr marR="0" lvl="0" indent="269875" algn="just"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dirty="0" smtClean="0">
                <a:ln>
                  <a:noFill/>
                </a:ln>
                <a:solidFill>
                  <a:srgbClr val="002060"/>
                </a:solidFill>
                <a:effectLst/>
                <a:ea typeface="Calibri" pitchFamily="34" charset="0"/>
                <a:cs typeface="Calibri" pitchFamily="34" charset="0"/>
              </a:rPr>
              <a:t> </a:t>
            </a:r>
            <a:r>
              <a:rPr kumimoji="0" lang="fr-FR" sz="1800" b="1" i="1" u="none" strike="noStrike" cap="none" normalizeH="0" baseline="0" dirty="0" smtClean="0">
                <a:ln>
                  <a:noFill/>
                </a:ln>
                <a:solidFill>
                  <a:srgbClr val="002060"/>
                </a:solidFill>
                <a:effectLst/>
                <a:ea typeface="Calibri" pitchFamily="34" charset="0"/>
                <a:cs typeface="Calibri" pitchFamily="34" charset="0"/>
              </a:rPr>
              <a:t>Il y a</a:t>
            </a:r>
            <a:r>
              <a:rPr kumimoji="0" lang="fr-FR" sz="1800" b="0" i="1" u="none" strike="noStrike" cap="none" normalizeH="0" baseline="0" dirty="0" smtClean="0">
                <a:ln>
                  <a:noFill/>
                </a:ln>
                <a:solidFill>
                  <a:srgbClr val="002060"/>
                </a:solidFill>
                <a:effectLst/>
                <a:ea typeface="Calibri" pitchFamily="34" charset="0"/>
                <a:cs typeface="Calibri" pitchFamily="34" charset="0"/>
              </a:rPr>
              <a:t> des fleurs sur la fenêtre. </a:t>
            </a:r>
            <a:r>
              <a:rPr kumimoji="0" lang="fr-FR" sz="1800" b="0" i="1" u="none" strike="noStrike" cap="none" normalizeH="0" baseline="0" dirty="0" smtClean="0">
                <a:ln>
                  <a:noFill/>
                </a:ln>
                <a:solidFill>
                  <a:srgbClr val="002060"/>
                </a:solidFill>
                <a:effectLst/>
                <a:ea typeface="Calibri" pitchFamily="34" charset="0"/>
                <a:cs typeface="Calibri" pitchFamily="34" charset="0"/>
              </a:rPr>
              <a:t>Sur </a:t>
            </a:r>
            <a:r>
              <a:rPr kumimoji="0" lang="fr-FR" sz="1800" b="0" i="1" u="none" strike="noStrike" cap="none" normalizeH="0" baseline="0" dirty="0" smtClean="0">
                <a:ln>
                  <a:noFill/>
                </a:ln>
                <a:solidFill>
                  <a:srgbClr val="002060"/>
                </a:solidFill>
                <a:effectLst/>
                <a:ea typeface="Calibri" pitchFamily="34" charset="0"/>
                <a:cs typeface="Calibri" pitchFamily="34" charset="0"/>
              </a:rPr>
              <a:t>la fenêtre </a:t>
            </a:r>
            <a:r>
              <a:rPr kumimoji="0" lang="fr-FR" sz="1800" b="1" i="1" u="none" strike="noStrike" cap="none" normalizeH="0" baseline="0" dirty="0" smtClean="0">
                <a:ln>
                  <a:noFill/>
                </a:ln>
                <a:solidFill>
                  <a:srgbClr val="002060"/>
                </a:solidFill>
                <a:effectLst/>
                <a:ea typeface="Calibri" pitchFamily="34" charset="0"/>
                <a:cs typeface="Calibri" pitchFamily="34" charset="0"/>
              </a:rPr>
              <a:t>il y a</a:t>
            </a:r>
            <a:r>
              <a:rPr kumimoji="0" lang="fr-FR" sz="1800" b="0" i="1" u="none" strike="noStrike" cap="none" normalizeH="0" baseline="0" dirty="0" smtClean="0">
                <a:ln>
                  <a:noFill/>
                </a:ln>
                <a:solidFill>
                  <a:srgbClr val="002060"/>
                </a:solidFill>
                <a:effectLst/>
                <a:ea typeface="Calibri" pitchFamily="34" charset="0"/>
                <a:cs typeface="Calibri" pitchFamily="34" charset="0"/>
              </a:rPr>
              <a:t> des </a:t>
            </a:r>
            <a:r>
              <a:rPr kumimoji="0" lang="fr-FR" sz="1800" b="0" i="1" u="none" strike="noStrike" cap="none" normalizeH="0" baseline="0" dirty="0" smtClean="0">
                <a:ln>
                  <a:noFill/>
                </a:ln>
                <a:solidFill>
                  <a:srgbClr val="002060"/>
                </a:solidFill>
                <a:effectLst/>
                <a:ea typeface="Calibri" pitchFamily="34" charset="0"/>
                <a:cs typeface="Calibri" pitchFamily="34" charset="0"/>
              </a:rPr>
              <a:t>fleurs. </a:t>
            </a:r>
            <a:r>
              <a:rPr kumimoji="0" lang="fr-FR" sz="1800" b="1" i="1" u="none" strike="noStrike" cap="none" normalizeH="0" baseline="0" dirty="0" smtClean="0">
                <a:ln>
                  <a:noFill/>
                </a:ln>
                <a:solidFill>
                  <a:srgbClr val="002060"/>
                </a:solidFill>
                <a:effectLst/>
                <a:ea typeface="Calibri" pitchFamily="34" charset="0"/>
                <a:cs typeface="Calibri" pitchFamily="34" charset="0"/>
              </a:rPr>
              <a:t>Il y a</a:t>
            </a:r>
            <a:r>
              <a:rPr kumimoji="0" lang="fr-FR" sz="1800" b="0" i="1" u="none" strike="noStrike" cap="none" normalizeH="0" baseline="0" dirty="0" smtClean="0">
                <a:ln>
                  <a:noFill/>
                </a:ln>
                <a:solidFill>
                  <a:srgbClr val="002060"/>
                </a:solidFill>
                <a:effectLst/>
                <a:ea typeface="Calibri" pitchFamily="34" charset="0"/>
                <a:cs typeface="Calibri" pitchFamily="34" charset="0"/>
              </a:rPr>
              <a:t> de la neige dans les rues</a:t>
            </a:r>
            <a:r>
              <a:rPr kumimoji="0" lang="fr-FR" sz="1800" b="0" i="1" u="none" strike="noStrike" cap="none" normalizeH="0" baseline="0" dirty="0" smtClean="0">
                <a:ln>
                  <a:noFill/>
                </a:ln>
                <a:solidFill>
                  <a:srgbClr val="002060"/>
                </a:solidFill>
                <a:effectLst/>
                <a:ea typeface="Calibri" pitchFamily="34" charset="0"/>
                <a:cs typeface="Calibri" pitchFamily="34" charset="0"/>
              </a:rPr>
              <a:t>.</a:t>
            </a:r>
            <a:endParaRPr kumimoji="0" lang="ru-RU" sz="1800" b="0" i="1" u="none" strike="noStrike" cap="none" normalizeH="0" baseline="0" dirty="0" smtClean="0">
              <a:ln>
                <a:noFill/>
              </a:ln>
              <a:solidFill>
                <a:srgbClr val="002060"/>
              </a:solidFill>
              <a:effectLst/>
              <a:cs typeface="Arial" pitchFamily="34" charset="0"/>
            </a:endParaRPr>
          </a:p>
          <a:p>
            <a:pPr marR="0" lvl="0" indent="269875" algn="just"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dirty="0" smtClean="0">
                <a:ln>
                  <a:noFill/>
                </a:ln>
                <a:solidFill>
                  <a:srgbClr val="002060"/>
                </a:solidFill>
                <a:effectLst/>
                <a:ea typeface="Calibri" pitchFamily="34" charset="0"/>
                <a:cs typeface="Calibri" pitchFamily="34" charset="0"/>
              </a:rPr>
              <a:t>A la forme négative </a:t>
            </a:r>
            <a:r>
              <a:rPr kumimoji="0" lang="fr-FR" sz="1800" b="0" i="0" u="none" strike="noStrike" cap="none" normalizeH="0" baseline="0" dirty="0" smtClean="0">
                <a:ln>
                  <a:noFill/>
                </a:ln>
                <a:solidFill>
                  <a:srgbClr val="002060"/>
                </a:solidFill>
                <a:effectLst/>
                <a:ea typeface="Calibri" pitchFamily="34" charset="0"/>
                <a:cs typeface="Calibri" pitchFamily="34" charset="0"/>
              </a:rPr>
              <a:t>après </a:t>
            </a:r>
            <a:r>
              <a:rPr kumimoji="0" lang="fr-FR" sz="1800" b="0" i="0" u="none" strike="noStrike" cap="none" normalizeH="0" baseline="0" dirty="0" smtClean="0">
                <a:ln>
                  <a:noFill/>
                </a:ln>
                <a:solidFill>
                  <a:srgbClr val="002060"/>
                </a:solidFill>
                <a:effectLst/>
                <a:ea typeface="Calibri" pitchFamily="34" charset="0"/>
                <a:cs typeface="Calibri" pitchFamily="34" charset="0"/>
              </a:rPr>
              <a:t>la construction </a:t>
            </a:r>
            <a:r>
              <a:rPr kumimoji="0" lang="fr-FR" sz="1800" b="1" i="1" u="none" strike="noStrike" cap="none" normalizeH="0" baseline="0" dirty="0" smtClean="0">
                <a:ln>
                  <a:noFill/>
                </a:ln>
                <a:solidFill>
                  <a:srgbClr val="002060"/>
                </a:solidFill>
                <a:effectLst/>
                <a:ea typeface="Calibri" pitchFamily="34" charset="0"/>
                <a:cs typeface="Calibri" pitchFamily="34" charset="0"/>
              </a:rPr>
              <a:t>il y a</a:t>
            </a:r>
            <a:r>
              <a:rPr kumimoji="0" lang="fr-FR" sz="1800" b="0" i="0" u="none" strike="noStrike" cap="none" normalizeH="0" baseline="0" dirty="0" smtClean="0">
                <a:ln>
                  <a:noFill/>
                </a:ln>
                <a:solidFill>
                  <a:srgbClr val="002060"/>
                </a:solidFill>
                <a:effectLst/>
                <a:ea typeface="Calibri" pitchFamily="34" charset="0"/>
                <a:cs typeface="Calibri" pitchFamily="34" charset="0"/>
              </a:rPr>
              <a:t>  s’emploie toujours la préposition </a:t>
            </a:r>
            <a:r>
              <a:rPr kumimoji="0" lang="fr-FR" sz="1800" b="1" i="1" u="none" strike="noStrike" cap="none" normalizeH="0" baseline="0" dirty="0" smtClean="0">
                <a:ln>
                  <a:noFill/>
                </a:ln>
                <a:solidFill>
                  <a:srgbClr val="002060"/>
                </a:solidFill>
                <a:effectLst/>
                <a:ea typeface="Calibri" pitchFamily="34" charset="0"/>
                <a:cs typeface="Calibri" pitchFamily="34" charset="0"/>
              </a:rPr>
              <a:t>de.</a:t>
            </a:r>
            <a:endParaRPr kumimoji="0" lang="fr-FR" sz="1800" b="1" i="1" u="none" strike="noStrike" cap="none" normalizeH="0" baseline="0" dirty="0" smtClean="0">
              <a:ln>
                <a:noFill/>
              </a:ln>
              <a:solidFill>
                <a:srgbClr val="002060"/>
              </a:solidFill>
              <a:effectLst/>
              <a:ea typeface="Calibri" pitchFamily="34" charset="0"/>
              <a:cs typeface="Calibri" pitchFamily="34" charset="0"/>
            </a:endParaRPr>
          </a:p>
          <a:p>
            <a:pPr marR="0" lvl="0" indent="269875" algn="just" defTabSz="914400" rtl="0" eaLnBrk="0" fontAlgn="base" latinLnBrk="0" hangingPunct="0">
              <a:lnSpc>
                <a:spcPct val="100000"/>
              </a:lnSpc>
              <a:spcBef>
                <a:spcPct val="0"/>
              </a:spcBef>
              <a:spcAft>
                <a:spcPct val="0"/>
              </a:spcAft>
              <a:buClrTx/>
              <a:buSzTx/>
              <a:buFontTx/>
              <a:buNone/>
              <a:tabLst/>
            </a:pPr>
            <a:r>
              <a:rPr kumimoji="0" lang="fr-FR" sz="1800" b="0" i="1" u="none" strike="noStrike" cap="none" normalizeH="0" baseline="0" dirty="0" smtClean="0">
                <a:ln>
                  <a:noFill/>
                </a:ln>
                <a:solidFill>
                  <a:srgbClr val="002060"/>
                </a:solidFill>
                <a:effectLst/>
                <a:ea typeface="Calibri" pitchFamily="34" charset="0"/>
                <a:cs typeface="Calibri" pitchFamily="34" charset="0"/>
              </a:rPr>
              <a:t>Ici </a:t>
            </a:r>
            <a:r>
              <a:rPr kumimoji="0" lang="fr-FR" sz="1800" b="1" i="1" u="none" strike="noStrike" cap="none" normalizeH="0" baseline="0" dirty="0" smtClean="0">
                <a:ln>
                  <a:noFill/>
                </a:ln>
                <a:solidFill>
                  <a:srgbClr val="002060"/>
                </a:solidFill>
                <a:effectLst/>
                <a:ea typeface="Calibri" pitchFamily="34" charset="0"/>
                <a:cs typeface="Calibri" pitchFamily="34" charset="0"/>
              </a:rPr>
              <a:t>il y a</a:t>
            </a:r>
            <a:r>
              <a:rPr kumimoji="0" lang="fr-FR" sz="1800" b="0" i="1" u="none" strike="noStrike" cap="none" normalizeH="0" baseline="0" dirty="0" smtClean="0">
                <a:ln>
                  <a:noFill/>
                </a:ln>
                <a:solidFill>
                  <a:srgbClr val="002060"/>
                </a:solidFill>
                <a:effectLst/>
                <a:ea typeface="Calibri" pitchFamily="34" charset="0"/>
                <a:cs typeface="Calibri" pitchFamily="34" charset="0"/>
              </a:rPr>
              <a:t> une table</a:t>
            </a:r>
            <a:r>
              <a:rPr kumimoji="0" lang="fr-FR" sz="1800" b="0" i="1" u="none" strike="noStrike" cap="none" normalizeH="0" baseline="0" dirty="0" smtClean="0">
                <a:ln>
                  <a:noFill/>
                </a:ln>
                <a:solidFill>
                  <a:srgbClr val="002060"/>
                </a:solidFill>
                <a:effectLst/>
                <a:ea typeface="Calibri" pitchFamily="34" charset="0"/>
                <a:cs typeface="Calibri" pitchFamily="34" charset="0"/>
              </a:rPr>
              <a:t>. Ici </a:t>
            </a:r>
            <a:r>
              <a:rPr kumimoji="0" lang="fr-FR" sz="1800" b="0" i="1" u="none" strike="noStrike" cap="none" normalizeH="0" baseline="0" dirty="0" smtClean="0">
                <a:ln>
                  <a:noFill/>
                </a:ln>
                <a:solidFill>
                  <a:srgbClr val="002060"/>
                </a:solidFill>
                <a:effectLst/>
                <a:ea typeface="Calibri" pitchFamily="34" charset="0"/>
                <a:cs typeface="Calibri" pitchFamily="34" charset="0"/>
              </a:rPr>
              <a:t>il </a:t>
            </a:r>
            <a:r>
              <a:rPr kumimoji="0" lang="fr-FR" sz="1800" b="1" i="1" u="none" strike="noStrike" cap="none" normalizeH="0" baseline="0" dirty="0" smtClean="0">
                <a:ln>
                  <a:noFill/>
                </a:ln>
                <a:solidFill>
                  <a:srgbClr val="002060"/>
                </a:solidFill>
                <a:effectLst/>
                <a:ea typeface="Calibri" pitchFamily="34" charset="0"/>
                <a:cs typeface="Calibri" pitchFamily="34" charset="0"/>
              </a:rPr>
              <a:t>n’</a:t>
            </a:r>
            <a:r>
              <a:rPr kumimoji="0" lang="fr-FR" sz="1800" b="0" i="1" u="none" strike="noStrike" cap="none" normalizeH="0" baseline="0" dirty="0" smtClean="0">
                <a:ln>
                  <a:noFill/>
                </a:ln>
                <a:solidFill>
                  <a:srgbClr val="002060"/>
                </a:solidFill>
                <a:effectLst/>
                <a:ea typeface="Calibri" pitchFamily="34" charset="0"/>
                <a:cs typeface="Calibri" pitchFamily="34" charset="0"/>
              </a:rPr>
              <a:t>y a </a:t>
            </a:r>
            <a:r>
              <a:rPr kumimoji="0" lang="fr-FR" sz="1800" b="1" i="1" u="none" strike="noStrike" cap="none" normalizeH="0" baseline="0" dirty="0" smtClean="0">
                <a:ln>
                  <a:noFill/>
                </a:ln>
                <a:solidFill>
                  <a:srgbClr val="002060"/>
                </a:solidFill>
                <a:effectLst/>
                <a:ea typeface="Calibri" pitchFamily="34" charset="0"/>
                <a:cs typeface="Calibri" pitchFamily="34" charset="0"/>
              </a:rPr>
              <a:t>pas</a:t>
            </a:r>
            <a:r>
              <a:rPr kumimoji="0" lang="fr-FR" sz="1800" b="1" i="1" u="sng" strike="noStrike" cap="none" normalizeH="0" baseline="0" dirty="0" smtClean="0">
                <a:ln>
                  <a:noFill/>
                </a:ln>
                <a:solidFill>
                  <a:srgbClr val="002060"/>
                </a:solidFill>
                <a:effectLst/>
                <a:ea typeface="Calibri" pitchFamily="34" charset="0"/>
                <a:cs typeface="Calibri" pitchFamily="34" charset="0"/>
              </a:rPr>
              <a:t>de</a:t>
            </a:r>
            <a:r>
              <a:rPr kumimoji="0" lang="fr-FR" sz="1800" b="0" i="1" u="none" strike="noStrike" cap="none" normalizeH="0" baseline="0" dirty="0" smtClean="0">
                <a:ln>
                  <a:noFill/>
                </a:ln>
                <a:solidFill>
                  <a:srgbClr val="002060"/>
                </a:solidFill>
                <a:effectLst/>
                <a:ea typeface="Calibri" pitchFamily="34" charset="0"/>
                <a:cs typeface="Calibri" pitchFamily="34" charset="0"/>
              </a:rPr>
              <a:t> table.</a:t>
            </a:r>
            <a:endParaRPr kumimoji="0" lang="ru-RU" sz="1800" b="0" i="1" u="none" strike="noStrike" cap="none" normalizeH="0" baseline="0" dirty="0" smtClean="0">
              <a:ln>
                <a:noFill/>
              </a:ln>
              <a:solidFill>
                <a:srgbClr val="002060"/>
              </a:solidFill>
              <a:effectLst/>
              <a:cs typeface="Arial" pitchFamily="34" charset="0"/>
            </a:endParaRPr>
          </a:p>
        </p:txBody>
      </p:sp>
      <p:sp>
        <p:nvSpPr>
          <p:cNvPr id="3" name="Прямоугольник 2"/>
          <p:cNvSpPr/>
          <p:nvPr/>
        </p:nvSpPr>
        <p:spPr>
          <a:xfrm>
            <a:off x="4044938" y="2905928"/>
            <a:ext cx="1643074" cy="2143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8018920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Прямоугольник 36"/>
          <p:cNvSpPr/>
          <p:nvPr/>
        </p:nvSpPr>
        <p:spPr>
          <a:xfrm>
            <a:off x="165080" y="619912"/>
            <a:ext cx="5450949" cy="1831271"/>
          </a:xfrm>
          <a:prstGeom prst="rect">
            <a:avLst/>
          </a:prstGeom>
        </p:spPr>
        <p:txBody>
          <a:bodyPr wrap="square">
            <a:spAutoFit/>
          </a:bodyPr>
          <a:lstStyle/>
          <a:p>
            <a:pPr lvl="0" indent="269875" algn="just" defTabSz="914400" eaLnBrk="0" fontAlgn="base" hangingPunct="0">
              <a:spcBef>
                <a:spcPct val="0"/>
              </a:spcBef>
              <a:spcAft>
                <a:spcPct val="0"/>
              </a:spcAft>
            </a:pPr>
            <a:r>
              <a:rPr lang="fr-FR" sz="1800" b="1" i="1" dirty="0" smtClean="0">
                <a:solidFill>
                  <a:srgbClr val="002060"/>
                </a:solidFill>
                <a:latin typeface="Arial" pitchFamily="34" charset="0"/>
                <a:ea typeface="Calibri" pitchFamily="34" charset="0"/>
                <a:cs typeface="Arial" pitchFamily="34" charset="0"/>
              </a:rPr>
              <a:t>Exception</a:t>
            </a:r>
            <a:r>
              <a:rPr lang="fr-FR" sz="1800" dirty="0" smtClean="0">
                <a:solidFill>
                  <a:srgbClr val="002060"/>
                </a:solidFill>
                <a:latin typeface="Arial" pitchFamily="34" charset="0"/>
                <a:ea typeface="Calibri" pitchFamily="34" charset="0"/>
                <a:cs typeface="Arial" pitchFamily="34" charset="0"/>
              </a:rPr>
              <a:t>: </a:t>
            </a:r>
            <a:r>
              <a:rPr lang="fr-FR" sz="1800" dirty="0" smtClean="0">
                <a:solidFill>
                  <a:srgbClr val="002060"/>
                </a:solidFill>
                <a:latin typeface="Arial" pitchFamily="34" charset="0"/>
                <a:ea typeface="Calibri" pitchFamily="34" charset="0"/>
                <a:cs typeface="Arial" pitchFamily="34" charset="0"/>
              </a:rPr>
              <a:t>Devant </a:t>
            </a:r>
            <a:r>
              <a:rPr lang="fr-FR" sz="1800" dirty="0" smtClean="0">
                <a:solidFill>
                  <a:srgbClr val="002060"/>
                </a:solidFill>
                <a:latin typeface="Arial" pitchFamily="34" charset="0"/>
                <a:ea typeface="Calibri" pitchFamily="34" charset="0"/>
                <a:cs typeface="Arial" pitchFamily="34" charset="0"/>
              </a:rPr>
              <a:t>le complément circonstanciel de temps </a:t>
            </a:r>
            <a:r>
              <a:rPr lang="fr-FR" sz="1800" b="1" i="1" dirty="0" smtClean="0">
                <a:solidFill>
                  <a:srgbClr val="002060"/>
                </a:solidFill>
                <a:latin typeface="Arial" pitchFamily="34" charset="0"/>
                <a:ea typeface="Calibri" pitchFamily="34" charset="0"/>
                <a:cs typeface="Arial" pitchFamily="34" charset="0"/>
              </a:rPr>
              <a:t>il </a:t>
            </a:r>
            <a:r>
              <a:rPr lang="fr-FR" sz="1800" b="1" i="1" dirty="0" smtClean="0">
                <a:solidFill>
                  <a:srgbClr val="002060"/>
                </a:solidFill>
                <a:latin typeface="Arial" pitchFamily="34" charset="0"/>
                <a:ea typeface="Calibri" pitchFamily="34" charset="0"/>
                <a:cs typeface="Arial" pitchFamily="34" charset="0"/>
              </a:rPr>
              <a:t>y a</a:t>
            </a:r>
            <a:r>
              <a:rPr lang="fr-FR" sz="1800" dirty="0" smtClean="0">
                <a:solidFill>
                  <a:srgbClr val="002060"/>
                </a:solidFill>
                <a:latin typeface="Arial" pitchFamily="34" charset="0"/>
                <a:ea typeface="Calibri" pitchFamily="34" charset="0"/>
                <a:cs typeface="Arial" pitchFamily="34" charset="0"/>
              </a:rPr>
              <a:t> </a:t>
            </a:r>
            <a:r>
              <a:rPr lang="fr-FR" sz="1800" dirty="0" smtClean="0">
                <a:solidFill>
                  <a:srgbClr val="002060"/>
                </a:solidFill>
                <a:latin typeface="Arial" pitchFamily="34" charset="0"/>
                <a:ea typeface="Calibri" pitchFamily="34" charset="0"/>
                <a:cs typeface="Arial" pitchFamily="34" charset="0"/>
              </a:rPr>
              <a:t>(</a:t>
            </a:r>
            <a:r>
              <a:rPr lang="fr-FR" sz="1800" dirty="0" smtClean="0">
                <a:solidFill>
                  <a:srgbClr val="002060"/>
                </a:solidFill>
                <a:latin typeface="Arial" pitchFamily="34" charset="0"/>
                <a:ea typeface="Calibri" pitchFamily="34" charset="0"/>
                <a:cs typeface="Arial" pitchFamily="34" charset="0"/>
              </a:rPr>
              <a:t>le complément circonstanciel de temps) se traduit </a:t>
            </a:r>
            <a:r>
              <a:rPr lang="fr-FR" sz="1800" dirty="0" smtClean="0">
                <a:solidFill>
                  <a:srgbClr val="002060"/>
                </a:solidFill>
                <a:latin typeface="Arial" pitchFamily="34" charset="0"/>
                <a:ea typeface="Calibri" pitchFamily="34" charset="0"/>
                <a:cs typeface="Arial" pitchFamily="34" charset="0"/>
              </a:rPr>
              <a:t>autrement et </a:t>
            </a:r>
            <a:r>
              <a:rPr lang="fr-FR" sz="1800" dirty="0" smtClean="0">
                <a:solidFill>
                  <a:srgbClr val="002060"/>
                </a:solidFill>
                <a:latin typeface="Arial" pitchFamily="34" charset="0"/>
                <a:ea typeface="Calibri" pitchFamily="34" charset="0"/>
                <a:cs typeface="Arial" pitchFamily="34" charset="0"/>
              </a:rPr>
              <a:t>répond à la </a:t>
            </a:r>
            <a:r>
              <a:rPr lang="fr-FR" sz="1800" dirty="0" smtClean="0">
                <a:solidFill>
                  <a:srgbClr val="002060"/>
                </a:solidFill>
                <a:latin typeface="Arial" pitchFamily="34" charset="0"/>
                <a:ea typeface="Calibri" pitchFamily="34" charset="0"/>
                <a:cs typeface="Arial" pitchFamily="34" charset="0"/>
              </a:rPr>
              <a:t>question </a:t>
            </a:r>
            <a:endParaRPr lang="fr-FR" sz="1800" dirty="0" smtClean="0">
              <a:solidFill>
                <a:srgbClr val="002060"/>
              </a:solidFill>
              <a:latin typeface="Arial" pitchFamily="34" charset="0"/>
              <a:ea typeface="Calibri" pitchFamily="34" charset="0"/>
              <a:cs typeface="Arial" pitchFamily="34" charset="0"/>
            </a:endParaRPr>
          </a:p>
          <a:p>
            <a:pPr lvl="0" indent="269875" algn="just" defTabSz="914400" eaLnBrk="0" fontAlgn="base" hangingPunct="0">
              <a:spcBef>
                <a:spcPct val="0"/>
              </a:spcBef>
              <a:spcAft>
                <a:spcPts val="600"/>
              </a:spcAft>
            </a:pPr>
            <a:r>
              <a:rPr lang="fr-FR" sz="1800" b="1" i="1" dirty="0" smtClean="0">
                <a:solidFill>
                  <a:srgbClr val="002060"/>
                </a:solidFill>
                <a:latin typeface="Arial" pitchFamily="34" charset="0"/>
                <a:ea typeface="Calibri" pitchFamily="34" charset="0"/>
                <a:cs typeface="Arial" pitchFamily="34" charset="0"/>
              </a:rPr>
              <a:t>Quand</a:t>
            </a:r>
            <a:r>
              <a:rPr lang="fr-FR" sz="1800" b="1" i="1" dirty="0" smtClean="0">
                <a:solidFill>
                  <a:srgbClr val="002060"/>
                </a:solidFill>
                <a:latin typeface="Arial" pitchFamily="34" charset="0"/>
                <a:ea typeface="Calibri" pitchFamily="34" charset="0"/>
                <a:cs typeface="Arial" pitchFamily="34" charset="0"/>
              </a:rPr>
              <a:t> ?</a:t>
            </a:r>
            <a:r>
              <a:rPr lang="fr-FR" sz="1800" dirty="0" smtClean="0">
                <a:solidFill>
                  <a:srgbClr val="002060"/>
                </a:solidFill>
                <a:latin typeface="Arial" pitchFamily="34" charset="0"/>
                <a:ea typeface="Calibri" pitchFamily="34" charset="0"/>
                <a:cs typeface="Arial" pitchFamily="34" charset="0"/>
              </a:rPr>
              <a:t>: </a:t>
            </a:r>
            <a:r>
              <a:rPr lang="fr-FR" sz="1800" b="1" i="1" dirty="0" smtClean="0">
                <a:solidFill>
                  <a:srgbClr val="002060"/>
                </a:solidFill>
                <a:latin typeface="Arial" pitchFamily="34" charset="0"/>
                <a:ea typeface="Calibri" pitchFamily="34" charset="0"/>
                <a:cs typeface="Arial" pitchFamily="34" charset="0"/>
              </a:rPr>
              <a:t>Il </a:t>
            </a:r>
            <a:r>
              <a:rPr lang="fr-FR" sz="1800" b="1" i="1" dirty="0" smtClean="0">
                <a:solidFill>
                  <a:srgbClr val="002060"/>
                </a:solidFill>
                <a:latin typeface="Arial" pitchFamily="34" charset="0"/>
                <a:ea typeface="Calibri" pitchFamily="34" charset="0"/>
                <a:cs typeface="Arial" pitchFamily="34" charset="0"/>
              </a:rPr>
              <a:t>y a</a:t>
            </a:r>
            <a:r>
              <a:rPr lang="fr-FR" sz="1800" dirty="0" smtClean="0">
                <a:solidFill>
                  <a:srgbClr val="002060"/>
                </a:solidFill>
                <a:latin typeface="Arial" pitchFamily="34" charset="0"/>
                <a:ea typeface="Calibri" pitchFamily="34" charset="0"/>
                <a:cs typeface="Arial" pitchFamily="34" charset="0"/>
              </a:rPr>
              <a:t> deux semaines.  </a:t>
            </a:r>
          </a:p>
          <a:p>
            <a:pPr lvl="0" indent="269875" algn="just" defTabSz="914400" eaLnBrk="0" fontAlgn="base" hangingPunct="0">
              <a:spcBef>
                <a:spcPct val="0"/>
              </a:spcBef>
              <a:spcAft>
                <a:spcPct val="0"/>
              </a:spcAft>
            </a:pPr>
            <a:r>
              <a:rPr lang="fr-FR" sz="1800" dirty="0" smtClean="0">
                <a:solidFill>
                  <a:srgbClr val="002060"/>
                </a:solidFill>
                <a:latin typeface="Arial" pitchFamily="34" charset="0"/>
                <a:ea typeface="Calibri" pitchFamily="34" charset="0"/>
                <a:cs typeface="Arial" pitchFamily="34" charset="0"/>
              </a:rPr>
              <a:t>Nous utilisons </a:t>
            </a:r>
            <a:r>
              <a:rPr lang="fr-FR" sz="1800" b="1" dirty="0" smtClean="0">
                <a:solidFill>
                  <a:srgbClr val="002060"/>
                </a:solidFill>
                <a:latin typeface="Arial" pitchFamily="34" charset="0"/>
                <a:ea typeface="Calibri" pitchFamily="34" charset="0"/>
                <a:cs typeface="Arial" pitchFamily="34" charset="0"/>
              </a:rPr>
              <a:t>il </a:t>
            </a:r>
            <a:r>
              <a:rPr lang="fr-FR" sz="1800" b="1" dirty="0" smtClean="0">
                <a:solidFill>
                  <a:srgbClr val="002060"/>
                </a:solidFill>
                <a:latin typeface="Arial" pitchFamily="34" charset="0"/>
                <a:ea typeface="Calibri" pitchFamily="34" charset="0"/>
                <a:cs typeface="Arial" pitchFamily="34" charset="0"/>
              </a:rPr>
              <a:t>y a </a:t>
            </a:r>
            <a:r>
              <a:rPr lang="fr-FR" sz="1800" dirty="0" smtClean="0">
                <a:solidFill>
                  <a:srgbClr val="002060"/>
                </a:solidFill>
                <a:latin typeface="Arial" pitchFamily="34" charset="0"/>
                <a:ea typeface="Calibri" pitchFamily="34" charset="0"/>
                <a:cs typeface="Arial" pitchFamily="34" charset="0"/>
              </a:rPr>
              <a:t>avec des mots comme: beaucoup de, peu de, trop de, assez </a:t>
            </a:r>
            <a:r>
              <a:rPr lang="fr-FR" sz="1800" dirty="0" smtClean="0">
                <a:solidFill>
                  <a:srgbClr val="002060"/>
                </a:solidFill>
                <a:latin typeface="Arial" pitchFamily="34" charset="0"/>
                <a:ea typeface="Calibri" pitchFamily="34" charset="0"/>
                <a:cs typeface="Arial" pitchFamily="34" charset="0"/>
              </a:rPr>
              <a:t>de</a:t>
            </a:r>
            <a:endParaRPr lang="ru-RU" sz="1800" dirty="0" smtClean="0">
              <a:solidFill>
                <a:srgbClr val="002060"/>
              </a:solidFill>
              <a:latin typeface="Arial" pitchFamily="34" charset="0"/>
              <a:cs typeface="Arial" pitchFamily="34" charset="0"/>
            </a:endParaRPr>
          </a:p>
        </p:txBody>
      </p:sp>
      <p:sp>
        <p:nvSpPr>
          <p:cNvPr id="3" name="Прямоугольник 2"/>
          <p:cNvSpPr/>
          <p:nvPr/>
        </p:nvSpPr>
        <p:spPr>
          <a:xfrm>
            <a:off x="4044938" y="2905928"/>
            <a:ext cx="1643074" cy="2143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6873066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215429" y="639394"/>
            <a:ext cx="54006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dirty="0" smtClean="0">
                <a:ln>
                  <a:noFill/>
                </a:ln>
                <a:solidFill>
                  <a:srgbClr val="002060"/>
                </a:solidFill>
                <a:effectLst/>
                <a:ea typeface="Calibri" pitchFamily="34" charset="0"/>
                <a:cs typeface="Calibri" pitchFamily="34" charset="0"/>
              </a:rPr>
              <a:t>La construction </a:t>
            </a:r>
            <a:r>
              <a:rPr kumimoji="0" lang="fr-FR" sz="1800" b="1" i="1" u="none" strike="noStrike" cap="none" normalizeH="0" baseline="0" dirty="0" smtClean="0">
                <a:ln>
                  <a:noFill/>
                </a:ln>
                <a:solidFill>
                  <a:srgbClr val="002060"/>
                </a:solidFill>
                <a:effectLst/>
                <a:ea typeface="Calibri" pitchFamily="34" charset="0"/>
                <a:cs typeface="Calibri" pitchFamily="34" charset="0"/>
              </a:rPr>
              <a:t>il </a:t>
            </a:r>
            <a:r>
              <a:rPr kumimoji="0" lang="fr-FR" sz="1800" b="1" i="1" u="none" strike="noStrike" cap="none" normalizeH="0" baseline="0" dirty="0" smtClean="0">
                <a:ln>
                  <a:noFill/>
                </a:ln>
                <a:solidFill>
                  <a:srgbClr val="002060"/>
                </a:solidFill>
                <a:effectLst/>
                <a:ea typeface="Calibri" pitchFamily="34" charset="0"/>
                <a:cs typeface="Calibri" pitchFamily="34" charset="0"/>
              </a:rPr>
              <a:t>y a </a:t>
            </a:r>
            <a:r>
              <a:rPr kumimoji="0" lang="fr-FR" sz="1800" b="0" i="0" u="none" strike="noStrike" cap="none" normalizeH="0" baseline="0" dirty="0" smtClean="0">
                <a:ln>
                  <a:noFill/>
                </a:ln>
                <a:solidFill>
                  <a:srgbClr val="002060"/>
                </a:solidFill>
                <a:effectLst/>
                <a:ea typeface="Calibri" pitchFamily="34" charset="0"/>
                <a:cs typeface="Calibri" pitchFamily="34" charset="0"/>
              </a:rPr>
              <a:t>peut être employer au début de la phrase ou après le complément circonstanciel de </a:t>
            </a:r>
            <a:r>
              <a:rPr kumimoji="0" lang="fr-FR" sz="1800" b="0" i="0" u="none" strike="noStrike" cap="none" normalizeH="0" baseline="0" dirty="0" smtClean="0">
                <a:ln>
                  <a:noFill/>
                </a:ln>
                <a:solidFill>
                  <a:srgbClr val="002060"/>
                </a:solidFill>
                <a:effectLst/>
                <a:ea typeface="Calibri" pitchFamily="34" charset="0"/>
                <a:cs typeface="Calibri" pitchFamily="34" charset="0"/>
              </a:rPr>
              <a:t>lieu:</a:t>
            </a:r>
            <a:endParaRPr kumimoji="0" lang="fr-FR" sz="1800" b="0" i="0" u="none" strike="noStrike" cap="none" normalizeH="0" baseline="0" dirty="0" smtClean="0">
              <a:ln>
                <a:noFill/>
              </a:ln>
              <a:solidFill>
                <a:srgbClr val="002060"/>
              </a:solidFill>
              <a:effectLst/>
              <a:ea typeface="Calibri" pitchFamily="34" charset="0"/>
              <a:cs typeface="Calibri"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dirty="0" smtClean="0">
                <a:ln>
                  <a:noFill/>
                </a:ln>
                <a:solidFill>
                  <a:srgbClr val="002060"/>
                </a:solidFill>
                <a:effectLst/>
                <a:ea typeface="Calibri" pitchFamily="34" charset="0"/>
                <a:cs typeface="Calibri" pitchFamily="34" charset="0"/>
              </a:rPr>
              <a:t> </a:t>
            </a:r>
            <a:r>
              <a:rPr kumimoji="0" lang="fr-FR" sz="1800" b="1" i="1" u="none" strike="noStrike" cap="none" normalizeH="0" baseline="0" dirty="0" smtClean="0">
                <a:ln>
                  <a:noFill/>
                </a:ln>
                <a:solidFill>
                  <a:srgbClr val="002060"/>
                </a:solidFill>
                <a:effectLst/>
                <a:ea typeface="Calibri" pitchFamily="34" charset="0"/>
                <a:cs typeface="Calibri" pitchFamily="34" charset="0"/>
              </a:rPr>
              <a:t>Il y a</a:t>
            </a:r>
            <a:r>
              <a:rPr kumimoji="0" lang="fr-FR" sz="1800" b="0" i="1" u="none" strike="noStrike" cap="none" normalizeH="0" baseline="0" dirty="0" smtClean="0">
                <a:ln>
                  <a:noFill/>
                </a:ln>
                <a:solidFill>
                  <a:srgbClr val="002060"/>
                </a:solidFill>
                <a:effectLst/>
                <a:ea typeface="Calibri" pitchFamily="34" charset="0"/>
                <a:cs typeface="Calibri" pitchFamily="34" charset="0"/>
              </a:rPr>
              <a:t> des fleurs sur la fenêtre. </a:t>
            </a:r>
            <a:r>
              <a:rPr kumimoji="0" lang="fr-FR" sz="1800" b="0" i="1" u="none" strike="noStrike" cap="none" normalizeH="0" baseline="0" dirty="0" smtClean="0">
                <a:ln>
                  <a:noFill/>
                </a:ln>
                <a:solidFill>
                  <a:srgbClr val="002060"/>
                </a:solidFill>
                <a:effectLst/>
                <a:ea typeface="Calibri" pitchFamily="34" charset="0"/>
                <a:cs typeface="Calibri" pitchFamily="34" charset="0"/>
              </a:rPr>
              <a:t>Sur </a:t>
            </a:r>
            <a:r>
              <a:rPr kumimoji="0" lang="fr-FR" sz="1800" b="0" i="1" u="none" strike="noStrike" cap="none" normalizeH="0" baseline="0" dirty="0" smtClean="0">
                <a:ln>
                  <a:noFill/>
                </a:ln>
                <a:solidFill>
                  <a:srgbClr val="002060"/>
                </a:solidFill>
                <a:effectLst/>
                <a:ea typeface="Calibri" pitchFamily="34" charset="0"/>
                <a:cs typeface="Calibri" pitchFamily="34" charset="0"/>
              </a:rPr>
              <a:t>la fenêtre </a:t>
            </a:r>
            <a:r>
              <a:rPr kumimoji="0" lang="fr-FR" sz="1800" b="1" i="1" u="none" strike="noStrike" cap="none" normalizeH="0" baseline="0" dirty="0" smtClean="0">
                <a:ln>
                  <a:noFill/>
                </a:ln>
                <a:solidFill>
                  <a:srgbClr val="002060"/>
                </a:solidFill>
                <a:effectLst/>
                <a:ea typeface="Calibri" pitchFamily="34" charset="0"/>
                <a:cs typeface="Calibri" pitchFamily="34" charset="0"/>
              </a:rPr>
              <a:t>il y a</a:t>
            </a:r>
            <a:r>
              <a:rPr kumimoji="0" lang="fr-FR" sz="1800" b="0" i="1" u="none" strike="noStrike" cap="none" normalizeH="0" baseline="0" dirty="0" smtClean="0">
                <a:ln>
                  <a:noFill/>
                </a:ln>
                <a:solidFill>
                  <a:srgbClr val="002060"/>
                </a:solidFill>
                <a:effectLst/>
                <a:ea typeface="Calibri" pitchFamily="34" charset="0"/>
                <a:cs typeface="Calibri" pitchFamily="34" charset="0"/>
              </a:rPr>
              <a:t> des </a:t>
            </a:r>
            <a:r>
              <a:rPr kumimoji="0" lang="fr-FR" sz="1800" b="0" i="1" u="none" strike="noStrike" cap="none" normalizeH="0" baseline="0" dirty="0" smtClean="0">
                <a:ln>
                  <a:noFill/>
                </a:ln>
                <a:solidFill>
                  <a:srgbClr val="002060"/>
                </a:solidFill>
                <a:effectLst/>
                <a:ea typeface="Calibri" pitchFamily="34" charset="0"/>
                <a:cs typeface="Calibri" pitchFamily="34" charset="0"/>
              </a:rPr>
              <a:t>fleurs. </a:t>
            </a:r>
            <a:r>
              <a:rPr kumimoji="0" lang="fr-FR" sz="1800" b="1" i="1" u="none" strike="noStrike" cap="none" normalizeH="0" baseline="0" dirty="0" smtClean="0">
                <a:ln>
                  <a:noFill/>
                </a:ln>
                <a:solidFill>
                  <a:srgbClr val="002060"/>
                </a:solidFill>
                <a:effectLst/>
                <a:ea typeface="Calibri" pitchFamily="34" charset="0"/>
                <a:cs typeface="Calibri" pitchFamily="34" charset="0"/>
              </a:rPr>
              <a:t>Il y a</a:t>
            </a:r>
            <a:r>
              <a:rPr kumimoji="0" lang="fr-FR" sz="1800" b="0" i="1" u="none" strike="noStrike" cap="none" normalizeH="0" baseline="0" dirty="0" smtClean="0">
                <a:ln>
                  <a:noFill/>
                </a:ln>
                <a:solidFill>
                  <a:srgbClr val="002060"/>
                </a:solidFill>
                <a:effectLst/>
                <a:ea typeface="Calibri" pitchFamily="34" charset="0"/>
                <a:cs typeface="Calibri" pitchFamily="34" charset="0"/>
              </a:rPr>
              <a:t> de la neige dans les rues.	</a:t>
            </a:r>
            <a:endParaRPr kumimoji="0" lang="ru-RU" sz="1800" b="0" i="1" u="none" strike="noStrike" cap="none" normalizeH="0" baseline="0" dirty="0" smtClean="0">
              <a:ln>
                <a:noFill/>
              </a:ln>
              <a:solidFill>
                <a:srgbClr val="002060"/>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dirty="0" smtClean="0">
                <a:ln>
                  <a:noFill/>
                </a:ln>
                <a:solidFill>
                  <a:srgbClr val="002060"/>
                </a:solidFill>
                <a:effectLst/>
                <a:ea typeface="Calibri" pitchFamily="34" charset="0"/>
                <a:cs typeface="Calibri" pitchFamily="34" charset="0"/>
              </a:rPr>
              <a:t>A la forme négative </a:t>
            </a:r>
            <a:r>
              <a:rPr kumimoji="0" lang="fr-FR" sz="1800" b="0" i="0" u="none" strike="noStrike" cap="none" normalizeH="0" baseline="0" dirty="0" smtClean="0">
                <a:ln>
                  <a:noFill/>
                </a:ln>
                <a:solidFill>
                  <a:srgbClr val="002060"/>
                </a:solidFill>
                <a:effectLst/>
                <a:ea typeface="Calibri" pitchFamily="34" charset="0"/>
                <a:cs typeface="Calibri" pitchFamily="34" charset="0"/>
              </a:rPr>
              <a:t>après </a:t>
            </a:r>
            <a:r>
              <a:rPr kumimoji="0" lang="fr-FR" sz="1800" b="0" i="0" u="none" strike="noStrike" cap="none" normalizeH="0" baseline="0" dirty="0" smtClean="0">
                <a:ln>
                  <a:noFill/>
                </a:ln>
                <a:solidFill>
                  <a:srgbClr val="002060"/>
                </a:solidFill>
                <a:effectLst/>
                <a:ea typeface="Calibri" pitchFamily="34" charset="0"/>
                <a:cs typeface="Calibri" pitchFamily="34" charset="0"/>
              </a:rPr>
              <a:t>la construction </a:t>
            </a:r>
            <a:r>
              <a:rPr kumimoji="0" lang="fr-FR" sz="1800" b="1" i="1" u="none" strike="noStrike" cap="none" normalizeH="0" baseline="0" dirty="0" smtClean="0">
                <a:ln>
                  <a:noFill/>
                </a:ln>
                <a:solidFill>
                  <a:srgbClr val="002060"/>
                </a:solidFill>
                <a:effectLst/>
                <a:ea typeface="Calibri" pitchFamily="34" charset="0"/>
                <a:cs typeface="Calibri" pitchFamily="34" charset="0"/>
              </a:rPr>
              <a:t>il y a</a:t>
            </a:r>
            <a:r>
              <a:rPr kumimoji="0" lang="fr-FR" sz="1800" b="0" i="0" u="none" strike="noStrike" cap="none" normalizeH="0" baseline="0" dirty="0" smtClean="0">
                <a:ln>
                  <a:noFill/>
                </a:ln>
                <a:solidFill>
                  <a:srgbClr val="002060"/>
                </a:solidFill>
                <a:effectLst/>
                <a:ea typeface="Calibri" pitchFamily="34" charset="0"/>
                <a:cs typeface="Calibri" pitchFamily="34" charset="0"/>
              </a:rPr>
              <a:t>  s’emploie toujours la préposition </a:t>
            </a:r>
            <a:r>
              <a:rPr kumimoji="0" lang="fr-FR" sz="1800" b="1" i="1" u="none" strike="noStrike" cap="none" normalizeH="0" baseline="0" dirty="0" smtClean="0">
                <a:ln>
                  <a:noFill/>
                </a:ln>
                <a:solidFill>
                  <a:srgbClr val="002060"/>
                </a:solidFill>
                <a:effectLst/>
                <a:ea typeface="Calibri" pitchFamily="34" charset="0"/>
                <a:cs typeface="Calibri" pitchFamily="34" charset="0"/>
              </a:rPr>
              <a:t>de.</a:t>
            </a:r>
            <a:endParaRPr kumimoji="0" lang="fr-FR" sz="1800" b="1" i="1" u="none" strike="noStrike" cap="none" normalizeH="0" baseline="0" dirty="0" smtClean="0">
              <a:ln>
                <a:noFill/>
              </a:ln>
              <a:solidFill>
                <a:srgbClr val="002060"/>
              </a:solidFill>
              <a:effectLst/>
              <a:ea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800" b="0" i="1" u="none" strike="noStrike" cap="none" normalizeH="0" baseline="0" dirty="0" smtClean="0">
                <a:ln>
                  <a:noFill/>
                </a:ln>
                <a:solidFill>
                  <a:srgbClr val="002060"/>
                </a:solidFill>
                <a:effectLst/>
                <a:ea typeface="Calibri" pitchFamily="34" charset="0"/>
                <a:cs typeface="Calibri" pitchFamily="34" charset="0"/>
              </a:rPr>
              <a:t>Ici </a:t>
            </a:r>
            <a:r>
              <a:rPr kumimoji="0" lang="fr-FR" sz="1800" b="1" i="1" u="none" strike="noStrike" cap="none" normalizeH="0" baseline="0" dirty="0" smtClean="0">
                <a:ln>
                  <a:noFill/>
                </a:ln>
                <a:solidFill>
                  <a:srgbClr val="002060"/>
                </a:solidFill>
                <a:effectLst/>
                <a:ea typeface="Calibri" pitchFamily="34" charset="0"/>
                <a:cs typeface="Calibri" pitchFamily="34" charset="0"/>
              </a:rPr>
              <a:t>il y a</a:t>
            </a:r>
            <a:r>
              <a:rPr kumimoji="0" lang="fr-FR" sz="1800" b="0" i="1" u="none" strike="noStrike" cap="none" normalizeH="0" baseline="0" dirty="0" smtClean="0">
                <a:ln>
                  <a:noFill/>
                </a:ln>
                <a:solidFill>
                  <a:srgbClr val="002060"/>
                </a:solidFill>
                <a:effectLst/>
                <a:ea typeface="Calibri" pitchFamily="34" charset="0"/>
                <a:cs typeface="Calibri" pitchFamily="34" charset="0"/>
              </a:rPr>
              <a:t> une table</a:t>
            </a:r>
            <a:r>
              <a:rPr kumimoji="0" lang="fr-FR" sz="1800" b="0" i="1" u="none" strike="noStrike" cap="none" normalizeH="0" baseline="0" dirty="0" smtClean="0">
                <a:ln>
                  <a:noFill/>
                </a:ln>
                <a:solidFill>
                  <a:srgbClr val="002060"/>
                </a:solidFill>
                <a:effectLst/>
                <a:ea typeface="Calibri" pitchFamily="34" charset="0"/>
                <a:cs typeface="Calibri" pitchFamily="34" charset="0"/>
              </a:rPr>
              <a:t>. Ici </a:t>
            </a:r>
            <a:r>
              <a:rPr kumimoji="0" lang="fr-FR" sz="1800" b="0" i="1" u="none" strike="noStrike" cap="none" normalizeH="0" baseline="0" dirty="0" smtClean="0">
                <a:ln>
                  <a:noFill/>
                </a:ln>
                <a:solidFill>
                  <a:srgbClr val="002060"/>
                </a:solidFill>
                <a:effectLst/>
                <a:ea typeface="Calibri" pitchFamily="34" charset="0"/>
                <a:cs typeface="Calibri" pitchFamily="34" charset="0"/>
              </a:rPr>
              <a:t>il </a:t>
            </a:r>
            <a:r>
              <a:rPr kumimoji="0" lang="fr-FR" sz="1800" b="1" i="1" u="none" strike="noStrike" cap="none" normalizeH="0" baseline="0" dirty="0" smtClean="0">
                <a:ln>
                  <a:noFill/>
                </a:ln>
                <a:solidFill>
                  <a:srgbClr val="002060"/>
                </a:solidFill>
                <a:effectLst/>
                <a:ea typeface="Calibri" pitchFamily="34" charset="0"/>
                <a:cs typeface="Calibri" pitchFamily="34" charset="0"/>
              </a:rPr>
              <a:t>n’</a:t>
            </a:r>
            <a:r>
              <a:rPr kumimoji="0" lang="fr-FR" sz="1800" b="0" i="1" u="none" strike="noStrike" cap="none" normalizeH="0" baseline="0" dirty="0" smtClean="0">
                <a:ln>
                  <a:noFill/>
                </a:ln>
                <a:solidFill>
                  <a:srgbClr val="002060"/>
                </a:solidFill>
                <a:effectLst/>
                <a:ea typeface="Calibri" pitchFamily="34" charset="0"/>
                <a:cs typeface="Calibri" pitchFamily="34" charset="0"/>
              </a:rPr>
              <a:t>y a </a:t>
            </a:r>
            <a:r>
              <a:rPr kumimoji="0" lang="fr-FR" sz="1800" b="1" i="1" u="none" strike="noStrike" cap="none" normalizeH="0" baseline="0" dirty="0" smtClean="0">
                <a:ln>
                  <a:noFill/>
                </a:ln>
                <a:solidFill>
                  <a:srgbClr val="002060"/>
                </a:solidFill>
                <a:effectLst/>
                <a:ea typeface="Calibri" pitchFamily="34" charset="0"/>
                <a:cs typeface="Calibri" pitchFamily="34" charset="0"/>
              </a:rPr>
              <a:t>pas </a:t>
            </a:r>
            <a:r>
              <a:rPr kumimoji="0" lang="fr-FR" sz="1800" b="1" i="1" u="sng" strike="noStrike" cap="none" normalizeH="0" baseline="0" dirty="0" smtClean="0">
                <a:ln>
                  <a:noFill/>
                </a:ln>
                <a:solidFill>
                  <a:srgbClr val="002060"/>
                </a:solidFill>
                <a:effectLst/>
                <a:ea typeface="Calibri" pitchFamily="34" charset="0"/>
                <a:cs typeface="Calibri" pitchFamily="34" charset="0"/>
              </a:rPr>
              <a:t>de</a:t>
            </a:r>
            <a:r>
              <a:rPr kumimoji="0" lang="fr-FR" sz="1800" b="0" i="1" u="none" strike="noStrike" cap="none" normalizeH="0" baseline="0" dirty="0" smtClean="0">
                <a:ln>
                  <a:noFill/>
                </a:ln>
                <a:solidFill>
                  <a:srgbClr val="002060"/>
                </a:solidFill>
                <a:effectLst/>
                <a:ea typeface="Calibri" pitchFamily="34" charset="0"/>
                <a:cs typeface="Calibri" pitchFamily="34" charset="0"/>
              </a:rPr>
              <a:t> table.</a:t>
            </a:r>
            <a:endParaRPr kumimoji="0" lang="ru-RU" sz="1800" b="0" i="1" u="none" strike="noStrike" cap="none" normalizeH="0" baseline="0" dirty="0" smtClean="0">
              <a:ln>
                <a:noFill/>
              </a:ln>
              <a:solidFill>
                <a:srgbClr val="002060"/>
              </a:solidFill>
              <a:effectLst/>
              <a:cs typeface="Arial" pitchFamily="34" charset="0"/>
            </a:endParaRPr>
          </a:p>
        </p:txBody>
      </p:sp>
      <p:sp>
        <p:nvSpPr>
          <p:cNvPr id="3" name="Прямоугольник 2"/>
          <p:cNvSpPr/>
          <p:nvPr/>
        </p:nvSpPr>
        <p:spPr>
          <a:xfrm>
            <a:off x="4044938" y="2905928"/>
            <a:ext cx="1643074" cy="2143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8018920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Прямоугольник 52"/>
          <p:cNvSpPr/>
          <p:nvPr/>
        </p:nvSpPr>
        <p:spPr>
          <a:xfrm>
            <a:off x="165081" y="548474"/>
            <a:ext cx="5594369" cy="3293209"/>
          </a:xfrm>
          <a:prstGeom prst="rect">
            <a:avLst/>
          </a:prstGeom>
        </p:spPr>
        <p:txBody>
          <a:bodyPr wrap="square">
            <a:spAutoFit/>
          </a:bodyPr>
          <a:lstStyle/>
          <a:p>
            <a:pPr lvl="0" defTabSz="914400" fontAlgn="base">
              <a:spcBef>
                <a:spcPct val="0"/>
              </a:spcBef>
              <a:spcAft>
                <a:spcPct val="0"/>
              </a:spcAft>
            </a:pPr>
            <a:r>
              <a:rPr lang="ru-RU" sz="1600" b="1" dirty="0" err="1" smtClean="0">
                <a:solidFill>
                  <a:srgbClr val="000000"/>
                </a:solidFill>
                <a:latin typeface="Verdana" pitchFamily="34" charset="0"/>
                <a:cs typeface="Arial" pitchFamily="34" charset="0"/>
              </a:rPr>
              <a:t>Dans</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ma</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ville</a:t>
            </a:r>
            <a:r>
              <a:rPr lang="ru-RU" sz="1600" b="1" dirty="0" smtClean="0">
                <a:solidFill>
                  <a:srgbClr val="000000"/>
                </a:solidFill>
                <a:latin typeface="Verdana" pitchFamily="34" charset="0"/>
                <a:cs typeface="Arial" pitchFamily="34" charset="0"/>
              </a:rPr>
              <a:t>,  </a:t>
            </a:r>
            <a:r>
              <a:rPr lang="en-US" sz="1600" b="1" dirty="0" smtClean="0">
                <a:solidFill>
                  <a:srgbClr val="000000"/>
                </a:solidFill>
                <a:latin typeface="Verdana" pitchFamily="34" charset="0"/>
                <a:cs typeface="Arial" pitchFamily="34" charset="0"/>
              </a:rPr>
              <a:t>_____</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un</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cinéma</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et</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un</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théâtre</a:t>
            </a:r>
            <a:r>
              <a:rPr lang="ru-RU" sz="1600" b="1" dirty="0" smtClean="0">
                <a:solidFill>
                  <a:srgbClr val="000000"/>
                </a:solidFill>
                <a:latin typeface="Verdana" pitchFamily="34" charset="0"/>
                <a:cs typeface="Arial" pitchFamily="34" charset="0"/>
              </a:rPr>
              <a:t>.</a:t>
            </a:r>
            <a:br>
              <a:rPr lang="ru-RU" sz="1600" b="1" dirty="0" smtClean="0">
                <a:solidFill>
                  <a:srgbClr val="000000"/>
                </a:solidFill>
                <a:latin typeface="Verdana" pitchFamily="34" charset="0"/>
                <a:cs typeface="Arial" pitchFamily="34" charset="0"/>
              </a:rPr>
            </a:br>
            <a:r>
              <a:rPr lang="ru-RU" sz="1600" b="1" dirty="0" smtClean="0">
                <a:solidFill>
                  <a:srgbClr val="000000"/>
                </a:solidFill>
                <a:latin typeface="Verdana" pitchFamily="34" charset="0"/>
                <a:cs typeface="Arial" pitchFamily="34" charset="0"/>
              </a:rPr>
              <a:t/>
            </a:r>
            <a:br>
              <a:rPr lang="ru-RU" sz="1600" b="1" dirty="0" smtClean="0">
                <a:solidFill>
                  <a:srgbClr val="000000"/>
                </a:solidFill>
                <a:latin typeface="Verdana" pitchFamily="34" charset="0"/>
                <a:cs typeface="Arial" pitchFamily="34" charset="0"/>
              </a:rPr>
            </a:b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Francesca</a:t>
            </a:r>
            <a:r>
              <a:rPr lang="ru-RU" sz="1600" b="1" dirty="0" smtClean="0">
                <a:solidFill>
                  <a:srgbClr val="000000"/>
                </a:solidFill>
                <a:latin typeface="Verdana" pitchFamily="34" charset="0"/>
                <a:cs typeface="Arial" pitchFamily="34" charset="0"/>
              </a:rPr>
              <a:t>,    </a:t>
            </a:r>
            <a:r>
              <a:rPr lang="en-US" sz="1600" b="1" dirty="0" smtClean="0">
                <a:solidFill>
                  <a:srgbClr val="000000"/>
                </a:solidFill>
                <a:latin typeface="Verdana" pitchFamily="34" charset="0"/>
                <a:cs typeface="Arial" pitchFamily="34" charset="0"/>
              </a:rPr>
              <a:t>_____</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des</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clés</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sur</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la</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table</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Prends-les</a:t>
            </a:r>
            <a:r>
              <a:rPr lang="en-US" sz="1600" b="1" dirty="0" smtClean="0">
                <a:solidFill>
                  <a:srgbClr val="000000"/>
                </a:solidFill>
                <a:latin typeface="Verdana" pitchFamily="34" charset="0"/>
                <a:cs typeface="Arial" pitchFamily="34" charset="0"/>
              </a:rPr>
              <a:t>.</a:t>
            </a:r>
            <a:r>
              <a:rPr lang="ru-RU" sz="1600" dirty="0" smtClean="0">
                <a:latin typeface="Arial" pitchFamily="34" charset="0"/>
                <a:cs typeface="Arial" pitchFamily="34" charset="0"/>
              </a:rPr>
              <a:t> </a:t>
            </a:r>
            <a:endParaRPr lang="en-US" sz="1600" dirty="0" smtClean="0">
              <a:latin typeface="Arial" pitchFamily="34" charset="0"/>
              <a:cs typeface="Arial" pitchFamily="34" charset="0"/>
            </a:endParaRPr>
          </a:p>
          <a:p>
            <a:pPr lvl="0" defTabSz="914400" fontAlgn="base">
              <a:spcBef>
                <a:spcPct val="0"/>
              </a:spcBef>
              <a:spcAft>
                <a:spcPct val="0"/>
              </a:spcAft>
            </a:pPr>
            <a:endParaRPr lang="en-US" sz="1600" dirty="0" smtClean="0">
              <a:latin typeface="Arial" pitchFamily="34" charset="0"/>
              <a:cs typeface="Arial" pitchFamily="34" charset="0"/>
            </a:endParaRPr>
          </a:p>
          <a:p>
            <a:pPr defTabSz="914400" fontAlgn="base">
              <a:spcBef>
                <a:spcPct val="0"/>
              </a:spcBef>
              <a:spcAft>
                <a:spcPct val="0"/>
              </a:spcAft>
            </a:pPr>
            <a:r>
              <a:rPr lang="ru-RU" sz="1600" b="1" dirty="0" err="1" smtClean="0">
                <a:solidFill>
                  <a:srgbClr val="000000"/>
                </a:solidFill>
                <a:latin typeface="Verdana" pitchFamily="34" charset="0"/>
                <a:cs typeface="Arial" pitchFamily="34" charset="0"/>
              </a:rPr>
              <a:t>Chez</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elle</a:t>
            </a:r>
            <a:r>
              <a:rPr lang="ru-RU" sz="1600" b="1" dirty="0" smtClean="0">
                <a:solidFill>
                  <a:srgbClr val="000000"/>
                </a:solidFill>
                <a:latin typeface="Verdana" pitchFamily="34" charset="0"/>
                <a:cs typeface="Arial" pitchFamily="34" charset="0"/>
              </a:rPr>
              <a:t>,  </a:t>
            </a:r>
            <a:r>
              <a:rPr lang="en-US" sz="1600" b="1" dirty="0" smtClean="0">
                <a:solidFill>
                  <a:srgbClr val="000000"/>
                </a:solidFill>
                <a:latin typeface="Verdana" pitchFamily="34" charset="0"/>
                <a:cs typeface="Arial" pitchFamily="34" charset="0"/>
              </a:rPr>
              <a:t>_______</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deux</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chats</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un</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chien</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une</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souris</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blanche</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et</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un</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poisson</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rouge</a:t>
            </a:r>
            <a:r>
              <a:rPr lang="ru-RU" sz="1600" b="1" dirty="0" smtClean="0">
                <a:solidFill>
                  <a:srgbClr val="000000"/>
                </a:solidFill>
                <a:latin typeface="Verdana" pitchFamily="34" charset="0"/>
                <a:cs typeface="Arial" pitchFamily="34" charset="0"/>
              </a:rPr>
              <a:t>!</a:t>
            </a:r>
            <a:r>
              <a:rPr lang="ru-RU" sz="1600" dirty="0" smtClean="0">
                <a:latin typeface="Arial" pitchFamily="34" charset="0"/>
                <a:cs typeface="Arial" pitchFamily="34" charset="0"/>
              </a:rPr>
              <a:t> </a:t>
            </a:r>
            <a:endParaRPr lang="en-US" sz="1600" dirty="0" smtClean="0">
              <a:latin typeface="Arial" pitchFamily="34" charset="0"/>
              <a:cs typeface="Arial" pitchFamily="34" charset="0"/>
            </a:endParaRPr>
          </a:p>
          <a:p>
            <a:pPr defTabSz="914400" fontAlgn="base">
              <a:spcBef>
                <a:spcPct val="0"/>
              </a:spcBef>
              <a:spcAft>
                <a:spcPct val="0"/>
              </a:spcAft>
            </a:pPr>
            <a:endParaRPr lang="en-US" sz="1600" dirty="0" smtClean="0">
              <a:latin typeface="Arial" pitchFamily="34" charset="0"/>
              <a:cs typeface="Arial" pitchFamily="34" charset="0"/>
            </a:endParaRPr>
          </a:p>
          <a:p>
            <a:pPr lvl="0" defTabSz="914400" fontAlgn="base">
              <a:spcBef>
                <a:spcPct val="0"/>
              </a:spcBef>
              <a:spcAft>
                <a:spcPct val="0"/>
              </a:spcAft>
            </a:pPr>
            <a:r>
              <a:rPr lang="ru-RU" sz="1600" b="1" dirty="0" err="1" smtClean="0">
                <a:solidFill>
                  <a:srgbClr val="000000"/>
                </a:solidFill>
                <a:latin typeface="Verdana" pitchFamily="34" charset="0"/>
                <a:cs typeface="Arial" pitchFamily="34" charset="0"/>
              </a:rPr>
              <a:t>Dans</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le</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métro</a:t>
            </a:r>
            <a:r>
              <a:rPr lang="ru-RU" sz="1600" b="1" dirty="0" smtClean="0">
                <a:solidFill>
                  <a:srgbClr val="000000"/>
                </a:solidFill>
                <a:latin typeface="Verdana" pitchFamily="34" charset="0"/>
                <a:cs typeface="Arial" pitchFamily="34" charset="0"/>
              </a:rPr>
              <a:t>, </a:t>
            </a:r>
            <a:r>
              <a:rPr lang="ru-RU" sz="600" b="1" dirty="0" smtClean="0">
                <a:solidFill>
                  <a:srgbClr val="000000"/>
                </a:solidFill>
                <a:latin typeface="Verdana" pitchFamily="34" charset="0"/>
                <a:cs typeface="Arial" pitchFamily="34" charset="0"/>
              </a:rPr>
              <a:t> </a:t>
            </a:r>
            <a:r>
              <a:rPr lang="en-US" sz="1600" b="1" u="sng" dirty="0" smtClean="0">
                <a:solidFill>
                  <a:srgbClr val="0000FF"/>
                </a:solidFill>
                <a:latin typeface="Verdana" pitchFamily="34" charset="0"/>
                <a:cs typeface="Arial" pitchFamily="34" charset="0"/>
              </a:rPr>
              <a:t>______</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souvent</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des</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gens</a:t>
            </a:r>
            <a:r>
              <a:rPr lang="ru-RU" sz="1600" b="1" dirty="0" smtClean="0">
                <a:solidFill>
                  <a:srgbClr val="000000"/>
                </a:solidFill>
                <a:latin typeface="Verdana" pitchFamily="34" charset="0"/>
                <a:cs typeface="Arial" pitchFamily="34" charset="0"/>
              </a:rPr>
              <a:t> </a:t>
            </a:r>
            <a:r>
              <a:rPr lang="ru-RU" sz="1600" b="1" dirty="0" err="1" smtClean="0">
                <a:solidFill>
                  <a:srgbClr val="000000"/>
                </a:solidFill>
                <a:latin typeface="Verdana" pitchFamily="34" charset="0"/>
                <a:cs typeface="Arial" pitchFamily="34" charset="0"/>
              </a:rPr>
              <a:t>bizarres</a:t>
            </a:r>
            <a:r>
              <a:rPr lang="ru-RU" sz="1600" b="1" dirty="0" smtClean="0">
                <a:solidFill>
                  <a:srgbClr val="000000"/>
                </a:solidFill>
                <a:latin typeface="Verdana" pitchFamily="34" charset="0"/>
                <a:cs typeface="Arial" pitchFamily="34" charset="0"/>
              </a:rPr>
              <a:t>.</a:t>
            </a:r>
            <a:r>
              <a:rPr lang="ru-RU" sz="700" dirty="0" smtClean="0">
                <a:latin typeface="Arial" pitchFamily="34" charset="0"/>
                <a:cs typeface="Arial" pitchFamily="34" charset="0"/>
              </a:rPr>
              <a:t> </a:t>
            </a:r>
            <a:endParaRPr lang="ru-RU" sz="1600" b="1" dirty="0" smtClean="0">
              <a:solidFill>
                <a:srgbClr val="000000"/>
              </a:solidFill>
              <a:latin typeface="Verdana" pitchFamily="34" charset="0"/>
              <a:cs typeface="Arial" pitchFamily="34" charset="0"/>
            </a:endParaRPr>
          </a:p>
          <a:p>
            <a:pPr defTabSz="914400" fontAlgn="base">
              <a:spcBef>
                <a:spcPct val="0"/>
              </a:spcBef>
              <a:spcAft>
                <a:spcPct val="0"/>
              </a:spcAft>
            </a:pPr>
            <a:endParaRPr lang="ru-RU" sz="1600" b="1" dirty="0" smtClean="0">
              <a:solidFill>
                <a:srgbClr val="000000"/>
              </a:solidFill>
              <a:latin typeface="Verdana" pitchFamily="34" charset="0"/>
              <a:cs typeface="Arial" pitchFamily="34" charset="0"/>
            </a:endParaRPr>
          </a:p>
          <a:p>
            <a:pPr lvl="0" defTabSz="914400" fontAlgn="base">
              <a:spcBef>
                <a:spcPct val="0"/>
              </a:spcBef>
              <a:spcAft>
                <a:spcPct val="0"/>
              </a:spcAft>
            </a:pPr>
            <a:endParaRPr lang="en-US" sz="1600" dirty="0" smtClean="0">
              <a:latin typeface="Arial" pitchFamily="34" charset="0"/>
              <a:cs typeface="Arial" pitchFamily="34" charset="0"/>
            </a:endParaRPr>
          </a:p>
          <a:p>
            <a:pPr lvl="0" defTabSz="914400" fontAlgn="base">
              <a:spcBef>
                <a:spcPct val="0"/>
              </a:spcBef>
              <a:spcAft>
                <a:spcPct val="0"/>
              </a:spcAft>
            </a:pPr>
            <a:endParaRPr lang="ru-RU" sz="1600" b="1" dirty="0" smtClean="0">
              <a:solidFill>
                <a:srgbClr val="000000"/>
              </a:solidFill>
              <a:latin typeface="Verdana" pitchFamily="34" charset="0"/>
              <a:cs typeface="Arial" pitchFamily="34" charset="0"/>
            </a:endParaRPr>
          </a:p>
        </p:txBody>
      </p:sp>
      <p:sp>
        <p:nvSpPr>
          <p:cNvPr id="58" name="Прямоугольник 57"/>
          <p:cNvSpPr/>
          <p:nvPr/>
        </p:nvSpPr>
        <p:spPr>
          <a:xfrm>
            <a:off x="2022469" y="514614"/>
            <a:ext cx="737702" cy="338554"/>
          </a:xfrm>
          <a:prstGeom prst="rect">
            <a:avLst/>
          </a:prstGeom>
        </p:spPr>
        <p:txBody>
          <a:bodyPr wrap="none">
            <a:spAutoFit/>
          </a:bodyPr>
          <a:lstStyle/>
          <a:p>
            <a:r>
              <a:rPr lang="ru-RU" sz="1600" b="1" u="sng" dirty="0" err="1" smtClean="0">
                <a:solidFill>
                  <a:srgbClr val="0000FF"/>
                </a:solidFill>
                <a:latin typeface="Verdana" pitchFamily="34" charset="0"/>
                <a:cs typeface="Arial" pitchFamily="34" charset="0"/>
              </a:rPr>
              <a:t>il</a:t>
            </a:r>
            <a:r>
              <a:rPr lang="ru-RU" sz="1600" b="1" dirty="0" smtClean="0">
                <a:solidFill>
                  <a:srgbClr val="0000FF"/>
                </a:solidFill>
                <a:latin typeface="Verdana" pitchFamily="34" charset="0"/>
                <a:cs typeface="Arial" pitchFamily="34" charset="0"/>
              </a:rPr>
              <a:t> </a:t>
            </a:r>
            <a:r>
              <a:rPr lang="ru-RU" sz="1600" b="1" u="sng" dirty="0" err="1" smtClean="0">
                <a:solidFill>
                  <a:srgbClr val="0000FF"/>
                </a:solidFill>
                <a:latin typeface="Verdana" pitchFamily="34" charset="0"/>
                <a:cs typeface="Arial" pitchFamily="34" charset="0"/>
              </a:rPr>
              <a:t>y</a:t>
            </a:r>
            <a:r>
              <a:rPr lang="ru-RU" sz="1600" b="1" dirty="0" smtClean="0">
                <a:solidFill>
                  <a:srgbClr val="0000FF"/>
                </a:solidFill>
                <a:latin typeface="Verdana" pitchFamily="34" charset="0"/>
                <a:cs typeface="Arial" pitchFamily="34" charset="0"/>
              </a:rPr>
              <a:t> </a:t>
            </a:r>
            <a:r>
              <a:rPr lang="ru-RU" sz="1600" b="1" u="sng" dirty="0" err="1" smtClean="0">
                <a:solidFill>
                  <a:srgbClr val="0000FF"/>
                </a:solidFill>
                <a:latin typeface="Verdana" pitchFamily="34" charset="0"/>
                <a:cs typeface="Arial" pitchFamily="34" charset="0"/>
              </a:rPr>
              <a:t>a</a:t>
            </a:r>
            <a:endParaRPr lang="ru-RU" sz="1400" dirty="0"/>
          </a:p>
        </p:txBody>
      </p:sp>
      <p:sp>
        <p:nvSpPr>
          <p:cNvPr id="60" name="Прямоугольник 59"/>
          <p:cNvSpPr/>
          <p:nvPr/>
        </p:nvSpPr>
        <p:spPr>
          <a:xfrm>
            <a:off x="1808155" y="995891"/>
            <a:ext cx="737702" cy="338554"/>
          </a:xfrm>
          <a:prstGeom prst="rect">
            <a:avLst/>
          </a:prstGeom>
        </p:spPr>
        <p:txBody>
          <a:bodyPr wrap="none">
            <a:spAutoFit/>
          </a:bodyPr>
          <a:lstStyle/>
          <a:p>
            <a:r>
              <a:rPr lang="ru-RU" sz="1600" b="1" u="sng" dirty="0" err="1" smtClean="0">
                <a:solidFill>
                  <a:srgbClr val="0000FF"/>
                </a:solidFill>
                <a:latin typeface="Verdana" pitchFamily="34" charset="0"/>
                <a:cs typeface="Arial" pitchFamily="34" charset="0"/>
              </a:rPr>
              <a:t>il</a:t>
            </a:r>
            <a:r>
              <a:rPr lang="ru-RU" sz="1600" b="1" dirty="0" smtClean="0">
                <a:solidFill>
                  <a:srgbClr val="0000FF"/>
                </a:solidFill>
                <a:latin typeface="Verdana" pitchFamily="34" charset="0"/>
                <a:cs typeface="Arial" pitchFamily="34" charset="0"/>
              </a:rPr>
              <a:t> </a:t>
            </a:r>
            <a:r>
              <a:rPr lang="ru-RU" sz="1600" b="1" u="sng" dirty="0" err="1" smtClean="0">
                <a:solidFill>
                  <a:srgbClr val="0000FF"/>
                </a:solidFill>
                <a:latin typeface="Verdana" pitchFamily="34" charset="0"/>
                <a:cs typeface="Arial" pitchFamily="34" charset="0"/>
              </a:rPr>
              <a:t>y</a:t>
            </a:r>
            <a:r>
              <a:rPr lang="ru-RU" sz="1600" b="1" dirty="0" smtClean="0">
                <a:solidFill>
                  <a:srgbClr val="0000FF"/>
                </a:solidFill>
                <a:latin typeface="Verdana" pitchFamily="34" charset="0"/>
                <a:cs typeface="Arial" pitchFamily="34" charset="0"/>
              </a:rPr>
              <a:t> </a:t>
            </a:r>
            <a:r>
              <a:rPr lang="ru-RU" sz="1600" b="1" u="sng" dirty="0" err="1" smtClean="0">
                <a:solidFill>
                  <a:srgbClr val="0000FF"/>
                </a:solidFill>
                <a:latin typeface="Verdana" pitchFamily="34" charset="0"/>
                <a:cs typeface="Arial" pitchFamily="34" charset="0"/>
              </a:rPr>
              <a:t>a</a:t>
            </a:r>
            <a:endParaRPr lang="ru-RU" sz="1400" dirty="0"/>
          </a:p>
        </p:txBody>
      </p:sp>
      <p:sp>
        <p:nvSpPr>
          <p:cNvPr id="61" name="Прямоугольник 60"/>
          <p:cNvSpPr/>
          <p:nvPr/>
        </p:nvSpPr>
        <p:spPr>
          <a:xfrm>
            <a:off x="1665279" y="1728907"/>
            <a:ext cx="737702" cy="338554"/>
          </a:xfrm>
          <a:prstGeom prst="rect">
            <a:avLst/>
          </a:prstGeom>
        </p:spPr>
        <p:txBody>
          <a:bodyPr wrap="none">
            <a:spAutoFit/>
          </a:bodyPr>
          <a:lstStyle/>
          <a:p>
            <a:r>
              <a:rPr lang="ru-RU" sz="1600" b="1" u="sng" dirty="0" err="1" smtClean="0">
                <a:solidFill>
                  <a:srgbClr val="0000FF"/>
                </a:solidFill>
                <a:latin typeface="Verdana" pitchFamily="34" charset="0"/>
                <a:cs typeface="Arial" pitchFamily="34" charset="0"/>
              </a:rPr>
              <a:t>il</a:t>
            </a:r>
            <a:r>
              <a:rPr lang="ru-RU" sz="1600" b="1" dirty="0" smtClean="0">
                <a:solidFill>
                  <a:srgbClr val="0000FF"/>
                </a:solidFill>
                <a:latin typeface="Verdana" pitchFamily="34" charset="0"/>
                <a:cs typeface="Arial" pitchFamily="34" charset="0"/>
              </a:rPr>
              <a:t> </a:t>
            </a:r>
            <a:r>
              <a:rPr lang="ru-RU" sz="1600" b="1" u="sng" dirty="0" err="1" smtClean="0">
                <a:solidFill>
                  <a:srgbClr val="0000FF"/>
                </a:solidFill>
                <a:latin typeface="Verdana" pitchFamily="34" charset="0"/>
                <a:cs typeface="Arial" pitchFamily="34" charset="0"/>
              </a:rPr>
              <a:t>y</a:t>
            </a:r>
            <a:r>
              <a:rPr lang="ru-RU" sz="1600" b="1" dirty="0" smtClean="0">
                <a:solidFill>
                  <a:srgbClr val="0000FF"/>
                </a:solidFill>
                <a:latin typeface="Verdana" pitchFamily="34" charset="0"/>
                <a:cs typeface="Arial" pitchFamily="34" charset="0"/>
              </a:rPr>
              <a:t> </a:t>
            </a:r>
            <a:r>
              <a:rPr lang="ru-RU" sz="1600" b="1" u="sng" dirty="0" err="1" smtClean="0">
                <a:solidFill>
                  <a:srgbClr val="0000FF"/>
                </a:solidFill>
                <a:latin typeface="Verdana" pitchFamily="34" charset="0"/>
                <a:cs typeface="Arial" pitchFamily="34" charset="0"/>
              </a:rPr>
              <a:t>a</a:t>
            </a:r>
            <a:endParaRPr lang="ru-RU" sz="1400" dirty="0"/>
          </a:p>
        </p:txBody>
      </p:sp>
      <p:sp>
        <p:nvSpPr>
          <p:cNvPr id="62" name="Прямоугольник 61"/>
          <p:cNvSpPr/>
          <p:nvPr/>
        </p:nvSpPr>
        <p:spPr>
          <a:xfrm>
            <a:off x="2079393" y="2477300"/>
            <a:ext cx="737702" cy="338554"/>
          </a:xfrm>
          <a:prstGeom prst="rect">
            <a:avLst/>
          </a:prstGeom>
        </p:spPr>
        <p:txBody>
          <a:bodyPr wrap="none">
            <a:spAutoFit/>
          </a:bodyPr>
          <a:lstStyle/>
          <a:p>
            <a:r>
              <a:rPr lang="ru-RU" sz="1600" b="1" u="sng" dirty="0" err="1" smtClean="0">
                <a:solidFill>
                  <a:srgbClr val="0000FF"/>
                </a:solidFill>
                <a:latin typeface="Verdana" pitchFamily="34" charset="0"/>
                <a:cs typeface="Arial" pitchFamily="34" charset="0"/>
              </a:rPr>
              <a:t>il</a:t>
            </a:r>
            <a:r>
              <a:rPr lang="ru-RU" sz="1600" b="1" dirty="0" smtClean="0">
                <a:solidFill>
                  <a:srgbClr val="0000FF"/>
                </a:solidFill>
                <a:latin typeface="Verdana" pitchFamily="34" charset="0"/>
                <a:cs typeface="Arial" pitchFamily="34" charset="0"/>
              </a:rPr>
              <a:t> </a:t>
            </a:r>
            <a:r>
              <a:rPr lang="ru-RU" sz="1600" b="1" u="sng" dirty="0" err="1" smtClean="0">
                <a:solidFill>
                  <a:srgbClr val="0000FF"/>
                </a:solidFill>
                <a:latin typeface="Verdana" pitchFamily="34" charset="0"/>
                <a:cs typeface="Arial" pitchFamily="34" charset="0"/>
              </a:rPr>
              <a:t>y</a:t>
            </a:r>
            <a:r>
              <a:rPr lang="ru-RU" sz="1600" b="1" dirty="0" smtClean="0">
                <a:solidFill>
                  <a:srgbClr val="0000FF"/>
                </a:solidFill>
                <a:latin typeface="Verdana" pitchFamily="34" charset="0"/>
                <a:cs typeface="Arial" pitchFamily="34" charset="0"/>
              </a:rPr>
              <a:t> </a:t>
            </a:r>
            <a:r>
              <a:rPr lang="ru-RU" sz="1600" b="1" u="sng" dirty="0" err="1" smtClean="0">
                <a:solidFill>
                  <a:srgbClr val="0000FF"/>
                </a:solidFill>
                <a:latin typeface="Verdana" pitchFamily="34" charset="0"/>
                <a:cs typeface="Arial" pitchFamily="34" charset="0"/>
              </a:rPr>
              <a:t>a</a:t>
            </a:r>
            <a:endParaRPr lang="ru-RU" sz="1400" dirty="0"/>
          </a:p>
        </p:txBody>
      </p:sp>
      <p:sp>
        <p:nvSpPr>
          <p:cNvPr id="7" name="Прямоугольник 6"/>
          <p:cNvSpPr/>
          <p:nvPr/>
        </p:nvSpPr>
        <p:spPr>
          <a:xfrm>
            <a:off x="4044938" y="2905928"/>
            <a:ext cx="1643074" cy="2143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495434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500" fill="hold"/>
                                        <p:tgtEl>
                                          <p:spTgt spid="58"/>
                                        </p:tgtEl>
                                        <p:attrNameLst>
                                          <p:attrName>ppt_x</p:attrName>
                                        </p:attrNameLst>
                                      </p:cBhvr>
                                      <p:tavLst>
                                        <p:tav tm="0">
                                          <p:val>
                                            <p:strVal val="#ppt_x"/>
                                          </p:val>
                                        </p:tav>
                                        <p:tav tm="100000">
                                          <p:val>
                                            <p:strVal val="#ppt_x"/>
                                          </p:val>
                                        </p:tav>
                                      </p:tavLst>
                                    </p:anim>
                                    <p:anim calcmode="lin" valueType="num">
                                      <p:cBhvr additive="base">
                                        <p:cTn id="8"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0"/>
                                        </p:tgtEl>
                                        <p:attrNameLst>
                                          <p:attrName>style.visibility</p:attrName>
                                        </p:attrNameLst>
                                      </p:cBhvr>
                                      <p:to>
                                        <p:strVal val="visible"/>
                                      </p:to>
                                    </p:set>
                                    <p:anim calcmode="lin" valueType="num">
                                      <p:cBhvr additive="base">
                                        <p:cTn id="13" dur="500" fill="hold"/>
                                        <p:tgtEl>
                                          <p:spTgt spid="60"/>
                                        </p:tgtEl>
                                        <p:attrNameLst>
                                          <p:attrName>ppt_x</p:attrName>
                                        </p:attrNameLst>
                                      </p:cBhvr>
                                      <p:tavLst>
                                        <p:tav tm="0">
                                          <p:val>
                                            <p:strVal val="#ppt_x"/>
                                          </p:val>
                                        </p:tav>
                                        <p:tav tm="100000">
                                          <p:val>
                                            <p:strVal val="#ppt_x"/>
                                          </p:val>
                                        </p:tav>
                                      </p:tavLst>
                                    </p:anim>
                                    <p:anim calcmode="lin" valueType="num">
                                      <p:cBhvr additive="base">
                                        <p:cTn id="14"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1"/>
                                        </p:tgtEl>
                                        <p:attrNameLst>
                                          <p:attrName>style.visibility</p:attrName>
                                        </p:attrNameLst>
                                      </p:cBhvr>
                                      <p:to>
                                        <p:strVal val="visible"/>
                                      </p:to>
                                    </p:set>
                                    <p:anim calcmode="lin" valueType="num">
                                      <p:cBhvr additive="base">
                                        <p:cTn id="19" dur="500" fill="hold"/>
                                        <p:tgtEl>
                                          <p:spTgt spid="61"/>
                                        </p:tgtEl>
                                        <p:attrNameLst>
                                          <p:attrName>ppt_x</p:attrName>
                                        </p:attrNameLst>
                                      </p:cBhvr>
                                      <p:tavLst>
                                        <p:tav tm="0">
                                          <p:val>
                                            <p:strVal val="#ppt_x"/>
                                          </p:val>
                                        </p:tav>
                                        <p:tav tm="100000">
                                          <p:val>
                                            <p:strVal val="#ppt_x"/>
                                          </p:val>
                                        </p:tav>
                                      </p:tavLst>
                                    </p:anim>
                                    <p:anim calcmode="lin" valueType="num">
                                      <p:cBhvr additive="base">
                                        <p:cTn id="20"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2"/>
                                        </p:tgtEl>
                                        <p:attrNameLst>
                                          <p:attrName>style.visibility</p:attrName>
                                        </p:attrNameLst>
                                      </p:cBhvr>
                                      <p:to>
                                        <p:strVal val="visible"/>
                                      </p:to>
                                    </p:set>
                                    <p:anim calcmode="lin" valueType="num">
                                      <p:cBhvr additive="base">
                                        <p:cTn id="25" dur="500" fill="hold"/>
                                        <p:tgtEl>
                                          <p:spTgt spid="62"/>
                                        </p:tgtEl>
                                        <p:attrNameLst>
                                          <p:attrName>ppt_x</p:attrName>
                                        </p:attrNameLst>
                                      </p:cBhvr>
                                      <p:tavLst>
                                        <p:tav tm="0">
                                          <p:val>
                                            <p:strVal val="#ppt_x"/>
                                          </p:val>
                                        </p:tav>
                                        <p:tav tm="100000">
                                          <p:val>
                                            <p:strVal val="#ppt_x"/>
                                          </p:val>
                                        </p:tav>
                                      </p:tavLst>
                                    </p:anim>
                                    <p:anim calcmode="lin" valueType="num">
                                      <p:cBhvr additive="base">
                                        <p:cTn id="26"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60" grpId="0"/>
      <p:bldP spid="61" grpId="0"/>
      <p:bldP spid="6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Прямоугольник 39"/>
          <p:cNvSpPr/>
          <p:nvPr/>
        </p:nvSpPr>
        <p:spPr>
          <a:xfrm>
            <a:off x="522271" y="119846"/>
            <a:ext cx="5000660" cy="369332"/>
          </a:xfrm>
          <a:prstGeom prst="rect">
            <a:avLst/>
          </a:prstGeom>
        </p:spPr>
        <p:txBody>
          <a:bodyPr wrap="square">
            <a:spAutoFit/>
          </a:bodyPr>
          <a:lstStyle/>
          <a:p>
            <a:r>
              <a:rPr lang="fr-FR" sz="1800" b="1" dirty="0" smtClean="0">
                <a:solidFill>
                  <a:schemeClr val="bg1"/>
                </a:solidFill>
              </a:rPr>
              <a:t>Sélectionnez la bonne réponse </a:t>
            </a:r>
            <a:r>
              <a:rPr lang="fr-FR" sz="1800" b="1" dirty="0" smtClean="0">
                <a:solidFill>
                  <a:schemeClr val="bg1"/>
                </a:solidFill>
              </a:rPr>
              <a:t>ci-dessous</a:t>
            </a:r>
            <a:endParaRPr lang="ru-RU" sz="1800" dirty="0">
              <a:solidFill>
                <a:schemeClr val="bg1"/>
              </a:solidFill>
            </a:endParaRPr>
          </a:p>
        </p:txBody>
      </p:sp>
      <p:sp>
        <p:nvSpPr>
          <p:cNvPr id="41" name="Прямоугольник 40"/>
          <p:cNvSpPr/>
          <p:nvPr/>
        </p:nvSpPr>
        <p:spPr>
          <a:xfrm>
            <a:off x="142876" y="691350"/>
            <a:ext cx="5522931" cy="1200329"/>
          </a:xfrm>
          <a:prstGeom prst="rect">
            <a:avLst/>
          </a:prstGeom>
        </p:spPr>
        <p:txBody>
          <a:bodyPr wrap="square">
            <a:spAutoFit/>
          </a:bodyPr>
          <a:lstStyle/>
          <a:p>
            <a:r>
              <a:rPr lang="fr-FR" sz="1800" b="1" dirty="0" smtClean="0">
                <a:solidFill>
                  <a:srgbClr val="002060"/>
                </a:solidFill>
              </a:rPr>
              <a:t>Dans mon salon, ...       une table, des chaises et un canapé.</a:t>
            </a:r>
            <a:r>
              <a:rPr lang="fr-FR" sz="1800" dirty="0" smtClean="0">
                <a:solidFill>
                  <a:srgbClr val="002060"/>
                </a:solidFill>
              </a:rPr>
              <a:t/>
            </a:r>
            <a:br>
              <a:rPr lang="fr-FR" sz="1800" dirty="0" smtClean="0">
                <a:solidFill>
                  <a:srgbClr val="002060"/>
                </a:solidFill>
              </a:rPr>
            </a:br>
            <a:r>
              <a:rPr lang="fr-FR" sz="1800" dirty="0" smtClean="0">
                <a:solidFill>
                  <a:srgbClr val="002060"/>
                </a:solidFill>
              </a:rPr>
              <a:t/>
            </a:r>
            <a:br>
              <a:rPr lang="fr-FR" sz="1800" dirty="0" smtClean="0">
                <a:solidFill>
                  <a:srgbClr val="002060"/>
                </a:solidFill>
              </a:rPr>
            </a:br>
            <a:endParaRPr lang="ru-RU" sz="1800" dirty="0">
              <a:solidFill>
                <a:srgbClr val="002060"/>
              </a:solidFill>
            </a:endParaRPr>
          </a:p>
        </p:txBody>
      </p:sp>
      <p:sp>
        <p:nvSpPr>
          <p:cNvPr id="42" name="Скругленный прямоугольник 41"/>
          <p:cNvSpPr/>
          <p:nvPr/>
        </p:nvSpPr>
        <p:spPr>
          <a:xfrm>
            <a:off x="285752" y="1691482"/>
            <a:ext cx="1450965" cy="1000132"/>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Il y a</a:t>
            </a:r>
            <a:endParaRPr lang="ru-RU" sz="2800" dirty="0"/>
          </a:p>
        </p:txBody>
      </p:sp>
      <p:sp>
        <p:nvSpPr>
          <p:cNvPr id="43" name="Скругленный прямоугольник 42"/>
          <p:cNvSpPr/>
          <p:nvPr/>
        </p:nvSpPr>
        <p:spPr>
          <a:xfrm>
            <a:off x="2000264" y="1691482"/>
            <a:ext cx="1665279" cy="1000132"/>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Il y </a:t>
            </a:r>
            <a:r>
              <a:rPr lang="en-US" sz="2800" dirty="0" err="1" smtClean="0"/>
              <a:t>sont</a:t>
            </a:r>
            <a:endParaRPr lang="ru-RU" sz="2800" dirty="0"/>
          </a:p>
        </p:txBody>
      </p:sp>
      <p:sp>
        <p:nvSpPr>
          <p:cNvPr id="44" name="Скругленный прямоугольник 43"/>
          <p:cNvSpPr/>
          <p:nvPr/>
        </p:nvSpPr>
        <p:spPr>
          <a:xfrm>
            <a:off x="3857652" y="1691482"/>
            <a:ext cx="1665279" cy="1000132"/>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Il y </a:t>
            </a:r>
            <a:r>
              <a:rPr lang="en-US" sz="2800" dirty="0" err="1" smtClean="0"/>
              <a:t>ont</a:t>
            </a:r>
            <a:endParaRPr lang="ru-RU" sz="2800" dirty="0"/>
          </a:p>
        </p:txBody>
      </p:sp>
      <p:sp>
        <p:nvSpPr>
          <p:cNvPr id="45" name="Прямоугольник 44"/>
          <p:cNvSpPr/>
          <p:nvPr/>
        </p:nvSpPr>
        <p:spPr>
          <a:xfrm>
            <a:off x="2028732" y="666145"/>
            <a:ext cx="737702" cy="338554"/>
          </a:xfrm>
          <a:prstGeom prst="rect">
            <a:avLst/>
          </a:prstGeom>
        </p:spPr>
        <p:txBody>
          <a:bodyPr wrap="none">
            <a:spAutoFit/>
          </a:bodyPr>
          <a:lstStyle/>
          <a:p>
            <a:r>
              <a:rPr lang="ru-RU" sz="1600" b="1" u="sng" dirty="0" err="1" smtClean="0">
                <a:solidFill>
                  <a:srgbClr val="0000FF"/>
                </a:solidFill>
                <a:latin typeface="Verdana" pitchFamily="34" charset="0"/>
                <a:cs typeface="Arial" pitchFamily="34" charset="0"/>
              </a:rPr>
              <a:t>il</a:t>
            </a:r>
            <a:r>
              <a:rPr lang="ru-RU" sz="1600" b="1" dirty="0" smtClean="0">
                <a:solidFill>
                  <a:srgbClr val="0000FF"/>
                </a:solidFill>
                <a:latin typeface="Verdana" pitchFamily="34" charset="0"/>
                <a:cs typeface="Arial" pitchFamily="34" charset="0"/>
              </a:rPr>
              <a:t> </a:t>
            </a:r>
            <a:r>
              <a:rPr lang="ru-RU" sz="1600" b="1" u="sng" dirty="0" err="1" smtClean="0">
                <a:solidFill>
                  <a:srgbClr val="0000FF"/>
                </a:solidFill>
                <a:latin typeface="Verdana" pitchFamily="34" charset="0"/>
                <a:cs typeface="Arial" pitchFamily="34" charset="0"/>
              </a:rPr>
              <a:t>y</a:t>
            </a:r>
            <a:r>
              <a:rPr lang="ru-RU" sz="1600" b="1" dirty="0" smtClean="0">
                <a:solidFill>
                  <a:srgbClr val="0000FF"/>
                </a:solidFill>
                <a:latin typeface="Verdana" pitchFamily="34" charset="0"/>
                <a:cs typeface="Arial" pitchFamily="34" charset="0"/>
              </a:rPr>
              <a:t> </a:t>
            </a:r>
            <a:r>
              <a:rPr lang="ru-RU" sz="1600" b="1" u="sng" dirty="0" err="1" smtClean="0">
                <a:solidFill>
                  <a:srgbClr val="0000FF"/>
                </a:solidFill>
                <a:latin typeface="Verdana" pitchFamily="34" charset="0"/>
                <a:cs typeface="Arial" pitchFamily="34" charset="0"/>
              </a:rPr>
              <a:t>a</a:t>
            </a:r>
            <a:endParaRPr lang="ru-RU" sz="1400" dirty="0"/>
          </a:p>
        </p:txBody>
      </p:sp>
      <p:sp>
        <p:nvSpPr>
          <p:cNvPr id="8" name="Прямоугольник 7"/>
          <p:cNvSpPr/>
          <p:nvPr/>
        </p:nvSpPr>
        <p:spPr>
          <a:xfrm>
            <a:off x="4044938" y="2905928"/>
            <a:ext cx="1643074" cy="2143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12181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strips(downLeft)">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strips(downLeft)">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strips(downLeft)">
                                      <p:cBhvr>
                                        <p:cTn id="17" dur="500"/>
                                        <p:tgtEl>
                                          <p:spTgt spid="4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45"/>
                                        </p:tgtEl>
                                        <p:attrNameLst>
                                          <p:attrName>style.visibility</p:attrName>
                                        </p:attrNameLst>
                                      </p:cBhvr>
                                      <p:to>
                                        <p:strVal val="visible"/>
                                      </p:to>
                                    </p:set>
                                    <p:anim calcmode="lin" valueType="num">
                                      <p:cBhvr additive="base">
                                        <p:cTn id="22" dur="500" fill="hold"/>
                                        <p:tgtEl>
                                          <p:spTgt spid="45"/>
                                        </p:tgtEl>
                                        <p:attrNameLst>
                                          <p:attrName>ppt_x</p:attrName>
                                        </p:attrNameLst>
                                      </p:cBhvr>
                                      <p:tavLst>
                                        <p:tav tm="0">
                                          <p:val>
                                            <p:strVal val="#ppt_x"/>
                                          </p:val>
                                        </p:tav>
                                        <p:tav tm="100000">
                                          <p:val>
                                            <p:strVal val="#ppt_x"/>
                                          </p:val>
                                        </p:tav>
                                      </p:tavLst>
                                    </p:anim>
                                    <p:anim calcmode="lin" valueType="num">
                                      <p:cBhvr additive="base">
                                        <p:cTn id="23"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44" grpId="0" animBg="1"/>
      <p:bldP spid="4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ject 2"/>
          <p:cNvSpPr txBox="1">
            <a:spLocks noGrp="1"/>
          </p:cNvSpPr>
          <p:nvPr>
            <p:ph type="title"/>
          </p:nvPr>
        </p:nvSpPr>
        <p:spPr>
          <a:xfrm>
            <a:off x="282578" y="29081"/>
            <a:ext cx="5221564" cy="447534"/>
          </a:xfrm>
          <a:prstGeom prst="rect">
            <a:avLst/>
          </a:prstGeom>
        </p:spPr>
        <p:txBody>
          <a:bodyPr vert="horz" wrap="square" lIns="0" tIns="16486" rIns="0" bIns="0" rtlCol="0" anchor="ctr">
            <a:spAutoFit/>
          </a:bodyPr>
          <a:lstStyle/>
          <a:p>
            <a:pPr marL="12681">
              <a:lnSpc>
                <a:spcPct val="100000"/>
              </a:lnSpc>
              <a:spcBef>
                <a:spcPts val="130"/>
              </a:spcBef>
            </a:pPr>
            <a:r>
              <a:rPr lang="de-DE" sz="2800" dirty="0" smtClean="0">
                <a:solidFill>
                  <a:schemeClr val="bg1"/>
                </a:solidFill>
                <a:latin typeface="Arial" pitchFamily="34" charset="0"/>
                <a:cs typeface="Arial" pitchFamily="34" charset="0"/>
              </a:rPr>
              <a:t>Plan de la </a:t>
            </a:r>
            <a:r>
              <a:rPr lang="de-DE" sz="2800" dirty="0" err="1" smtClean="0">
                <a:solidFill>
                  <a:schemeClr val="bg1"/>
                </a:solidFill>
                <a:latin typeface="Arial" pitchFamily="34" charset="0"/>
                <a:cs typeface="Arial" pitchFamily="34" charset="0"/>
              </a:rPr>
              <a:t>leçon</a:t>
            </a:r>
            <a:endParaRPr sz="2800" dirty="0">
              <a:solidFill>
                <a:schemeClr val="bg1"/>
              </a:solidFill>
            </a:endParaRPr>
          </a:p>
        </p:txBody>
      </p:sp>
      <p:sp>
        <p:nvSpPr>
          <p:cNvPr id="27" name="TextBox 26"/>
          <p:cNvSpPr txBox="1"/>
          <p:nvPr/>
        </p:nvSpPr>
        <p:spPr>
          <a:xfrm>
            <a:off x="829356" y="816610"/>
            <a:ext cx="4879989" cy="420051"/>
          </a:xfrm>
          <a:prstGeom prst="rect">
            <a:avLst/>
          </a:prstGeom>
          <a:noFill/>
        </p:spPr>
        <p:txBody>
          <a:bodyPr wrap="square" rtlCol="0">
            <a:spAutoFit/>
          </a:bodyPr>
          <a:lstStyle/>
          <a:p>
            <a:pPr marL="12681">
              <a:lnSpc>
                <a:spcPts val="2791"/>
              </a:lnSpc>
            </a:pPr>
            <a:r>
              <a:rPr lang="fr-FR" sz="2000" dirty="0" smtClean="0">
                <a:solidFill>
                  <a:srgbClr val="002060"/>
                </a:solidFill>
              </a:rPr>
              <a:t>Nous sommes les apprenants autonomes</a:t>
            </a:r>
          </a:p>
        </p:txBody>
      </p:sp>
      <p:sp>
        <p:nvSpPr>
          <p:cNvPr id="28" name="TextBox 27"/>
          <p:cNvSpPr txBox="1"/>
          <p:nvPr/>
        </p:nvSpPr>
        <p:spPr>
          <a:xfrm>
            <a:off x="881524" y="2470884"/>
            <a:ext cx="4026062" cy="400110"/>
          </a:xfrm>
          <a:prstGeom prst="rect">
            <a:avLst/>
          </a:prstGeom>
          <a:noFill/>
        </p:spPr>
        <p:txBody>
          <a:bodyPr wrap="square" rtlCol="0">
            <a:spAutoFit/>
          </a:bodyPr>
          <a:lstStyle/>
          <a:p>
            <a:r>
              <a:rPr lang="en-US" sz="2000" dirty="0" err="1" smtClean="0">
                <a:solidFill>
                  <a:srgbClr val="002060"/>
                </a:solidFill>
              </a:rPr>
              <a:t>Activit</a:t>
            </a:r>
            <a:r>
              <a:rPr lang="fr-FR" sz="2000" dirty="0" smtClean="0">
                <a:solidFill>
                  <a:srgbClr val="002060"/>
                </a:solidFill>
              </a:rPr>
              <a:t>és d’après le thème </a:t>
            </a:r>
            <a:endParaRPr lang="ru-RU" sz="2000" dirty="0">
              <a:solidFill>
                <a:srgbClr val="002060"/>
              </a:solidFill>
            </a:endParaRPr>
          </a:p>
        </p:txBody>
      </p:sp>
      <p:sp>
        <p:nvSpPr>
          <p:cNvPr id="29" name="Oval 11"/>
          <p:cNvSpPr/>
          <p:nvPr/>
        </p:nvSpPr>
        <p:spPr>
          <a:xfrm>
            <a:off x="450833" y="837651"/>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1</a:t>
            </a:r>
          </a:p>
        </p:txBody>
      </p:sp>
      <p:sp>
        <p:nvSpPr>
          <p:cNvPr id="30" name="Oval 13"/>
          <p:cNvSpPr/>
          <p:nvPr/>
        </p:nvSpPr>
        <p:spPr>
          <a:xfrm>
            <a:off x="450833" y="1691482"/>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2</a:t>
            </a:r>
          </a:p>
        </p:txBody>
      </p:sp>
      <p:sp>
        <p:nvSpPr>
          <p:cNvPr id="31" name="Oval 14"/>
          <p:cNvSpPr/>
          <p:nvPr/>
        </p:nvSpPr>
        <p:spPr>
          <a:xfrm>
            <a:off x="450833" y="2480725"/>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3</a:t>
            </a:r>
          </a:p>
        </p:txBody>
      </p:sp>
      <p:sp>
        <p:nvSpPr>
          <p:cNvPr id="32" name="Прямоугольник 31"/>
          <p:cNvSpPr/>
          <p:nvPr/>
        </p:nvSpPr>
        <p:spPr>
          <a:xfrm>
            <a:off x="866502" y="1688937"/>
            <a:ext cx="4528624" cy="400110"/>
          </a:xfrm>
          <a:prstGeom prst="rect">
            <a:avLst/>
          </a:prstGeom>
        </p:spPr>
        <p:txBody>
          <a:bodyPr wrap="square">
            <a:spAutoFit/>
          </a:bodyPr>
          <a:lstStyle/>
          <a:p>
            <a:r>
              <a:rPr lang="fr-FR" sz="2000" dirty="0" smtClean="0">
                <a:solidFill>
                  <a:srgbClr val="002060"/>
                </a:solidFill>
              </a:rPr>
              <a:t>La construction impersonnelle il y a</a:t>
            </a:r>
          </a:p>
        </p:txBody>
      </p:sp>
      <p:sp>
        <p:nvSpPr>
          <p:cNvPr id="9" name="Прямоугольник 8"/>
          <p:cNvSpPr/>
          <p:nvPr/>
        </p:nvSpPr>
        <p:spPr>
          <a:xfrm>
            <a:off x="4022733" y="2905928"/>
            <a:ext cx="1643074" cy="2143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20701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900" fill="hold"/>
                                        <p:tgtEl>
                                          <p:spTgt spid="29"/>
                                        </p:tgtEl>
                                        <p:attrNameLst>
                                          <p:attrName>ppt_x</p:attrName>
                                        </p:attrNameLst>
                                      </p:cBhvr>
                                      <p:tavLst>
                                        <p:tav tm="0">
                                          <p:val>
                                            <p:strVal val="#ppt_x"/>
                                          </p:val>
                                        </p:tav>
                                        <p:tav tm="100000">
                                          <p:val>
                                            <p:strVal val="#ppt_x"/>
                                          </p:val>
                                        </p:tav>
                                      </p:tavLst>
                                    </p:anim>
                                    <p:anim calcmode="lin" valueType="num">
                                      <p:cBhvr additive="base">
                                        <p:cTn id="8" dur="900" fill="hold"/>
                                        <p:tgtEl>
                                          <p:spTgt spid="29"/>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70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par>
                                <p:cTn id="12" presetID="2" presetClass="entr" presetSubtype="1" fill="hold" grpId="0" nodeType="withEffect">
                                  <p:stCondLst>
                                    <p:cond delay="400"/>
                                  </p:stCondLst>
                                  <p:childTnLst>
                                    <p:set>
                                      <p:cBhvr>
                                        <p:cTn id="13" dur="1" fill="hold">
                                          <p:stCondLst>
                                            <p:cond delay="0"/>
                                          </p:stCondLst>
                                        </p:cTn>
                                        <p:tgtEl>
                                          <p:spTgt spid="30"/>
                                        </p:tgtEl>
                                        <p:attrNameLst>
                                          <p:attrName>style.visibility</p:attrName>
                                        </p:attrNameLst>
                                      </p:cBhvr>
                                      <p:to>
                                        <p:strVal val="visible"/>
                                      </p:to>
                                    </p:set>
                                    <p:anim calcmode="lin" valueType="num">
                                      <p:cBhvr additive="base">
                                        <p:cTn id="14" dur="1000" fill="hold"/>
                                        <p:tgtEl>
                                          <p:spTgt spid="30"/>
                                        </p:tgtEl>
                                        <p:attrNameLst>
                                          <p:attrName>ppt_x</p:attrName>
                                        </p:attrNameLst>
                                      </p:cBhvr>
                                      <p:tavLst>
                                        <p:tav tm="0">
                                          <p:val>
                                            <p:strVal val="#ppt_x"/>
                                          </p:val>
                                        </p:tav>
                                        <p:tav tm="100000">
                                          <p:val>
                                            <p:strVal val="#ppt_x"/>
                                          </p:val>
                                        </p:tav>
                                      </p:tavLst>
                                    </p:anim>
                                    <p:anim calcmode="lin" valueType="num">
                                      <p:cBhvr additive="base">
                                        <p:cTn id="15" dur="1000" fill="hold"/>
                                        <p:tgtEl>
                                          <p:spTgt spid="30"/>
                                        </p:tgtEl>
                                        <p:attrNameLst>
                                          <p:attrName>ppt_y</p:attrName>
                                        </p:attrNameLst>
                                      </p:cBhvr>
                                      <p:tavLst>
                                        <p:tav tm="0">
                                          <p:val>
                                            <p:strVal val="0-#ppt_h/2"/>
                                          </p:val>
                                        </p:tav>
                                        <p:tav tm="100000">
                                          <p:val>
                                            <p:strVal val="#ppt_y"/>
                                          </p:val>
                                        </p:tav>
                                      </p:tavLst>
                                    </p:anim>
                                  </p:childTnLst>
                                </p:cTn>
                              </p:par>
                              <p:par>
                                <p:cTn id="16" presetID="2" presetClass="entr" presetSubtype="1" fill="hold" grpId="0" nodeType="withEffect">
                                  <p:stCondLst>
                                    <p:cond delay="500"/>
                                  </p:stCondLst>
                                  <p:childTnLst>
                                    <p:set>
                                      <p:cBhvr>
                                        <p:cTn id="17" dur="1" fill="hold">
                                          <p:stCondLst>
                                            <p:cond delay="0"/>
                                          </p:stCondLst>
                                        </p:cTn>
                                        <p:tgtEl>
                                          <p:spTgt spid="31"/>
                                        </p:tgtEl>
                                        <p:attrNameLst>
                                          <p:attrName>style.visibility</p:attrName>
                                        </p:attrNameLst>
                                      </p:cBhvr>
                                      <p:to>
                                        <p:strVal val="visible"/>
                                      </p:to>
                                    </p:set>
                                    <p:anim calcmode="lin" valueType="num">
                                      <p:cBhvr additive="base">
                                        <p:cTn id="18" dur="1100" fill="hold"/>
                                        <p:tgtEl>
                                          <p:spTgt spid="31"/>
                                        </p:tgtEl>
                                        <p:attrNameLst>
                                          <p:attrName>ppt_x</p:attrName>
                                        </p:attrNameLst>
                                      </p:cBhvr>
                                      <p:tavLst>
                                        <p:tav tm="0">
                                          <p:val>
                                            <p:strVal val="#ppt_x"/>
                                          </p:val>
                                        </p:tav>
                                        <p:tav tm="100000">
                                          <p:val>
                                            <p:strVal val="#ppt_x"/>
                                          </p:val>
                                        </p:tav>
                                      </p:tavLst>
                                    </p:anim>
                                    <p:anim calcmode="lin" valueType="num">
                                      <p:cBhvr additive="base">
                                        <p:cTn id="19" dur="1100" fill="hold"/>
                                        <p:tgtEl>
                                          <p:spTgt spid="31"/>
                                        </p:tgtEl>
                                        <p:attrNameLst>
                                          <p:attrName>ppt_y</p:attrName>
                                        </p:attrNameLst>
                                      </p:cBhvr>
                                      <p:tavLst>
                                        <p:tav tm="0">
                                          <p:val>
                                            <p:strVal val="0-#ppt_h/2"/>
                                          </p:val>
                                        </p:tav>
                                        <p:tav tm="100000">
                                          <p:val>
                                            <p:strVal val="#ppt_y"/>
                                          </p:val>
                                        </p:tav>
                                      </p:tavLst>
                                    </p:anim>
                                  </p:childTnLst>
                                </p:cTn>
                              </p:par>
                              <p:par>
                                <p:cTn id="20" presetID="10" presetClass="entr" presetSubtype="0" fill="hold" grpId="0" nodeType="withEffect">
                                  <p:stCondLst>
                                    <p:cond delay="110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par>
                                <p:cTn id="23" presetID="10" presetClass="entr" presetSubtype="0" fill="hold" grpId="0" nodeType="withEffect">
                                  <p:stCondLst>
                                    <p:cond delay="110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animBg="1"/>
      <p:bldP spid="30" grpId="0" animBg="1"/>
      <p:bldP spid="31" grpId="0" animBg="1"/>
      <p:bldP spid="3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Прямоугольник 31"/>
          <p:cNvSpPr/>
          <p:nvPr/>
        </p:nvSpPr>
        <p:spPr>
          <a:xfrm>
            <a:off x="522271" y="119846"/>
            <a:ext cx="5000660" cy="369332"/>
          </a:xfrm>
          <a:prstGeom prst="rect">
            <a:avLst/>
          </a:prstGeom>
        </p:spPr>
        <p:txBody>
          <a:bodyPr wrap="square">
            <a:spAutoFit/>
          </a:bodyPr>
          <a:lstStyle/>
          <a:p>
            <a:r>
              <a:rPr lang="fr-FR" sz="1800" b="1" dirty="0" smtClean="0">
                <a:solidFill>
                  <a:schemeClr val="bg1"/>
                </a:solidFill>
              </a:rPr>
              <a:t>Sélectionnez la bonne réponse </a:t>
            </a:r>
            <a:r>
              <a:rPr lang="fr-FR" sz="1800" b="1" dirty="0" smtClean="0">
                <a:solidFill>
                  <a:schemeClr val="bg1"/>
                </a:solidFill>
              </a:rPr>
              <a:t>ci-dessous</a:t>
            </a:r>
            <a:endParaRPr lang="ru-RU" sz="1800" dirty="0">
              <a:solidFill>
                <a:schemeClr val="bg1"/>
              </a:solidFill>
            </a:endParaRPr>
          </a:p>
        </p:txBody>
      </p:sp>
      <p:sp>
        <p:nvSpPr>
          <p:cNvPr id="33" name="Прямоугольник 32"/>
          <p:cNvSpPr/>
          <p:nvPr/>
        </p:nvSpPr>
        <p:spPr>
          <a:xfrm>
            <a:off x="142876" y="691350"/>
            <a:ext cx="5522931" cy="1477328"/>
          </a:xfrm>
          <a:prstGeom prst="rect">
            <a:avLst/>
          </a:prstGeom>
        </p:spPr>
        <p:txBody>
          <a:bodyPr wrap="square">
            <a:spAutoFit/>
          </a:bodyPr>
          <a:lstStyle/>
          <a:p>
            <a:r>
              <a:rPr lang="fr-FR" sz="1800" b="1" dirty="0" smtClean="0">
                <a:solidFill>
                  <a:srgbClr val="002060"/>
                </a:solidFill>
              </a:rPr>
              <a:t>Dans mon jardin, ...       des rosiers et des hortensias.</a:t>
            </a:r>
            <a:r>
              <a:rPr lang="fr-FR" sz="1800" dirty="0" smtClean="0">
                <a:solidFill>
                  <a:srgbClr val="002060"/>
                </a:solidFill>
              </a:rPr>
              <a:t/>
            </a:r>
            <a:br>
              <a:rPr lang="fr-FR" sz="1800" dirty="0" smtClean="0">
                <a:solidFill>
                  <a:srgbClr val="002060"/>
                </a:solidFill>
              </a:rPr>
            </a:br>
            <a:r>
              <a:rPr lang="fr-FR" sz="1800" dirty="0" smtClean="0">
                <a:solidFill>
                  <a:srgbClr val="002060"/>
                </a:solidFill>
              </a:rPr>
              <a:t/>
            </a:r>
            <a:br>
              <a:rPr lang="fr-FR" sz="1800" dirty="0" smtClean="0">
                <a:solidFill>
                  <a:srgbClr val="002060"/>
                </a:solidFill>
              </a:rPr>
            </a:br>
            <a:r>
              <a:rPr lang="fr-FR" sz="1800" dirty="0" smtClean="0">
                <a:solidFill>
                  <a:srgbClr val="002060"/>
                </a:solidFill>
              </a:rPr>
              <a:t/>
            </a:r>
            <a:br>
              <a:rPr lang="fr-FR" sz="1800" dirty="0" smtClean="0">
                <a:solidFill>
                  <a:srgbClr val="002060"/>
                </a:solidFill>
              </a:rPr>
            </a:br>
            <a:endParaRPr lang="ru-RU" sz="1800" dirty="0">
              <a:solidFill>
                <a:srgbClr val="002060"/>
              </a:solidFill>
            </a:endParaRPr>
          </a:p>
        </p:txBody>
      </p:sp>
      <p:sp>
        <p:nvSpPr>
          <p:cNvPr id="34" name="Скругленный прямоугольник 33"/>
          <p:cNvSpPr/>
          <p:nvPr/>
        </p:nvSpPr>
        <p:spPr>
          <a:xfrm>
            <a:off x="285752" y="1691482"/>
            <a:ext cx="1450965" cy="1000132"/>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Il y a</a:t>
            </a:r>
            <a:endParaRPr lang="ru-RU" sz="2800" dirty="0"/>
          </a:p>
        </p:txBody>
      </p:sp>
      <p:sp>
        <p:nvSpPr>
          <p:cNvPr id="35" name="Скругленный прямоугольник 34"/>
          <p:cNvSpPr/>
          <p:nvPr/>
        </p:nvSpPr>
        <p:spPr>
          <a:xfrm>
            <a:off x="2000264" y="1691482"/>
            <a:ext cx="1665279" cy="1000132"/>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Il y </a:t>
            </a:r>
            <a:r>
              <a:rPr lang="en-US" sz="2800" dirty="0" err="1" smtClean="0"/>
              <a:t>ont</a:t>
            </a:r>
            <a:endParaRPr lang="ru-RU" sz="2800" dirty="0"/>
          </a:p>
        </p:txBody>
      </p:sp>
      <p:sp>
        <p:nvSpPr>
          <p:cNvPr id="36" name="Скругленный прямоугольник 35"/>
          <p:cNvSpPr/>
          <p:nvPr/>
        </p:nvSpPr>
        <p:spPr>
          <a:xfrm>
            <a:off x="3857652" y="1691482"/>
            <a:ext cx="1665279" cy="1000132"/>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Il y </a:t>
            </a:r>
            <a:r>
              <a:rPr lang="en-US" sz="2800" dirty="0" err="1" smtClean="0"/>
              <a:t>est</a:t>
            </a:r>
            <a:endParaRPr lang="ru-RU" sz="2800" dirty="0"/>
          </a:p>
        </p:txBody>
      </p:sp>
      <p:sp>
        <p:nvSpPr>
          <p:cNvPr id="37" name="Прямоугольник 36"/>
          <p:cNvSpPr/>
          <p:nvPr/>
        </p:nvSpPr>
        <p:spPr>
          <a:xfrm>
            <a:off x="2022469" y="709986"/>
            <a:ext cx="737702" cy="338554"/>
          </a:xfrm>
          <a:prstGeom prst="rect">
            <a:avLst/>
          </a:prstGeom>
        </p:spPr>
        <p:txBody>
          <a:bodyPr wrap="none">
            <a:spAutoFit/>
          </a:bodyPr>
          <a:lstStyle/>
          <a:p>
            <a:r>
              <a:rPr lang="ru-RU" sz="1600" b="1" u="sng" dirty="0" err="1" smtClean="0">
                <a:solidFill>
                  <a:srgbClr val="0000FF"/>
                </a:solidFill>
                <a:latin typeface="Verdana" pitchFamily="34" charset="0"/>
                <a:cs typeface="Arial" pitchFamily="34" charset="0"/>
              </a:rPr>
              <a:t>il</a:t>
            </a:r>
            <a:r>
              <a:rPr lang="ru-RU" sz="1600" b="1" dirty="0" smtClean="0">
                <a:solidFill>
                  <a:srgbClr val="0000FF"/>
                </a:solidFill>
                <a:latin typeface="Verdana" pitchFamily="34" charset="0"/>
                <a:cs typeface="Arial" pitchFamily="34" charset="0"/>
              </a:rPr>
              <a:t> </a:t>
            </a:r>
            <a:r>
              <a:rPr lang="ru-RU" sz="1600" b="1" u="sng" dirty="0" err="1" smtClean="0">
                <a:solidFill>
                  <a:srgbClr val="0000FF"/>
                </a:solidFill>
                <a:latin typeface="Verdana" pitchFamily="34" charset="0"/>
                <a:cs typeface="Arial" pitchFamily="34" charset="0"/>
              </a:rPr>
              <a:t>y</a:t>
            </a:r>
            <a:r>
              <a:rPr lang="ru-RU" sz="1600" b="1" dirty="0" smtClean="0">
                <a:solidFill>
                  <a:srgbClr val="0000FF"/>
                </a:solidFill>
                <a:latin typeface="Verdana" pitchFamily="34" charset="0"/>
                <a:cs typeface="Arial" pitchFamily="34" charset="0"/>
              </a:rPr>
              <a:t> </a:t>
            </a:r>
            <a:r>
              <a:rPr lang="ru-RU" sz="1600" b="1" u="sng" dirty="0" err="1" smtClean="0">
                <a:solidFill>
                  <a:srgbClr val="0000FF"/>
                </a:solidFill>
                <a:latin typeface="Verdana" pitchFamily="34" charset="0"/>
                <a:cs typeface="Arial" pitchFamily="34" charset="0"/>
              </a:rPr>
              <a:t>a</a:t>
            </a:r>
            <a:endParaRPr lang="ru-RU" sz="1400" dirty="0"/>
          </a:p>
        </p:txBody>
      </p:sp>
      <p:sp>
        <p:nvSpPr>
          <p:cNvPr id="8" name="Прямоугольник 7"/>
          <p:cNvSpPr/>
          <p:nvPr/>
        </p:nvSpPr>
        <p:spPr>
          <a:xfrm>
            <a:off x="4044938" y="2905928"/>
            <a:ext cx="1643074" cy="2143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523554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strips(downLeft)">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strips(downLeft)">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strips(downLeft)">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37"/>
                                        </p:tgtEl>
                                        <p:attrNameLst>
                                          <p:attrName>style.visibility</p:attrName>
                                        </p:attrNameLst>
                                      </p:cBhvr>
                                      <p:to>
                                        <p:strVal val="visible"/>
                                      </p:to>
                                    </p:set>
                                    <p:anim calcmode="lin" valueType="num">
                                      <p:cBhvr additive="base">
                                        <p:cTn id="22" dur="500" fill="hold"/>
                                        <p:tgtEl>
                                          <p:spTgt spid="37"/>
                                        </p:tgtEl>
                                        <p:attrNameLst>
                                          <p:attrName>ppt_x</p:attrName>
                                        </p:attrNameLst>
                                      </p:cBhvr>
                                      <p:tavLst>
                                        <p:tav tm="0">
                                          <p:val>
                                            <p:strVal val="#ppt_x"/>
                                          </p:val>
                                        </p:tav>
                                        <p:tav tm="100000">
                                          <p:val>
                                            <p:strVal val="#ppt_x"/>
                                          </p:val>
                                        </p:tav>
                                      </p:tavLst>
                                    </p:anim>
                                    <p:anim calcmode="lin" valueType="num">
                                      <p:cBhvr additive="base">
                                        <p:cTn id="23"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6" grpId="0" animBg="1"/>
      <p:bldP spid="3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Заголовок 30"/>
          <p:cNvSpPr>
            <a:spLocks noGrp="1"/>
          </p:cNvSpPr>
          <p:nvPr>
            <p:ph type="title"/>
          </p:nvPr>
        </p:nvSpPr>
        <p:spPr>
          <a:xfrm>
            <a:off x="307957" y="132269"/>
            <a:ext cx="5376723" cy="386260"/>
          </a:xfrm>
        </p:spPr>
        <p:txBody>
          <a:bodyPr>
            <a:normAutofit fontScale="90000"/>
          </a:bodyPr>
          <a:lstStyle/>
          <a:p>
            <a:r>
              <a:rPr lang="fr-FR" dirty="0" smtClean="0"/>
              <a:t>Activités  pour le travail indépendant</a:t>
            </a:r>
            <a:endParaRPr lang="ru-RU" dirty="0"/>
          </a:p>
        </p:txBody>
      </p:sp>
      <p:sp>
        <p:nvSpPr>
          <p:cNvPr id="23553" name="Rectangle 1"/>
          <p:cNvSpPr>
            <a:spLocks noChangeArrowheads="1"/>
          </p:cNvSpPr>
          <p:nvPr/>
        </p:nvSpPr>
        <p:spPr bwMode="auto">
          <a:xfrm>
            <a:off x="191306" y="819605"/>
            <a:ext cx="5327099" cy="193899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200"/>
              </a:spcAft>
              <a:buClrTx/>
              <a:buSzTx/>
              <a:buFontTx/>
              <a:buNone/>
              <a:tabLst/>
            </a:pPr>
            <a:r>
              <a:rPr kumimoji="0" lang="fr-FR" sz="2000" b="1" i="0" u="none" strike="noStrike" cap="none" normalizeH="0" baseline="0" dirty="0" smtClean="0">
                <a:ln>
                  <a:noFill/>
                </a:ln>
                <a:solidFill>
                  <a:srgbClr val="222222"/>
                </a:solidFill>
                <a:effectLst/>
                <a:ea typeface="Calibri" pitchFamily="34" charset="0"/>
                <a:cs typeface="Arial" pitchFamily="34" charset="0"/>
              </a:rPr>
              <a:t>Rédigez des phrases. Utilisez-  </a:t>
            </a:r>
            <a:r>
              <a:rPr kumimoji="0" lang="fr-FR" sz="2000" b="1" i="1" u="none" strike="noStrike" cap="none" normalizeH="0" baseline="0" dirty="0" smtClean="0">
                <a:ln>
                  <a:noFill/>
                </a:ln>
                <a:solidFill>
                  <a:srgbClr val="222222"/>
                </a:solidFill>
                <a:effectLst/>
                <a:ea typeface="Calibri" pitchFamily="34" charset="0"/>
                <a:cs typeface="Arial" pitchFamily="34" charset="0"/>
              </a:rPr>
              <a:t>il y a</a:t>
            </a:r>
            <a:r>
              <a:rPr kumimoji="0" lang="fr-FR" sz="2000" b="1" i="0" u="none" strike="noStrike" cap="none" normalizeH="0" baseline="0" dirty="0" smtClean="0">
                <a:ln>
                  <a:noFill/>
                </a:ln>
                <a:solidFill>
                  <a:srgbClr val="222222"/>
                </a:solidFill>
                <a:effectLst/>
                <a:ea typeface="Calibri" pitchFamily="34" charset="0"/>
                <a:cs typeface="Arial" pitchFamily="34" charset="0"/>
              </a:rPr>
              <a:t>.</a:t>
            </a:r>
          </a:p>
          <a:p>
            <a:pPr marL="0" marR="0" lvl="0" indent="0" algn="l" defTabSz="914400" rtl="0" eaLnBrk="1" fontAlgn="base" latinLnBrk="0" hangingPunct="1">
              <a:lnSpc>
                <a:spcPct val="100000"/>
              </a:lnSpc>
              <a:spcBef>
                <a:spcPct val="0"/>
              </a:spcBef>
              <a:buClrTx/>
              <a:buSzTx/>
              <a:buFontTx/>
              <a:buNone/>
              <a:tabLst/>
            </a:pPr>
            <a:r>
              <a:rPr kumimoji="0" lang="fr-FR" sz="1800" b="0" i="0" u="none" strike="noStrike" cap="none" normalizeH="0" baseline="0" dirty="0" smtClean="0">
                <a:ln>
                  <a:noFill/>
                </a:ln>
                <a:solidFill>
                  <a:srgbClr val="222222"/>
                </a:solidFill>
                <a:effectLst/>
                <a:latin typeface="Arial" pitchFamily="34" charset="0"/>
                <a:ea typeface="Calibri" pitchFamily="34" charset="0"/>
                <a:cs typeface="Arial" pitchFamily="34" charset="0"/>
              </a:rPr>
              <a:t>1</a:t>
            </a:r>
            <a:r>
              <a:rPr kumimoji="0" lang="fr-FR" sz="1800" b="0" i="0" u="none" strike="noStrike" cap="none" normalizeH="0" baseline="0" dirty="0" smtClean="0">
                <a:ln>
                  <a:noFill/>
                </a:ln>
                <a:solidFill>
                  <a:srgbClr val="222222"/>
                </a:solidFill>
                <a:effectLst/>
                <a:latin typeface="Arial" pitchFamily="34" charset="0"/>
                <a:ea typeface="Calibri" pitchFamily="34" charset="0"/>
                <a:cs typeface="Arial" pitchFamily="34" charset="0"/>
              </a:rPr>
              <a:t>. (jours/ février) - Il y a 28 ou 29 jours en Février.</a:t>
            </a:r>
          </a:p>
          <a:p>
            <a:pPr marL="0" marR="0" lvl="0" indent="0" algn="l" defTabSz="914400" rtl="0" eaLnBrk="0" fontAlgn="base" latinLnBrk="0" hangingPunct="0">
              <a:lnSpc>
                <a:spcPct val="100000"/>
              </a:lnSpc>
              <a:spcBef>
                <a:spcPct val="0"/>
              </a:spcBef>
              <a:buClrTx/>
              <a:buSzTx/>
              <a:buFontTx/>
              <a:buNone/>
              <a:tabLst/>
            </a:pPr>
            <a:r>
              <a:rPr kumimoji="0" lang="fr-FR" sz="1800" b="0" i="0" u="none" strike="noStrike" cap="none" normalizeH="0" baseline="0" dirty="0" smtClean="0">
                <a:ln>
                  <a:noFill/>
                </a:ln>
                <a:solidFill>
                  <a:srgbClr val="222222"/>
                </a:solidFill>
                <a:effectLst/>
                <a:latin typeface="Arial" pitchFamily="34" charset="0"/>
                <a:ea typeface="Calibri" pitchFamily="34" charset="0"/>
                <a:cs typeface="Arial" pitchFamily="34" charset="0"/>
              </a:rPr>
              <a:t>2</a:t>
            </a:r>
            <a:r>
              <a:rPr kumimoji="0" lang="fr-FR" sz="1800" b="0" i="0" u="none" strike="noStrike" cap="none" normalizeH="0" baseline="0" dirty="0" smtClean="0">
                <a:ln>
                  <a:noFill/>
                </a:ln>
                <a:solidFill>
                  <a:srgbClr val="222222"/>
                </a:solidFill>
                <a:effectLst/>
                <a:latin typeface="Arial" pitchFamily="34" charset="0"/>
                <a:ea typeface="Calibri" pitchFamily="34" charset="0"/>
                <a:cs typeface="Arial" pitchFamily="34" charset="0"/>
              </a:rPr>
              <a:t>. (</a:t>
            </a:r>
            <a:r>
              <a:rPr kumimoji="0" lang="fr-FR" sz="1800" b="0" i="0" u="none" strike="noStrike" cap="none" normalizeH="0" baseline="0" dirty="0" smtClean="0">
                <a:ln>
                  <a:noFill/>
                </a:ln>
                <a:solidFill>
                  <a:srgbClr val="222222"/>
                </a:solidFill>
                <a:effectLst/>
                <a:latin typeface="Arial" pitchFamily="34" charset="0"/>
                <a:ea typeface="Calibri" pitchFamily="34" charset="0"/>
                <a:cs typeface="Arial" pitchFamily="34" charset="0"/>
              </a:rPr>
              <a:t>trente-deux dents / dans la bouche) - </a:t>
            </a:r>
            <a:br>
              <a:rPr kumimoji="0" lang="fr-FR" sz="1800" b="0" i="0" u="none" strike="noStrike" cap="none" normalizeH="0" baseline="0" dirty="0" smtClean="0">
                <a:ln>
                  <a:noFill/>
                </a:ln>
                <a:solidFill>
                  <a:srgbClr val="222222"/>
                </a:solidFill>
                <a:effectLst/>
                <a:latin typeface="Arial" pitchFamily="34" charset="0"/>
                <a:ea typeface="Calibri" pitchFamily="34" charset="0"/>
                <a:cs typeface="Arial" pitchFamily="34" charset="0"/>
              </a:rPr>
            </a:br>
            <a:r>
              <a:rPr kumimoji="0" lang="fr-FR" sz="1800" b="0" i="0" u="none" strike="noStrike" cap="none" normalizeH="0" baseline="0" dirty="0" smtClean="0">
                <a:ln>
                  <a:noFill/>
                </a:ln>
                <a:solidFill>
                  <a:srgbClr val="222222"/>
                </a:solidFill>
                <a:effectLst/>
                <a:latin typeface="Arial" pitchFamily="34" charset="0"/>
                <a:ea typeface="Calibri" pitchFamily="34" charset="0"/>
                <a:cs typeface="Arial" pitchFamily="34" charset="0"/>
              </a:rPr>
              <a:t>3. (savoureux pain /sur le corbeil) - </a:t>
            </a:r>
            <a:br>
              <a:rPr kumimoji="0" lang="fr-FR" sz="1800" b="0" i="0" u="none" strike="noStrike" cap="none" normalizeH="0" baseline="0" dirty="0" smtClean="0">
                <a:ln>
                  <a:noFill/>
                </a:ln>
                <a:solidFill>
                  <a:srgbClr val="222222"/>
                </a:solidFill>
                <a:effectLst/>
                <a:latin typeface="Arial" pitchFamily="34" charset="0"/>
                <a:ea typeface="Calibri" pitchFamily="34" charset="0"/>
                <a:cs typeface="Arial" pitchFamily="34" charset="0"/>
              </a:rPr>
            </a:br>
            <a:r>
              <a:rPr kumimoji="0" lang="fr-FR" sz="1800" b="0" i="0" u="none" strike="noStrike" cap="none" normalizeH="0" baseline="0" dirty="0" smtClean="0">
                <a:ln>
                  <a:noFill/>
                </a:ln>
                <a:solidFill>
                  <a:srgbClr val="222222"/>
                </a:solidFill>
                <a:effectLst/>
                <a:latin typeface="Arial" pitchFamily="34" charset="0"/>
                <a:ea typeface="Calibri" pitchFamily="34" charset="0"/>
                <a:cs typeface="Arial" pitchFamily="34" charset="0"/>
              </a:rPr>
              <a:t>4. (prestation de services /dans ce supermarché)- </a:t>
            </a:r>
            <a:br>
              <a:rPr kumimoji="0" lang="fr-FR" sz="1800" b="0" i="0" u="none" strike="noStrike" cap="none" normalizeH="0" baseline="0" dirty="0" smtClean="0">
                <a:ln>
                  <a:noFill/>
                </a:ln>
                <a:solidFill>
                  <a:srgbClr val="222222"/>
                </a:solidFill>
                <a:effectLst/>
                <a:latin typeface="Arial" pitchFamily="34" charset="0"/>
                <a:ea typeface="Calibri" pitchFamily="34" charset="0"/>
                <a:cs typeface="Arial" pitchFamily="34" charset="0"/>
              </a:rPr>
            </a:br>
            <a:r>
              <a:rPr kumimoji="0" lang="fr-FR" sz="1800" b="0" i="0" u="none" strike="noStrike" cap="none" normalizeH="0" baseline="0" dirty="0" smtClean="0">
                <a:ln>
                  <a:noFill/>
                </a:ln>
                <a:solidFill>
                  <a:srgbClr val="222222"/>
                </a:solidFill>
                <a:effectLst/>
                <a:latin typeface="Arial" pitchFamily="34" charset="0"/>
                <a:ea typeface="Calibri" pitchFamily="34" charset="0"/>
                <a:cs typeface="Arial" pitchFamily="34" charset="0"/>
              </a:rPr>
              <a:t>5. (jardin / derrière ma maison) </a:t>
            </a:r>
            <a:r>
              <a:rPr kumimoji="0" lang="fr-FR" sz="1800" b="0" i="0" u="none" strike="noStrike" cap="none" normalizeH="0" baseline="0" dirty="0" smtClean="0">
                <a:ln>
                  <a:noFill/>
                </a:ln>
                <a:solidFill>
                  <a:srgbClr val="222222"/>
                </a:solidFill>
                <a:effectLst/>
                <a:latin typeface="Arial" pitchFamily="34" charset="0"/>
                <a:ea typeface="Calibri" pitchFamily="34" charset="0"/>
                <a:cs typeface="Arial" pitchFamily="34" charset="0"/>
              </a:rPr>
              <a:t>-</a:t>
            </a:r>
            <a:endParaRPr kumimoji="0" lang="fr-FR" sz="3200" b="0" i="0" u="none" strike="noStrike" cap="none" normalizeH="0" baseline="0" dirty="0" smtClean="0">
              <a:ln>
                <a:noFill/>
              </a:ln>
              <a:solidFill>
                <a:schemeClr val="tx1"/>
              </a:solidFill>
              <a:effectLst/>
              <a:cs typeface="Arial" pitchFamily="34" charset="0"/>
            </a:endParaRPr>
          </a:p>
        </p:txBody>
      </p:sp>
      <p:sp>
        <p:nvSpPr>
          <p:cNvPr id="4" name="Прямоугольник 3"/>
          <p:cNvSpPr/>
          <p:nvPr/>
        </p:nvSpPr>
        <p:spPr>
          <a:xfrm>
            <a:off x="4044938" y="2905928"/>
            <a:ext cx="1643074" cy="2143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971160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142876" y="527225"/>
            <a:ext cx="5451493" cy="2631490"/>
          </a:xfrm>
          <a:prstGeom prst="rect">
            <a:avLst/>
          </a:prstGeom>
          <a:solidFill>
            <a:srgbClr val="F5F5F5"/>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222222"/>
                </a:solidFill>
                <a:effectLst/>
                <a:ea typeface="Calibri" pitchFamily="34" charset="0"/>
                <a:cs typeface="Arial" pitchFamily="34" charset="0"/>
              </a:rPr>
              <a:t>Choisissez la bonne réponse.Par </a:t>
            </a:r>
            <a:r>
              <a:rPr kumimoji="0" lang="fr-FR" sz="1600" b="1" i="0" u="none" strike="noStrike" cap="none" normalizeH="0" baseline="0" dirty="0" smtClean="0">
                <a:ln>
                  <a:noFill/>
                </a:ln>
                <a:solidFill>
                  <a:srgbClr val="222222"/>
                </a:solidFill>
                <a:effectLst/>
                <a:ea typeface="Calibri" pitchFamily="34" charset="0"/>
                <a:cs typeface="Arial" pitchFamily="34" charset="0"/>
              </a:rPr>
              <a:t>exemple: </a:t>
            </a:r>
          </a:p>
          <a:p>
            <a:pPr marL="0" marR="0" lvl="0" indent="0" algn="l" defTabSz="914400" rtl="0" eaLnBrk="1" fontAlgn="base" latinLnBrk="0" hangingPunct="1">
              <a:lnSpc>
                <a:spcPct val="100000"/>
              </a:lnSpc>
              <a:spcBef>
                <a:spcPct val="0"/>
              </a:spcBef>
              <a:spcAft>
                <a:spcPts val="600"/>
              </a:spcAft>
              <a:buClrTx/>
              <a:buSzTx/>
              <a:buFontTx/>
              <a:buNone/>
              <a:tabLst/>
            </a:pPr>
            <a:r>
              <a:rPr kumimoji="0" lang="fr-FR" sz="1600" b="1" i="0" u="none" strike="noStrike" cap="none" normalizeH="0" baseline="0" dirty="0" smtClean="0">
                <a:ln>
                  <a:noFill/>
                </a:ln>
                <a:solidFill>
                  <a:srgbClr val="222222"/>
                </a:solidFill>
                <a:effectLst/>
                <a:ea typeface="Calibri" pitchFamily="34" charset="0"/>
                <a:cs typeface="Arial" pitchFamily="34" charset="0"/>
              </a:rPr>
              <a:t>Il </a:t>
            </a:r>
            <a:r>
              <a:rPr kumimoji="0" lang="fr-FR" sz="1600" b="1" i="0" u="none" strike="noStrike" cap="none" normalizeH="0" baseline="0" dirty="0" smtClean="0">
                <a:ln>
                  <a:noFill/>
                </a:ln>
                <a:solidFill>
                  <a:srgbClr val="222222"/>
                </a:solidFill>
                <a:effectLst/>
                <a:ea typeface="Calibri" pitchFamily="34" charset="0"/>
                <a:cs typeface="Arial" pitchFamily="34" charset="0"/>
              </a:rPr>
              <a:t>y a cinq personnes dans ma famille.</a:t>
            </a:r>
            <a:endParaRPr kumimoji="0" lang="ru-RU" sz="1600" b="0" i="0" u="none" strike="noStrike" cap="none" normalizeH="0" baseline="0" dirty="0" smtClean="0">
              <a:ln>
                <a:noFill/>
              </a:ln>
              <a:solidFill>
                <a:schemeClr val="tx1"/>
              </a:solidFill>
              <a:effectLst/>
              <a:cs typeface="Arial" pitchFamily="34" charset="0"/>
            </a:endParaRPr>
          </a:p>
          <a:p>
            <a:pPr marR="0" lvl="0" indent="269875" algn="l" defTabSz="914400" rtl="0" eaLnBrk="0" fontAlgn="t"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rgbClr val="222222"/>
                </a:solidFill>
                <a:effectLst/>
                <a:ea typeface="Calibri" pitchFamily="34" charset="0"/>
                <a:cs typeface="Arial" pitchFamily="34" charset="0"/>
              </a:rPr>
              <a:t>1. Il </a:t>
            </a:r>
            <a:r>
              <a:rPr kumimoji="0" lang="fr-FR" sz="1600" b="0" i="0" u="none" strike="noStrike" cap="none" normalizeH="0" baseline="0" dirty="0" smtClean="0">
                <a:ln>
                  <a:noFill/>
                </a:ln>
                <a:solidFill>
                  <a:srgbClr val="222222"/>
                </a:solidFill>
                <a:effectLst/>
                <a:ea typeface="Calibri" pitchFamily="34" charset="0"/>
                <a:cs typeface="Arial" pitchFamily="34" charset="0"/>
              </a:rPr>
              <a:t>y a un tas d'informations sur l'Internet</a:t>
            </a:r>
            <a:r>
              <a:rPr kumimoji="0" lang="fr-FR" sz="1600" b="0" i="0" u="none" strike="noStrike" cap="none" normalizeH="0" baseline="0" dirty="0" smtClean="0">
                <a:ln>
                  <a:noFill/>
                </a:ln>
                <a:solidFill>
                  <a:srgbClr val="222222"/>
                </a:solidFill>
                <a:effectLst/>
                <a:ea typeface="Calibri" pitchFamily="34" charset="0"/>
                <a:cs typeface="Arial" pitchFamily="34" charset="0"/>
              </a:rPr>
              <a:t>.</a:t>
            </a:r>
          </a:p>
          <a:p>
            <a:pPr marR="0" lvl="0" indent="269875" algn="l" defTabSz="914400" rtl="0" eaLnBrk="0" fontAlgn="t"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rgbClr val="222222"/>
                </a:solidFill>
                <a:effectLst/>
                <a:ea typeface="Calibri" pitchFamily="34" charset="0"/>
                <a:cs typeface="Arial" pitchFamily="34" charset="0"/>
              </a:rPr>
              <a:t>2</a:t>
            </a:r>
            <a:r>
              <a:rPr kumimoji="0" lang="fr-FR" sz="1600" b="0" i="0" u="none" strike="noStrike" cap="none" normalizeH="0" baseline="0" dirty="0" smtClean="0">
                <a:ln>
                  <a:noFill/>
                </a:ln>
                <a:solidFill>
                  <a:srgbClr val="222222"/>
                </a:solidFill>
                <a:effectLst/>
                <a:ea typeface="Calibri" pitchFamily="34" charset="0"/>
                <a:cs typeface="Arial" pitchFamily="34" charset="0"/>
              </a:rPr>
              <a:t>. Regardez! Il y a une photographie de moncompagnon degroupe sur Face book</a:t>
            </a:r>
            <a:r>
              <a:rPr kumimoji="0" lang="fr-FR" sz="1600" b="0" i="0" u="none" strike="noStrike" cap="none" normalizeH="0" baseline="0" dirty="0" smtClean="0">
                <a:ln>
                  <a:noFill/>
                </a:ln>
                <a:solidFill>
                  <a:srgbClr val="222222"/>
                </a:solidFill>
                <a:effectLst/>
                <a:ea typeface="Calibri" pitchFamily="34" charset="0"/>
                <a:cs typeface="Arial" pitchFamily="34" charset="0"/>
              </a:rPr>
              <a:t>.</a:t>
            </a:r>
          </a:p>
          <a:p>
            <a:pPr marR="0" lvl="0" indent="269875" algn="l" defTabSz="914400" rtl="0" eaLnBrk="0" fontAlgn="t"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rgbClr val="222222"/>
                </a:solidFill>
                <a:effectLst/>
                <a:ea typeface="Calibri" pitchFamily="34" charset="0"/>
                <a:cs typeface="Arial" pitchFamily="34" charset="0"/>
              </a:rPr>
              <a:t>3</a:t>
            </a:r>
            <a:r>
              <a:rPr kumimoji="0" lang="fr-FR" sz="1600" b="0" i="0" u="none" strike="noStrike" cap="none" normalizeH="0" baseline="0" dirty="0" smtClean="0">
                <a:ln>
                  <a:noFill/>
                </a:ln>
                <a:solidFill>
                  <a:srgbClr val="222222"/>
                </a:solidFill>
                <a:effectLst/>
                <a:ea typeface="Calibri" pitchFamily="34" charset="0"/>
                <a:cs typeface="Arial" pitchFamily="34" charset="0"/>
              </a:rPr>
              <a:t>. Excusez-moi, y a-t-il un club-net près de chez </a:t>
            </a:r>
            <a:r>
              <a:rPr kumimoji="0" lang="fr-FR" sz="1600" b="0" i="0" u="none" strike="noStrike" cap="none" normalizeH="0" baseline="0" dirty="0" smtClean="0">
                <a:ln>
                  <a:noFill/>
                </a:ln>
                <a:solidFill>
                  <a:srgbClr val="222222"/>
                </a:solidFill>
                <a:effectLst/>
                <a:ea typeface="Calibri" pitchFamily="34" charset="0"/>
                <a:cs typeface="Arial" pitchFamily="34" charset="0"/>
              </a:rPr>
              <a:t>vous?</a:t>
            </a:r>
          </a:p>
          <a:p>
            <a:pPr marR="0" lvl="0" indent="269875" algn="l" defTabSz="914400" rtl="0" eaLnBrk="0" fontAlgn="t"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rgbClr val="222222"/>
                </a:solidFill>
                <a:effectLst/>
                <a:ea typeface="Calibri" pitchFamily="34" charset="0"/>
                <a:cs typeface="Arial" pitchFamily="34" charset="0"/>
              </a:rPr>
              <a:t>4</a:t>
            </a:r>
            <a:r>
              <a:rPr kumimoji="0" lang="fr-FR" sz="1600" b="0" i="0" u="none" strike="noStrike" cap="none" normalizeH="0" baseline="0" dirty="0" smtClean="0">
                <a:ln>
                  <a:noFill/>
                </a:ln>
                <a:solidFill>
                  <a:srgbClr val="222222"/>
                </a:solidFill>
                <a:effectLst/>
                <a:ea typeface="Calibri" pitchFamily="34" charset="0"/>
                <a:cs typeface="Arial" pitchFamily="34" charset="0"/>
              </a:rPr>
              <a:t>. Il  y a une bonne occasion de parler avec mon chanteur </a:t>
            </a:r>
            <a:r>
              <a:rPr kumimoji="0" lang="fr-FR" sz="1600" b="0" i="0" u="none" strike="noStrike" cap="none" normalizeH="0" baseline="0" dirty="0" smtClean="0">
                <a:ln>
                  <a:noFill/>
                </a:ln>
                <a:solidFill>
                  <a:srgbClr val="222222"/>
                </a:solidFill>
                <a:effectLst/>
                <a:ea typeface="Calibri" pitchFamily="34" charset="0"/>
                <a:cs typeface="Arial" pitchFamily="34" charset="0"/>
              </a:rPr>
              <a:t>préféré!</a:t>
            </a:r>
          </a:p>
          <a:p>
            <a:pPr marR="0" lvl="0" indent="269875" algn="l" defTabSz="914400" rtl="0" eaLnBrk="0" fontAlgn="t"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rgbClr val="222222"/>
                </a:solidFill>
                <a:effectLst/>
                <a:ea typeface="Calibri" pitchFamily="34" charset="0"/>
                <a:cs typeface="Arial" pitchFamily="34" charset="0"/>
              </a:rPr>
              <a:t>5</a:t>
            </a:r>
            <a:r>
              <a:rPr kumimoji="0" lang="fr-FR" sz="1600" b="0" i="0" u="none" strike="noStrike" cap="none" normalizeH="0" baseline="0" dirty="0" smtClean="0">
                <a:ln>
                  <a:noFill/>
                </a:ln>
                <a:solidFill>
                  <a:srgbClr val="222222"/>
                </a:solidFill>
                <a:effectLst/>
                <a:ea typeface="Calibri" pitchFamily="34" charset="0"/>
                <a:cs typeface="Arial" pitchFamily="34" charset="0"/>
              </a:rPr>
              <a:t>. Combien d'élèves y </a:t>
            </a:r>
            <a:r>
              <a:rPr kumimoji="0" lang="fr-FR" sz="1600" b="0" i="0" u="none" strike="noStrike" cap="none" normalizeH="0" baseline="0" dirty="0" smtClean="0">
                <a:ln>
                  <a:noFill/>
                </a:ln>
                <a:solidFill>
                  <a:srgbClr val="222222"/>
                </a:solidFill>
                <a:effectLst/>
                <a:ea typeface="Calibri" pitchFamily="34" charset="0"/>
                <a:cs typeface="Arial" pitchFamily="34" charset="0"/>
              </a:rPr>
              <a:t>a-t-il </a:t>
            </a:r>
            <a:r>
              <a:rPr kumimoji="0" lang="fr-FR" sz="1600" b="0" i="0" u="none" strike="noStrike" cap="none" normalizeH="0" baseline="0" dirty="0" smtClean="0">
                <a:ln>
                  <a:noFill/>
                </a:ln>
                <a:solidFill>
                  <a:srgbClr val="222222"/>
                </a:solidFill>
                <a:effectLst/>
                <a:ea typeface="Calibri" pitchFamily="34" charset="0"/>
                <a:cs typeface="Arial" pitchFamily="34" charset="0"/>
              </a:rPr>
              <a:t>dans votre groupe?</a:t>
            </a:r>
            <a:br>
              <a:rPr kumimoji="0" lang="fr-FR" sz="1600" b="0" i="0" u="none" strike="noStrike" cap="none" normalizeH="0" baseline="0" dirty="0" smtClean="0">
                <a:ln>
                  <a:noFill/>
                </a:ln>
                <a:solidFill>
                  <a:srgbClr val="222222"/>
                </a:solidFill>
                <a:effectLst/>
                <a:ea typeface="Calibri" pitchFamily="34" charset="0"/>
                <a:cs typeface="Arial" pitchFamily="34" charset="0"/>
              </a:rPr>
            </a:br>
            <a:endParaRPr kumimoji="0" lang="fr-FR" sz="1600" b="0" i="0" u="none" strike="noStrike" cap="none" normalizeH="0" baseline="0" dirty="0" smtClean="0">
              <a:ln>
                <a:noFill/>
              </a:ln>
              <a:solidFill>
                <a:schemeClr val="tx1"/>
              </a:solidFill>
              <a:effectLst/>
              <a:cs typeface="Arial" pitchFamily="34" charset="0"/>
            </a:endParaRPr>
          </a:p>
        </p:txBody>
      </p:sp>
    </p:spTree>
    <p:extLst>
      <p:ext uri="{BB962C8B-B14F-4D97-AF65-F5344CB8AC3E}">
        <p14:creationId xmlns:p14="http://schemas.microsoft.com/office/powerpoint/2010/main" val="36793076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xmlns="" id="{EE80F0AA-4DF1-4DBF-9AA2-5439157D8912}"/>
              </a:ext>
            </a:extLst>
          </p:cNvPr>
          <p:cNvSpPr/>
          <p:nvPr/>
        </p:nvSpPr>
        <p:spPr>
          <a:xfrm>
            <a:off x="666" y="-12773"/>
            <a:ext cx="5758784" cy="48170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600"/>
          </a:p>
        </p:txBody>
      </p:sp>
      <p:sp>
        <p:nvSpPr>
          <p:cNvPr id="3" name="Прямоугольник 2"/>
          <p:cNvSpPr/>
          <p:nvPr/>
        </p:nvSpPr>
        <p:spPr>
          <a:xfrm>
            <a:off x="778919" y="699586"/>
            <a:ext cx="4260615" cy="1283034"/>
          </a:xfrm>
          <a:prstGeom prst="rect">
            <a:avLst/>
          </a:prstGeom>
        </p:spPr>
        <p:txBody>
          <a:bodyPr wrap="square" lIns="51426" tIns="25713" rIns="51426" bIns="25713">
            <a:spAutoFit/>
          </a:bodyPr>
          <a:lstStyle/>
          <a:p>
            <a:pPr algn="ctr" fontAlgn="base">
              <a:spcBef>
                <a:spcPct val="0"/>
              </a:spcBef>
              <a:spcAft>
                <a:spcPct val="0"/>
              </a:spcAft>
            </a:pPr>
            <a:r>
              <a:rPr lang="fr-FR" sz="4000" b="1" dirty="0" smtClean="0">
                <a:solidFill>
                  <a:schemeClr val="bg1"/>
                </a:solidFill>
                <a:latin typeface="Arial" charset="0"/>
              </a:rPr>
              <a:t>Merci pour votre attention!!!</a:t>
            </a:r>
            <a:endParaRPr lang="ru-RU" sz="4000" b="1" dirty="0">
              <a:solidFill>
                <a:schemeClr val="bg1"/>
              </a:solidFill>
              <a:latin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143421" y="518590"/>
            <a:ext cx="5544591" cy="26314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500" b="1" i="0" u="none" strike="noStrike" cap="none" normalizeH="0" baseline="0" dirty="0" smtClean="0">
                <a:ln>
                  <a:noFill/>
                </a:ln>
                <a:solidFill>
                  <a:srgbClr val="002060"/>
                </a:solidFill>
                <a:effectLst/>
                <a:ea typeface="Calibri" pitchFamily="34" charset="0"/>
                <a:cs typeface="Arial" pitchFamily="34" charset="0"/>
              </a:rPr>
              <a:t>Tout au long de l'histoire, la quasi-totalité des personnes les plus intelligentes du monde ont été en grande partie autodidacte. </a:t>
            </a:r>
            <a:endParaRPr kumimoji="0" lang="ru-RU" sz="1500" b="1" i="0" u="none" strike="noStrike" cap="none" normalizeH="0" baseline="0" dirty="0" smtClean="0">
              <a:ln>
                <a:noFill/>
              </a:ln>
              <a:solidFill>
                <a:srgbClr val="002060"/>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500" b="1" i="0" u="none" strike="noStrike" cap="none" normalizeH="0" baseline="0" dirty="0" smtClean="0">
                <a:ln>
                  <a:noFill/>
                </a:ln>
                <a:solidFill>
                  <a:srgbClr val="002060"/>
                </a:solidFill>
                <a:effectLst/>
                <a:ea typeface="Calibri" pitchFamily="34" charset="0"/>
                <a:cs typeface="Arial" pitchFamily="34" charset="0"/>
              </a:rPr>
              <a:t>       Léonard de Vinci était le plus grand peintre, ingénieur et le génie de son temps, il a inventé l'hélicoptère, l’avion, le réservoir et la plongée sous – vitesse, et il n’avait  étudié que quelques temps à l’académie d'art.</a:t>
            </a:r>
            <a:endParaRPr kumimoji="0" lang="ru-RU" sz="1500" b="1" i="0" u="none" strike="noStrike" cap="none" normalizeH="0" baseline="0" dirty="0" smtClean="0">
              <a:ln>
                <a:noFill/>
              </a:ln>
              <a:solidFill>
                <a:srgbClr val="002060"/>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500" b="1" i="0" u="none" strike="noStrike" cap="none" normalizeH="0" baseline="0" dirty="0" smtClean="0">
                <a:ln>
                  <a:noFill/>
                </a:ln>
                <a:solidFill>
                  <a:srgbClr val="002060"/>
                </a:solidFill>
                <a:effectLst/>
                <a:ea typeface="Calibri" pitchFamily="34" charset="0"/>
                <a:cs typeface="Arial" pitchFamily="34" charset="0"/>
              </a:rPr>
              <a:t>      Benjamin Franklin a abandonné l'école quand il avait dix ans, il voulait inventer plusieurs instruments de musique, découvrir l’électricité, et aider à trouver les </a:t>
            </a:r>
            <a:r>
              <a:rPr kumimoji="0" lang="fr-FR" sz="1500" b="1" i="0" u="none" strike="noStrike" cap="none" normalizeH="0" baseline="0" dirty="0" smtClean="0">
                <a:ln>
                  <a:noFill/>
                </a:ln>
                <a:solidFill>
                  <a:srgbClr val="002060"/>
                </a:solidFill>
                <a:effectLst/>
                <a:ea typeface="Calibri" pitchFamily="34" charset="0"/>
                <a:cs typeface="Arial" pitchFamily="34" charset="0"/>
              </a:rPr>
              <a:t>Etats-Unis</a:t>
            </a:r>
            <a:r>
              <a:rPr kumimoji="0" lang="fr-FR" sz="1500" b="0" i="0" u="none" strike="noStrike" cap="none" normalizeH="0" baseline="0" dirty="0" smtClean="0">
                <a:ln>
                  <a:noFill/>
                </a:ln>
                <a:solidFill>
                  <a:srgbClr val="002060"/>
                </a:solidFill>
                <a:effectLst/>
                <a:ea typeface="Calibri" pitchFamily="34" charset="0"/>
                <a:cs typeface="Arial" pitchFamily="34" charset="0"/>
              </a:rPr>
              <a:t>.</a:t>
            </a:r>
            <a:endParaRPr kumimoji="0" lang="fr-FR" sz="1600" b="0" i="0" u="none" strike="noStrike" cap="none" normalizeH="0" baseline="0" dirty="0" smtClean="0">
              <a:ln>
                <a:noFill/>
              </a:ln>
              <a:solidFill>
                <a:srgbClr val="002060"/>
              </a:solidFill>
              <a:effectLst/>
              <a:cs typeface="Arial" pitchFamily="34" charset="0"/>
            </a:endParaRPr>
          </a:p>
        </p:txBody>
      </p:sp>
      <p:sp>
        <p:nvSpPr>
          <p:cNvPr id="3" name="Прямоугольник 2"/>
          <p:cNvSpPr/>
          <p:nvPr/>
        </p:nvSpPr>
        <p:spPr>
          <a:xfrm>
            <a:off x="4044938" y="2905928"/>
            <a:ext cx="1643074" cy="2143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099089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Leonard de Vinci - Biographie, œuvres, inventions"/>
          <p:cNvPicPr>
            <a:picLocks noChangeAspect="1" noChangeArrowheads="1"/>
          </p:cNvPicPr>
          <p:nvPr/>
        </p:nvPicPr>
        <p:blipFill>
          <a:blip r:embed="rId2"/>
          <a:srcRect/>
          <a:stretch>
            <a:fillRect/>
          </a:stretch>
        </p:blipFill>
        <p:spPr bwMode="auto">
          <a:xfrm>
            <a:off x="736585" y="834226"/>
            <a:ext cx="1503913" cy="1655586"/>
          </a:xfrm>
          <a:prstGeom prst="rect">
            <a:avLst/>
          </a:prstGeom>
          <a:ln>
            <a:noFill/>
          </a:ln>
          <a:effectLst>
            <a:outerShdw blurRad="292100" dist="139700" dir="2700000" algn="tl" rotWithShape="0">
              <a:srgbClr val="333333">
                <a:alpha val="65000"/>
              </a:srgbClr>
            </a:outerShdw>
          </a:effectLst>
        </p:spPr>
      </p:pic>
      <p:sp>
        <p:nvSpPr>
          <p:cNvPr id="46" name="Прямоугольник 45"/>
          <p:cNvSpPr/>
          <p:nvPr/>
        </p:nvSpPr>
        <p:spPr>
          <a:xfrm>
            <a:off x="589994" y="2496184"/>
            <a:ext cx="1718227" cy="338554"/>
          </a:xfrm>
          <a:prstGeom prst="rect">
            <a:avLst/>
          </a:prstGeom>
        </p:spPr>
        <p:txBody>
          <a:bodyPr wrap="none">
            <a:spAutoFit/>
          </a:bodyPr>
          <a:lstStyle/>
          <a:p>
            <a:r>
              <a:rPr lang="fr-FR" sz="1600" dirty="0" smtClean="0">
                <a:solidFill>
                  <a:srgbClr val="002060"/>
                </a:solidFill>
              </a:rPr>
              <a:t>Léonard de Vinci</a:t>
            </a:r>
            <a:endParaRPr lang="ru-RU" sz="1600" dirty="0">
              <a:solidFill>
                <a:srgbClr val="002060"/>
              </a:solidFill>
            </a:endParaRPr>
          </a:p>
        </p:txBody>
      </p:sp>
      <p:sp>
        <p:nvSpPr>
          <p:cNvPr id="38916" name="AutoShape 4" descr="Франклин, Бенджамин — Википеди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8918" name="AutoShape 6" descr="Франклин, Бенджамин — Википеди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8920" name="AutoShape 8" descr="Франклин, Бенджамин — Википеди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8922" name="Picture 10" descr="Benjamin Franklin - Quotes, Inventions &amp; Facts - Biography"/>
          <p:cNvPicPr>
            <a:picLocks noChangeAspect="1" noChangeArrowheads="1"/>
          </p:cNvPicPr>
          <p:nvPr/>
        </p:nvPicPr>
        <p:blipFill>
          <a:blip r:embed="rId3"/>
          <a:srcRect/>
          <a:stretch>
            <a:fillRect/>
          </a:stretch>
        </p:blipFill>
        <p:spPr bwMode="auto">
          <a:xfrm>
            <a:off x="3216402" y="823118"/>
            <a:ext cx="1663587" cy="1666693"/>
          </a:xfrm>
          <a:prstGeom prst="rect">
            <a:avLst/>
          </a:prstGeom>
          <a:ln>
            <a:noFill/>
          </a:ln>
          <a:effectLst>
            <a:outerShdw blurRad="292100" dist="139700" dir="2700000" algn="tl" rotWithShape="0">
              <a:srgbClr val="333333">
                <a:alpha val="65000"/>
              </a:srgbClr>
            </a:outerShdw>
          </a:effectLst>
        </p:spPr>
      </p:pic>
      <p:sp>
        <p:nvSpPr>
          <p:cNvPr id="47" name="Прямоугольник 46"/>
          <p:cNvSpPr/>
          <p:nvPr/>
        </p:nvSpPr>
        <p:spPr>
          <a:xfrm>
            <a:off x="3128492" y="2495936"/>
            <a:ext cx="1822935" cy="338554"/>
          </a:xfrm>
          <a:prstGeom prst="rect">
            <a:avLst/>
          </a:prstGeom>
        </p:spPr>
        <p:txBody>
          <a:bodyPr wrap="none">
            <a:spAutoFit/>
          </a:bodyPr>
          <a:lstStyle/>
          <a:p>
            <a:r>
              <a:rPr lang="fr-FR" sz="1600" dirty="0" smtClean="0">
                <a:solidFill>
                  <a:srgbClr val="002060"/>
                </a:solidFill>
              </a:rPr>
              <a:t>Benjamin Franklin</a:t>
            </a:r>
            <a:endParaRPr lang="ru-RU" sz="1600" dirty="0">
              <a:solidFill>
                <a:srgbClr val="002060"/>
              </a:solidFill>
            </a:endParaRPr>
          </a:p>
        </p:txBody>
      </p:sp>
      <p:sp>
        <p:nvSpPr>
          <p:cNvPr id="9" name="Прямоугольник 8"/>
          <p:cNvSpPr/>
          <p:nvPr/>
        </p:nvSpPr>
        <p:spPr>
          <a:xfrm>
            <a:off x="4044938" y="2905928"/>
            <a:ext cx="1643074" cy="2143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148837" y="686657"/>
            <a:ext cx="5525872"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2060"/>
                </a:solidFill>
                <a:effectLst/>
                <a:ea typeface="Calibri" pitchFamily="34" charset="0"/>
                <a:cs typeface="Arial" pitchFamily="34" charset="0"/>
              </a:rPr>
              <a:t>Améliorez vos habitudes de l’apprentissage</a:t>
            </a:r>
            <a:endParaRPr kumimoji="0" lang="fr-FR" sz="3200" b="0" i="0" u="none" strike="noStrike" cap="none" normalizeH="0" baseline="0" dirty="0" smtClean="0">
              <a:ln>
                <a:noFill/>
              </a:ln>
              <a:solidFill>
                <a:srgbClr val="002060"/>
              </a:solidFill>
              <a:effectLst/>
              <a:cs typeface="Arial" pitchFamily="34" charset="0"/>
            </a:endParaRPr>
          </a:p>
        </p:txBody>
      </p:sp>
      <p:pic>
        <p:nvPicPr>
          <p:cNvPr id="40" name="Рисунок 39" descr="image122"/>
          <p:cNvPicPr/>
          <p:nvPr/>
        </p:nvPicPr>
        <p:blipFill>
          <a:blip r:embed="rId2">
            <a:extLst>
              <a:ext uri="{28A0092B-C50C-407E-A947-70E740481C1C}">
                <a14:useLocalDpi xmlns:a14="http://schemas.microsoft.com/office/drawing/2010/main" val="0"/>
              </a:ext>
            </a:extLst>
          </a:blip>
          <a:srcRect/>
          <a:stretch>
            <a:fillRect/>
          </a:stretch>
        </p:blipFill>
        <p:spPr bwMode="auto">
          <a:xfrm>
            <a:off x="1243326" y="1210478"/>
            <a:ext cx="3208035" cy="1695450"/>
          </a:xfrm>
          <a:prstGeom prst="rect">
            <a:avLst/>
          </a:prstGeom>
          <a:ln>
            <a:noFill/>
          </a:ln>
          <a:effectLst>
            <a:softEdge rad="112500"/>
          </a:effectLst>
        </p:spPr>
      </p:pic>
      <p:sp>
        <p:nvSpPr>
          <p:cNvPr id="4" name="Прямоугольник 3"/>
          <p:cNvSpPr/>
          <p:nvPr/>
        </p:nvSpPr>
        <p:spPr>
          <a:xfrm>
            <a:off x="4044938" y="2905928"/>
            <a:ext cx="1643074" cy="2143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770870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
          <p:cNvSpPr>
            <a:spLocks noChangeArrowheads="1"/>
          </p:cNvSpPr>
          <p:nvPr/>
        </p:nvSpPr>
        <p:spPr bwMode="auto">
          <a:xfrm>
            <a:off x="71413" y="463426"/>
            <a:ext cx="5616600" cy="270843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269875" algn="just" defTabSz="914400" rtl="0" eaLnBrk="1" fontAlgn="base" latinLnBrk="0" hangingPunct="1">
              <a:lnSpc>
                <a:spcPct val="100000"/>
              </a:lnSpc>
              <a:spcBef>
                <a:spcPct val="0"/>
              </a:spcBef>
              <a:spcAft>
                <a:spcPct val="0"/>
              </a:spcAft>
              <a:buClrTx/>
              <a:buSzTx/>
              <a:buFontTx/>
              <a:buNone/>
              <a:tabLst/>
            </a:pPr>
            <a:r>
              <a:rPr kumimoji="0" lang="fr-FR" sz="1700" b="1" i="0" u="none" strike="noStrike" cap="none" normalizeH="0" baseline="0" dirty="0" smtClean="0">
                <a:ln>
                  <a:noFill/>
                </a:ln>
                <a:solidFill>
                  <a:srgbClr val="002060"/>
                </a:solidFill>
                <a:effectLst/>
                <a:latin typeface="Arial" pitchFamily="34" charset="0"/>
                <a:ea typeface="Calibri" pitchFamily="34" charset="0"/>
                <a:cs typeface="Arial" pitchFamily="34" charset="0"/>
              </a:rPr>
              <a:t> </a:t>
            </a:r>
            <a:r>
              <a:rPr kumimoji="0" lang="fr-FR" sz="1700" b="1" i="0" u="none" strike="noStrike" cap="none" normalizeH="0" baseline="0" dirty="0" smtClean="0">
                <a:ln>
                  <a:noFill/>
                </a:ln>
                <a:solidFill>
                  <a:srgbClr val="002060"/>
                </a:solidFill>
                <a:effectLst/>
                <a:latin typeface="Arial" pitchFamily="34" charset="0"/>
                <a:ea typeface="Calibri" pitchFamily="34" charset="0"/>
                <a:cs typeface="Arial" pitchFamily="34" charset="0"/>
              </a:rPr>
              <a:t>Planifiez</a:t>
            </a:r>
            <a:r>
              <a:rPr kumimoji="0" lang="fr-FR" sz="17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 </a:t>
            </a:r>
            <a:r>
              <a:rPr kumimoji="0" lang="fr-FR" sz="17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attentivement votre temps. Quand vous planifiez un voyage, l'un des premières choses que vous devez faire une liste de choses à prendre. </a:t>
            </a:r>
            <a:endParaRPr kumimoji="0" lang="fr-FR" sz="1700" b="0" i="0" u="none" strike="noStrike" cap="none" normalizeH="0" baseline="0" dirty="0" smtClean="0">
              <a:ln>
                <a:noFill/>
              </a:ln>
              <a:solidFill>
                <a:srgbClr val="002060"/>
              </a:solidFill>
              <a:effectLst/>
              <a:latin typeface="Arial" pitchFamily="34" charset="0"/>
              <a:ea typeface="Calibri" pitchFamily="34" charset="0"/>
              <a:cs typeface="Arial" pitchFamily="34" charset="0"/>
            </a:endParaRPr>
          </a:p>
          <a:p>
            <a:pPr marR="0" lvl="0" indent="269875" algn="just" defTabSz="914400" rtl="0" eaLnBrk="1" fontAlgn="base" latinLnBrk="0" hangingPunct="1">
              <a:lnSpc>
                <a:spcPct val="100000"/>
              </a:lnSpc>
              <a:spcBef>
                <a:spcPct val="0"/>
              </a:spcBef>
              <a:spcAft>
                <a:spcPct val="0"/>
              </a:spcAft>
              <a:buClrTx/>
              <a:buSzTx/>
              <a:buFontTx/>
              <a:buNone/>
              <a:tabLst/>
            </a:pPr>
            <a:r>
              <a:rPr kumimoji="0" lang="fr-FR" sz="17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Si </a:t>
            </a:r>
            <a:r>
              <a:rPr kumimoji="0" lang="fr-FR" sz="17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vous ne le faîtes pas, vous êtes presque certain de laisser quelque chose d'important à la maison</a:t>
            </a:r>
            <a:r>
              <a:rPr kumimoji="0" lang="fr-FR" sz="17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a:t>
            </a:r>
          </a:p>
          <a:p>
            <a:pPr marR="0" lvl="0" indent="269875" algn="just" defTabSz="914400" rtl="0" eaLnBrk="1" fontAlgn="base" latinLnBrk="0" hangingPunct="1">
              <a:lnSpc>
                <a:spcPct val="100000"/>
              </a:lnSpc>
              <a:spcBef>
                <a:spcPct val="0"/>
              </a:spcBef>
              <a:spcAft>
                <a:spcPct val="0"/>
              </a:spcAft>
              <a:buClrTx/>
              <a:buSzTx/>
              <a:buFontTx/>
              <a:buNone/>
              <a:tabLst/>
            </a:pPr>
            <a:r>
              <a:rPr kumimoji="0" lang="fr-FR" sz="17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Quand </a:t>
            </a:r>
            <a:r>
              <a:rPr kumimoji="0" lang="fr-FR" sz="17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vous planifiez votre semaine, vous devriez faire une liste de tâches que vous avez à faire. Ensuite, faîtes votre ordre du jour. </a:t>
            </a:r>
            <a:endParaRPr kumimoji="0" lang="fr-FR" sz="1700" b="0" i="0" u="none" strike="noStrike" cap="none" normalizeH="0" baseline="0" dirty="0" smtClean="0">
              <a:ln>
                <a:noFill/>
              </a:ln>
              <a:solidFill>
                <a:srgbClr val="002060"/>
              </a:solidFill>
              <a:effectLst/>
              <a:latin typeface="Arial" pitchFamily="34" charset="0"/>
              <a:ea typeface="Calibri" pitchFamily="34" charset="0"/>
              <a:cs typeface="Arial" pitchFamily="34" charset="0"/>
            </a:endParaRPr>
          </a:p>
          <a:p>
            <a:pPr marR="0" lvl="0" indent="269875" algn="just" defTabSz="914400" rtl="0" eaLnBrk="1" fontAlgn="base" latinLnBrk="0" hangingPunct="1">
              <a:lnSpc>
                <a:spcPct val="100000"/>
              </a:lnSpc>
              <a:spcBef>
                <a:spcPct val="0"/>
              </a:spcBef>
              <a:spcAft>
                <a:spcPct val="0"/>
              </a:spcAft>
              <a:buClrTx/>
              <a:buSzTx/>
              <a:buFontTx/>
              <a:buNone/>
              <a:tabLst/>
            </a:pPr>
            <a:r>
              <a:rPr kumimoji="0" lang="fr-FR" sz="17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Décidez de </a:t>
            </a:r>
            <a:r>
              <a:rPr kumimoji="0" lang="fr-FR" sz="17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travailler en bon temps régulier pour étudier. </a:t>
            </a:r>
            <a:endParaRPr kumimoji="0" lang="fr-FR" sz="1700" b="0" i="0" u="none" strike="noStrike" cap="none" normalizeH="0" baseline="0" dirty="0" smtClean="0">
              <a:ln>
                <a:noFill/>
              </a:ln>
              <a:solidFill>
                <a:srgbClr val="002060"/>
              </a:solidFill>
              <a:effectLst/>
              <a:latin typeface="Arial" pitchFamily="34" charset="0"/>
              <a:cs typeface="Arial" pitchFamily="34" charset="0"/>
            </a:endParaRPr>
          </a:p>
        </p:txBody>
      </p:sp>
      <p:sp>
        <p:nvSpPr>
          <p:cNvPr id="3" name="Прямоугольник 2"/>
          <p:cNvSpPr/>
          <p:nvPr/>
        </p:nvSpPr>
        <p:spPr>
          <a:xfrm>
            <a:off x="4044938" y="2905928"/>
            <a:ext cx="1643074" cy="2143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4496142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71438" y="496683"/>
            <a:ext cx="5594369"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269875" algn="just"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02060"/>
                </a:solidFill>
                <a:effectLst/>
                <a:ea typeface="Calibri" pitchFamily="34" charset="0"/>
                <a:cs typeface="Arial" pitchFamily="34" charset="0"/>
              </a:rPr>
              <a:t>Trouvez</a:t>
            </a:r>
            <a:r>
              <a:rPr kumimoji="0" lang="fr-FR" sz="1800" b="0" i="0" u="none" strike="noStrike" cap="none" normalizeH="0" baseline="0" dirty="0" smtClean="0">
                <a:ln>
                  <a:noFill/>
                </a:ln>
                <a:solidFill>
                  <a:srgbClr val="002060"/>
                </a:solidFill>
                <a:effectLst/>
                <a:ea typeface="Calibri" pitchFamily="34" charset="0"/>
                <a:cs typeface="Arial" pitchFamily="34" charset="0"/>
              </a:rPr>
              <a:t> un bon endroit pour apprendre. Regardez autour de la maison pour une bonne zone d'étude. Gardez cet espace et libre de tout, mais du matériel d'étude. Pas de jeux, radios ou TV! </a:t>
            </a:r>
            <a:endParaRPr kumimoji="0" lang="fr-FR" sz="1800" b="0" i="0" u="none" strike="noStrike" cap="none" normalizeH="0" baseline="0" dirty="0" smtClean="0">
              <a:ln>
                <a:noFill/>
              </a:ln>
              <a:solidFill>
                <a:srgbClr val="002060"/>
              </a:solidFill>
              <a:effectLst/>
              <a:ea typeface="Calibri" pitchFamily="34" charset="0"/>
              <a:cs typeface="Arial" pitchFamily="34" charset="0"/>
            </a:endParaRPr>
          </a:p>
          <a:p>
            <a:pPr marR="0" lvl="0" indent="269875" algn="just"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dirty="0" smtClean="0">
                <a:ln>
                  <a:noFill/>
                </a:ln>
                <a:solidFill>
                  <a:srgbClr val="002060"/>
                </a:solidFill>
                <a:effectLst/>
                <a:ea typeface="Calibri" pitchFamily="34" charset="0"/>
                <a:cs typeface="Arial" pitchFamily="34" charset="0"/>
              </a:rPr>
              <a:t>Si </a:t>
            </a:r>
            <a:r>
              <a:rPr kumimoji="0" lang="fr-FR" sz="1800" b="0" i="0" u="none" strike="noStrike" cap="none" normalizeH="0" baseline="0" dirty="0" smtClean="0">
                <a:ln>
                  <a:noFill/>
                </a:ln>
                <a:solidFill>
                  <a:srgbClr val="002060"/>
                </a:solidFill>
                <a:effectLst/>
                <a:ea typeface="Calibri" pitchFamily="34" charset="0"/>
                <a:cs typeface="Arial" pitchFamily="34" charset="0"/>
              </a:rPr>
              <a:t>vous ne pouvez pas trouver un tel endroit à la maison, aller dans une bibliothèque où vous pouvez étudier. </a:t>
            </a:r>
            <a:endParaRPr kumimoji="0" lang="fr-FR" sz="1800" b="0" i="0" u="none" strike="noStrike" cap="none" normalizeH="0" baseline="0" dirty="0" smtClean="0">
              <a:ln>
                <a:noFill/>
              </a:ln>
              <a:solidFill>
                <a:srgbClr val="002060"/>
              </a:solidFill>
              <a:effectLst/>
              <a:ea typeface="Calibri" pitchFamily="34" charset="0"/>
              <a:cs typeface="Arial" pitchFamily="34" charset="0"/>
            </a:endParaRPr>
          </a:p>
          <a:p>
            <a:pPr marR="0" lvl="0" indent="269875" algn="just"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dirty="0" smtClean="0">
                <a:ln>
                  <a:noFill/>
                </a:ln>
                <a:solidFill>
                  <a:srgbClr val="002060"/>
                </a:solidFill>
                <a:effectLst/>
                <a:ea typeface="Calibri" pitchFamily="34" charset="0"/>
                <a:cs typeface="Arial" pitchFamily="34" charset="0"/>
              </a:rPr>
              <a:t>Quand </a:t>
            </a:r>
            <a:r>
              <a:rPr kumimoji="0" lang="fr-FR" sz="1800" b="0" i="0" u="none" strike="noStrike" cap="none" normalizeH="0" baseline="0" dirty="0" smtClean="0">
                <a:ln>
                  <a:noFill/>
                </a:ln>
                <a:solidFill>
                  <a:srgbClr val="002060"/>
                </a:solidFill>
                <a:effectLst/>
                <a:ea typeface="Calibri" pitchFamily="34" charset="0"/>
                <a:cs typeface="Arial" pitchFamily="34" charset="0"/>
              </a:rPr>
              <a:t>vous êtes assis pour travailler, il faut se concentrer sur le sujet!</a:t>
            </a:r>
            <a:endParaRPr kumimoji="0" lang="fr-FR" sz="2800" b="0" i="0" u="none" strike="noStrike" cap="none" normalizeH="0" baseline="0" dirty="0" smtClean="0">
              <a:ln>
                <a:noFill/>
              </a:ln>
              <a:solidFill>
                <a:srgbClr val="002060"/>
              </a:solidFill>
              <a:effectLst/>
              <a:cs typeface="Arial" pitchFamily="34" charset="0"/>
            </a:endParaRPr>
          </a:p>
        </p:txBody>
      </p:sp>
      <p:sp>
        <p:nvSpPr>
          <p:cNvPr id="3" name="Прямоугольник 2"/>
          <p:cNvSpPr/>
          <p:nvPr/>
        </p:nvSpPr>
        <p:spPr>
          <a:xfrm>
            <a:off x="4044938" y="2905928"/>
            <a:ext cx="1643074" cy="2143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7494472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71438" y="652878"/>
            <a:ext cx="5594369" cy="23237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269875" algn="just" defTabSz="914400" rtl="0" eaLnBrk="1" fontAlgn="base" latinLnBrk="0" hangingPunct="1">
              <a:lnSpc>
                <a:spcPct val="100000"/>
              </a:lnSpc>
              <a:spcBef>
                <a:spcPct val="0"/>
              </a:spcBef>
              <a:spcAft>
                <a:spcPts val="600"/>
              </a:spcAft>
              <a:buClrTx/>
              <a:buSzTx/>
              <a:buFontTx/>
              <a:buNone/>
              <a:tabLst/>
            </a:pPr>
            <a:r>
              <a:rPr kumimoji="0" lang="fr-FR" sz="2000" b="1" i="0" u="none" strike="noStrike" cap="none" normalizeH="0" baseline="0" dirty="0" smtClean="0">
                <a:ln>
                  <a:noFill/>
                </a:ln>
                <a:solidFill>
                  <a:srgbClr val="002060"/>
                </a:solidFill>
                <a:effectLst/>
                <a:latin typeface="Arial" pitchFamily="34" charset="0"/>
                <a:ea typeface="Calibri" pitchFamily="34" charset="0"/>
                <a:cs typeface="Arial" pitchFamily="34" charset="0"/>
              </a:rPr>
              <a:t>Etudiez </a:t>
            </a:r>
            <a:r>
              <a:rPr kumimoji="0" lang="fr-FR" sz="20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régulièrement. Quand vous rentrez chez vous, observez vos notes. Passez en revue les points importants que votre professeur mentionnés en classe. </a:t>
            </a:r>
            <a:endParaRPr kumimoji="0" lang="fr-FR" sz="2000" b="0" i="0" u="none" strike="noStrike" cap="none" normalizeH="0" baseline="0" dirty="0" smtClean="0">
              <a:ln>
                <a:noFill/>
              </a:ln>
              <a:solidFill>
                <a:srgbClr val="002060"/>
              </a:solidFill>
              <a:effectLst/>
              <a:latin typeface="Arial" pitchFamily="34" charset="0"/>
              <a:ea typeface="Calibri" pitchFamily="34" charset="0"/>
              <a:cs typeface="Arial" pitchFamily="34" charset="0"/>
            </a:endParaRPr>
          </a:p>
          <a:p>
            <a:pPr marR="0" lvl="0" indent="269875" algn="just"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Rappelez-vous </a:t>
            </a:r>
            <a:r>
              <a:rPr kumimoji="0" lang="fr-FR" sz="20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vraiment à l'écoute en classe signifie moins de travail plus tard. Lisez tout matériel connexe dans votre </a:t>
            </a:r>
            <a:r>
              <a:rPr kumimoji="0" lang="fr-FR" sz="20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manuel.</a:t>
            </a:r>
            <a:endParaRPr kumimoji="0" lang="fr-FR" sz="3200" b="0" i="0" u="none" strike="noStrike" cap="none" normalizeH="0" baseline="0" dirty="0" smtClean="0">
              <a:ln>
                <a:noFill/>
              </a:ln>
              <a:solidFill>
                <a:srgbClr val="002060"/>
              </a:solidFill>
              <a:effectLst/>
              <a:latin typeface="Arial" pitchFamily="34" charset="0"/>
              <a:cs typeface="Arial" pitchFamily="34" charset="0"/>
            </a:endParaRPr>
          </a:p>
        </p:txBody>
      </p:sp>
      <p:sp>
        <p:nvSpPr>
          <p:cNvPr id="3" name="Прямоугольник 2"/>
          <p:cNvSpPr/>
          <p:nvPr/>
        </p:nvSpPr>
        <p:spPr>
          <a:xfrm>
            <a:off x="4044938" y="2905928"/>
            <a:ext cx="1643074" cy="2143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5615430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Прямоугольник 119"/>
          <p:cNvSpPr/>
          <p:nvPr/>
        </p:nvSpPr>
        <p:spPr>
          <a:xfrm>
            <a:off x="117521" y="609931"/>
            <a:ext cx="5522931" cy="707886"/>
          </a:xfrm>
          <a:prstGeom prst="rect">
            <a:avLst/>
          </a:prstGeom>
        </p:spPr>
        <p:txBody>
          <a:bodyPr wrap="square">
            <a:spAutoFit/>
          </a:bodyPr>
          <a:lstStyle/>
          <a:p>
            <a:pPr algn="ctr"/>
            <a:r>
              <a:rPr lang="fr-FR" sz="2000" dirty="0" smtClean="0">
                <a:solidFill>
                  <a:srgbClr val="002060"/>
                </a:solidFill>
              </a:rPr>
              <a:t>Personne qui s'est instruite par elle-même, sans maître.</a:t>
            </a:r>
            <a:endParaRPr lang="ru-RU" sz="2000" dirty="0">
              <a:solidFill>
                <a:srgbClr val="002060"/>
              </a:solidFill>
            </a:endParaRPr>
          </a:p>
        </p:txBody>
      </p:sp>
      <p:sp>
        <p:nvSpPr>
          <p:cNvPr id="121" name="Прямоугольник 120"/>
          <p:cNvSpPr/>
          <p:nvPr/>
        </p:nvSpPr>
        <p:spPr>
          <a:xfrm>
            <a:off x="1951031" y="24179"/>
            <a:ext cx="2363147" cy="523220"/>
          </a:xfrm>
          <a:prstGeom prst="rect">
            <a:avLst/>
          </a:prstGeom>
        </p:spPr>
        <p:txBody>
          <a:bodyPr wrap="none">
            <a:spAutoFit/>
          </a:bodyPr>
          <a:lstStyle/>
          <a:p>
            <a:r>
              <a:rPr lang="fr-FR" sz="2800" b="1" dirty="0" smtClean="0">
                <a:solidFill>
                  <a:schemeClr val="bg1"/>
                </a:solidFill>
              </a:rPr>
              <a:t>Autodidacte </a:t>
            </a:r>
            <a:endParaRPr lang="ru-RU" sz="2800" dirty="0">
              <a:solidFill>
                <a:schemeClr val="bg1"/>
              </a:solidFill>
            </a:endParaRPr>
          </a:p>
        </p:txBody>
      </p:sp>
      <p:pic>
        <p:nvPicPr>
          <p:cNvPr id="33798" name="Picture 6" descr="Pourquoi embaucher un autodidacte ?"/>
          <p:cNvPicPr>
            <a:picLocks noChangeAspect="1" noChangeArrowheads="1"/>
          </p:cNvPicPr>
          <p:nvPr/>
        </p:nvPicPr>
        <p:blipFill>
          <a:blip r:embed="rId2"/>
          <a:srcRect/>
          <a:stretch>
            <a:fillRect/>
          </a:stretch>
        </p:blipFill>
        <p:spPr bwMode="auto">
          <a:xfrm>
            <a:off x="1165213" y="1321685"/>
            <a:ext cx="3138482" cy="1798557"/>
          </a:xfrm>
          <a:prstGeom prst="rect">
            <a:avLst/>
          </a:prstGeom>
          <a:ln>
            <a:noFill/>
          </a:ln>
          <a:effectLst>
            <a:softEdge rad="112500"/>
          </a:effectLst>
        </p:spPr>
      </p:pic>
      <p:sp>
        <p:nvSpPr>
          <p:cNvPr id="5" name="Прямоугольник 4"/>
          <p:cNvSpPr/>
          <p:nvPr/>
        </p:nvSpPr>
        <p:spPr>
          <a:xfrm>
            <a:off x="4044938" y="2905928"/>
            <a:ext cx="1643074" cy="2143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0778170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151916</TotalTime>
  <Words>715</Words>
  <Application>Microsoft Office PowerPoint</Application>
  <PresentationFormat>Произвольный</PresentationFormat>
  <Paragraphs>75</Paragraphs>
  <Slides>23</Slides>
  <Notes>0</Notes>
  <HiddenSlides>0</HiddenSlides>
  <MMClips>0</MMClips>
  <ScaleCrop>false</ScaleCrop>
  <HeadingPairs>
    <vt:vector size="6" baseType="variant">
      <vt:variant>
        <vt:lpstr>Тема</vt:lpstr>
      </vt:variant>
      <vt:variant>
        <vt:i4>10</vt:i4>
      </vt:variant>
      <vt:variant>
        <vt:lpstr>Внедренные серверы OLE</vt:lpstr>
      </vt:variant>
      <vt:variant>
        <vt:i4>1</vt:i4>
      </vt:variant>
      <vt:variant>
        <vt:lpstr>Заголовки слайдов</vt:lpstr>
      </vt:variant>
      <vt:variant>
        <vt:i4>23</vt:i4>
      </vt:variant>
    </vt:vector>
  </HeadingPairs>
  <TitlesOfParts>
    <vt:vector size="34" baseType="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Объект упаковщика для оболочки</vt:lpstr>
      <vt:lpstr>Français </vt:lpstr>
      <vt:lpstr>Plan de la leçon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Activités  pour le travail indépendant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Azizbek</cp:lastModifiedBy>
  <cp:revision>1577</cp:revision>
  <dcterms:created xsi:type="dcterms:W3CDTF">2014-10-08T23:03:32Z</dcterms:created>
  <dcterms:modified xsi:type="dcterms:W3CDTF">2020-10-28T17:13:01Z</dcterms:modified>
</cp:coreProperties>
</file>