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4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6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8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1"/>
  </p:notesMasterIdLst>
  <p:sldIdLst>
    <p:sldId id="1356" r:id="rId11"/>
    <p:sldId id="1416" r:id="rId12"/>
    <p:sldId id="1417" r:id="rId13"/>
    <p:sldId id="1402" r:id="rId14"/>
    <p:sldId id="1422" r:id="rId15"/>
    <p:sldId id="1423" r:id="rId16"/>
    <p:sldId id="1421" r:id="rId17"/>
    <p:sldId id="1414" r:id="rId18"/>
    <p:sldId id="1366" r:id="rId19"/>
    <p:sldId id="1418" r:id="rId20"/>
    <p:sldId id="1424" r:id="rId21"/>
    <p:sldId id="1419" r:id="rId22"/>
    <p:sldId id="1420" r:id="rId23"/>
    <p:sldId id="1425" r:id="rId24"/>
    <p:sldId id="1426" r:id="rId25"/>
    <p:sldId id="1429" r:id="rId26"/>
    <p:sldId id="1428" r:id="rId27"/>
    <p:sldId id="1415" r:id="rId28"/>
    <p:sldId id="1427" r:id="rId29"/>
    <p:sldId id="1430" r:id="rId30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16"/>
            <p14:sldId id="1417"/>
            <p14:sldId id="1402"/>
            <p14:sldId id="1422"/>
            <p14:sldId id="1423"/>
            <p14:sldId id="1421"/>
            <p14:sldId id="1414"/>
            <p14:sldId id="1366"/>
            <p14:sldId id="1418"/>
            <p14:sldId id="1424"/>
            <p14:sldId id="1419"/>
            <p14:sldId id="1420"/>
            <p14:sldId id="1425"/>
            <p14:sldId id="1426"/>
            <p14:sldId id="1429"/>
            <p14:sldId id="1428"/>
            <p14:sldId id="1415"/>
            <p14:sldId id="1427"/>
            <p14:sldId id="1430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0000"/>
    <a:srgbClr val="5F5F5F"/>
    <a:srgbClr val="FFFFFF"/>
    <a:srgbClr val="808080"/>
    <a:srgbClr val="DDDDDD"/>
    <a:srgbClr val="B2B2B2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>
        <p:scale>
          <a:sx n="125" d="100"/>
          <a:sy n="125" d="100"/>
        </p:scale>
        <p:origin x="-828" y="-34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0400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4.xml"/><Relationship Id="rId18" Type="http://schemas.openxmlformats.org/officeDocument/2006/relationships/slideLayout" Target="../slideLayouts/slideLayout549.xml"/><Relationship Id="rId26" Type="http://schemas.openxmlformats.org/officeDocument/2006/relationships/slideLayout" Target="../slideLayouts/slideLayout557.xml"/><Relationship Id="rId39" Type="http://schemas.openxmlformats.org/officeDocument/2006/relationships/slideLayout" Target="../slideLayouts/slideLayout570.xml"/><Relationship Id="rId21" Type="http://schemas.openxmlformats.org/officeDocument/2006/relationships/slideLayout" Target="../slideLayouts/slideLayout552.xml"/><Relationship Id="rId34" Type="http://schemas.openxmlformats.org/officeDocument/2006/relationships/slideLayout" Target="../slideLayouts/slideLayout565.xml"/><Relationship Id="rId42" Type="http://schemas.openxmlformats.org/officeDocument/2006/relationships/slideLayout" Target="../slideLayouts/slideLayout573.xml"/><Relationship Id="rId47" Type="http://schemas.openxmlformats.org/officeDocument/2006/relationships/slideLayout" Target="../slideLayouts/slideLayout578.xml"/><Relationship Id="rId50" Type="http://schemas.openxmlformats.org/officeDocument/2006/relationships/slideLayout" Target="../slideLayouts/slideLayout581.xml"/><Relationship Id="rId55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38.xml"/><Relationship Id="rId2" Type="http://schemas.openxmlformats.org/officeDocument/2006/relationships/slideLayout" Target="../slideLayouts/slideLayout533.xml"/><Relationship Id="rId16" Type="http://schemas.openxmlformats.org/officeDocument/2006/relationships/slideLayout" Target="../slideLayouts/slideLayout547.xml"/><Relationship Id="rId20" Type="http://schemas.openxmlformats.org/officeDocument/2006/relationships/slideLayout" Target="../slideLayouts/slideLayout551.xml"/><Relationship Id="rId29" Type="http://schemas.openxmlformats.org/officeDocument/2006/relationships/slideLayout" Target="../slideLayouts/slideLayout560.xml"/><Relationship Id="rId41" Type="http://schemas.openxmlformats.org/officeDocument/2006/relationships/slideLayout" Target="../slideLayouts/slideLayout572.xml"/><Relationship Id="rId54" Type="http://schemas.openxmlformats.org/officeDocument/2006/relationships/slideLayout" Target="../slideLayouts/slideLayout5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24" Type="http://schemas.openxmlformats.org/officeDocument/2006/relationships/slideLayout" Target="../slideLayouts/slideLayout555.xml"/><Relationship Id="rId32" Type="http://schemas.openxmlformats.org/officeDocument/2006/relationships/slideLayout" Target="../slideLayouts/slideLayout563.xml"/><Relationship Id="rId37" Type="http://schemas.openxmlformats.org/officeDocument/2006/relationships/slideLayout" Target="../slideLayouts/slideLayout568.xml"/><Relationship Id="rId40" Type="http://schemas.openxmlformats.org/officeDocument/2006/relationships/slideLayout" Target="../slideLayouts/slideLayout571.xml"/><Relationship Id="rId45" Type="http://schemas.openxmlformats.org/officeDocument/2006/relationships/slideLayout" Target="../slideLayouts/slideLayout576.xml"/><Relationship Id="rId53" Type="http://schemas.openxmlformats.org/officeDocument/2006/relationships/slideLayout" Target="../slideLayouts/slideLayout584.xml"/><Relationship Id="rId58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6.xml"/><Relationship Id="rId23" Type="http://schemas.openxmlformats.org/officeDocument/2006/relationships/slideLayout" Target="../slideLayouts/slideLayout554.xml"/><Relationship Id="rId28" Type="http://schemas.openxmlformats.org/officeDocument/2006/relationships/slideLayout" Target="../slideLayouts/slideLayout559.xml"/><Relationship Id="rId36" Type="http://schemas.openxmlformats.org/officeDocument/2006/relationships/slideLayout" Target="../slideLayouts/slideLayout567.xml"/><Relationship Id="rId49" Type="http://schemas.openxmlformats.org/officeDocument/2006/relationships/slideLayout" Target="../slideLayouts/slideLayout580.xml"/><Relationship Id="rId57" Type="http://schemas.openxmlformats.org/officeDocument/2006/relationships/slideLayout" Target="../slideLayouts/slideLayout5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41.xml"/><Relationship Id="rId19" Type="http://schemas.openxmlformats.org/officeDocument/2006/relationships/slideLayout" Target="../slideLayouts/slideLayout550.xml"/><Relationship Id="rId31" Type="http://schemas.openxmlformats.org/officeDocument/2006/relationships/slideLayout" Target="../slideLayouts/slideLayout562.xml"/><Relationship Id="rId44" Type="http://schemas.openxmlformats.org/officeDocument/2006/relationships/slideLayout" Target="../slideLayouts/slideLayout575.xml"/><Relationship Id="rId52" Type="http://schemas.openxmlformats.org/officeDocument/2006/relationships/slideLayout" Target="../slideLayouts/slideLayout5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slideLayout" Target="../slideLayouts/slideLayout545.xml"/><Relationship Id="rId22" Type="http://schemas.openxmlformats.org/officeDocument/2006/relationships/slideLayout" Target="../slideLayouts/slideLayout553.xml"/><Relationship Id="rId27" Type="http://schemas.openxmlformats.org/officeDocument/2006/relationships/slideLayout" Target="../slideLayouts/slideLayout558.xml"/><Relationship Id="rId30" Type="http://schemas.openxmlformats.org/officeDocument/2006/relationships/slideLayout" Target="../slideLayouts/slideLayout561.xml"/><Relationship Id="rId35" Type="http://schemas.openxmlformats.org/officeDocument/2006/relationships/slideLayout" Target="../slideLayouts/slideLayout566.xml"/><Relationship Id="rId43" Type="http://schemas.openxmlformats.org/officeDocument/2006/relationships/slideLayout" Target="../slideLayouts/slideLayout574.xml"/><Relationship Id="rId48" Type="http://schemas.openxmlformats.org/officeDocument/2006/relationships/slideLayout" Target="../slideLayouts/slideLayout579.xml"/><Relationship Id="rId56" Type="http://schemas.openxmlformats.org/officeDocument/2006/relationships/slideLayout" Target="../slideLayouts/slideLayout587.xml"/><Relationship Id="rId8" Type="http://schemas.openxmlformats.org/officeDocument/2006/relationships/slideLayout" Target="../slideLayouts/slideLayout539.xml"/><Relationship Id="rId51" Type="http://schemas.openxmlformats.org/officeDocument/2006/relationships/slideLayout" Target="../slideLayouts/slideLayout582.xml"/><Relationship Id="rId3" Type="http://schemas.openxmlformats.org/officeDocument/2006/relationships/slideLayout" Target="../slideLayouts/slideLayout534.xml"/><Relationship Id="rId12" Type="http://schemas.openxmlformats.org/officeDocument/2006/relationships/slideLayout" Target="../slideLayouts/slideLayout543.xml"/><Relationship Id="rId17" Type="http://schemas.openxmlformats.org/officeDocument/2006/relationships/slideLayout" Target="../slideLayouts/slideLayout548.xml"/><Relationship Id="rId25" Type="http://schemas.openxmlformats.org/officeDocument/2006/relationships/slideLayout" Target="../slideLayouts/slideLayout556.xml"/><Relationship Id="rId33" Type="http://schemas.openxmlformats.org/officeDocument/2006/relationships/slideLayout" Target="../slideLayouts/slideLayout564.xml"/><Relationship Id="rId38" Type="http://schemas.openxmlformats.org/officeDocument/2006/relationships/slideLayout" Target="../slideLayouts/slideLayout569.xml"/><Relationship Id="rId46" Type="http://schemas.openxmlformats.org/officeDocument/2006/relationships/slideLayout" Target="../slideLayouts/slideLayout577.xml"/><Relationship Id="rId5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7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slideLayout" Target="../slideLayouts/slideLayout178.xml"/><Relationship Id="rId58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Relationship Id="rId57" Type="http://schemas.openxmlformats.org/officeDocument/2006/relationships/slideLayout" Target="../slideLayouts/slideLayout18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56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9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04.xml"/><Relationship Id="rId34" Type="http://schemas.openxmlformats.org/officeDocument/2006/relationships/slideLayout" Target="../slideLayouts/slideLayout217.xml"/><Relationship Id="rId42" Type="http://schemas.openxmlformats.org/officeDocument/2006/relationships/slideLayout" Target="../slideLayouts/slideLayout225.xml"/><Relationship Id="rId47" Type="http://schemas.openxmlformats.org/officeDocument/2006/relationships/slideLayout" Target="../slideLayouts/slideLayout230.xml"/><Relationship Id="rId50" Type="http://schemas.openxmlformats.org/officeDocument/2006/relationships/slideLayout" Target="../slideLayouts/slideLayout233.xml"/><Relationship Id="rId55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41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23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32" Type="http://schemas.openxmlformats.org/officeDocument/2006/relationships/slideLayout" Target="../slideLayouts/slideLayout215.xml"/><Relationship Id="rId37" Type="http://schemas.openxmlformats.org/officeDocument/2006/relationships/slideLayout" Target="../slideLayouts/slideLayout220.xml"/><Relationship Id="rId40" Type="http://schemas.openxmlformats.org/officeDocument/2006/relationships/slideLayout" Target="../slideLayouts/slideLayout223.xml"/><Relationship Id="rId45" Type="http://schemas.openxmlformats.org/officeDocument/2006/relationships/slideLayout" Target="../slideLayouts/slideLayout228.xml"/><Relationship Id="rId53" Type="http://schemas.openxmlformats.org/officeDocument/2006/relationships/slideLayout" Target="../slideLayouts/slideLayout236.xml"/><Relationship Id="rId58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36" Type="http://schemas.openxmlformats.org/officeDocument/2006/relationships/slideLayout" Target="../slideLayouts/slideLayout219.xml"/><Relationship Id="rId49" Type="http://schemas.openxmlformats.org/officeDocument/2006/relationships/slideLayout" Target="../slideLayouts/slideLayout232.xml"/><Relationship Id="rId57" Type="http://schemas.openxmlformats.org/officeDocument/2006/relationships/slideLayout" Target="../slideLayouts/slideLayout24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14.xml"/><Relationship Id="rId44" Type="http://schemas.openxmlformats.org/officeDocument/2006/relationships/slideLayout" Target="../slideLayouts/slideLayout227.xml"/><Relationship Id="rId52" Type="http://schemas.openxmlformats.org/officeDocument/2006/relationships/slideLayout" Target="../slideLayouts/slideLayout23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Relationship Id="rId35" Type="http://schemas.openxmlformats.org/officeDocument/2006/relationships/slideLayout" Target="../slideLayouts/slideLayout218.xml"/><Relationship Id="rId43" Type="http://schemas.openxmlformats.org/officeDocument/2006/relationships/slideLayout" Target="../slideLayouts/slideLayout226.xml"/><Relationship Id="rId48" Type="http://schemas.openxmlformats.org/officeDocument/2006/relationships/slideLayout" Target="../slideLayouts/slideLayout231.xml"/><Relationship Id="rId56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191.xml"/><Relationship Id="rId51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33" Type="http://schemas.openxmlformats.org/officeDocument/2006/relationships/slideLayout" Target="../slideLayouts/slideLayout216.xml"/><Relationship Id="rId38" Type="http://schemas.openxmlformats.org/officeDocument/2006/relationships/slideLayout" Target="../slideLayouts/slideLayout221.xml"/><Relationship Id="rId46" Type="http://schemas.openxmlformats.org/officeDocument/2006/relationships/slideLayout" Target="../slideLayouts/slideLayout22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slideLayout" Target="../slideLayouts/slideLayout270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26" Type="http://schemas.openxmlformats.org/officeDocument/2006/relationships/slideLayout" Target="../slideLayouts/slideLayout325.xml"/><Relationship Id="rId39" Type="http://schemas.openxmlformats.org/officeDocument/2006/relationships/slideLayout" Target="../slideLayouts/slideLayout338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0" Type="http://schemas.openxmlformats.org/officeDocument/2006/relationships/slideLayout" Target="../slideLayouts/slideLayout319.xml"/><Relationship Id="rId29" Type="http://schemas.openxmlformats.org/officeDocument/2006/relationships/slideLayout" Target="../slideLayouts/slideLayout328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9.xml"/><Relationship Id="rId19" Type="http://schemas.openxmlformats.org/officeDocument/2006/relationships/slideLayout" Target="../slideLayouts/slideLayout318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9" Type="http://schemas.openxmlformats.org/officeDocument/2006/relationships/slideLayout" Target="../slideLayouts/slideLayout396.xml"/><Relationship Id="rId21" Type="http://schemas.openxmlformats.org/officeDocument/2006/relationships/slideLayout" Target="../slideLayouts/slideLayout378.xml"/><Relationship Id="rId34" Type="http://schemas.openxmlformats.org/officeDocument/2006/relationships/slideLayout" Target="../slideLayouts/slideLayout391.xml"/><Relationship Id="rId42" Type="http://schemas.openxmlformats.org/officeDocument/2006/relationships/slideLayout" Target="../slideLayouts/slideLayout399.xml"/><Relationship Id="rId47" Type="http://schemas.openxmlformats.org/officeDocument/2006/relationships/slideLayout" Target="../slideLayouts/slideLayout404.xml"/><Relationship Id="rId50" Type="http://schemas.openxmlformats.org/officeDocument/2006/relationships/slideLayout" Target="../slideLayouts/slideLayout407.xml"/><Relationship Id="rId55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41" Type="http://schemas.openxmlformats.org/officeDocument/2006/relationships/slideLayout" Target="../slideLayouts/slideLayout398.xml"/><Relationship Id="rId54" Type="http://schemas.openxmlformats.org/officeDocument/2006/relationships/slideLayout" Target="../slideLayouts/slideLayout4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32" Type="http://schemas.openxmlformats.org/officeDocument/2006/relationships/slideLayout" Target="../slideLayouts/slideLayout389.xml"/><Relationship Id="rId37" Type="http://schemas.openxmlformats.org/officeDocument/2006/relationships/slideLayout" Target="../slideLayouts/slideLayout394.xml"/><Relationship Id="rId40" Type="http://schemas.openxmlformats.org/officeDocument/2006/relationships/slideLayout" Target="../slideLayouts/slideLayout397.xml"/><Relationship Id="rId45" Type="http://schemas.openxmlformats.org/officeDocument/2006/relationships/slideLayout" Target="../slideLayouts/slideLayout402.xml"/><Relationship Id="rId53" Type="http://schemas.openxmlformats.org/officeDocument/2006/relationships/slideLayout" Target="../slideLayouts/slideLayout410.xml"/><Relationship Id="rId58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36" Type="http://schemas.openxmlformats.org/officeDocument/2006/relationships/slideLayout" Target="../slideLayouts/slideLayout393.xml"/><Relationship Id="rId49" Type="http://schemas.openxmlformats.org/officeDocument/2006/relationships/slideLayout" Target="../slideLayouts/slideLayout406.xml"/><Relationship Id="rId57" Type="http://schemas.openxmlformats.org/officeDocument/2006/relationships/slideLayout" Target="../slideLayouts/slideLayout4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31" Type="http://schemas.openxmlformats.org/officeDocument/2006/relationships/slideLayout" Target="../slideLayouts/slideLayout388.xml"/><Relationship Id="rId44" Type="http://schemas.openxmlformats.org/officeDocument/2006/relationships/slideLayout" Target="../slideLayouts/slideLayout401.xml"/><Relationship Id="rId52" Type="http://schemas.openxmlformats.org/officeDocument/2006/relationships/slideLayout" Target="../slideLayouts/slideLayout4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slideLayout" Target="../slideLayouts/slideLayout387.xml"/><Relationship Id="rId35" Type="http://schemas.openxmlformats.org/officeDocument/2006/relationships/slideLayout" Target="../slideLayouts/slideLayout392.xml"/><Relationship Id="rId43" Type="http://schemas.openxmlformats.org/officeDocument/2006/relationships/slideLayout" Target="../slideLayouts/slideLayout400.xml"/><Relationship Id="rId48" Type="http://schemas.openxmlformats.org/officeDocument/2006/relationships/slideLayout" Target="../slideLayouts/slideLayout405.xml"/><Relationship Id="rId56" Type="http://schemas.openxmlformats.org/officeDocument/2006/relationships/slideLayout" Target="../slideLayouts/slideLayout413.xml"/><Relationship Id="rId8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33" Type="http://schemas.openxmlformats.org/officeDocument/2006/relationships/slideLayout" Target="../slideLayouts/slideLayout390.xml"/><Relationship Id="rId38" Type="http://schemas.openxmlformats.org/officeDocument/2006/relationships/slideLayout" Target="../slideLayouts/slideLayout395.xml"/><Relationship Id="rId46" Type="http://schemas.openxmlformats.org/officeDocument/2006/relationships/slideLayout" Target="../slideLayouts/slideLayout40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slideLayout" Target="../slideLayouts/slideLayout441.xml"/><Relationship Id="rId39" Type="http://schemas.openxmlformats.org/officeDocument/2006/relationships/slideLayout" Target="../slideLayouts/slideLayout454.xml"/><Relationship Id="rId21" Type="http://schemas.openxmlformats.org/officeDocument/2006/relationships/slideLayout" Target="../slideLayouts/slideLayout436.xml"/><Relationship Id="rId34" Type="http://schemas.openxmlformats.org/officeDocument/2006/relationships/slideLayout" Target="../slideLayouts/slideLayout449.xml"/><Relationship Id="rId42" Type="http://schemas.openxmlformats.org/officeDocument/2006/relationships/slideLayout" Target="../slideLayouts/slideLayout457.xml"/><Relationship Id="rId47" Type="http://schemas.openxmlformats.org/officeDocument/2006/relationships/slideLayout" Target="../slideLayouts/slideLayout462.xml"/><Relationship Id="rId50" Type="http://schemas.openxmlformats.org/officeDocument/2006/relationships/slideLayout" Target="../slideLayouts/slideLayout465.xml"/><Relationship Id="rId55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29" Type="http://schemas.openxmlformats.org/officeDocument/2006/relationships/slideLayout" Target="../slideLayouts/slideLayout444.xml"/><Relationship Id="rId41" Type="http://schemas.openxmlformats.org/officeDocument/2006/relationships/slideLayout" Target="../slideLayouts/slideLayout456.xml"/><Relationship Id="rId54" Type="http://schemas.openxmlformats.org/officeDocument/2006/relationships/slideLayout" Target="../slideLayouts/slideLayout4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32" Type="http://schemas.openxmlformats.org/officeDocument/2006/relationships/slideLayout" Target="../slideLayouts/slideLayout447.xml"/><Relationship Id="rId37" Type="http://schemas.openxmlformats.org/officeDocument/2006/relationships/slideLayout" Target="../slideLayouts/slideLayout452.xml"/><Relationship Id="rId40" Type="http://schemas.openxmlformats.org/officeDocument/2006/relationships/slideLayout" Target="../slideLayouts/slideLayout455.xml"/><Relationship Id="rId45" Type="http://schemas.openxmlformats.org/officeDocument/2006/relationships/slideLayout" Target="../slideLayouts/slideLayout460.xml"/><Relationship Id="rId53" Type="http://schemas.openxmlformats.org/officeDocument/2006/relationships/slideLayout" Target="../slideLayouts/slideLayout468.xml"/><Relationship Id="rId58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28" Type="http://schemas.openxmlformats.org/officeDocument/2006/relationships/slideLayout" Target="../slideLayouts/slideLayout443.xml"/><Relationship Id="rId36" Type="http://schemas.openxmlformats.org/officeDocument/2006/relationships/slideLayout" Target="../slideLayouts/slideLayout451.xml"/><Relationship Id="rId49" Type="http://schemas.openxmlformats.org/officeDocument/2006/relationships/slideLayout" Target="../slideLayouts/slideLayout464.xml"/><Relationship Id="rId57" Type="http://schemas.openxmlformats.org/officeDocument/2006/relationships/slideLayout" Target="../slideLayouts/slideLayout4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31" Type="http://schemas.openxmlformats.org/officeDocument/2006/relationships/slideLayout" Target="../slideLayouts/slideLayout446.xml"/><Relationship Id="rId44" Type="http://schemas.openxmlformats.org/officeDocument/2006/relationships/slideLayout" Target="../slideLayouts/slideLayout459.xml"/><Relationship Id="rId52" Type="http://schemas.openxmlformats.org/officeDocument/2006/relationships/slideLayout" Target="../slideLayouts/slideLayout4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slideLayout" Target="../slideLayouts/slideLayout442.xml"/><Relationship Id="rId30" Type="http://schemas.openxmlformats.org/officeDocument/2006/relationships/slideLayout" Target="../slideLayouts/slideLayout445.xml"/><Relationship Id="rId35" Type="http://schemas.openxmlformats.org/officeDocument/2006/relationships/slideLayout" Target="../slideLayouts/slideLayout450.xml"/><Relationship Id="rId43" Type="http://schemas.openxmlformats.org/officeDocument/2006/relationships/slideLayout" Target="../slideLayouts/slideLayout458.xml"/><Relationship Id="rId48" Type="http://schemas.openxmlformats.org/officeDocument/2006/relationships/slideLayout" Target="../slideLayouts/slideLayout463.xml"/><Relationship Id="rId56" Type="http://schemas.openxmlformats.org/officeDocument/2006/relationships/slideLayout" Target="../slideLayouts/slideLayout471.xml"/><Relationship Id="rId8" Type="http://schemas.openxmlformats.org/officeDocument/2006/relationships/slideLayout" Target="../slideLayouts/slideLayout423.xml"/><Relationship Id="rId51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slideLayout" Target="../slideLayouts/slideLayout440.xml"/><Relationship Id="rId33" Type="http://schemas.openxmlformats.org/officeDocument/2006/relationships/slideLayout" Target="../slideLayouts/slideLayout448.xml"/><Relationship Id="rId38" Type="http://schemas.openxmlformats.org/officeDocument/2006/relationships/slideLayout" Target="../slideLayouts/slideLayout453.xml"/><Relationship Id="rId46" Type="http://schemas.openxmlformats.org/officeDocument/2006/relationships/slideLayout" Target="../slideLayouts/slideLayout46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6.xml"/><Relationship Id="rId18" Type="http://schemas.openxmlformats.org/officeDocument/2006/relationships/slideLayout" Target="../slideLayouts/slideLayout491.xml"/><Relationship Id="rId26" Type="http://schemas.openxmlformats.org/officeDocument/2006/relationships/slideLayout" Target="../slideLayouts/slideLayout499.xml"/><Relationship Id="rId39" Type="http://schemas.openxmlformats.org/officeDocument/2006/relationships/slideLayout" Target="../slideLayouts/slideLayout512.xml"/><Relationship Id="rId21" Type="http://schemas.openxmlformats.org/officeDocument/2006/relationships/slideLayout" Target="../slideLayouts/slideLayout494.xml"/><Relationship Id="rId34" Type="http://schemas.openxmlformats.org/officeDocument/2006/relationships/slideLayout" Target="../slideLayouts/slideLayout507.xml"/><Relationship Id="rId42" Type="http://schemas.openxmlformats.org/officeDocument/2006/relationships/slideLayout" Target="../slideLayouts/slideLayout515.xml"/><Relationship Id="rId47" Type="http://schemas.openxmlformats.org/officeDocument/2006/relationships/slideLayout" Target="../slideLayouts/slideLayout520.xml"/><Relationship Id="rId50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89.xml"/><Relationship Id="rId20" Type="http://schemas.openxmlformats.org/officeDocument/2006/relationships/slideLayout" Target="../slideLayouts/slideLayout493.xml"/><Relationship Id="rId29" Type="http://schemas.openxmlformats.org/officeDocument/2006/relationships/slideLayout" Target="../slideLayouts/slideLayout502.xml"/><Relationship Id="rId41" Type="http://schemas.openxmlformats.org/officeDocument/2006/relationships/slideLayout" Target="../slideLayouts/slideLayout514.xml"/><Relationship Id="rId54" Type="http://schemas.openxmlformats.org/officeDocument/2006/relationships/slideLayout" Target="../slideLayouts/slideLayout5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24" Type="http://schemas.openxmlformats.org/officeDocument/2006/relationships/slideLayout" Target="../slideLayouts/slideLayout497.xml"/><Relationship Id="rId32" Type="http://schemas.openxmlformats.org/officeDocument/2006/relationships/slideLayout" Target="../slideLayouts/slideLayout505.xml"/><Relationship Id="rId37" Type="http://schemas.openxmlformats.org/officeDocument/2006/relationships/slideLayout" Target="../slideLayouts/slideLayout510.xml"/><Relationship Id="rId40" Type="http://schemas.openxmlformats.org/officeDocument/2006/relationships/slideLayout" Target="../slideLayouts/slideLayout513.xml"/><Relationship Id="rId45" Type="http://schemas.openxmlformats.org/officeDocument/2006/relationships/slideLayout" Target="../slideLayouts/slideLayout518.xml"/><Relationship Id="rId53" Type="http://schemas.openxmlformats.org/officeDocument/2006/relationships/slideLayout" Target="../slideLayouts/slideLayout526.xml"/><Relationship Id="rId58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8.xml"/><Relationship Id="rId23" Type="http://schemas.openxmlformats.org/officeDocument/2006/relationships/slideLayout" Target="../slideLayouts/slideLayout496.xml"/><Relationship Id="rId28" Type="http://schemas.openxmlformats.org/officeDocument/2006/relationships/slideLayout" Target="../slideLayouts/slideLayout501.xml"/><Relationship Id="rId36" Type="http://schemas.openxmlformats.org/officeDocument/2006/relationships/slideLayout" Target="../slideLayouts/slideLayout509.xml"/><Relationship Id="rId49" Type="http://schemas.openxmlformats.org/officeDocument/2006/relationships/slideLayout" Target="../slideLayouts/slideLayout522.xml"/><Relationship Id="rId57" Type="http://schemas.openxmlformats.org/officeDocument/2006/relationships/slideLayout" Target="../slideLayouts/slideLayout5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83.xml"/><Relationship Id="rId19" Type="http://schemas.openxmlformats.org/officeDocument/2006/relationships/slideLayout" Target="../slideLayouts/slideLayout492.xml"/><Relationship Id="rId31" Type="http://schemas.openxmlformats.org/officeDocument/2006/relationships/slideLayout" Target="../slideLayouts/slideLayout504.xml"/><Relationship Id="rId44" Type="http://schemas.openxmlformats.org/officeDocument/2006/relationships/slideLayout" Target="../slideLayouts/slideLayout517.xml"/><Relationship Id="rId52" Type="http://schemas.openxmlformats.org/officeDocument/2006/relationships/slideLayout" Target="../slideLayouts/slideLayout5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slideLayout" Target="../slideLayouts/slideLayout487.xml"/><Relationship Id="rId22" Type="http://schemas.openxmlformats.org/officeDocument/2006/relationships/slideLayout" Target="../slideLayouts/slideLayout495.xml"/><Relationship Id="rId27" Type="http://schemas.openxmlformats.org/officeDocument/2006/relationships/slideLayout" Target="../slideLayouts/slideLayout500.xml"/><Relationship Id="rId30" Type="http://schemas.openxmlformats.org/officeDocument/2006/relationships/slideLayout" Target="../slideLayouts/slideLayout503.xml"/><Relationship Id="rId35" Type="http://schemas.openxmlformats.org/officeDocument/2006/relationships/slideLayout" Target="../slideLayouts/slideLayout508.xml"/><Relationship Id="rId43" Type="http://schemas.openxmlformats.org/officeDocument/2006/relationships/slideLayout" Target="../slideLayouts/slideLayout516.xml"/><Relationship Id="rId48" Type="http://schemas.openxmlformats.org/officeDocument/2006/relationships/slideLayout" Target="../slideLayouts/slideLayout521.xml"/><Relationship Id="rId56" Type="http://schemas.openxmlformats.org/officeDocument/2006/relationships/slideLayout" Target="../slideLayouts/slideLayout529.xml"/><Relationship Id="rId8" Type="http://schemas.openxmlformats.org/officeDocument/2006/relationships/slideLayout" Target="../slideLayouts/slideLayout481.xml"/><Relationship Id="rId51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490.xml"/><Relationship Id="rId25" Type="http://schemas.openxmlformats.org/officeDocument/2006/relationships/slideLayout" Target="../slideLayouts/slideLayout498.xml"/><Relationship Id="rId33" Type="http://schemas.openxmlformats.org/officeDocument/2006/relationships/slideLayout" Target="../slideLayouts/slideLayout506.xml"/><Relationship Id="rId38" Type="http://schemas.openxmlformats.org/officeDocument/2006/relationships/slideLayout" Target="../slideLayouts/slideLayout511.xml"/><Relationship Id="rId46" Type="http://schemas.openxmlformats.org/officeDocument/2006/relationships/slideLayout" Target="../slideLayouts/slideLayout51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6389" y="219796"/>
            <a:ext cx="3107781" cy="537176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en-US" sz="3395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395" b="1" spc="5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Français</a:t>
            </a:r>
            <a:endParaRPr sz="33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91494" y="1275695"/>
            <a:ext cx="2844316" cy="1014359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600"/>
              </a:spcAft>
            </a:pPr>
            <a:r>
              <a:rPr lang="fr-FR" sz="1800" dirty="0" smtClean="0">
                <a:solidFill>
                  <a:srgbClr val="002060"/>
                </a:solidFill>
                <a:latin typeface="Arial"/>
                <a:cs typeface="Arial"/>
              </a:rPr>
              <a:t>Thème:  </a:t>
            </a:r>
          </a:p>
          <a:p>
            <a:pPr marL="18387"/>
            <a:r>
              <a:rPr lang="fr-FR" sz="1800" b="1" dirty="0" smtClean="0">
                <a:solidFill>
                  <a:srgbClr val="002060"/>
                </a:solidFill>
                <a:latin typeface="Arial"/>
                <a:cs typeface="Arial"/>
              </a:rPr>
              <a:t>Unité V. Leçon 1. </a:t>
            </a:r>
          </a:p>
          <a:p>
            <a:pPr marL="18387"/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Carte  mentale</a:t>
            </a:r>
            <a:endParaRPr sz="2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69623" y="1231711"/>
            <a:ext cx="343665" cy="7964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369623" y="2079144"/>
            <a:ext cx="343665" cy="7964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07917" y="227770"/>
            <a:ext cx="792088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33CC33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694558" y="286760"/>
            <a:ext cx="609389" cy="446894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fr-FR" sz="1400" b="1" spc="10" dirty="0" smtClean="0">
                <a:solidFill>
                  <a:srgbClr val="FEFEFE"/>
                </a:solidFill>
                <a:latin typeface="Arial"/>
                <a:cs typeface="Arial"/>
              </a:rPr>
              <a:t>10 classe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01" y="1079984"/>
            <a:ext cx="2101416" cy="200589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33" y="-23030"/>
            <a:ext cx="1075027" cy="1075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4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427" y="30480"/>
            <a:ext cx="481060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fr-FR" sz="2800" dirty="0" smtClean="0"/>
              <a:t>Vocabulaire</a:t>
            </a:r>
            <a:endParaRPr sz="2800" dirty="0"/>
          </a:p>
        </p:txBody>
      </p:sp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1500982" y="551776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 flipH="1">
            <a:off x="3507397" y="545443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351224" y="996438"/>
            <a:ext cx="1592397" cy="18477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percevoir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dimension</a:t>
            </a: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redonner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saisir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3455790" y="973604"/>
            <a:ext cx="1863208" cy="184081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--------------------------------------------------------------------------------------------------------------------------------------------------------------------------------------------------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313914" y="632548"/>
            <a:ext cx="1371759" cy="270203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31963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3692701" y="626214"/>
            <a:ext cx="1557063" cy="270203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05715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5" b="98139" l="5857" r="9227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27" y="545443"/>
            <a:ext cx="1433846" cy="26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17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1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14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5509" y="1584040"/>
            <a:ext cx="2087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Vocabualire </a:t>
            </a:r>
          </a:p>
          <a:p>
            <a:r>
              <a:rPr lang="fr-FR" sz="1800" dirty="0"/>
              <a:t>l</a:t>
            </a:r>
            <a:r>
              <a:rPr lang="fr-FR" sz="1800" dirty="0" smtClean="0"/>
              <a:t>a capacité -</a:t>
            </a:r>
          </a:p>
          <a:p>
            <a:r>
              <a:rPr lang="fr-FR" sz="1800" dirty="0"/>
              <a:t>r</a:t>
            </a:r>
            <a:r>
              <a:rPr lang="fr-FR" sz="1800" dirty="0" smtClean="0"/>
              <a:t>aisonner -</a:t>
            </a:r>
          </a:p>
          <a:p>
            <a:r>
              <a:rPr lang="fr-FR" sz="1800" dirty="0" smtClean="0"/>
              <a:t>un effet -</a:t>
            </a:r>
          </a:p>
          <a:p>
            <a:r>
              <a:rPr lang="fr-FR" sz="1800" dirty="0"/>
              <a:t>l</a:t>
            </a:r>
            <a:r>
              <a:rPr lang="fr-FR" sz="1800" dirty="0" smtClean="0"/>
              <a:t>inéaire -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8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7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17033" r="19388"/>
          <a:stretch/>
        </p:blipFill>
        <p:spPr bwMode="auto">
          <a:xfrm>
            <a:off x="2621595" y="449414"/>
            <a:ext cx="3024336" cy="194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081" y="449025"/>
            <a:ext cx="2643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/>
            <a:r>
              <a:rPr lang="fr-FR" sz="1600" dirty="0" smtClean="0">
                <a:solidFill>
                  <a:srgbClr val="000000"/>
                </a:solidFill>
              </a:rPr>
              <a:t>Je  vois 9 personnes.</a:t>
            </a:r>
          </a:p>
          <a:p>
            <a:pPr indent="182563"/>
            <a:r>
              <a:rPr lang="fr-FR" sz="1600" dirty="0" smtClean="0">
                <a:solidFill>
                  <a:srgbClr val="000000"/>
                </a:solidFill>
              </a:rPr>
              <a:t>Dans les bules on voit  les capacités des élèves  d’après les intelligences  multiples.</a:t>
            </a:r>
          </a:p>
          <a:p>
            <a:pPr indent="182563"/>
            <a:r>
              <a:rPr lang="fr-FR" sz="1600" dirty="0" smtClean="0">
                <a:solidFill>
                  <a:srgbClr val="000000"/>
                </a:solidFill>
              </a:rPr>
              <a:t>L’enseignant pense à  ses élèves, à leur  perception.   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5"/>
          <a:stretch/>
        </p:blipFill>
        <p:spPr bwMode="auto">
          <a:xfrm>
            <a:off x="0" y="1"/>
            <a:ext cx="5688037" cy="23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2340124"/>
            <a:ext cx="5580620" cy="6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5"/>
          <a:stretch/>
        </p:blipFill>
        <p:spPr bwMode="auto">
          <a:xfrm>
            <a:off x="0" y="1"/>
            <a:ext cx="5688037" cy="23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2340124"/>
            <a:ext cx="5580620" cy="6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5949" y="413014"/>
            <a:ext cx="45717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faux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95949" y="611932"/>
            <a:ext cx="4171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vrai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95949" y="878800"/>
            <a:ext cx="45717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faux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46256" y="1135445"/>
            <a:ext cx="4171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vrai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54099" y="1548036"/>
            <a:ext cx="4171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vrai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54099" y="1281168"/>
            <a:ext cx="45717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faux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54099" y="1908076"/>
            <a:ext cx="4171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vrai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54099" y="2174944"/>
            <a:ext cx="41710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vrai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946256" y="2520144"/>
            <a:ext cx="45717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faux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54099" y="2787012"/>
            <a:ext cx="45717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faux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13695" y="0"/>
            <a:ext cx="8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Solution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68"/>
            <a:ext cx="5580025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6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453" y="413856"/>
            <a:ext cx="1296144" cy="160061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fr-FR" sz="4400" dirty="0" smtClean="0">
                <a:ln>
                  <a:solidFill>
                    <a:srgbClr val="006600"/>
                  </a:solidFill>
                </a:ln>
                <a:solidFill>
                  <a:srgbClr val="FF0000"/>
                </a:solidFill>
                <a:latin typeface="Algerian" panose="04020705040A02060702" pitchFamily="82" charset="0"/>
              </a:rPr>
              <a:t>?</a:t>
            </a:r>
            <a:endParaRPr lang="ru-RU" sz="4400" dirty="0">
              <a:ln>
                <a:solidFill>
                  <a:srgbClr val="0066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назад 3">
            <a:hlinkClick r:id="rId2" action="ppaction://hlinksldjump" highlightClick="1"/>
          </p:cNvPr>
          <p:cNvSpPr/>
          <p:nvPr/>
        </p:nvSpPr>
        <p:spPr>
          <a:xfrm>
            <a:off x="2800092" y="2910345"/>
            <a:ext cx="252028" cy="252028"/>
          </a:xfrm>
          <a:prstGeom prst="actionButtonBackPrevious">
            <a:avLst/>
          </a:prstGeom>
          <a:solidFill>
            <a:srgbClr val="B2B2B2"/>
          </a:solidFill>
          <a:ln>
            <a:solidFill>
              <a:srgbClr val="B2B2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07618" y="395908"/>
            <a:ext cx="3615314" cy="1532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 intelligences  multiples </a:t>
            </a:r>
            <a:r>
              <a:rPr lang="fr-F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 élaborées  par  Howard  Gardner  d’après  les  capacités  des  hommes</a:t>
            </a:r>
            <a:r>
              <a:rPr lang="fr-F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266700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Celles-ci 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 mentionnées  dans  le  </a:t>
            </a:r>
            <a:r>
              <a:rPr lang="fr-F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cerveau  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l’homme  qui  a  deux  hémi-sphères:  droit  et  gauche. </a:t>
            </a:r>
            <a:endParaRPr lang="fr-FR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79"/>
            <a:ext cx="5688037" cy="30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893" y="143879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Devoir </a:t>
            </a:r>
            <a:r>
              <a:rPr lang="fr-FR" dirty="0" smtClean="0"/>
              <a:t> (p.  94)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1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" y="431912"/>
            <a:ext cx="55806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441" y="215888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Devoir   </a:t>
            </a:r>
            <a:r>
              <a:rPr lang="fr-FR" dirty="0" smtClean="0"/>
              <a:t> </a:t>
            </a:r>
            <a:r>
              <a:rPr lang="fr-FR" sz="1200" b="1" dirty="0" smtClean="0"/>
              <a:t>p.  89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0092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"/>
            <a:ext cx="5759450" cy="323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445" y="2332027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33CC33"/>
                </a:solidFill>
              </a:rPr>
              <a:t>Merci  pour  votre  attention!</a:t>
            </a:r>
            <a:endParaRPr lang="ru-RU" sz="32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445" y="198552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Solution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425" y="517585"/>
            <a:ext cx="54306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fr-FR" sz="1200" dirty="0" smtClean="0">
                <a:solidFill>
                  <a:srgbClr val="000000"/>
                </a:solidFill>
              </a:rPr>
              <a:t>Lorsque  vous  postulez  pour  un  poste, vous devez  remplir  une  demande  d’emploi.  On  peut  vous  demander  de  compléter  une </a:t>
            </a:r>
            <a:r>
              <a:rPr lang="fr-FR" sz="1200" u="sng" dirty="0" smtClean="0">
                <a:solidFill>
                  <a:srgbClr val="000000"/>
                </a:solidFill>
              </a:rPr>
              <a:t>demande  d’emploi  </a:t>
            </a:r>
            <a:r>
              <a:rPr lang="fr-FR" sz="1200" dirty="0" smtClean="0">
                <a:solidFill>
                  <a:srgbClr val="000000"/>
                </a:solidFill>
              </a:rPr>
              <a:t>malgré  que  vous  avez  déjà envoyé </a:t>
            </a:r>
            <a:r>
              <a:rPr lang="fr-FR" sz="1200" u="sng" dirty="0" smtClean="0">
                <a:solidFill>
                  <a:srgbClr val="000000"/>
                </a:solidFill>
              </a:rPr>
              <a:t>curriculum vitae </a:t>
            </a:r>
            <a:r>
              <a:rPr lang="fr-FR" sz="1200" dirty="0" smtClean="0">
                <a:solidFill>
                  <a:srgbClr val="000000"/>
                </a:solidFill>
              </a:rPr>
              <a:t>et lettre  de  motivation.  </a:t>
            </a:r>
          </a:p>
          <a:p>
            <a:pPr indent="266700" algn="just"/>
            <a:r>
              <a:rPr lang="fr-FR" sz="1200" dirty="0" smtClean="0">
                <a:solidFill>
                  <a:srgbClr val="000000"/>
                </a:solidFill>
              </a:rPr>
              <a:t>De  cette  façon,  l’employeur  aura  un  dossier  sur  votre  personnalité  et  votre  expérience  professionnelle.  Il  est  important  que  votre  formule  de  demande  soit  complète,  correcte  (sans  aucune  erreur)  et  </a:t>
            </a:r>
            <a:r>
              <a:rPr lang="fr-FR" sz="1200" u="sng" dirty="0" smtClean="0">
                <a:solidFill>
                  <a:srgbClr val="000000"/>
                </a:solidFill>
              </a:rPr>
              <a:t>précise</a:t>
            </a:r>
            <a:r>
              <a:rPr lang="fr-FR" sz="1200" dirty="0" smtClean="0">
                <a:solidFill>
                  <a:srgbClr val="000000"/>
                </a:solidFill>
              </a:rPr>
              <a:t>. </a:t>
            </a:r>
          </a:p>
          <a:p>
            <a:pPr indent="266700" algn="just"/>
            <a:r>
              <a:rPr lang="fr-FR" sz="1200" dirty="0" smtClean="0">
                <a:solidFill>
                  <a:srgbClr val="000000"/>
                </a:solidFill>
              </a:rPr>
              <a:t>Voici  les  informations,  les  conseils  et  les  </a:t>
            </a:r>
            <a:r>
              <a:rPr lang="fr-FR" sz="1200" u="sng" dirty="0" smtClean="0">
                <a:solidFill>
                  <a:srgbClr val="000000"/>
                </a:solidFill>
              </a:rPr>
              <a:t>suggestions</a:t>
            </a:r>
            <a:r>
              <a:rPr lang="fr-FR" sz="1200" dirty="0" smtClean="0">
                <a:solidFill>
                  <a:srgbClr val="000000"/>
                </a:solidFill>
              </a:rPr>
              <a:t>  pour  remplir  une  demande  d’emploi  pourque  votre  formulaire  de  demande  fasse  une  bonne  i</a:t>
            </a:r>
            <a:r>
              <a:rPr lang="fr-FR" sz="1200" u="sng" dirty="0" smtClean="0">
                <a:solidFill>
                  <a:srgbClr val="000000"/>
                </a:solidFill>
              </a:rPr>
              <a:t>mpression</a:t>
            </a:r>
            <a:r>
              <a:rPr lang="fr-FR" sz="1200" dirty="0" smtClean="0">
                <a:solidFill>
                  <a:srgbClr val="000000"/>
                </a:solidFill>
              </a:rPr>
              <a:t>  à  l’employeur.  </a:t>
            </a:r>
          </a:p>
          <a:p>
            <a:pPr indent="266700" algn="just"/>
            <a:r>
              <a:rPr lang="fr-FR" sz="1200" dirty="0" smtClean="0">
                <a:solidFill>
                  <a:srgbClr val="000000"/>
                </a:solidFill>
              </a:rPr>
              <a:t>Peu  importe  si  vous  remplissez  une  demande  d’emploi  en  ligne ou  demandez  en  personne,  vous  devez  préparer  en  avance  toutes les  informations  nécessaires  avant  de  vous  présenter  à  un  poste  d’emploi.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420" y="142356"/>
            <a:ext cx="5472609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fr-FR" sz="1600" dirty="0" smtClean="0"/>
              <a:t>Carte  mentale  (p.p.  90-94)</a:t>
            </a:r>
            <a:endParaRPr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385670" y="590837"/>
            <a:ext cx="2302367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spc="-33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*</a:t>
            </a:r>
            <a:r>
              <a:rPr lang="en-US" sz="11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 </a:t>
            </a:r>
            <a:r>
              <a:rPr lang="en-US" sz="11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11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l’auteur</a:t>
            </a:r>
            <a:r>
              <a:rPr lang="en-US" sz="11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1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cette</a:t>
            </a:r>
            <a:r>
              <a:rPr lang="en-US" sz="11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carte  </a:t>
            </a:r>
            <a:r>
              <a:rPr lang="en-US" sz="1100" kern="0" spc="-33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mentale</a:t>
            </a:r>
            <a:r>
              <a:rPr lang="en-US" sz="1100" kern="0" spc="-33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</a:t>
            </a:r>
            <a:r>
              <a:rPr kumimoji="0" lang="en-US" sz="11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Qu’est-ce</a:t>
            </a:r>
            <a:r>
              <a:rPr kumimoji="0" lang="en-US" sz="11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1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qu’elle</a:t>
            </a:r>
            <a:r>
              <a:rPr kumimoji="0" lang="en-US" sz="11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100" i="0" u="none" strike="noStrike" kern="0" cap="none" spc="-33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représente</a:t>
            </a:r>
            <a:r>
              <a:rPr kumimoji="0" lang="en-US" sz="1100" i="0" u="none" strike="noStrike" kern="0" cap="none" spc="-33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5670" y="1268564"/>
            <a:ext cx="2302367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tabLst/>
              <a:defRPr/>
            </a:pPr>
            <a:r>
              <a:rPr lang="en-US" sz="1000" kern="0" spc="-33" noProof="0" dirty="0" smtClean="0">
                <a:solidFill>
                  <a:srgbClr val="57565A"/>
                </a:solidFill>
                <a:latin typeface="Open Sans"/>
              </a:rPr>
              <a:t>* </a:t>
            </a:r>
            <a:r>
              <a:rPr lang="en-US" sz="1050" kern="0" spc="-33" noProof="0" dirty="0" err="1" smtClean="0">
                <a:solidFill>
                  <a:srgbClr val="000000"/>
                </a:solidFill>
                <a:latin typeface="Open Sans"/>
              </a:rPr>
              <a:t>Faites</a:t>
            </a:r>
            <a:r>
              <a:rPr lang="en-US" sz="1050" kern="0" spc="-33" noProof="0" dirty="0" smtClean="0">
                <a:solidFill>
                  <a:srgbClr val="000000"/>
                </a:solidFill>
                <a:latin typeface="Open Sans"/>
              </a:rPr>
              <a:t> attention aux images avec les  mots.</a:t>
            </a:r>
            <a:r>
              <a:rPr lang="en-US" sz="1050" kern="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R="0" lvl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tabLst/>
              <a:defRPr/>
            </a:pP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    -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Est-ce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que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vous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connaissez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bien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ces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mots?  </a:t>
            </a:r>
          </a:p>
          <a:p>
            <a:pPr marR="0" lvl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tabLst/>
              <a:defRPr/>
            </a:pPr>
            <a:r>
              <a:rPr lang="en-US" sz="1050" kern="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   -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Dites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quels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sont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les mots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que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vous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ne </a:t>
            </a:r>
            <a:r>
              <a:rPr lang="en-US" sz="1050" kern="0" dirty="0" err="1" smtClean="0">
                <a:solidFill>
                  <a:srgbClr val="000000"/>
                </a:solidFill>
                <a:latin typeface="Open Sans"/>
              </a:rPr>
              <a:t>connaissez</a:t>
            </a:r>
            <a:r>
              <a:rPr lang="en-US" sz="1050" kern="0" dirty="0" smtClean="0">
                <a:solidFill>
                  <a:srgbClr val="000000"/>
                </a:solidFill>
                <a:latin typeface="Open Sans"/>
              </a:rPr>
              <a:t>  pas.</a:t>
            </a:r>
            <a:endParaRPr lang="en-US" sz="1050" kern="0" spc="-33" noProof="0" dirty="0" smtClean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5671" y="2548738"/>
            <a:ext cx="223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spc="-33" dirty="0" smtClean="0">
                <a:solidFill>
                  <a:srgbClr val="57565A"/>
                </a:solidFill>
                <a:latin typeface="Open Sans"/>
              </a:rPr>
              <a:t>*</a:t>
            </a:r>
            <a:r>
              <a:rPr lang="en-US" sz="1200" kern="0" spc="-33" dirty="0" err="1" smtClean="0">
                <a:solidFill>
                  <a:srgbClr val="000000"/>
                </a:solidFill>
                <a:latin typeface="Open Sans"/>
              </a:rPr>
              <a:t>Expliquez</a:t>
            </a:r>
            <a:r>
              <a:rPr lang="en-US" sz="1200" kern="0" spc="-33" dirty="0" smtClean="0">
                <a:solidFill>
                  <a:srgbClr val="000000"/>
                </a:solidFill>
                <a:latin typeface="Open Sans"/>
              </a:rPr>
              <a:t> la structure de  </a:t>
            </a:r>
            <a:r>
              <a:rPr lang="en-US" sz="1200" kern="0" spc="-33" dirty="0" err="1" smtClean="0">
                <a:solidFill>
                  <a:srgbClr val="000000"/>
                </a:solidFill>
                <a:latin typeface="Open Sans"/>
              </a:rPr>
              <a:t>cette</a:t>
            </a:r>
            <a:r>
              <a:rPr lang="en-US" sz="1200" kern="0" spc="-33" dirty="0" smtClean="0">
                <a:solidFill>
                  <a:srgbClr val="000000"/>
                </a:solidFill>
                <a:latin typeface="Open Sans"/>
              </a:rPr>
              <a:t> carte.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endParaRPr kumimoji="0" lang="en-US" sz="1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777676" y="747999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>
            <a:hlinkClick r:id="rId2" action="ppaction://hlinksldjump"/>
          </p:cNvPr>
          <p:cNvSpPr/>
          <p:nvPr/>
        </p:nvSpPr>
        <p:spPr>
          <a:xfrm>
            <a:off x="2960467" y="650247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>
            <a:hlinkClick r:id="rId3" action="ppaction://hlinksldjump"/>
          </p:cNvPr>
          <p:cNvSpPr/>
          <p:nvPr/>
        </p:nvSpPr>
        <p:spPr>
          <a:xfrm>
            <a:off x="2960467" y="159949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>
            <a:hlinkClick r:id="rId4" action="ppaction://hlinksldjump"/>
          </p:cNvPr>
          <p:cNvSpPr/>
          <p:nvPr/>
        </p:nvSpPr>
        <p:spPr>
          <a:xfrm>
            <a:off x="2960467" y="2548738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8" y="862848"/>
            <a:ext cx="2621582" cy="22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1" y="590837"/>
            <a:ext cx="2645315" cy="2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rId8" action="ppaction://hlinksldjump" highlightClick="1"/>
          </p:cNvPr>
          <p:cNvSpPr/>
          <p:nvPr/>
        </p:nvSpPr>
        <p:spPr>
          <a:xfrm>
            <a:off x="2777676" y="2988196"/>
            <a:ext cx="255123" cy="251892"/>
          </a:xfrm>
          <a:prstGeom prst="actionButtonForwardNex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4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5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1"/>
          <p:cNvSpPr/>
          <p:nvPr/>
        </p:nvSpPr>
        <p:spPr>
          <a:xfrm>
            <a:off x="503461" y="276534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9525" y="251892"/>
            <a:ext cx="4586282" cy="5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200" kern="0" spc="-33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*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l’auteur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de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cette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carte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mentale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1200" kern="0" spc="-33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575936">
              <a:spcAft>
                <a:spcPts val="94"/>
              </a:spcAft>
              <a:defRPr/>
            </a:pP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Qu’est-ce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qu’elle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600" kern="0" spc="-33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représente</a:t>
            </a:r>
            <a:r>
              <a:rPr lang="en-US" sz="1600" kern="0" spc="-33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395" y="1332012"/>
            <a:ext cx="2694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0000"/>
                </a:solidFill>
              </a:rPr>
              <a:t>L’auteur de cette carte  mentale est </a:t>
            </a:r>
          </a:p>
          <a:p>
            <a:pPr algn="ctr"/>
            <a:r>
              <a:rPr lang="fr-FR" sz="1800" dirty="0" smtClean="0">
                <a:solidFill>
                  <a:srgbClr val="000000"/>
                </a:solidFill>
              </a:rPr>
              <a:t> Howard Gardner.  </a:t>
            </a: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779" r="21677" b="64296"/>
          <a:stretch/>
        </p:blipFill>
        <p:spPr>
          <a:xfrm>
            <a:off x="3455789" y="971972"/>
            <a:ext cx="1872208" cy="1833203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2591693" y="2988196"/>
            <a:ext cx="288032" cy="251892"/>
          </a:xfrm>
          <a:prstGeom prst="actionButtonBackPreviou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2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457" y="191285"/>
            <a:ext cx="5184576" cy="979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400" kern="0" spc="-33" dirty="0">
                <a:solidFill>
                  <a:srgbClr val="000000"/>
                </a:solidFill>
                <a:latin typeface="Open Sans"/>
              </a:rPr>
              <a:t>* </a:t>
            </a:r>
            <a:r>
              <a:rPr lang="en-US" sz="1400" kern="0" spc="-33" dirty="0" err="1">
                <a:solidFill>
                  <a:srgbClr val="000000"/>
                </a:solidFill>
                <a:latin typeface="Open Sans"/>
              </a:rPr>
              <a:t>Faites</a:t>
            </a:r>
            <a:r>
              <a:rPr lang="en-US" sz="1400" kern="0" spc="-33" dirty="0">
                <a:solidFill>
                  <a:srgbClr val="000000"/>
                </a:solidFill>
                <a:latin typeface="Open Sans"/>
              </a:rPr>
              <a:t>  attention  aux  images  avec  les  mots.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</a:p>
          <a:p>
            <a:pPr lvl="0" defTabSz="575936">
              <a:spcAft>
                <a:spcPts val="94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  </a:t>
            </a:r>
            <a:r>
              <a:rPr lang="en-US" sz="1400" kern="0" dirty="0" smtClean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Est-ce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que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vous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connaissez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bien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ces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  mots?  </a:t>
            </a:r>
          </a:p>
          <a:p>
            <a:pPr lvl="0" defTabSz="575936">
              <a:spcAft>
                <a:spcPts val="94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  </a:t>
            </a:r>
            <a:r>
              <a:rPr lang="en-US" sz="1400" kern="0" dirty="0" smtClean="0">
                <a:solidFill>
                  <a:srgbClr val="000000"/>
                </a:solidFill>
                <a:latin typeface="Open Sans"/>
              </a:rPr>
              <a:t>-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Dites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quels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sont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les  mots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que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vous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ne  </a:t>
            </a:r>
            <a:r>
              <a:rPr lang="en-US" sz="1400" kern="0" dirty="0" err="1">
                <a:solidFill>
                  <a:srgbClr val="000000"/>
                </a:solidFill>
                <a:latin typeface="Open Sans"/>
              </a:rPr>
              <a:t>connaissez</a:t>
            </a:r>
            <a:r>
              <a:rPr lang="en-US" sz="1400" kern="0" dirty="0">
                <a:solidFill>
                  <a:srgbClr val="000000"/>
                </a:solidFill>
                <a:latin typeface="Open Sans"/>
              </a:rPr>
              <a:t>  pas.</a:t>
            </a:r>
            <a:endParaRPr lang="en-US" sz="1400" kern="0" spc="-33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Oval 11"/>
          <p:cNvSpPr/>
          <p:nvPr/>
        </p:nvSpPr>
        <p:spPr>
          <a:xfrm>
            <a:off x="42254" y="127707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5289" y="904172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7030A0"/>
                </a:solidFill>
              </a:rPr>
              <a:t>Je  connais   ces  mots.  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67457" y="1368016"/>
            <a:ext cx="1584175" cy="540060"/>
          </a:xfrm>
          <a:prstGeom prst="cloud">
            <a:avLst/>
          </a:prstGeom>
          <a:solidFill>
            <a:srgbClr val="808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</a:t>
            </a:r>
            <a:r>
              <a:rPr lang="fr-FR" dirty="0" smtClean="0"/>
              <a:t>ntraperson-</a:t>
            </a:r>
          </a:p>
          <a:p>
            <a:pPr algn="ctr"/>
            <a:r>
              <a:rPr lang="fr-FR" dirty="0" smtClean="0"/>
              <a:t>nelle</a:t>
            </a:r>
            <a:endParaRPr lang="ru-RU" dirty="0"/>
          </a:p>
        </p:txBody>
      </p:sp>
      <p:sp>
        <p:nvSpPr>
          <p:cNvPr id="6" name="Облако 5"/>
          <p:cNvSpPr/>
          <p:nvPr/>
        </p:nvSpPr>
        <p:spPr>
          <a:xfrm>
            <a:off x="1763602" y="1638046"/>
            <a:ext cx="1584175" cy="540060"/>
          </a:xfrm>
          <a:prstGeom prst="cloud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</a:t>
            </a:r>
            <a:r>
              <a:rPr lang="fr-FR" dirty="0" smtClean="0"/>
              <a:t>nterperson-</a:t>
            </a:r>
          </a:p>
          <a:p>
            <a:pPr algn="ctr"/>
            <a:r>
              <a:rPr lang="fr-FR" dirty="0" smtClean="0"/>
              <a:t>nelle</a:t>
            </a:r>
            <a:endParaRPr lang="ru-RU" dirty="0"/>
          </a:p>
        </p:txBody>
      </p:sp>
      <p:sp>
        <p:nvSpPr>
          <p:cNvPr id="7" name="Облако 6"/>
          <p:cNvSpPr/>
          <p:nvPr/>
        </p:nvSpPr>
        <p:spPr>
          <a:xfrm>
            <a:off x="2699705" y="1239607"/>
            <a:ext cx="1584175" cy="540060"/>
          </a:xfrm>
          <a:prstGeom prst="cloud">
            <a:avLst/>
          </a:prstGeom>
          <a:solidFill>
            <a:srgbClr val="808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naturaliste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3779825" y="1636930"/>
            <a:ext cx="1584175" cy="540060"/>
          </a:xfrm>
          <a:prstGeom prst="cloud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linguistique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649852" y="1980084"/>
            <a:ext cx="1584175" cy="540060"/>
          </a:xfrm>
          <a:prstGeom prst="cloud">
            <a:avLst/>
          </a:prstGeom>
          <a:solidFill>
            <a:srgbClr val="5F5F5F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musical</a:t>
            </a:r>
            <a:endParaRPr lang="ru-RU" dirty="0"/>
          </a:p>
        </p:txBody>
      </p:sp>
      <p:sp>
        <p:nvSpPr>
          <p:cNvPr id="10" name="Облако 9"/>
          <p:cNvSpPr/>
          <p:nvPr/>
        </p:nvSpPr>
        <p:spPr>
          <a:xfrm>
            <a:off x="2655289" y="1908076"/>
            <a:ext cx="1584175" cy="540060"/>
          </a:xfrm>
          <a:prstGeom prst="cloud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</a:t>
            </a:r>
            <a:r>
              <a:rPr lang="fr-FR" dirty="0" smtClean="0"/>
              <a:t>isuel  spatial</a:t>
            </a:r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>
            <a:off x="1619585" y="2250114"/>
            <a:ext cx="1728192" cy="540060"/>
          </a:xfrm>
          <a:prstGeom prst="cloud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</a:t>
            </a:r>
            <a:r>
              <a:rPr lang="fr-FR" dirty="0" smtClean="0"/>
              <a:t>ogique  mathématique</a:t>
            </a:r>
            <a:endParaRPr lang="ru-RU" dirty="0"/>
          </a:p>
        </p:txBody>
      </p:sp>
      <p:sp>
        <p:nvSpPr>
          <p:cNvPr id="12" name="Облако 11"/>
          <p:cNvSpPr/>
          <p:nvPr/>
        </p:nvSpPr>
        <p:spPr>
          <a:xfrm>
            <a:off x="3347777" y="2279783"/>
            <a:ext cx="1584175" cy="540060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kinétique</a:t>
            </a:r>
            <a:endParaRPr lang="ru-RU" dirty="0"/>
          </a:p>
        </p:txBody>
      </p:sp>
      <p:sp>
        <p:nvSpPr>
          <p:cNvPr id="13" name="Управляющая кнопка: назад 12">
            <a:hlinkClick r:id="rId2" action="ppaction://hlinksldjump" highlightClick="1"/>
          </p:cNvPr>
          <p:cNvSpPr/>
          <p:nvPr/>
        </p:nvSpPr>
        <p:spPr>
          <a:xfrm>
            <a:off x="2591693" y="2988196"/>
            <a:ext cx="288032" cy="251892"/>
          </a:xfrm>
          <a:prstGeom prst="actionButtonBackPreviou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1"/>
          <p:cNvSpPr/>
          <p:nvPr/>
        </p:nvSpPr>
        <p:spPr>
          <a:xfrm>
            <a:off x="0" y="82593"/>
            <a:ext cx="540060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060" y="113371"/>
            <a:ext cx="3203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200" kern="0" spc="-33" dirty="0">
                <a:solidFill>
                  <a:srgbClr val="57565A"/>
                </a:solidFill>
                <a:latin typeface="Open Sans"/>
              </a:rPr>
              <a:t>*</a:t>
            </a:r>
            <a:r>
              <a:rPr lang="en-US" sz="1400" b="1" kern="0" spc="-33" dirty="0" err="1">
                <a:solidFill>
                  <a:srgbClr val="002060"/>
                </a:solidFill>
                <a:latin typeface="Open Sans"/>
              </a:rPr>
              <a:t>Expliquez</a:t>
            </a:r>
            <a:r>
              <a:rPr lang="en-US" sz="1400" b="1" kern="0" spc="-33" dirty="0">
                <a:solidFill>
                  <a:srgbClr val="002060"/>
                </a:solidFill>
                <a:latin typeface="Open Sans"/>
              </a:rPr>
              <a:t>  la  structure  de  </a:t>
            </a:r>
            <a:r>
              <a:rPr lang="en-US" sz="1400" b="1" kern="0" spc="-33" dirty="0" err="1">
                <a:solidFill>
                  <a:srgbClr val="002060"/>
                </a:solidFill>
                <a:latin typeface="Open Sans"/>
              </a:rPr>
              <a:t>cette</a:t>
            </a:r>
            <a:r>
              <a:rPr lang="en-US" sz="1400" b="1" kern="0" spc="-33" dirty="0">
                <a:solidFill>
                  <a:srgbClr val="002060"/>
                </a:solidFill>
                <a:latin typeface="Open Sans"/>
              </a:rPr>
              <a:t>  carte.</a:t>
            </a:r>
            <a:r>
              <a:rPr lang="en-US" sz="1400" b="1" kern="0" dirty="0">
                <a:solidFill>
                  <a:srgbClr val="002060"/>
                </a:solidFill>
                <a:latin typeface="Open Sans"/>
              </a:rPr>
              <a:t> </a:t>
            </a:r>
            <a:endParaRPr lang="en-US" sz="1200" b="1" kern="0" dirty="0">
              <a:solidFill>
                <a:srgbClr val="002060"/>
              </a:solidFill>
              <a:latin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1533" y="40559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La  structure  comprend  8 cartes  mentales  qui  se  composent  des  types  des  intelligences  multiples</a:t>
            </a:r>
            <a:r>
              <a:rPr lang="fr-FR" dirty="0" smtClean="0"/>
              <a:t>.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3" b="10205"/>
          <a:stretch/>
        </p:blipFill>
        <p:spPr>
          <a:xfrm>
            <a:off x="3845635" y="230797"/>
            <a:ext cx="1796491" cy="2914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32" b="32226"/>
          <a:stretch/>
        </p:blipFill>
        <p:spPr>
          <a:xfrm>
            <a:off x="935509" y="1296008"/>
            <a:ext cx="2732345" cy="158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2591693" y="2988196"/>
            <a:ext cx="288032" cy="251892"/>
          </a:xfrm>
          <a:prstGeom prst="actionButtonBackPrevious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6" r="-120"/>
          <a:stretch/>
        </p:blipFill>
        <p:spPr bwMode="auto">
          <a:xfrm>
            <a:off x="-12605" y="7536"/>
            <a:ext cx="57594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6147" y="46995"/>
            <a:ext cx="481060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fr-FR" sz="2800" dirty="0" smtClean="0"/>
              <a:t>Vocabulaire</a:t>
            </a:r>
            <a:endParaRPr sz="2800" dirty="0"/>
          </a:p>
        </p:txBody>
      </p:sp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1685673" y="551776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 flipH="1">
            <a:off x="3507397" y="545443"/>
            <a:ext cx="370608" cy="431745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351224" y="996438"/>
            <a:ext cx="1705057" cy="184774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mérite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quelconque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articulièrement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4000"/>
              </a:lnSpc>
              <a:spcAft>
                <a:spcPts val="378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distinguer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3455790" y="973604"/>
            <a:ext cx="1863208" cy="184081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86392" tIns="86392" rIns="86392" bIns="86392">
            <a:noAutofit/>
          </a:bodyPr>
          <a:lstStyle/>
          <a:p>
            <a:pPr marL="80993" indent="-80993">
              <a:lnSpc>
                <a:spcPct val="94000"/>
              </a:lnSpc>
              <a:spcAft>
                <a:spcPts val="378"/>
              </a:spcAft>
              <a:buClr>
                <a:schemeClr val="accent4"/>
              </a:buClr>
            </a:pPr>
            <a:r>
              <a:rPr lang="fr-F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-------------------------------------------------------------------------------------------------------------------------------------------------------------</a:t>
            </a:r>
            <a:endParaRPr lang="fr-FR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313914" y="632548"/>
            <a:ext cx="1557063" cy="270203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31963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3692701" y="626214"/>
            <a:ext cx="1557063" cy="270203"/>
          </a:xfrm>
          <a:prstGeom prst="rect">
            <a:avLst/>
          </a:prstGeom>
          <a:solidFill>
            <a:srgbClr val="0070C0"/>
          </a:solidFill>
        </p:spPr>
        <p:txBody>
          <a:bodyPr wrap="square" lIns="115189" tIns="57595" rIns="115189" bIns="57595" rtlCol="0" anchor="ctr" anchorCtr="0">
            <a:spAutoFit/>
          </a:bodyPr>
          <a:lstStyle/>
          <a:p>
            <a:pPr marL="405715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10" b="89987" l="9904" r="89936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7" t="8806" r="6116" b="9136"/>
          <a:stretch/>
        </p:blipFill>
        <p:spPr>
          <a:xfrm>
            <a:off x="1678093" y="551165"/>
            <a:ext cx="2179536" cy="26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17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1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151164</TotalTime>
  <Words>428</Words>
  <Application>Microsoft Office PowerPoint</Application>
  <PresentationFormat>Произвольный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  Français</vt:lpstr>
      <vt:lpstr>Презентация PowerPoint</vt:lpstr>
      <vt:lpstr>Презентация PowerPoint</vt:lpstr>
      <vt:lpstr>Carte  mentale  (p.p.  90-94)</vt:lpstr>
      <vt:lpstr>Презентация PowerPoint</vt:lpstr>
      <vt:lpstr>Презентация PowerPoint</vt:lpstr>
      <vt:lpstr>Презентация PowerPoint</vt:lpstr>
      <vt:lpstr>Презентация PowerPoint</vt:lpstr>
      <vt:lpstr>Vocabulaire</vt:lpstr>
      <vt:lpstr>Презентация PowerPoint</vt:lpstr>
      <vt:lpstr>Vocabulaire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Azizbek</cp:lastModifiedBy>
  <cp:revision>1472</cp:revision>
  <dcterms:created xsi:type="dcterms:W3CDTF">2014-10-08T23:03:32Z</dcterms:created>
  <dcterms:modified xsi:type="dcterms:W3CDTF">2020-12-16T18:07:28Z</dcterms:modified>
</cp:coreProperties>
</file>