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4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6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8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2"/>
  </p:notesMasterIdLst>
  <p:sldIdLst>
    <p:sldId id="1356" r:id="rId11"/>
    <p:sldId id="1414" r:id="rId12"/>
    <p:sldId id="1416" r:id="rId13"/>
    <p:sldId id="1419" r:id="rId14"/>
    <p:sldId id="1425" r:id="rId15"/>
    <p:sldId id="1427" r:id="rId16"/>
    <p:sldId id="1428" r:id="rId17"/>
    <p:sldId id="1426" r:id="rId18"/>
    <p:sldId id="1429" r:id="rId19"/>
    <p:sldId id="1430" r:id="rId20"/>
    <p:sldId id="1431" r:id="rId21"/>
    <p:sldId id="1418" r:id="rId22"/>
    <p:sldId id="1402" r:id="rId23"/>
    <p:sldId id="1417" r:id="rId24"/>
    <p:sldId id="1415" r:id="rId25"/>
    <p:sldId id="1432" r:id="rId26"/>
    <p:sldId id="1433" r:id="rId27"/>
    <p:sldId id="1434" r:id="rId28"/>
    <p:sldId id="1435" r:id="rId29"/>
    <p:sldId id="1436" r:id="rId30"/>
    <p:sldId id="1437" r:id="rId31"/>
  </p:sldIdLst>
  <p:sldSz cx="9144000" cy="5143500" type="screen16x9"/>
  <p:notesSz cx="6858000" cy="9144000"/>
  <p:defaultTextStyle>
    <a:defPPr>
      <a:defRPr lang="en-US"/>
    </a:defPPr>
    <a:lvl1pPr marL="0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14"/>
            <p14:sldId id="1416"/>
            <p14:sldId id="1419"/>
            <p14:sldId id="1425"/>
            <p14:sldId id="1427"/>
            <p14:sldId id="1428"/>
            <p14:sldId id="1426"/>
            <p14:sldId id="1429"/>
            <p14:sldId id="1430"/>
            <p14:sldId id="1431"/>
            <p14:sldId id="1418"/>
            <p14:sldId id="1402"/>
            <p14:sldId id="1417"/>
            <p14:sldId id="1415"/>
            <p14:sldId id="1432"/>
            <p14:sldId id="1433"/>
            <p14:sldId id="1434"/>
            <p14:sldId id="1435"/>
            <p14:sldId id="1436"/>
            <p14:sldId id="1437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  <p15:guide id="5" orient="horz" pos="1178">
          <p15:clr>
            <a:srgbClr val="A4A3A4"/>
          </p15:clr>
        </p15:guide>
        <p15:guide id="6" orient="horz" pos="821">
          <p15:clr>
            <a:srgbClr val="A4A3A4"/>
          </p15:clr>
        </p15:guide>
        <p15:guide id="7" pos="2988">
          <p15:clr>
            <a:srgbClr val="A4A3A4"/>
          </p15:clr>
        </p15:guide>
        <p15:guide id="8" pos="24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DDDDD"/>
    <a:srgbClr val="000000"/>
    <a:srgbClr val="B2B2B2"/>
    <a:srgbClr val="FFFFFF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 varScale="1">
        <p:scale>
          <a:sx n="141" d="100"/>
          <a:sy n="141" d="100"/>
        </p:scale>
        <p:origin x="672" y="114"/>
      </p:cViewPr>
      <p:guideLst>
        <p:guide orient="horz" pos="742"/>
        <p:guide pos="1882"/>
        <p:guide orient="horz" pos="517"/>
        <p:guide pos="1568"/>
        <p:guide orient="horz" pos="1178"/>
        <p:guide orient="horz" pos="821"/>
        <p:guide pos="2988"/>
        <p:guide pos="24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781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6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4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52962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52962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4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4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4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4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38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38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38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313095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313095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78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6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6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6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1" y="700088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0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0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951572"/>
            <a:ext cx="1764195" cy="265175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951572"/>
            <a:ext cx="1764195" cy="265175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2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2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00"/>
            </a:lvl2pPr>
            <a:lvl3pPr marL="113100" indent="-113100">
              <a:defRPr sz="1000"/>
            </a:lvl3pPr>
            <a:lvl4pPr marL="301203" indent="-155959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0" y="3735426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6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5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106015" y="112796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0" y="1142502"/>
            <a:ext cx="2893251" cy="341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23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4.xml"/><Relationship Id="rId18" Type="http://schemas.openxmlformats.org/officeDocument/2006/relationships/slideLayout" Target="../slideLayouts/slideLayout549.xml"/><Relationship Id="rId26" Type="http://schemas.openxmlformats.org/officeDocument/2006/relationships/slideLayout" Target="../slideLayouts/slideLayout557.xml"/><Relationship Id="rId39" Type="http://schemas.openxmlformats.org/officeDocument/2006/relationships/slideLayout" Target="../slideLayouts/slideLayout570.xml"/><Relationship Id="rId21" Type="http://schemas.openxmlformats.org/officeDocument/2006/relationships/slideLayout" Target="../slideLayouts/slideLayout552.xml"/><Relationship Id="rId34" Type="http://schemas.openxmlformats.org/officeDocument/2006/relationships/slideLayout" Target="../slideLayouts/slideLayout565.xml"/><Relationship Id="rId42" Type="http://schemas.openxmlformats.org/officeDocument/2006/relationships/slideLayout" Target="../slideLayouts/slideLayout573.xml"/><Relationship Id="rId47" Type="http://schemas.openxmlformats.org/officeDocument/2006/relationships/slideLayout" Target="../slideLayouts/slideLayout578.xml"/><Relationship Id="rId50" Type="http://schemas.openxmlformats.org/officeDocument/2006/relationships/slideLayout" Target="../slideLayouts/slideLayout581.xml"/><Relationship Id="rId55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33.xml"/><Relationship Id="rId16" Type="http://schemas.openxmlformats.org/officeDocument/2006/relationships/slideLayout" Target="../slideLayouts/slideLayout547.xml"/><Relationship Id="rId20" Type="http://schemas.openxmlformats.org/officeDocument/2006/relationships/slideLayout" Target="../slideLayouts/slideLayout551.xml"/><Relationship Id="rId29" Type="http://schemas.openxmlformats.org/officeDocument/2006/relationships/slideLayout" Target="../slideLayouts/slideLayout560.xml"/><Relationship Id="rId41" Type="http://schemas.openxmlformats.org/officeDocument/2006/relationships/slideLayout" Target="../slideLayouts/slideLayout572.xml"/><Relationship Id="rId54" Type="http://schemas.openxmlformats.org/officeDocument/2006/relationships/slideLayout" Target="../slideLayouts/slideLayout5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24" Type="http://schemas.openxmlformats.org/officeDocument/2006/relationships/slideLayout" Target="../slideLayouts/slideLayout555.xml"/><Relationship Id="rId32" Type="http://schemas.openxmlformats.org/officeDocument/2006/relationships/slideLayout" Target="../slideLayouts/slideLayout563.xml"/><Relationship Id="rId37" Type="http://schemas.openxmlformats.org/officeDocument/2006/relationships/slideLayout" Target="../slideLayouts/slideLayout568.xml"/><Relationship Id="rId40" Type="http://schemas.openxmlformats.org/officeDocument/2006/relationships/slideLayout" Target="../slideLayouts/slideLayout571.xml"/><Relationship Id="rId45" Type="http://schemas.openxmlformats.org/officeDocument/2006/relationships/slideLayout" Target="../slideLayouts/slideLayout576.xml"/><Relationship Id="rId53" Type="http://schemas.openxmlformats.org/officeDocument/2006/relationships/slideLayout" Target="../slideLayouts/slideLayout584.xml"/><Relationship Id="rId58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6.xml"/><Relationship Id="rId23" Type="http://schemas.openxmlformats.org/officeDocument/2006/relationships/slideLayout" Target="../slideLayouts/slideLayout554.xml"/><Relationship Id="rId28" Type="http://schemas.openxmlformats.org/officeDocument/2006/relationships/slideLayout" Target="../slideLayouts/slideLayout559.xml"/><Relationship Id="rId36" Type="http://schemas.openxmlformats.org/officeDocument/2006/relationships/slideLayout" Target="../slideLayouts/slideLayout567.xml"/><Relationship Id="rId49" Type="http://schemas.openxmlformats.org/officeDocument/2006/relationships/slideLayout" Target="../slideLayouts/slideLayout580.xml"/><Relationship Id="rId57" Type="http://schemas.openxmlformats.org/officeDocument/2006/relationships/slideLayout" Target="../slideLayouts/slideLayout5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1.xml"/><Relationship Id="rId19" Type="http://schemas.openxmlformats.org/officeDocument/2006/relationships/slideLayout" Target="../slideLayouts/slideLayout550.xml"/><Relationship Id="rId31" Type="http://schemas.openxmlformats.org/officeDocument/2006/relationships/slideLayout" Target="../slideLayouts/slideLayout562.xml"/><Relationship Id="rId44" Type="http://schemas.openxmlformats.org/officeDocument/2006/relationships/slideLayout" Target="../slideLayouts/slideLayout575.xml"/><Relationship Id="rId52" Type="http://schemas.openxmlformats.org/officeDocument/2006/relationships/slideLayout" Target="../slideLayouts/slideLayout5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slideLayout" Target="../slideLayouts/slideLayout545.xml"/><Relationship Id="rId22" Type="http://schemas.openxmlformats.org/officeDocument/2006/relationships/slideLayout" Target="../slideLayouts/slideLayout553.xml"/><Relationship Id="rId27" Type="http://schemas.openxmlformats.org/officeDocument/2006/relationships/slideLayout" Target="../slideLayouts/slideLayout558.xml"/><Relationship Id="rId30" Type="http://schemas.openxmlformats.org/officeDocument/2006/relationships/slideLayout" Target="../slideLayouts/slideLayout561.xml"/><Relationship Id="rId35" Type="http://schemas.openxmlformats.org/officeDocument/2006/relationships/slideLayout" Target="../slideLayouts/slideLayout566.xml"/><Relationship Id="rId43" Type="http://schemas.openxmlformats.org/officeDocument/2006/relationships/slideLayout" Target="../slideLayouts/slideLayout574.xml"/><Relationship Id="rId48" Type="http://schemas.openxmlformats.org/officeDocument/2006/relationships/slideLayout" Target="../slideLayouts/slideLayout579.xml"/><Relationship Id="rId56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539.xml"/><Relationship Id="rId51" Type="http://schemas.openxmlformats.org/officeDocument/2006/relationships/slideLayout" Target="../slideLayouts/slideLayout582.xml"/><Relationship Id="rId3" Type="http://schemas.openxmlformats.org/officeDocument/2006/relationships/slideLayout" Target="../slideLayouts/slideLayout534.xml"/><Relationship Id="rId12" Type="http://schemas.openxmlformats.org/officeDocument/2006/relationships/slideLayout" Target="../slideLayouts/slideLayout543.xml"/><Relationship Id="rId17" Type="http://schemas.openxmlformats.org/officeDocument/2006/relationships/slideLayout" Target="../slideLayouts/slideLayout548.xml"/><Relationship Id="rId25" Type="http://schemas.openxmlformats.org/officeDocument/2006/relationships/slideLayout" Target="../slideLayouts/slideLayout556.xml"/><Relationship Id="rId33" Type="http://schemas.openxmlformats.org/officeDocument/2006/relationships/slideLayout" Target="../slideLayouts/slideLayout564.xml"/><Relationship Id="rId38" Type="http://schemas.openxmlformats.org/officeDocument/2006/relationships/slideLayout" Target="../slideLayouts/slideLayout569.xml"/><Relationship Id="rId46" Type="http://schemas.openxmlformats.org/officeDocument/2006/relationships/slideLayout" Target="../slideLayouts/slideLayout577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7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slideLayout" Target="../slideLayouts/slideLayout178.xml"/><Relationship Id="rId58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Relationship Id="rId57" Type="http://schemas.openxmlformats.org/officeDocument/2006/relationships/slideLayout" Target="../slideLayouts/slideLayout18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56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9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04.xml"/><Relationship Id="rId34" Type="http://schemas.openxmlformats.org/officeDocument/2006/relationships/slideLayout" Target="../slideLayouts/slideLayout217.xml"/><Relationship Id="rId42" Type="http://schemas.openxmlformats.org/officeDocument/2006/relationships/slideLayout" Target="../slideLayouts/slideLayout225.xml"/><Relationship Id="rId47" Type="http://schemas.openxmlformats.org/officeDocument/2006/relationships/slideLayout" Target="../slideLayouts/slideLayout230.xml"/><Relationship Id="rId50" Type="http://schemas.openxmlformats.org/officeDocument/2006/relationships/slideLayout" Target="../slideLayouts/slideLayout233.xml"/><Relationship Id="rId55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41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23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32" Type="http://schemas.openxmlformats.org/officeDocument/2006/relationships/slideLayout" Target="../slideLayouts/slideLayout215.xml"/><Relationship Id="rId37" Type="http://schemas.openxmlformats.org/officeDocument/2006/relationships/slideLayout" Target="../slideLayouts/slideLayout220.xml"/><Relationship Id="rId40" Type="http://schemas.openxmlformats.org/officeDocument/2006/relationships/slideLayout" Target="../slideLayouts/slideLayout223.xml"/><Relationship Id="rId45" Type="http://schemas.openxmlformats.org/officeDocument/2006/relationships/slideLayout" Target="../slideLayouts/slideLayout228.xml"/><Relationship Id="rId53" Type="http://schemas.openxmlformats.org/officeDocument/2006/relationships/slideLayout" Target="../slideLayouts/slideLayout236.xml"/><Relationship Id="rId58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36" Type="http://schemas.openxmlformats.org/officeDocument/2006/relationships/slideLayout" Target="../slideLayouts/slideLayout219.xml"/><Relationship Id="rId49" Type="http://schemas.openxmlformats.org/officeDocument/2006/relationships/slideLayout" Target="../slideLayouts/slideLayout232.xml"/><Relationship Id="rId57" Type="http://schemas.openxmlformats.org/officeDocument/2006/relationships/slideLayout" Target="../slideLayouts/slideLayout24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14.xml"/><Relationship Id="rId44" Type="http://schemas.openxmlformats.org/officeDocument/2006/relationships/slideLayout" Target="../slideLayouts/slideLayout227.xml"/><Relationship Id="rId52" Type="http://schemas.openxmlformats.org/officeDocument/2006/relationships/slideLayout" Target="../slideLayouts/slideLayout23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Relationship Id="rId35" Type="http://schemas.openxmlformats.org/officeDocument/2006/relationships/slideLayout" Target="../slideLayouts/slideLayout218.xml"/><Relationship Id="rId43" Type="http://schemas.openxmlformats.org/officeDocument/2006/relationships/slideLayout" Target="../slideLayouts/slideLayout226.xml"/><Relationship Id="rId48" Type="http://schemas.openxmlformats.org/officeDocument/2006/relationships/slideLayout" Target="../slideLayouts/slideLayout231.xml"/><Relationship Id="rId56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191.xml"/><Relationship Id="rId51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33" Type="http://schemas.openxmlformats.org/officeDocument/2006/relationships/slideLayout" Target="../slideLayouts/slideLayout216.xml"/><Relationship Id="rId38" Type="http://schemas.openxmlformats.org/officeDocument/2006/relationships/slideLayout" Target="../slideLayouts/slideLayout221.xml"/><Relationship Id="rId46" Type="http://schemas.openxmlformats.org/officeDocument/2006/relationships/slideLayout" Target="../slideLayouts/slideLayout22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slideLayout" Target="../slideLayouts/slideLayout270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26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0" Type="http://schemas.openxmlformats.org/officeDocument/2006/relationships/slideLayout" Target="../slideLayouts/slideLayout319.xml"/><Relationship Id="rId29" Type="http://schemas.openxmlformats.org/officeDocument/2006/relationships/slideLayout" Target="../slideLayouts/slideLayout328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8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9" Type="http://schemas.openxmlformats.org/officeDocument/2006/relationships/slideLayout" Target="../slideLayouts/slideLayout396.xml"/><Relationship Id="rId21" Type="http://schemas.openxmlformats.org/officeDocument/2006/relationships/slideLayout" Target="../slideLayouts/slideLayout378.xml"/><Relationship Id="rId34" Type="http://schemas.openxmlformats.org/officeDocument/2006/relationships/slideLayout" Target="../slideLayouts/slideLayout391.xml"/><Relationship Id="rId42" Type="http://schemas.openxmlformats.org/officeDocument/2006/relationships/slideLayout" Target="../slideLayouts/slideLayout399.xml"/><Relationship Id="rId47" Type="http://schemas.openxmlformats.org/officeDocument/2006/relationships/slideLayout" Target="../slideLayouts/slideLayout404.xml"/><Relationship Id="rId50" Type="http://schemas.openxmlformats.org/officeDocument/2006/relationships/slideLayout" Target="../slideLayouts/slideLayout407.xml"/><Relationship Id="rId55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41" Type="http://schemas.openxmlformats.org/officeDocument/2006/relationships/slideLayout" Target="../slideLayouts/slideLayout398.xml"/><Relationship Id="rId54" Type="http://schemas.openxmlformats.org/officeDocument/2006/relationships/slideLayout" Target="../slideLayouts/slideLayout4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32" Type="http://schemas.openxmlformats.org/officeDocument/2006/relationships/slideLayout" Target="../slideLayouts/slideLayout389.xml"/><Relationship Id="rId37" Type="http://schemas.openxmlformats.org/officeDocument/2006/relationships/slideLayout" Target="../slideLayouts/slideLayout394.xml"/><Relationship Id="rId40" Type="http://schemas.openxmlformats.org/officeDocument/2006/relationships/slideLayout" Target="../slideLayouts/slideLayout397.xml"/><Relationship Id="rId45" Type="http://schemas.openxmlformats.org/officeDocument/2006/relationships/slideLayout" Target="../slideLayouts/slideLayout402.xml"/><Relationship Id="rId53" Type="http://schemas.openxmlformats.org/officeDocument/2006/relationships/slideLayout" Target="../slideLayouts/slideLayout410.xml"/><Relationship Id="rId58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36" Type="http://schemas.openxmlformats.org/officeDocument/2006/relationships/slideLayout" Target="../slideLayouts/slideLayout393.xml"/><Relationship Id="rId49" Type="http://schemas.openxmlformats.org/officeDocument/2006/relationships/slideLayout" Target="../slideLayouts/slideLayout406.xml"/><Relationship Id="rId57" Type="http://schemas.openxmlformats.org/officeDocument/2006/relationships/slideLayout" Target="../slideLayouts/slideLayout4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31" Type="http://schemas.openxmlformats.org/officeDocument/2006/relationships/slideLayout" Target="../slideLayouts/slideLayout388.xml"/><Relationship Id="rId44" Type="http://schemas.openxmlformats.org/officeDocument/2006/relationships/slideLayout" Target="../slideLayouts/slideLayout401.xml"/><Relationship Id="rId52" Type="http://schemas.openxmlformats.org/officeDocument/2006/relationships/slideLayout" Target="../slideLayouts/slideLayout4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slideLayout" Target="../slideLayouts/slideLayout387.xml"/><Relationship Id="rId35" Type="http://schemas.openxmlformats.org/officeDocument/2006/relationships/slideLayout" Target="../slideLayouts/slideLayout392.xml"/><Relationship Id="rId43" Type="http://schemas.openxmlformats.org/officeDocument/2006/relationships/slideLayout" Target="../slideLayouts/slideLayout400.xml"/><Relationship Id="rId48" Type="http://schemas.openxmlformats.org/officeDocument/2006/relationships/slideLayout" Target="../slideLayouts/slideLayout405.xml"/><Relationship Id="rId56" Type="http://schemas.openxmlformats.org/officeDocument/2006/relationships/slideLayout" Target="../slideLayouts/slideLayout413.xml"/><Relationship Id="rId8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33" Type="http://schemas.openxmlformats.org/officeDocument/2006/relationships/slideLayout" Target="../slideLayouts/slideLayout390.xml"/><Relationship Id="rId38" Type="http://schemas.openxmlformats.org/officeDocument/2006/relationships/slideLayout" Target="../slideLayouts/slideLayout395.xml"/><Relationship Id="rId46" Type="http://schemas.openxmlformats.org/officeDocument/2006/relationships/slideLayout" Target="../slideLayouts/slideLayout40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slideLayout" Target="../slideLayouts/slideLayout441.xml"/><Relationship Id="rId39" Type="http://schemas.openxmlformats.org/officeDocument/2006/relationships/slideLayout" Target="../slideLayouts/slideLayout454.xml"/><Relationship Id="rId21" Type="http://schemas.openxmlformats.org/officeDocument/2006/relationships/slideLayout" Target="../slideLayouts/slideLayout436.xml"/><Relationship Id="rId34" Type="http://schemas.openxmlformats.org/officeDocument/2006/relationships/slideLayout" Target="../slideLayouts/slideLayout449.xml"/><Relationship Id="rId42" Type="http://schemas.openxmlformats.org/officeDocument/2006/relationships/slideLayout" Target="../slideLayouts/slideLayout457.xml"/><Relationship Id="rId47" Type="http://schemas.openxmlformats.org/officeDocument/2006/relationships/slideLayout" Target="../slideLayouts/slideLayout462.xml"/><Relationship Id="rId50" Type="http://schemas.openxmlformats.org/officeDocument/2006/relationships/slideLayout" Target="../slideLayouts/slideLayout465.xml"/><Relationship Id="rId55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29" Type="http://schemas.openxmlformats.org/officeDocument/2006/relationships/slideLayout" Target="../slideLayouts/slideLayout444.xml"/><Relationship Id="rId41" Type="http://schemas.openxmlformats.org/officeDocument/2006/relationships/slideLayout" Target="../slideLayouts/slideLayout456.xml"/><Relationship Id="rId54" Type="http://schemas.openxmlformats.org/officeDocument/2006/relationships/slideLayout" Target="../slideLayouts/slideLayout4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32" Type="http://schemas.openxmlformats.org/officeDocument/2006/relationships/slideLayout" Target="../slideLayouts/slideLayout447.xml"/><Relationship Id="rId37" Type="http://schemas.openxmlformats.org/officeDocument/2006/relationships/slideLayout" Target="../slideLayouts/slideLayout452.xml"/><Relationship Id="rId40" Type="http://schemas.openxmlformats.org/officeDocument/2006/relationships/slideLayout" Target="../slideLayouts/slideLayout455.xml"/><Relationship Id="rId45" Type="http://schemas.openxmlformats.org/officeDocument/2006/relationships/slideLayout" Target="../slideLayouts/slideLayout460.xml"/><Relationship Id="rId53" Type="http://schemas.openxmlformats.org/officeDocument/2006/relationships/slideLayout" Target="../slideLayouts/slideLayout468.xml"/><Relationship Id="rId58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28" Type="http://schemas.openxmlformats.org/officeDocument/2006/relationships/slideLayout" Target="../slideLayouts/slideLayout443.xml"/><Relationship Id="rId36" Type="http://schemas.openxmlformats.org/officeDocument/2006/relationships/slideLayout" Target="../slideLayouts/slideLayout451.xml"/><Relationship Id="rId49" Type="http://schemas.openxmlformats.org/officeDocument/2006/relationships/slideLayout" Target="../slideLayouts/slideLayout464.xml"/><Relationship Id="rId57" Type="http://schemas.openxmlformats.org/officeDocument/2006/relationships/slideLayout" Target="../slideLayouts/slideLayout4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31" Type="http://schemas.openxmlformats.org/officeDocument/2006/relationships/slideLayout" Target="../slideLayouts/slideLayout446.xml"/><Relationship Id="rId44" Type="http://schemas.openxmlformats.org/officeDocument/2006/relationships/slideLayout" Target="../slideLayouts/slideLayout459.xml"/><Relationship Id="rId52" Type="http://schemas.openxmlformats.org/officeDocument/2006/relationships/slideLayout" Target="../slideLayouts/slideLayout4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slideLayout" Target="../slideLayouts/slideLayout442.xml"/><Relationship Id="rId30" Type="http://schemas.openxmlformats.org/officeDocument/2006/relationships/slideLayout" Target="../slideLayouts/slideLayout445.xml"/><Relationship Id="rId35" Type="http://schemas.openxmlformats.org/officeDocument/2006/relationships/slideLayout" Target="../slideLayouts/slideLayout450.xml"/><Relationship Id="rId43" Type="http://schemas.openxmlformats.org/officeDocument/2006/relationships/slideLayout" Target="../slideLayouts/slideLayout458.xml"/><Relationship Id="rId48" Type="http://schemas.openxmlformats.org/officeDocument/2006/relationships/slideLayout" Target="../slideLayouts/slideLayout463.xml"/><Relationship Id="rId56" Type="http://schemas.openxmlformats.org/officeDocument/2006/relationships/slideLayout" Target="../slideLayouts/slideLayout471.xml"/><Relationship Id="rId8" Type="http://schemas.openxmlformats.org/officeDocument/2006/relationships/slideLayout" Target="../slideLayouts/slideLayout423.xml"/><Relationship Id="rId51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slideLayout" Target="../slideLayouts/slideLayout440.xml"/><Relationship Id="rId33" Type="http://schemas.openxmlformats.org/officeDocument/2006/relationships/slideLayout" Target="../slideLayouts/slideLayout448.xml"/><Relationship Id="rId38" Type="http://schemas.openxmlformats.org/officeDocument/2006/relationships/slideLayout" Target="../slideLayouts/slideLayout453.xml"/><Relationship Id="rId46" Type="http://schemas.openxmlformats.org/officeDocument/2006/relationships/slideLayout" Target="../slideLayouts/slideLayout46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6.xml"/><Relationship Id="rId18" Type="http://schemas.openxmlformats.org/officeDocument/2006/relationships/slideLayout" Target="../slideLayouts/slideLayout491.xml"/><Relationship Id="rId26" Type="http://schemas.openxmlformats.org/officeDocument/2006/relationships/slideLayout" Target="../slideLayouts/slideLayout499.xml"/><Relationship Id="rId39" Type="http://schemas.openxmlformats.org/officeDocument/2006/relationships/slideLayout" Target="../slideLayouts/slideLayout512.xml"/><Relationship Id="rId21" Type="http://schemas.openxmlformats.org/officeDocument/2006/relationships/slideLayout" Target="../slideLayouts/slideLayout494.xml"/><Relationship Id="rId34" Type="http://schemas.openxmlformats.org/officeDocument/2006/relationships/slideLayout" Target="../slideLayouts/slideLayout507.xml"/><Relationship Id="rId42" Type="http://schemas.openxmlformats.org/officeDocument/2006/relationships/slideLayout" Target="../slideLayouts/slideLayout515.xml"/><Relationship Id="rId47" Type="http://schemas.openxmlformats.org/officeDocument/2006/relationships/slideLayout" Target="../slideLayouts/slideLayout520.xml"/><Relationship Id="rId50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89.xml"/><Relationship Id="rId20" Type="http://schemas.openxmlformats.org/officeDocument/2006/relationships/slideLayout" Target="../slideLayouts/slideLayout493.xml"/><Relationship Id="rId29" Type="http://schemas.openxmlformats.org/officeDocument/2006/relationships/slideLayout" Target="../slideLayouts/slideLayout502.xml"/><Relationship Id="rId41" Type="http://schemas.openxmlformats.org/officeDocument/2006/relationships/slideLayout" Target="../slideLayouts/slideLayout514.xml"/><Relationship Id="rId54" Type="http://schemas.openxmlformats.org/officeDocument/2006/relationships/slideLayout" Target="../slideLayouts/slideLayout5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24" Type="http://schemas.openxmlformats.org/officeDocument/2006/relationships/slideLayout" Target="../slideLayouts/slideLayout497.xml"/><Relationship Id="rId32" Type="http://schemas.openxmlformats.org/officeDocument/2006/relationships/slideLayout" Target="../slideLayouts/slideLayout505.xml"/><Relationship Id="rId37" Type="http://schemas.openxmlformats.org/officeDocument/2006/relationships/slideLayout" Target="../slideLayouts/slideLayout510.xml"/><Relationship Id="rId40" Type="http://schemas.openxmlformats.org/officeDocument/2006/relationships/slideLayout" Target="../slideLayouts/slideLayout513.xml"/><Relationship Id="rId45" Type="http://schemas.openxmlformats.org/officeDocument/2006/relationships/slideLayout" Target="../slideLayouts/slideLayout518.xml"/><Relationship Id="rId53" Type="http://schemas.openxmlformats.org/officeDocument/2006/relationships/slideLayout" Target="../slideLayouts/slideLayout526.xml"/><Relationship Id="rId58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8.xml"/><Relationship Id="rId23" Type="http://schemas.openxmlformats.org/officeDocument/2006/relationships/slideLayout" Target="../slideLayouts/slideLayout496.xml"/><Relationship Id="rId28" Type="http://schemas.openxmlformats.org/officeDocument/2006/relationships/slideLayout" Target="../slideLayouts/slideLayout501.xml"/><Relationship Id="rId36" Type="http://schemas.openxmlformats.org/officeDocument/2006/relationships/slideLayout" Target="../slideLayouts/slideLayout509.xml"/><Relationship Id="rId49" Type="http://schemas.openxmlformats.org/officeDocument/2006/relationships/slideLayout" Target="../slideLayouts/slideLayout522.xml"/><Relationship Id="rId57" Type="http://schemas.openxmlformats.org/officeDocument/2006/relationships/slideLayout" Target="../slideLayouts/slideLayout5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3.xml"/><Relationship Id="rId19" Type="http://schemas.openxmlformats.org/officeDocument/2006/relationships/slideLayout" Target="../slideLayouts/slideLayout492.xml"/><Relationship Id="rId31" Type="http://schemas.openxmlformats.org/officeDocument/2006/relationships/slideLayout" Target="../slideLayouts/slideLayout504.xml"/><Relationship Id="rId44" Type="http://schemas.openxmlformats.org/officeDocument/2006/relationships/slideLayout" Target="../slideLayouts/slideLayout517.xml"/><Relationship Id="rId52" Type="http://schemas.openxmlformats.org/officeDocument/2006/relationships/slideLayout" Target="../slideLayouts/slideLayout5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slideLayout" Target="../slideLayouts/slideLayout487.xml"/><Relationship Id="rId22" Type="http://schemas.openxmlformats.org/officeDocument/2006/relationships/slideLayout" Target="../slideLayouts/slideLayout495.xml"/><Relationship Id="rId27" Type="http://schemas.openxmlformats.org/officeDocument/2006/relationships/slideLayout" Target="../slideLayouts/slideLayout500.xml"/><Relationship Id="rId30" Type="http://schemas.openxmlformats.org/officeDocument/2006/relationships/slideLayout" Target="../slideLayouts/slideLayout503.xml"/><Relationship Id="rId35" Type="http://schemas.openxmlformats.org/officeDocument/2006/relationships/slideLayout" Target="../slideLayouts/slideLayout508.xml"/><Relationship Id="rId43" Type="http://schemas.openxmlformats.org/officeDocument/2006/relationships/slideLayout" Target="../slideLayouts/slideLayout516.xml"/><Relationship Id="rId48" Type="http://schemas.openxmlformats.org/officeDocument/2006/relationships/slideLayout" Target="../slideLayouts/slideLayout521.xml"/><Relationship Id="rId56" Type="http://schemas.openxmlformats.org/officeDocument/2006/relationships/slideLayout" Target="../slideLayouts/slideLayout529.xml"/><Relationship Id="rId8" Type="http://schemas.openxmlformats.org/officeDocument/2006/relationships/slideLayout" Target="../slideLayouts/slideLayout481.xml"/><Relationship Id="rId51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490.xml"/><Relationship Id="rId25" Type="http://schemas.openxmlformats.org/officeDocument/2006/relationships/slideLayout" Target="../slideLayouts/slideLayout498.xml"/><Relationship Id="rId33" Type="http://schemas.openxmlformats.org/officeDocument/2006/relationships/slideLayout" Target="../slideLayouts/slideLayout506.xml"/><Relationship Id="rId38" Type="http://schemas.openxmlformats.org/officeDocument/2006/relationships/slideLayout" Target="../slideLayouts/slideLayout511.xml"/><Relationship Id="rId46" Type="http://schemas.openxmlformats.org/officeDocument/2006/relationships/slideLayout" Target="../slideLayouts/slideLayout51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chemeClr val="tx1"/>
                </a:solidFill>
              </a:rPr>
              <a:pPr algn="ctr"/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8652658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/>
              <a:pPr algn="ctr"/>
              <a:t>‹#›</a:t>
            </a:fld>
            <a:endParaRPr lang="en-US" sz="900" dirty="0"/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3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6857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3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3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marL="0" marR="0" lvl="0" indent="0" algn="ctr" defTabSz="9142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5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5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" Target="slide15.xml"/><Relationship Id="rId7" Type="http://schemas.openxmlformats.org/officeDocument/2006/relationships/image" Target="../media/image2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79" y="2436"/>
            <a:ext cx="9131586" cy="16185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794" y="348917"/>
            <a:ext cx="4000528" cy="852744"/>
          </a:xfrm>
          <a:prstGeom prst="rect">
            <a:avLst/>
          </a:prstGeom>
        </p:spPr>
        <p:txBody>
          <a:bodyPr vert="horz" wrap="square" lIns="0" tIns="23151" rIns="0" bIns="0" rtlCol="0" anchor="ctr">
            <a:spAutoFit/>
          </a:bodyPr>
          <a:lstStyle/>
          <a:p>
            <a:pPr marL="20131" algn="l">
              <a:lnSpc>
                <a:spcPct val="100000"/>
              </a:lnSpc>
              <a:spcBef>
                <a:spcPts val="181"/>
              </a:spcBef>
            </a:pPr>
            <a:r>
              <a:rPr lang="en-US" sz="5400" b="1" spc="8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15616" y="1933671"/>
            <a:ext cx="4351550" cy="1886973"/>
          </a:xfrm>
          <a:prstGeom prst="rect">
            <a:avLst/>
          </a:prstGeom>
        </p:spPr>
        <p:txBody>
          <a:bodyPr vert="horz" wrap="square" lIns="0" tIns="22144" rIns="0" bIns="0" rtlCol="0">
            <a:spAutoFit/>
          </a:bodyPr>
          <a:lstStyle/>
          <a:p>
            <a:pPr marL="29189">
              <a:spcAft>
                <a:spcPts val="1200"/>
              </a:spcAft>
            </a:pPr>
            <a:r>
              <a:rPr lang="fr-FR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Thème:  </a:t>
            </a:r>
            <a:endParaRPr lang="fr-FR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9189">
              <a:lnSpc>
                <a:spcPts val="3099"/>
              </a:lnSpc>
              <a:spcBef>
                <a:spcPts val="175"/>
              </a:spcBef>
            </a:pPr>
            <a:r>
              <a:rPr lang="fr-FR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expérience de la  conservation du portfolio</a:t>
            </a:r>
            <a:endParaRPr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58155" y="1935519"/>
            <a:ext cx="545620" cy="11806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58155" y="3280782"/>
            <a:ext cx="545620" cy="11806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455853" y="361576"/>
            <a:ext cx="957352" cy="95723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7315768" y="361576"/>
            <a:ext cx="1097437" cy="95723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77" y="2324869"/>
            <a:ext cx="3484979" cy="21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315768" y="361576"/>
            <a:ext cx="1097437" cy="95723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algn="ctr">
              <a:spcBef>
                <a:spcPts val="95"/>
              </a:spcBef>
            </a:pPr>
            <a:r>
              <a:rPr lang="en-US" sz="2800" spc="-5" dirty="0" smtClean="0">
                <a:solidFill>
                  <a:srgbClr val="FEFEFE"/>
                </a:solidFill>
                <a:latin typeface="Arial"/>
                <a:cs typeface="Arial"/>
              </a:rPr>
              <a:t>10-classe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617" y="163176"/>
            <a:ext cx="1273427" cy="1273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93506"/>
            <a:ext cx="9024937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948" y="2428875"/>
            <a:ext cx="1822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</a:rPr>
              <a:t>Solution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540" y="2910736"/>
            <a:ext cx="1249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 smtClean="0">
                <a:solidFill>
                  <a:srgbClr val="7030A0"/>
                </a:solidFill>
              </a:rPr>
              <a:t>Vrai</a:t>
            </a:r>
          </a:p>
          <a:p>
            <a:pPr marL="342900" indent="-342900">
              <a:buAutoNum type="arabicPeriod"/>
            </a:pPr>
            <a:r>
              <a:rPr lang="fr-FR" sz="2400" b="1" dirty="0" smtClean="0">
                <a:solidFill>
                  <a:srgbClr val="7030A0"/>
                </a:solidFill>
              </a:rPr>
              <a:t>Faux</a:t>
            </a:r>
          </a:p>
          <a:p>
            <a:pPr marL="342900" indent="-342900">
              <a:buAutoNum type="arabicPeriod"/>
            </a:pPr>
            <a:r>
              <a:rPr lang="fr-FR" sz="2400" b="1" dirty="0" smtClean="0">
                <a:solidFill>
                  <a:srgbClr val="7030A0"/>
                </a:solidFill>
              </a:rPr>
              <a:t>Faux</a:t>
            </a:r>
          </a:p>
          <a:p>
            <a:pPr marL="342900" indent="-342900">
              <a:buAutoNum type="arabicPeriod"/>
            </a:pPr>
            <a:r>
              <a:rPr lang="fr-FR" sz="2400" b="1" dirty="0" smtClean="0">
                <a:solidFill>
                  <a:srgbClr val="7030A0"/>
                </a:solidFill>
              </a:rPr>
              <a:t>Faux</a:t>
            </a:r>
          </a:p>
          <a:p>
            <a:pPr marL="342900" indent="-342900">
              <a:buAutoNum type="arabicPeriod"/>
            </a:pPr>
            <a:r>
              <a:rPr lang="fr-FR" sz="2400" b="1" dirty="0" smtClean="0">
                <a:solidFill>
                  <a:srgbClr val="7030A0"/>
                </a:solidFill>
              </a:rPr>
              <a:t>vrai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10736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6033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617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p.  148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8" b="97424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23929" b="3186"/>
          <a:stretch/>
        </p:blipFill>
        <p:spPr>
          <a:xfrm flipH="1">
            <a:off x="7344308" y="190839"/>
            <a:ext cx="1799692" cy="49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294"/>
          <a:stretch/>
        </p:blipFill>
        <p:spPr bwMode="auto">
          <a:xfrm>
            <a:off x="563" y="605789"/>
            <a:ext cx="7523765" cy="125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9"/>
          <a:stretch/>
        </p:blipFill>
        <p:spPr bwMode="auto">
          <a:xfrm>
            <a:off x="107504" y="1861850"/>
            <a:ext cx="7583636" cy="328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1140" y="159482"/>
            <a:ext cx="12875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Lisez  le</a:t>
            </a:r>
          </a:p>
          <a:p>
            <a:r>
              <a:rPr lang="fr-FR" dirty="0"/>
              <a:t>d</a:t>
            </a:r>
            <a:r>
              <a:rPr lang="fr-FR" dirty="0" smtClean="0"/>
              <a:t>ocument</a:t>
            </a:r>
          </a:p>
          <a:p>
            <a:r>
              <a:rPr lang="fr-FR" dirty="0"/>
              <a:t>e</a:t>
            </a:r>
            <a:r>
              <a:rPr lang="fr-FR" dirty="0" smtClean="0"/>
              <a:t>t   faites</a:t>
            </a:r>
          </a:p>
          <a:p>
            <a:r>
              <a:rPr lang="fr-FR" dirty="0"/>
              <a:t>a</a:t>
            </a:r>
            <a:r>
              <a:rPr lang="fr-FR" dirty="0" smtClean="0"/>
              <a:t>ttention</a:t>
            </a:r>
          </a:p>
          <a:p>
            <a:r>
              <a:rPr lang="fr-FR" dirty="0"/>
              <a:t>a</a:t>
            </a:r>
            <a:r>
              <a:rPr lang="fr-FR" dirty="0" smtClean="0"/>
              <a:t>ux  </a:t>
            </a:r>
          </a:p>
          <a:p>
            <a:r>
              <a:rPr lang="fr-FR" dirty="0"/>
              <a:t>c</a:t>
            </a:r>
            <a:r>
              <a:rPr lang="fr-FR" dirty="0" smtClean="0"/>
              <a:t>onseils</a:t>
            </a:r>
          </a:p>
          <a:p>
            <a:r>
              <a:rPr lang="fr-FR" dirty="0" smtClean="0"/>
              <a:t> du  </a:t>
            </a:r>
          </a:p>
          <a:p>
            <a:r>
              <a:rPr lang="fr-FR" dirty="0"/>
              <a:t>p</a:t>
            </a:r>
            <a:r>
              <a:rPr lang="fr-FR" dirty="0" smtClean="0"/>
              <a:t>rofesseur</a:t>
            </a:r>
          </a:p>
          <a:p>
            <a:r>
              <a:rPr lang="fr-FR" dirty="0"/>
              <a:t>d</a:t>
            </a:r>
            <a:r>
              <a:rPr lang="fr-FR" dirty="0" smtClean="0"/>
              <a:t>e  </a:t>
            </a:r>
          </a:p>
          <a:p>
            <a:r>
              <a:rPr lang="fr-FR" dirty="0" smtClean="0"/>
              <a:t>Moukhlisa.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9755" y="159482"/>
            <a:ext cx="619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Une  bonne  expérience  sur  le  maintien  d’u  portfolio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881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702" y="229057"/>
            <a:ext cx="2220062" cy="411148"/>
          </a:xfrm>
          <a:prstGeom prst="rect">
            <a:avLst/>
          </a:prstGeom>
        </p:spPr>
        <p:txBody>
          <a:bodyPr vert="horz" wrap="square" lIns="0" tIns="26172" rIns="0" bIns="0" rtlCol="0" anchor="ctr">
            <a:spAutoFit/>
          </a:bodyPr>
          <a:lstStyle/>
          <a:p>
            <a:pPr marL="20131" algn="l">
              <a:lnSpc>
                <a:spcPct val="100000"/>
              </a:lnSpc>
              <a:spcBef>
                <a:spcPts val="206"/>
              </a:spcBef>
            </a:pPr>
            <a:r>
              <a:rPr lang="fr-FR" sz="2500" dirty="0" smtClean="0"/>
              <a:t>Activités</a:t>
            </a:r>
            <a:endParaRPr sz="2500" dirty="0"/>
          </a:p>
        </p:txBody>
      </p:sp>
      <p:sp>
        <p:nvSpPr>
          <p:cNvPr id="16" name="TextBox 15"/>
          <p:cNvSpPr txBox="1"/>
          <p:nvPr/>
        </p:nvSpPr>
        <p:spPr>
          <a:xfrm>
            <a:off x="5499312" y="1162143"/>
            <a:ext cx="3327571" cy="792910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1300" b="1" kern="0" spc="-52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Questions: 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Moukhlisa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Elle  a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âge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Où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fait-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études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a-t-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un  bonne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expérience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maintien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d’un  portfolio?  (…) </a:t>
            </a:r>
            <a:endParaRPr lang="en-US" sz="14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9153" y="2095071"/>
            <a:ext cx="3327570" cy="577467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13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Traduisez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 :  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le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maintien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  d’un   portfolio,  un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miroir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  des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connaissances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,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une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</a:rPr>
              <a:t>faiblesse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</a:rPr>
              <a:t>,  (…)</a:t>
            </a:r>
            <a:endParaRPr lang="en-US" sz="1400" kern="0" dirty="0">
              <a:solidFill>
                <a:srgbClr val="57565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9152" y="3645966"/>
            <a:ext cx="3183555" cy="792910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13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Trouvez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  </a:t>
            </a:r>
            <a:r>
              <a:rPr lang="en-US" sz="13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synonyme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du  mot:   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joyeux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voir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de  temps  en  temps,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connaître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rassembler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important,  (…)</a:t>
            </a:r>
            <a:endParaRPr lang="en-US" sz="14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9313" y="2814639"/>
            <a:ext cx="3327570" cy="792910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13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Trouvez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3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l’antonyme</a:t>
            </a:r>
            <a:r>
              <a:rPr lang="en-US" sz="13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du  mot: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l’année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dernièr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e,    bon,  beaucoup,  plus,  avec,  fort,   </a:t>
            </a:r>
            <a:r>
              <a:rPr lang="en-US" sz="1400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amusant</a:t>
            </a:r>
            <a:r>
              <a:rPr lang="en-US" sz="1400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utile (…)  </a:t>
            </a:r>
            <a:endParaRPr lang="en-US" sz="14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4409982" y="1187417"/>
            <a:ext cx="0" cy="3301312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>
            <a:hlinkClick r:id="rId2" action="ppaction://hlinksldjump"/>
          </p:cNvPr>
          <p:cNvSpPr/>
          <p:nvPr/>
        </p:nvSpPr>
        <p:spPr>
          <a:xfrm>
            <a:off x="4815029" y="1238135"/>
            <a:ext cx="675074" cy="674991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>
            <a:hlinkClick r:id="rId3" action="ppaction://hlinksldjump"/>
          </p:cNvPr>
          <p:cNvSpPr/>
          <p:nvPr/>
        </p:nvSpPr>
        <p:spPr>
          <a:xfrm>
            <a:off x="4815029" y="2059302"/>
            <a:ext cx="675074" cy="674991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>
            <a:hlinkClick r:id="rId4" action="ppaction://hlinksldjump"/>
          </p:cNvPr>
          <p:cNvSpPr/>
          <p:nvPr/>
        </p:nvSpPr>
        <p:spPr>
          <a:xfrm>
            <a:off x="4815029" y="2880470"/>
            <a:ext cx="675074" cy="674991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>
            <a:hlinkClick r:id="rId5" action="ppaction://hlinksldjump"/>
          </p:cNvPr>
          <p:cNvSpPr/>
          <p:nvPr/>
        </p:nvSpPr>
        <p:spPr>
          <a:xfrm>
            <a:off x="4815029" y="3701638"/>
            <a:ext cx="675074" cy="674991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3" name="Управляющая кнопка: далее 2">
            <a:hlinkClick r:id="rId6" action="ppaction://hlinksldjump" highlightClick="1"/>
          </p:cNvPr>
          <p:cNvSpPr/>
          <p:nvPr/>
        </p:nvSpPr>
        <p:spPr>
          <a:xfrm>
            <a:off x="4397234" y="4587974"/>
            <a:ext cx="521208" cy="396044"/>
          </a:xfrm>
          <a:prstGeom prst="actionButtonForwardNex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14" b="95206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6233" r="17470" b="8516"/>
          <a:stretch/>
        </p:blipFill>
        <p:spPr>
          <a:xfrm>
            <a:off x="594911" y="837282"/>
            <a:ext cx="2644048" cy="40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4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5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1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2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11"/>
          <p:cNvSpPr/>
          <p:nvPr/>
        </p:nvSpPr>
        <p:spPr>
          <a:xfrm>
            <a:off x="539552" y="226446"/>
            <a:ext cx="675074" cy="674991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63886"/>
            <a:ext cx="1476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2000" b="1" kern="0" spc="-52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en-US" sz="20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20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426" y="987574"/>
            <a:ext cx="8100900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Moukhlisa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-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C’est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ouzbèke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  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âge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  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 Elle  a  16 ans.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Où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fait-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études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Elle  fait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études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au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lycée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académique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Quand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a-t-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un  bonne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expérience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  </a:t>
            </a:r>
            <a:r>
              <a:rPr lang="en-US" sz="1600" kern="0" spc="-52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maintien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d’un  portfolio? 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L’année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dernière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bonne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expérience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maintien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d’un  portfolio.  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Est-ce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c’est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ennuyeux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avoir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un  portfolio?  -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non,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c’est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joyeux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et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intéressant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d’avoir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un  portfolio.  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Pourquoi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-  Il  aide  à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travailler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et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connaître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soi-même</a:t>
            </a:r>
            <a:r>
              <a:rPr lang="en-US" sz="1600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Qu’est-ce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qui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plus important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maintien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d’un portfolio?  -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sont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des  tests et quiz, des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écrits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des  lectures  de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bandes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sonores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de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photographies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Comment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peut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-on savoir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a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atteint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l’objectif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visé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 -  On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peut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donner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des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évaluations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à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l’aide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des  questions  et  </a:t>
            </a:r>
            <a:r>
              <a:rPr lang="en-US" kern="0" spc="-52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réponses</a:t>
            </a:r>
            <a:r>
              <a:rPr lang="en-US" kern="0" spc="-52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Управляющая кнопка: назад 2">
            <a:hlinkClick r:id="rId2" action="ppaction://hlinksldjump" highlightClick="1"/>
          </p:cNvPr>
          <p:cNvSpPr/>
          <p:nvPr/>
        </p:nvSpPr>
        <p:spPr>
          <a:xfrm>
            <a:off x="4355976" y="4659982"/>
            <a:ext cx="521208" cy="396044"/>
          </a:xfrm>
          <a:prstGeom prst="actionButtonBackPrevious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1"/>
          <p:cNvSpPr/>
          <p:nvPr/>
        </p:nvSpPr>
        <p:spPr>
          <a:xfrm>
            <a:off x="503548" y="267494"/>
            <a:ext cx="675074" cy="674991"/>
          </a:xfrm>
          <a:prstGeom prst="ellipse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 smtClean="0">
                <a:solidFill>
                  <a:srgbClr val="FFFFFF"/>
                </a:solidFill>
                <a:latin typeface="Open Sans Light"/>
              </a:rPr>
              <a:t>2</a:t>
            </a:r>
            <a:endParaRPr lang="en-US" sz="2900" kern="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04934"/>
            <a:ext cx="1302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Traduisez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09558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 maintien  d’un  </a:t>
            </a:r>
            <a:r>
              <a:rPr lang="fr-FR" dirty="0" smtClean="0"/>
              <a:t>portfolio         -</a:t>
            </a:r>
            <a:endParaRPr lang="fr-FR" dirty="0"/>
          </a:p>
          <a:p>
            <a:r>
              <a:rPr lang="fr-FR" dirty="0"/>
              <a:t>un  </a:t>
            </a:r>
            <a:r>
              <a:rPr lang="fr-FR" dirty="0" smtClean="0"/>
              <a:t>miroir  des  connaissances  -</a:t>
            </a:r>
            <a:endParaRPr lang="fr-FR" dirty="0"/>
          </a:p>
          <a:p>
            <a:r>
              <a:rPr lang="fr-FR" dirty="0"/>
              <a:t>une  </a:t>
            </a:r>
            <a:r>
              <a:rPr lang="fr-FR" dirty="0" smtClean="0"/>
              <a:t>faiblesse                             -</a:t>
            </a:r>
            <a:endParaRPr lang="ru-RU" dirty="0"/>
          </a:p>
          <a:p>
            <a:r>
              <a:rPr lang="fr-FR" dirty="0"/>
              <a:t>e</a:t>
            </a:r>
            <a:r>
              <a:rPr lang="fr-FR" dirty="0" smtClean="0"/>
              <a:t>ssayer                                      -</a:t>
            </a:r>
          </a:p>
          <a:p>
            <a:r>
              <a:rPr lang="fr-FR" dirty="0"/>
              <a:t>r</a:t>
            </a:r>
            <a:r>
              <a:rPr lang="fr-FR" dirty="0" smtClean="0"/>
              <a:t>assembler                                 -</a:t>
            </a:r>
          </a:p>
          <a:p>
            <a:r>
              <a:rPr lang="fr-FR" dirty="0"/>
              <a:t>u</a:t>
            </a:r>
            <a:r>
              <a:rPr lang="fr-FR" dirty="0" smtClean="0"/>
              <a:t>ne valeur                                  -                                   </a:t>
            </a: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4355976" y="4659982"/>
            <a:ext cx="521208" cy="396044"/>
          </a:xfrm>
          <a:prstGeom prst="actionButtonBackPrevious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4">
            <a:hlinkClick r:id="rId2" action="ppaction://hlinksldjump"/>
          </p:cNvPr>
          <p:cNvSpPr/>
          <p:nvPr/>
        </p:nvSpPr>
        <p:spPr>
          <a:xfrm>
            <a:off x="539552" y="267494"/>
            <a:ext cx="675074" cy="674991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083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2000" b="1" kern="0" spc="-52" dirty="0" err="1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Trouvez</a:t>
            </a:r>
            <a:r>
              <a:rPr lang="en-US" sz="2000" b="1" kern="0" spc="-52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l’antonyme</a:t>
            </a:r>
            <a:r>
              <a:rPr lang="en-US" sz="20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mot:</a:t>
            </a:r>
            <a:endParaRPr lang="en-US" sz="20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059582"/>
            <a:ext cx="5220072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err="1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l’année</a:t>
            </a:r>
            <a:r>
              <a:rPr lang="en-US" sz="20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dernière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-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l’année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prochaine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                                   -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mauvais</a:t>
            </a:r>
            <a:endParaRPr lang="en-US" sz="20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beaucoup                      -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peu</a:t>
            </a:r>
            <a:endParaRPr lang="en-US" sz="20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                                  -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moins</a:t>
            </a:r>
            <a:endParaRPr lang="en-US" sz="20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vec                                 -  sans 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                                   -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faible</a:t>
            </a:r>
            <a:endParaRPr lang="en-US" sz="20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amusant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- </a:t>
            </a:r>
            <a:r>
              <a:rPr lang="en-US" sz="2000" kern="0" spc="-52" dirty="0" err="1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nnuyeux</a:t>
            </a:r>
            <a:endParaRPr lang="en-US" sz="20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utile                                 -  inutile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000" kern="0" spc="-52" dirty="0" err="1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rouver</a:t>
            </a:r>
            <a:r>
              <a:rPr lang="en-US" sz="20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-  </a:t>
            </a:r>
            <a:r>
              <a:rPr lang="en-US" sz="20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perdre</a:t>
            </a:r>
            <a:endParaRPr lang="en-US" sz="2000" kern="0" spc="-52" dirty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0"/>
            <a:ext cx="3643306" cy="48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14">
            <a:hlinkClick r:id="rId2" action="ppaction://hlinksldjump"/>
          </p:cNvPr>
          <p:cNvSpPr/>
          <p:nvPr/>
        </p:nvSpPr>
        <p:spPr>
          <a:xfrm>
            <a:off x="467544" y="303498"/>
            <a:ext cx="675074" cy="674991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45161" tIns="72581" rIns="145161" bIns="72581" rtlCol="0" anchor="ctr"/>
          <a:lstStyle/>
          <a:p>
            <a:pPr algn="ctr" defTabSz="914298">
              <a:defRPr/>
            </a:pPr>
            <a:r>
              <a:rPr lang="en-US" sz="29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4871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2000" b="1" kern="0" spc="-52" dirty="0" err="1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Trouvez</a:t>
            </a:r>
            <a:r>
              <a:rPr lang="en-US" sz="2000" b="1" kern="0" spc="-52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</a:t>
            </a:r>
            <a:r>
              <a:rPr lang="en-US" sz="2000" b="1" kern="0" spc="-52" dirty="0" err="1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synonyme</a:t>
            </a:r>
            <a:r>
              <a:rPr lang="en-US" sz="2000" b="1" kern="0" spc="-52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mot:</a:t>
            </a:r>
            <a:endParaRPr lang="en-US" sz="2000" kern="0" spc="-52" dirty="0">
              <a:solidFill>
                <a:srgbClr val="57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546" y="1131590"/>
            <a:ext cx="5527213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joyeux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=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gai</a:t>
            </a:r>
            <a:endParaRPr lang="en-US" sz="22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voir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=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regarder</a:t>
            </a:r>
            <a:endParaRPr lang="en-US" sz="22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 </a:t>
            </a:r>
            <a:r>
              <a:rPr lang="en-US" sz="22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temps  en  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temps     =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parfois</a:t>
            </a:r>
            <a:endParaRPr lang="en-US" sz="22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connaître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=  savoir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 souvenir                       =  se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rappeller</a:t>
            </a:r>
            <a:endParaRPr lang="en-US" sz="22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=  un  but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ernier                                 = premier</a:t>
            </a: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 portfolio                      =  un 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portfeuille</a:t>
            </a:r>
            <a:endParaRPr lang="en-US" sz="2200" kern="0" spc="-52" dirty="0" smtClean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298">
              <a:spcAft>
                <a:spcPts val="149"/>
              </a:spcAft>
              <a:defRPr/>
            </a:pPr>
            <a:r>
              <a:rPr lang="en-US" sz="2200" kern="0" spc="-52" dirty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 avis                                =  </a:t>
            </a:r>
            <a:r>
              <a:rPr lang="en-US" sz="2200" kern="0" spc="-52" dirty="0" err="1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</a:t>
            </a:r>
            <a:r>
              <a:rPr lang="en-US" sz="2200" kern="0" spc="-52" dirty="0" smtClean="0">
                <a:solidFill>
                  <a:srgbClr val="7030A0"/>
                </a:solidFill>
                <a:latin typeface="Eras Bold ITC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opinion</a:t>
            </a:r>
            <a:endParaRPr lang="en-US" sz="2200" kern="0" spc="-52" dirty="0">
              <a:solidFill>
                <a:srgbClr val="7030A0"/>
              </a:solidFill>
              <a:latin typeface="Eras Bold ITC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-23551"/>
            <a:ext cx="3500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82"/>
            <a:ext cx="807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797066"/>
            <a:ext cx="30636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b="1" dirty="0" smtClean="0">
                <a:solidFill>
                  <a:srgbClr val="002060"/>
                </a:solidFill>
              </a:rPr>
              <a:t>précieux</a:t>
            </a:r>
          </a:p>
          <a:p>
            <a:pPr marL="342900" indent="-342900">
              <a:buAutoNum type="arabicPeriod"/>
            </a:pPr>
            <a:r>
              <a:rPr lang="fr-FR" sz="2000" b="1" dirty="0">
                <a:solidFill>
                  <a:srgbClr val="002060"/>
                </a:solidFill>
              </a:rPr>
              <a:t>u</a:t>
            </a:r>
            <a:r>
              <a:rPr lang="fr-FR" sz="2000" b="1" dirty="0" smtClean="0">
                <a:solidFill>
                  <a:srgbClr val="002060"/>
                </a:solidFill>
              </a:rPr>
              <a:t>ne  faiblesse</a:t>
            </a:r>
          </a:p>
          <a:p>
            <a:pPr marL="342900" indent="-342900">
              <a:buAutoNum type="arabicPeriod"/>
            </a:pPr>
            <a:r>
              <a:rPr lang="fr-FR" sz="2000" b="1" dirty="0">
                <a:solidFill>
                  <a:srgbClr val="002060"/>
                </a:solidFill>
              </a:rPr>
              <a:t>d</a:t>
            </a:r>
            <a:r>
              <a:rPr lang="fr-FR" sz="2000" b="1" dirty="0" smtClean="0">
                <a:solidFill>
                  <a:srgbClr val="002060"/>
                </a:solidFill>
              </a:rPr>
              <a:t>onner  les  liaisons </a:t>
            </a:r>
          </a:p>
          <a:p>
            <a:pPr marL="342900" indent="-342900">
              <a:buAutoNum type="arabicPeriod"/>
            </a:pPr>
            <a:r>
              <a:rPr lang="fr-FR" sz="2000" b="1" dirty="0" smtClean="0">
                <a:solidFill>
                  <a:srgbClr val="002060"/>
                </a:solidFill>
              </a:rPr>
              <a:t>suivre  les  avis</a:t>
            </a:r>
          </a:p>
          <a:p>
            <a:pPr marL="342900" indent="-342900">
              <a:buAutoNum type="arabicPeriod"/>
            </a:pPr>
            <a:r>
              <a:rPr lang="fr-FR" sz="2000" b="1" dirty="0">
                <a:solidFill>
                  <a:srgbClr val="002060"/>
                </a:solidFill>
              </a:rPr>
              <a:t>f</a:t>
            </a:r>
            <a:r>
              <a:rPr lang="fr-FR" sz="2000" b="1" dirty="0" smtClean="0">
                <a:solidFill>
                  <a:srgbClr val="002060"/>
                </a:solidFill>
              </a:rPr>
              <a:t>aire  un  choix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83" y="2396956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Solution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9331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"/>
            <a:ext cx="8935188" cy="24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549" y="257175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C’était  l’île  mystérieuse  de  mes  connaissances  et  mes  réussites.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J’ai  remarqué  que  je  peux  atteindre  mon  but  en  évaluant  mon  travail.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Une  importante  partie  pour  moi  était  le  choix   des  objets  utiles  pour  mon  portfolio. 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L’idée  que  j’aimais  et  jouissait  ça  c’est  que  je  pouvais  la  partager  avec  mes  copains.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Les  mots  clés  pour  moi  étaient   les  buts  et  les  atteindre.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L’idée  qui  a  reçu  mon  intérêt  est  ce  qu’on  peut  être  plus  formé</a:t>
            </a:r>
            <a:r>
              <a:rPr lang="fr-FR" dirty="0" smtClean="0"/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24328" y="21304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Solution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32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38"/>
          <a:stretch/>
        </p:blipFill>
        <p:spPr bwMode="auto">
          <a:xfrm>
            <a:off x="2" y="0"/>
            <a:ext cx="8352418" cy="98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22781" r="13134" b="7123"/>
          <a:stretch/>
        </p:blipFill>
        <p:spPr bwMode="auto">
          <a:xfrm>
            <a:off x="251520" y="987574"/>
            <a:ext cx="676875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8" b="9266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3778" r="27781" b="6666"/>
          <a:stretch/>
        </p:blipFill>
        <p:spPr>
          <a:xfrm>
            <a:off x="7498080" y="411510"/>
            <a:ext cx="1451610" cy="46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4" y="1144948"/>
            <a:ext cx="8784977" cy="279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540" y="30349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Devoir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322" y="741094"/>
            <a:ext cx="867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Lire  le  texte  (p.  149)  et   receuillir  les  nouvels  objets  dans  son  portfolio.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30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5506"/>
            <a:ext cx="3676650" cy="201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75177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ernard MT Condensed" panose="02050806060905020404" pitchFamily="18" charset="0"/>
              </a:rPr>
              <a:t>Pour  votre  attention!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8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"/>
          <a:stretch/>
        </p:blipFill>
        <p:spPr bwMode="auto">
          <a:xfrm>
            <a:off x="161925" y="132201"/>
            <a:ext cx="8818563" cy="488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5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034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Solution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672830"/>
            <a:ext cx="83689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 smtClean="0"/>
              <a:t>Nous  ne  possédons  que  18 classes  en  tout.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Les  deux  premiers  jours  après  la  rentrée  seront  chargés.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Le  séisme  a  causé  la  mort  de  cinq  mille  personnes.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Noémie  a  gagné  dix  millions  de  centimes  au  loto!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Le  magasin  a  un  stock  de  deux  mille  jouets. 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Pourquoi  n’as-tu  pas  précisé  dans  le  rapport  que  le  malade  à  dix ans?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Leila,  ouvre  </a:t>
            </a:r>
            <a:r>
              <a:rPr lang="fr-FR" sz="2000" dirty="0" smtClean="0"/>
              <a:t>s’i</a:t>
            </a:r>
            <a:r>
              <a:rPr lang="en-US" sz="2000"/>
              <a:t>l</a:t>
            </a:r>
            <a:r>
              <a:rPr lang="fr-FR" sz="2000" smtClean="0"/>
              <a:t>  </a:t>
            </a:r>
            <a:r>
              <a:rPr lang="fr-FR" sz="2000" dirty="0" smtClean="0"/>
              <a:t>te  plaît,  le  livre  à  la  page  soixante.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Nous  sommes  en  liquidation   totale,  il  nous  reste  que  douze  mille  livre  en  ce  moment. 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Je  t’ai  demandé  d’acheter  quarante-quatre  bonbons  et  non  quatorze!</a:t>
            </a:r>
          </a:p>
          <a:p>
            <a:pPr marL="342900" indent="-342900">
              <a:buAutoNum type="arabicPeriod"/>
            </a:pPr>
            <a:r>
              <a:rPr lang="fr-FR" sz="2000" dirty="0" smtClean="0"/>
              <a:t> Il  y  a  des  centaines  d’élèves  dans  cet  énorme  lycée.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221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r="52819" b="7312"/>
          <a:stretch/>
        </p:blipFill>
        <p:spPr bwMode="auto">
          <a:xfrm>
            <a:off x="9053" y="493178"/>
            <a:ext cx="2772308" cy="189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9077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écrit  cela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7"/>
          <a:stretch/>
        </p:blipFill>
        <p:spPr bwMode="auto">
          <a:xfrm>
            <a:off x="6846762" y="519522"/>
            <a:ext cx="2124361" cy="20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2016067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bien  utilisé  mon  temps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2384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Leçon 3 (p.p. 145-146)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51086" y="123846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Liez  les  images  avec  les  phrases  </a:t>
            </a:r>
            <a:endParaRPr lang="ru-RU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5"/>
          <a:stretch/>
        </p:blipFill>
        <p:spPr bwMode="auto">
          <a:xfrm>
            <a:off x="107504" y="2595141"/>
            <a:ext cx="2682597" cy="17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2623" y="311181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utilisé  les  ordinateurs</a:t>
            </a:r>
            <a:endParaRPr lang="ru-RU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381"/>
          <a:stretch/>
        </p:blipFill>
        <p:spPr bwMode="auto">
          <a:xfrm>
            <a:off x="6203103" y="2931790"/>
            <a:ext cx="2940897" cy="17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4930" y="418433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fait  cela  pour  l’art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7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2"/>
          <a:stretch/>
        </p:blipFill>
        <p:spPr bwMode="auto">
          <a:xfrm>
            <a:off x="107504" y="123478"/>
            <a:ext cx="3206130" cy="17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9"/>
          <a:stretch/>
        </p:blipFill>
        <p:spPr bwMode="auto">
          <a:xfrm>
            <a:off x="5904148" y="123478"/>
            <a:ext cx="3132535" cy="17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6387"/>
            <a:ext cx="346075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38619" y="275177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  lisais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8455" y="2391730"/>
            <a:ext cx="23590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6803" y="404791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écouté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13613" y="303498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C’était  dur  et  j’ai  essayé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08143" y="186172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J’ai  été  créative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1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2571750"/>
            <a:ext cx="370992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" y="87475"/>
            <a:ext cx="3074269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133477"/>
            <a:ext cx="2773819" cy="17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067694"/>
            <a:ext cx="2366963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1415" y="15292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communiqué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9692" y="368787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J’ai  posé  des  questions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04296" y="187646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  suis  fier  de  mes  études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87702" y="4443958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J’ai  travaillé  avec  mes  camarades  de  </a:t>
            </a:r>
            <a:r>
              <a:rPr lang="fr-FR" dirty="0" smtClean="0"/>
              <a:t>classe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4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0638"/>
            <a:ext cx="89820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7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4" y="10727"/>
            <a:ext cx="9036496" cy="301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0892" y="2786064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</a:rPr>
              <a:t>Solution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539" y="2928941"/>
            <a:ext cx="25571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b="1" dirty="0" smtClean="0">
                <a:solidFill>
                  <a:srgbClr val="002060"/>
                </a:solidFill>
              </a:rPr>
              <a:t>observer</a:t>
            </a: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l</a:t>
            </a:r>
            <a:r>
              <a:rPr lang="fr-FR" b="1" dirty="0" smtClean="0">
                <a:solidFill>
                  <a:srgbClr val="002060"/>
                </a:solidFill>
              </a:rPr>
              <a:t>es  partenaires</a:t>
            </a: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e</a:t>
            </a:r>
            <a:r>
              <a:rPr lang="fr-FR" b="1" dirty="0" smtClean="0">
                <a:solidFill>
                  <a:srgbClr val="002060"/>
                </a:solidFill>
              </a:rPr>
              <a:t>xpérimentés</a:t>
            </a: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a</a:t>
            </a:r>
            <a:r>
              <a:rPr lang="fr-FR" b="1" dirty="0" smtClean="0">
                <a:solidFill>
                  <a:srgbClr val="002060"/>
                </a:solidFill>
              </a:rPr>
              <a:t>vez  fait</a:t>
            </a: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l</a:t>
            </a:r>
            <a:r>
              <a:rPr lang="fr-FR" b="1" dirty="0" smtClean="0">
                <a:solidFill>
                  <a:srgbClr val="002060"/>
                </a:solidFill>
              </a:rPr>
              <a:t>a  réflexion</a:t>
            </a:r>
            <a:endParaRPr lang="fr-FR" b="1" dirty="0">
              <a:solidFill>
                <a:srgbClr val="002060"/>
              </a:solidFill>
            </a:endParaRP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d</a:t>
            </a:r>
            <a:r>
              <a:rPr lang="fr-FR" b="1" dirty="0" smtClean="0">
                <a:solidFill>
                  <a:srgbClr val="002060"/>
                </a:solidFill>
              </a:rPr>
              <a:t>ans  les  groupes</a:t>
            </a:r>
          </a:p>
          <a:p>
            <a:pPr marL="342900" indent="-342900">
              <a:buAutoNum type="arabicParenR"/>
            </a:pPr>
            <a:r>
              <a:rPr lang="fr-FR" b="1" dirty="0">
                <a:solidFill>
                  <a:srgbClr val="002060"/>
                </a:solidFill>
              </a:rPr>
              <a:t>l</a:t>
            </a:r>
            <a:r>
              <a:rPr lang="fr-FR" b="1" dirty="0" smtClean="0">
                <a:solidFill>
                  <a:srgbClr val="002060"/>
                </a:solidFill>
              </a:rPr>
              <a:t>a  lettre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53" y="3427062"/>
            <a:ext cx="26479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151296</TotalTime>
  <Words>699</Words>
  <Application>Microsoft Office PowerPoint</Application>
  <PresentationFormat>Экран (16:9)</PresentationFormat>
  <Paragraphs>120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Arial</vt:lpstr>
      <vt:lpstr>Bernard MT Condensed</vt:lpstr>
      <vt:lpstr>Calibri</vt:lpstr>
      <vt:lpstr>Eras Bold ITC</vt:lpstr>
      <vt:lpstr>Open Sans</vt:lpstr>
      <vt:lpstr>Open Sans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Français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Activités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1490</cp:revision>
  <dcterms:created xsi:type="dcterms:W3CDTF">2014-10-08T23:03:32Z</dcterms:created>
  <dcterms:modified xsi:type="dcterms:W3CDTF">2021-03-02T10:23:01Z</dcterms:modified>
</cp:coreProperties>
</file>