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4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5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6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8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9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8"/>
  </p:notesMasterIdLst>
  <p:sldIdLst>
    <p:sldId id="1356" r:id="rId11"/>
    <p:sldId id="1402" r:id="rId12"/>
    <p:sldId id="1405" r:id="rId13"/>
    <p:sldId id="1406" r:id="rId14"/>
    <p:sldId id="1407" r:id="rId15"/>
    <p:sldId id="1408" r:id="rId16"/>
    <p:sldId id="1409" r:id="rId17"/>
    <p:sldId id="1410" r:id="rId18"/>
    <p:sldId id="1411" r:id="rId19"/>
    <p:sldId id="1415" r:id="rId20"/>
    <p:sldId id="1412" r:id="rId21"/>
    <p:sldId id="1413" r:id="rId22"/>
    <p:sldId id="1414" r:id="rId23"/>
    <p:sldId id="1416" r:id="rId24"/>
    <p:sldId id="1417" r:id="rId25"/>
    <p:sldId id="1383" r:id="rId26"/>
    <p:sldId id="1404" r:id="rId27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05"/>
            <p14:sldId id="1406"/>
            <p14:sldId id="1407"/>
            <p14:sldId id="1408"/>
            <p14:sldId id="1409"/>
            <p14:sldId id="1410"/>
            <p14:sldId id="1411"/>
            <p14:sldId id="1415"/>
            <p14:sldId id="1412"/>
            <p14:sldId id="1413"/>
            <p14:sldId id="1414"/>
            <p14:sldId id="1416"/>
            <p14:sldId id="1417"/>
            <p14:sldId id="1383"/>
            <p14:sldId id="1404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150" d="100"/>
          <a:sy n="150" d="100"/>
        </p:scale>
        <p:origin x="-378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E1D3385D-1FD3-4774-A22D-16C39BC2799C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958BAE6A-B32F-4354-99B4-5FCB191E7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facebook.com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4.xml"/><Relationship Id="rId18" Type="http://schemas.openxmlformats.org/officeDocument/2006/relationships/slideLayout" Target="../slideLayouts/slideLayout549.xml"/><Relationship Id="rId26" Type="http://schemas.openxmlformats.org/officeDocument/2006/relationships/slideLayout" Target="../slideLayouts/slideLayout557.xml"/><Relationship Id="rId39" Type="http://schemas.openxmlformats.org/officeDocument/2006/relationships/slideLayout" Target="../slideLayouts/slideLayout570.xml"/><Relationship Id="rId21" Type="http://schemas.openxmlformats.org/officeDocument/2006/relationships/slideLayout" Target="../slideLayouts/slideLayout552.xml"/><Relationship Id="rId34" Type="http://schemas.openxmlformats.org/officeDocument/2006/relationships/slideLayout" Target="../slideLayouts/slideLayout565.xml"/><Relationship Id="rId42" Type="http://schemas.openxmlformats.org/officeDocument/2006/relationships/slideLayout" Target="../slideLayouts/slideLayout573.xml"/><Relationship Id="rId47" Type="http://schemas.openxmlformats.org/officeDocument/2006/relationships/slideLayout" Target="../slideLayouts/slideLayout578.xml"/><Relationship Id="rId50" Type="http://schemas.openxmlformats.org/officeDocument/2006/relationships/slideLayout" Target="../slideLayouts/slideLayout581.xml"/><Relationship Id="rId55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33.xml"/><Relationship Id="rId16" Type="http://schemas.openxmlformats.org/officeDocument/2006/relationships/slideLayout" Target="../slideLayouts/slideLayout547.xml"/><Relationship Id="rId20" Type="http://schemas.openxmlformats.org/officeDocument/2006/relationships/slideLayout" Target="../slideLayouts/slideLayout551.xml"/><Relationship Id="rId29" Type="http://schemas.openxmlformats.org/officeDocument/2006/relationships/slideLayout" Target="../slideLayouts/slideLayout560.xml"/><Relationship Id="rId41" Type="http://schemas.openxmlformats.org/officeDocument/2006/relationships/slideLayout" Target="../slideLayouts/slideLayout572.xml"/><Relationship Id="rId54" Type="http://schemas.openxmlformats.org/officeDocument/2006/relationships/slideLayout" Target="../slideLayouts/slideLayout5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2.xml"/><Relationship Id="rId6" Type="http://schemas.openxmlformats.org/officeDocument/2006/relationships/slideLayout" Target="../slideLayouts/slideLayout537.xml"/><Relationship Id="rId11" Type="http://schemas.openxmlformats.org/officeDocument/2006/relationships/slideLayout" Target="../slideLayouts/slideLayout542.xml"/><Relationship Id="rId24" Type="http://schemas.openxmlformats.org/officeDocument/2006/relationships/slideLayout" Target="../slideLayouts/slideLayout555.xml"/><Relationship Id="rId32" Type="http://schemas.openxmlformats.org/officeDocument/2006/relationships/slideLayout" Target="../slideLayouts/slideLayout563.xml"/><Relationship Id="rId37" Type="http://schemas.openxmlformats.org/officeDocument/2006/relationships/slideLayout" Target="../slideLayouts/slideLayout568.xml"/><Relationship Id="rId40" Type="http://schemas.openxmlformats.org/officeDocument/2006/relationships/slideLayout" Target="../slideLayouts/slideLayout571.xml"/><Relationship Id="rId45" Type="http://schemas.openxmlformats.org/officeDocument/2006/relationships/slideLayout" Target="../slideLayouts/slideLayout576.xml"/><Relationship Id="rId53" Type="http://schemas.openxmlformats.org/officeDocument/2006/relationships/slideLayout" Target="../slideLayouts/slideLayout584.xml"/><Relationship Id="rId58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6.xml"/><Relationship Id="rId23" Type="http://schemas.openxmlformats.org/officeDocument/2006/relationships/slideLayout" Target="../slideLayouts/slideLayout554.xml"/><Relationship Id="rId28" Type="http://schemas.openxmlformats.org/officeDocument/2006/relationships/slideLayout" Target="../slideLayouts/slideLayout559.xml"/><Relationship Id="rId36" Type="http://schemas.openxmlformats.org/officeDocument/2006/relationships/slideLayout" Target="../slideLayouts/slideLayout567.xml"/><Relationship Id="rId49" Type="http://schemas.openxmlformats.org/officeDocument/2006/relationships/slideLayout" Target="../slideLayouts/slideLayout580.xml"/><Relationship Id="rId57" Type="http://schemas.openxmlformats.org/officeDocument/2006/relationships/slideLayout" Target="../slideLayouts/slideLayout5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1.xml"/><Relationship Id="rId19" Type="http://schemas.openxmlformats.org/officeDocument/2006/relationships/slideLayout" Target="../slideLayouts/slideLayout550.xml"/><Relationship Id="rId31" Type="http://schemas.openxmlformats.org/officeDocument/2006/relationships/slideLayout" Target="../slideLayouts/slideLayout562.xml"/><Relationship Id="rId44" Type="http://schemas.openxmlformats.org/officeDocument/2006/relationships/slideLayout" Target="../slideLayouts/slideLayout575.xml"/><Relationship Id="rId52" Type="http://schemas.openxmlformats.org/officeDocument/2006/relationships/slideLayout" Target="../slideLayouts/slideLayout5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5.xml"/><Relationship Id="rId9" Type="http://schemas.openxmlformats.org/officeDocument/2006/relationships/slideLayout" Target="../slideLayouts/slideLayout540.xml"/><Relationship Id="rId14" Type="http://schemas.openxmlformats.org/officeDocument/2006/relationships/slideLayout" Target="../slideLayouts/slideLayout545.xml"/><Relationship Id="rId22" Type="http://schemas.openxmlformats.org/officeDocument/2006/relationships/slideLayout" Target="../slideLayouts/slideLayout553.xml"/><Relationship Id="rId27" Type="http://schemas.openxmlformats.org/officeDocument/2006/relationships/slideLayout" Target="../slideLayouts/slideLayout558.xml"/><Relationship Id="rId30" Type="http://schemas.openxmlformats.org/officeDocument/2006/relationships/slideLayout" Target="../slideLayouts/slideLayout561.xml"/><Relationship Id="rId35" Type="http://schemas.openxmlformats.org/officeDocument/2006/relationships/slideLayout" Target="../slideLayouts/slideLayout566.xml"/><Relationship Id="rId43" Type="http://schemas.openxmlformats.org/officeDocument/2006/relationships/slideLayout" Target="../slideLayouts/slideLayout574.xml"/><Relationship Id="rId48" Type="http://schemas.openxmlformats.org/officeDocument/2006/relationships/slideLayout" Target="../slideLayouts/slideLayout579.xml"/><Relationship Id="rId56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39.xml"/><Relationship Id="rId51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43.xml"/><Relationship Id="rId17" Type="http://schemas.openxmlformats.org/officeDocument/2006/relationships/slideLayout" Target="../slideLayouts/slideLayout548.xml"/><Relationship Id="rId25" Type="http://schemas.openxmlformats.org/officeDocument/2006/relationships/slideLayout" Target="../slideLayouts/slideLayout556.xml"/><Relationship Id="rId33" Type="http://schemas.openxmlformats.org/officeDocument/2006/relationships/slideLayout" Target="../slideLayouts/slideLayout564.xml"/><Relationship Id="rId38" Type="http://schemas.openxmlformats.org/officeDocument/2006/relationships/slideLayout" Target="../slideLayouts/slideLayout569.xml"/><Relationship Id="rId46" Type="http://schemas.openxmlformats.org/officeDocument/2006/relationships/slideLayout" Target="../slideLayouts/slideLayout577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slideLayout" Target="../slideLayouts/slideLayout267.xml"/><Relationship Id="rId39" Type="http://schemas.openxmlformats.org/officeDocument/2006/relationships/slideLayout" Target="../slideLayouts/slideLayout280.xml"/><Relationship Id="rId21" Type="http://schemas.openxmlformats.org/officeDocument/2006/relationships/slideLayout" Target="../slideLayouts/slideLayout262.xml"/><Relationship Id="rId34" Type="http://schemas.openxmlformats.org/officeDocument/2006/relationships/slideLayout" Target="../slideLayouts/slideLayout275.xml"/><Relationship Id="rId42" Type="http://schemas.openxmlformats.org/officeDocument/2006/relationships/slideLayout" Target="../slideLayouts/slideLayout283.xml"/><Relationship Id="rId47" Type="http://schemas.openxmlformats.org/officeDocument/2006/relationships/slideLayout" Target="../slideLayouts/slideLayout288.xml"/><Relationship Id="rId50" Type="http://schemas.openxmlformats.org/officeDocument/2006/relationships/slideLayout" Target="../slideLayouts/slideLayout291.xml"/><Relationship Id="rId55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29" Type="http://schemas.openxmlformats.org/officeDocument/2006/relationships/slideLayout" Target="../slideLayouts/slideLayout270.xml"/><Relationship Id="rId41" Type="http://schemas.openxmlformats.org/officeDocument/2006/relationships/slideLayout" Target="../slideLayouts/slideLayout282.xml"/><Relationship Id="rId54" Type="http://schemas.openxmlformats.org/officeDocument/2006/relationships/slideLayout" Target="../slideLayouts/slideLayout29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slideLayout" Target="../slideLayouts/slideLayout273.xml"/><Relationship Id="rId37" Type="http://schemas.openxmlformats.org/officeDocument/2006/relationships/slideLayout" Target="../slideLayouts/slideLayout278.xml"/><Relationship Id="rId40" Type="http://schemas.openxmlformats.org/officeDocument/2006/relationships/slideLayout" Target="../slideLayouts/slideLayout281.xml"/><Relationship Id="rId45" Type="http://schemas.openxmlformats.org/officeDocument/2006/relationships/slideLayout" Target="../slideLayouts/slideLayout286.xml"/><Relationship Id="rId53" Type="http://schemas.openxmlformats.org/officeDocument/2006/relationships/slideLayout" Target="../slideLayouts/slideLayout294.xml"/><Relationship Id="rId58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slideLayout" Target="../slideLayouts/slideLayout269.xml"/><Relationship Id="rId36" Type="http://schemas.openxmlformats.org/officeDocument/2006/relationships/slideLayout" Target="../slideLayouts/slideLayout277.xml"/><Relationship Id="rId49" Type="http://schemas.openxmlformats.org/officeDocument/2006/relationships/slideLayout" Target="../slideLayouts/slideLayout290.xml"/><Relationship Id="rId57" Type="http://schemas.openxmlformats.org/officeDocument/2006/relationships/slideLayout" Target="../slideLayouts/slideLayout29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slideLayout" Target="../slideLayouts/slideLayout272.xml"/><Relationship Id="rId44" Type="http://schemas.openxmlformats.org/officeDocument/2006/relationships/slideLayout" Target="../slideLayouts/slideLayout285.xml"/><Relationship Id="rId52" Type="http://schemas.openxmlformats.org/officeDocument/2006/relationships/slideLayout" Target="../slideLayouts/slideLayout29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slideLayout" Target="../slideLayouts/slideLayout268.xml"/><Relationship Id="rId30" Type="http://schemas.openxmlformats.org/officeDocument/2006/relationships/slideLayout" Target="../slideLayouts/slideLayout271.xml"/><Relationship Id="rId35" Type="http://schemas.openxmlformats.org/officeDocument/2006/relationships/slideLayout" Target="../slideLayouts/slideLayout276.xml"/><Relationship Id="rId43" Type="http://schemas.openxmlformats.org/officeDocument/2006/relationships/slideLayout" Target="../slideLayouts/slideLayout284.xml"/><Relationship Id="rId48" Type="http://schemas.openxmlformats.org/officeDocument/2006/relationships/slideLayout" Target="../slideLayouts/slideLayout289.xml"/><Relationship Id="rId56" Type="http://schemas.openxmlformats.org/officeDocument/2006/relationships/slideLayout" Target="../slideLayouts/slideLayout297.xml"/><Relationship Id="rId8" Type="http://schemas.openxmlformats.org/officeDocument/2006/relationships/slideLayout" Target="../slideLayouts/slideLayout249.xml"/><Relationship Id="rId51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slideLayout" Target="../slideLayouts/slideLayout266.xml"/><Relationship Id="rId33" Type="http://schemas.openxmlformats.org/officeDocument/2006/relationships/slideLayout" Target="../slideLayouts/slideLayout274.xml"/><Relationship Id="rId38" Type="http://schemas.openxmlformats.org/officeDocument/2006/relationships/slideLayout" Target="../slideLayouts/slideLayout279.xml"/><Relationship Id="rId46" Type="http://schemas.openxmlformats.org/officeDocument/2006/relationships/slideLayout" Target="../slideLayouts/slideLayout28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2.xml"/><Relationship Id="rId18" Type="http://schemas.openxmlformats.org/officeDocument/2006/relationships/slideLayout" Target="../slideLayouts/slideLayout317.xml"/><Relationship Id="rId26" Type="http://schemas.openxmlformats.org/officeDocument/2006/relationships/slideLayout" Target="../slideLayouts/slideLayout325.xml"/><Relationship Id="rId39" Type="http://schemas.openxmlformats.org/officeDocument/2006/relationships/slideLayout" Target="../slideLayouts/slideLayout338.xml"/><Relationship Id="rId21" Type="http://schemas.openxmlformats.org/officeDocument/2006/relationships/slideLayout" Target="../slideLayouts/slideLayout320.xml"/><Relationship Id="rId34" Type="http://schemas.openxmlformats.org/officeDocument/2006/relationships/slideLayout" Target="../slideLayouts/slideLayout333.xml"/><Relationship Id="rId42" Type="http://schemas.openxmlformats.org/officeDocument/2006/relationships/slideLayout" Target="../slideLayouts/slideLayout341.xml"/><Relationship Id="rId47" Type="http://schemas.openxmlformats.org/officeDocument/2006/relationships/slideLayout" Target="../slideLayouts/slideLayout346.xml"/><Relationship Id="rId50" Type="http://schemas.openxmlformats.org/officeDocument/2006/relationships/slideLayout" Target="../slideLayouts/slideLayout349.xml"/><Relationship Id="rId55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301.xml"/><Relationship Id="rId16" Type="http://schemas.openxmlformats.org/officeDocument/2006/relationships/slideLayout" Target="../slideLayouts/slideLayout315.xml"/><Relationship Id="rId20" Type="http://schemas.openxmlformats.org/officeDocument/2006/relationships/slideLayout" Target="../slideLayouts/slideLayout319.xml"/><Relationship Id="rId29" Type="http://schemas.openxmlformats.org/officeDocument/2006/relationships/slideLayout" Target="../slideLayouts/slideLayout328.xml"/><Relationship Id="rId41" Type="http://schemas.openxmlformats.org/officeDocument/2006/relationships/slideLayout" Target="../slideLayouts/slideLayout340.xml"/><Relationship Id="rId54" Type="http://schemas.openxmlformats.org/officeDocument/2006/relationships/slideLayout" Target="../slideLayouts/slideLayout35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24" Type="http://schemas.openxmlformats.org/officeDocument/2006/relationships/slideLayout" Target="../slideLayouts/slideLayout323.xml"/><Relationship Id="rId32" Type="http://schemas.openxmlformats.org/officeDocument/2006/relationships/slideLayout" Target="../slideLayouts/slideLayout331.xml"/><Relationship Id="rId37" Type="http://schemas.openxmlformats.org/officeDocument/2006/relationships/slideLayout" Target="../slideLayouts/slideLayout336.xml"/><Relationship Id="rId40" Type="http://schemas.openxmlformats.org/officeDocument/2006/relationships/slideLayout" Target="../slideLayouts/slideLayout339.xml"/><Relationship Id="rId45" Type="http://schemas.openxmlformats.org/officeDocument/2006/relationships/slideLayout" Target="../slideLayouts/slideLayout344.xml"/><Relationship Id="rId53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4.xml"/><Relationship Id="rId23" Type="http://schemas.openxmlformats.org/officeDocument/2006/relationships/slideLayout" Target="../slideLayouts/slideLayout322.xml"/><Relationship Id="rId28" Type="http://schemas.openxmlformats.org/officeDocument/2006/relationships/slideLayout" Target="../slideLayouts/slideLayout327.xml"/><Relationship Id="rId36" Type="http://schemas.openxmlformats.org/officeDocument/2006/relationships/slideLayout" Target="../slideLayouts/slideLayout335.xml"/><Relationship Id="rId49" Type="http://schemas.openxmlformats.org/officeDocument/2006/relationships/slideLayout" Target="../slideLayouts/slideLayout348.xml"/><Relationship Id="rId57" Type="http://schemas.openxmlformats.org/officeDocument/2006/relationships/slideLayout" Target="../slideLayouts/slideLayout35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9.xml"/><Relationship Id="rId19" Type="http://schemas.openxmlformats.org/officeDocument/2006/relationships/slideLayout" Target="../slideLayouts/slideLayout318.xml"/><Relationship Id="rId31" Type="http://schemas.openxmlformats.org/officeDocument/2006/relationships/slideLayout" Target="../slideLayouts/slideLayout330.xml"/><Relationship Id="rId44" Type="http://schemas.openxmlformats.org/officeDocument/2006/relationships/slideLayout" Target="../slideLayouts/slideLayout343.xml"/><Relationship Id="rId52" Type="http://schemas.openxmlformats.org/officeDocument/2006/relationships/slideLayout" Target="../slideLayouts/slideLayout35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slideLayout" Target="../slideLayouts/slideLayout313.xml"/><Relationship Id="rId22" Type="http://schemas.openxmlformats.org/officeDocument/2006/relationships/slideLayout" Target="../slideLayouts/slideLayout321.xml"/><Relationship Id="rId27" Type="http://schemas.openxmlformats.org/officeDocument/2006/relationships/slideLayout" Target="../slideLayouts/slideLayout326.xml"/><Relationship Id="rId30" Type="http://schemas.openxmlformats.org/officeDocument/2006/relationships/slideLayout" Target="../slideLayouts/slideLayout329.xml"/><Relationship Id="rId35" Type="http://schemas.openxmlformats.org/officeDocument/2006/relationships/slideLayout" Target="../slideLayouts/slideLayout334.xml"/><Relationship Id="rId43" Type="http://schemas.openxmlformats.org/officeDocument/2006/relationships/slideLayout" Target="../slideLayouts/slideLayout342.xml"/><Relationship Id="rId48" Type="http://schemas.openxmlformats.org/officeDocument/2006/relationships/slideLayout" Target="../slideLayouts/slideLayout347.xml"/><Relationship Id="rId56" Type="http://schemas.openxmlformats.org/officeDocument/2006/relationships/slideLayout" Target="../slideLayouts/slideLayout355.xml"/><Relationship Id="rId8" Type="http://schemas.openxmlformats.org/officeDocument/2006/relationships/slideLayout" Target="../slideLayouts/slideLayout307.xml"/><Relationship Id="rId51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11.xml"/><Relationship Id="rId17" Type="http://schemas.openxmlformats.org/officeDocument/2006/relationships/slideLayout" Target="../slideLayouts/slideLayout316.xml"/><Relationship Id="rId25" Type="http://schemas.openxmlformats.org/officeDocument/2006/relationships/slideLayout" Target="../slideLayouts/slideLayout324.xml"/><Relationship Id="rId33" Type="http://schemas.openxmlformats.org/officeDocument/2006/relationships/slideLayout" Target="../slideLayouts/slideLayout332.xml"/><Relationship Id="rId38" Type="http://schemas.openxmlformats.org/officeDocument/2006/relationships/slideLayout" Target="../slideLayouts/slideLayout337.xml"/><Relationship Id="rId46" Type="http://schemas.openxmlformats.org/officeDocument/2006/relationships/slideLayout" Target="../slideLayouts/slideLayout34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0.xml"/><Relationship Id="rId18" Type="http://schemas.openxmlformats.org/officeDocument/2006/relationships/slideLayout" Target="../slideLayouts/slideLayout375.xml"/><Relationship Id="rId26" Type="http://schemas.openxmlformats.org/officeDocument/2006/relationships/slideLayout" Target="../slideLayouts/slideLayout383.xml"/><Relationship Id="rId39" Type="http://schemas.openxmlformats.org/officeDocument/2006/relationships/slideLayout" Target="../slideLayouts/slideLayout396.xml"/><Relationship Id="rId21" Type="http://schemas.openxmlformats.org/officeDocument/2006/relationships/slideLayout" Target="../slideLayouts/slideLayout378.xml"/><Relationship Id="rId34" Type="http://schemas.openxmlformats.org/officeDocument/2006/relationships/slideLayout" Target="../slideLayouts/slideLayout391.xml"/><Relationship Id="rId42" Type="http://schemas.openxmlformats.org/officeDocument/2006/relationships/slideLayout" Target="../slideLayouts/slideLayout399.xml"/><Relationship Id="rId47" Type="http://schemas.openxmlformats.org/officeDocument/2006/relationships/slideLayout" Target="../slideLayouts/slideLayout404.xml"/><Relationship Id="rId50" Type="http://schemas.openxmlformats.org/officeDocument/2006/relationships/slideLayout" Target="../slideLayouts/slideLayout407.xml"/><Relationship Id="rId55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6" Type="http://schemas.openxmlformats.org/officeDocument/2006/relationships/slideLayout" Target="../slideLayouts/slideLayout373.xml"/><Relationship Id="rId20" Type="http://schemas.openxmlformats.org/officeDocument/2006/relationships/slideLayout" Target="../slideLayouts/slideLayout377.xml"/><Relationship Id="rId29" Type="http://schemas.openxmlformats.org/officeDocument/2006/relationships/slideLayout" Target="../slideLayouts/slideLayout386.xml"/><Relationship Id="rId41" Type="http://schemas.openxmlformats.org/officeDocument/2006/relationships/slideLayout" Target="../slideLayouts/slideLayout398.xml"/><Relationship Id="rId54" Type="http://schemas.openxmlformats.org/officeDocument/2006/relationships/slideLayout" Target="../slideLayouts/slideLayout4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24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389.xml"/><Relationship Id="rId37" Type="http://schemas.openxmlformats.org/officeDocument/2006/relationships/slideLayout" Target="../slideLayouts/slideLayout394.xml"/><Relationship Id="rId40" Type="http://schemas.openxmlformats.org/officeDocument/2006/relationships/slideLayout" Target="../slideLayouts/slideLayout397.xml"/><Relationship Id="rId45" Type="http://schemas.openxmlformats.org/officeDocument/2006/relationships/slideLayout" Target="../slideLayouts/slideLayout402.xml"/><Relationship Id="rId53" Type="http://schemas.openxmlformats.org/officeDocument/2006/relationships/slideLayout" Target="../slideLayouts/slideLayout410.xml"/><Relationship Id="rId58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2.xml"/><Relationship Id="rId23" Type="http://schemas.openxmlformats.org/officeDocument/2006/relationships/slideLayout" Target="../slideLayouts/slideLayout380.xml"/><Relationship Id="rId28" Type="http://schemas.openxmlformats.org/officeDocument/2006/relationships/slideLayout" Target="../slideLayouts/slideLayout385.xml"/><Relationship Id="rId36" Type="http://schemas.openxmlformats.org/officeDocument/2006/relationships/slideLayout" Target="../slideLayouts/slideLayout393.xml"/><Relationship Id="rId49" Type="http://schemas.openxmlformats.org/officeDocument/2006/relationships/slideLayout" Target="../slideLayouts/slideLayout406.xml"/><Relationship Id="rId57" Type="http://schemas.openxmlformats.org/officeDocument/2006/relationships/slideLayout" Target="../slideLayouts/slideLayout4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7.xml"/><Relationship Id="rId19" Type="http://schemas.openxmlformats.org/officeDocument/2006/relationships/slideLayout" Target="../slideLayouts/slideLayout376.xml"/><Relationship Id="rId31" Type="http://schemas.openxmlformats.org/officeDocument/2006/relationships/slideLayout" Target="../slideLayouts/slideLayout388.xml"/><Relationship Id="rId44" Type="http://schemas.openxmlformats.org/officeDocument/2006/relationships/slideLayout" Target="../slideLayouts/slideLayout401.xml"/><Relationship Id="rId52" Type="http://schemas.openxmlformats.org/officeDocument/2006/relationships/slideLayout" Target="../slideLayouts/slideLayout4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Relationship Id="rId22" Type="http://schemas.openxmlformats.org/officeDocument/2006/relationships/slideLayout" Target="../slideLayouts/slideLayout379.xml"/><Relationship Id="rId27" Type="http://schemas.openxmlformats.org/officeDocument/2006/relationships/slideLayout" Target="../slideLayouts/slideLayout384.xml"/><Relationship Id="rId30" Type="http://schemas.openxmlformats.org/officeDocument/2006/relationships/slideLayout" Target="../slideLayouts/slideLayout387.xml"/><Relationship Id="rId35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400.xml"/><Relationship Id="rId48" Type="http://schemas.openxmlformats.org/officeDocument/2006/relationships/slideLayout" Target="../slideLayouts/slideLayout405.xml"/><Relationship Id="rId56" Type="http://schemas.openxmlformats.org/officeDocument/2006/relationships/slideLayout" Target="../slideLayouts/slideLayout413.xml"/><Relationship Id="rId8" Type="http://schemas.openxmlformats.org/officeDocument/2006/relationships/slideLayout" Target="../slideLayouts/slideLayout365.xml"/><Relationship Id="rId51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9.xml"/><Relationship Id="rId17" Type="http://schemas.openxmlformats.org/officeDocument/2006/relationships/slideLayout" Target="../slideLayouts/slideLayout374.xml"/><Relationship Id="rId25" Type="http://schemas.openxmlformats.org/officeDocument/2006/relationships/slideLayout" Target="../slideLayouts/slideLayout382.xml"/><Relationship Id="rId33" Type="http://schemas.openxmlformats.org/officeDocument/2006/relationships/slideLayout" Target="../slideLayouts/slideLayout390.xml"/><Relationship Id="rId38" Type="http://schemas.openxmlformats.org/officeDocument/2006/relationships/slideLayout" Target="../slideLayouts/slideLayout395.xml"/><Relationship Id="rId46" Type="http://schemas.openxmlformats.org/officeDocument/2006/relationships/slideLayout" Target="../slideLayouts/slideLayout40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8.xml"/><Relationship Id="rId18" Type="http://schemas.openxmlformats.org/officeDocument/2006/relationships/slideLayout" Target="../slideLayouts/slideLayout433.xml"/><Relationship Id="rId26" Type="http://schemas.openxmlformats.org/officeDocument/2006/relationships/slideLayout" Target="../slideLayouts/slideLayout441.xml"/><Relationship Id="rId39" Type="http://schemas.openxmlformats.org/officeDocument/2006/relationships/slideLayout" Target="../slideLayouts/slideLayout454.xml"/><Relationship Id="rId21" Type="http://schemas.openxmlformats.org/officeDocument/2006/relationships/slideLayout" Target="../slideLayouts/slideLayout436.xml"/><Relationship Id="rId34" Type="http://schemas.openxmlformats.org/officeDocument/2006/relationships/slideLayout" Target="../slideLayouts/slideLayout449.xml"/><Relationship Id="rId42" Type="http://schemas.openxmlformats.org/officeDocument/2006/relationships/slideLayout" Target="../slideLayouts/slideLayout457.xml"/><Relationship Id="rId47" Type="http://schemas.openxmlformats.org/officeDocument/2006/relationships/slideLayout" Target="../slideLayouts/slideLayout462.xml"/><Relationship Id="rId50" Type="http://schemas.openxmlformats.org/officeDocument/2006/relationships/slideLayout" Target="../slideLayouts/slideLayout465.xml"/><Relationship Id="rId55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431.xml"/><Relationship Id="rId20" Type="http://schemas.openxmlformats.org/officeDocument/2006/relationships/slideLayout" Target="../slideLayouts/slideLayout435.xml"/><Relationship Id="rId29" Type="http://schemas.openxmlformats.org/officeDocument/2006/relationships/slideLayout" Target="../slideLayouts/slideLayout444.xml"/><Relationship Id="rId41" Type="http://schemas.openxmlformats.org/officeDocument/2006/relationships/slideLayout" Target="../slideLayouts/slideLayout456.xml"/><Relationship Id="rId54" Type="http://schemas.openxmlformats.org/officeDocument/2006/relationships/slideLayout" Target="../slideLayouts/slideLayout4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24" Type="http://schemas.openxmlformats.org/officeDocument/2006/relationships/slideLayout" Target="../slideLayouts/slideLayout439.xml"/><Relationship Id="rId32" Type="http://schemas.openxmlformats.org/officeDocument/2006/relationships/slideLayout" Target="../slideLayouts/slideLayout447.xml"/><Relationship Id="rId37" Type="http://schemas.openxmlformats.org/officeDocument/2006/relationships/slideLayout" Target="../slideLayouts/slideLayout452.xml"/><Relationship Id="rId40" Type="http://schemas.openxmlformats.org/officeDocument/2006/relationships/slideLayout" Target="../slideLayouts/slideLayout455.xml"/><Relationship Id="rId45" Type="http://schemas.openxmlformats.org/officeDocument/2006/relationships/slideLayout" Target="../slideLayouts/slideLayout460.xml"/><Relationship Id="rId53" Type="http://schemas.openxmlformats.org/officeDocument/2006/relationships/slideLayout" Target="../slideLayouts/slideLayout468.xml"/><Relationship Id="rId58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30.xml"/><Relationship Id="rId23" Type="http://schemas.openxmlformats.org/officeDocument/2006/relationships/slideLayout" Target="../slideLayouts/slideLayout438.xml"/><Relationship Id="rId28" Type="http://schemas.openxmlformats.org/officeDocument/2006/relationships/slideLayout" Target="../slideLayouts/slideLayout443.xml"/><Relationship Id="rId36" Type="http://schemas.openxmlformats.org/officeDocument/2006/relationships/slideLayout" Target="../slideLayouts/slideLayout451.xml"/><Relationship Id="rId49" Type="http://schemas.openxmlformats.org/officeDocument/2006/relationships/slideLayout" Target="../slideLayouts/slideLayout464.xml"/><Relationship Id="rId57" Type="http://schemas.openxmlformats.org/officeDocument/2006/relationships/slideLayout" Target="../slideLayouts/slideLayout4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5.xml"/><Relationship Id="rId19" Type="http://schemas.openxmlformats.org/officeDocument/2006/relationships/slideLayout" Target="../slideLayouts/slideLayout434.xml"/><Relationship Id="rId31" Type="http://schemas.openxmlformats.org/officeDocument/2006/relationships/slideLayout" Target="../slideLayouts/slideLayout446.xml"/><Relationship Id="rId44" Type="http://schemas.openxmlformats.org/officeDocument/2006/relationships/slideLayout" Target="../slideLayouts/slideLayout459.xml"/><Relationship Id="rId52" Type="http://schemas.openxmlformats.org/officeDocument/2006/relationships/slideLayout" Target="../slideLayouts/slideLayout4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29.xml"/><Relationship Id="rId22" Type="http://schemas.openxmlformats.org/officeDocument/2006/relationships/slideLayout" Target="../slideLayouts/slideLayout437.xml"/><Relationship Id="rId27" Type="http://schemas.openxmlformats.org/officeDocument/2006/relationships/slideLayout" Target="../slideLayouts/slideLayout442.xml"/><Relationship Id="rId30" Type="http://schemas.openxmlformats.org/officeDocument/2006/relationships/slideLayout" Target="../slideLayouts/slideLayout445.xml"/><Relationship Id="rId35" Type="http://schemas.openxmlformats.org/officeDocument/2006/relationships/slideLayout" Target="../slideLayouts/slideLayout450.xml"/><Relationship Id="rId43" Type="http://schemas.openxmlformats.org/officeDocument/2006/relationships/slideLayout" Target="../slideLayouts/slideLayout458.xml"/><Relationship Id="rId48" Type="http://schemas.openxmlformats.org/officeDocument/2006/relationships/slideLayout" Target="../slideLayouts/slideLayout463.xml"/><Relationship Id="rId56" Type="http://schemas.openxmlformats.org/officeDocument/2006/relationships/slideLayout" Target="../slideLayouts/slideLayout471.xml"/><Relationship Id="rId8" Type="http://schemas.openxmlformats.org/officeDocument/2006/relationships/slideLayout" Target="../slideLayouts/slideLayout423.xml"/><Relationship Id="rId51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7.xml"/><Relationship Id="rId17" Type="http://schemas.openxmlformats.org/officeDocument/2006/relationships/slideLayout" Target="../slideLayouts/slideLayout432.xml"/><Relationship Id="rId25" Type="http://schemas.openxmlformats.org/officeDocument/2006/relationships/slideLayout" Target="../slideLayouts/slideLayout440.xml"/><Relationship Id="rId33" Type="http://schemas.openxmlformats.org/officeDocument/2006/relationships/slideLayout" Target="../slideLayouts/slideLayout448.xml"/><Relationship Id="rId38" Type="http://schemas.openxmlformats.org/officeDocument/2006/relationships/slideLayout" Target="../slideLayouts/slideLayout453.xml"/><Relationship Id="rId46" Type="http://schemas.openxmlformats.org/officeDocument/2006/relationships/slideLayout" Target="../slideLayouts/slideLayout46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6.xml"/><Relationship Id="rId18" Type="http://schemas.openxmlformats.org/officeDocument/2006/relationships/slideLayout" Target="../slideLayouts/slideLayout491.xml"/><Relationship Id="rId26" Type="http://schemas.openxmlformats.org/officeDocument/2006/relationships/slideLayout" Target="../slideLayouts/slideLayout499.xml"/><Relationship Id="rId39" Type="http://schemas.openxmlformats.org/officeDocument/2006/relationships/slideLayout" Target="../slideLayouts/slideLayout512.xml"/><Relationship Id="rId21" Type="http://schemas.openxmlformats.org/officeDocument/2006/relationships/slideLayout" Target="../slideLayouts/slideLayout494.xml"/><Relationship Id="rId34" Type="http://schemas.openxmlformats.org/officeDocument/2006/relationships/slideLayout" Target="../slideLayouts/slideLayout507.xml"/><Relationship Id="rId42" Type="http://schemas.openxmlformats.org/officeDocument/2006/relationships/slideLayout" Target="../slideLayouts/slideLayout515.xml"/><Relationship Id="rId47" Type="http://schemas.openxmlformats.org/officeDocument/2006/relationships/slideLayout" Target="../slideLayouts/slideLayout520.xml"/><Relationship Id="rId50" Type="http://schemas.openxmlformats.org/officeDocument/2006/relationships/slideLayout" Target="../slideLayouts/slideLayout523.xml"/><Relationship Id="rId55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5.xml"/><Relationship Id="rId16" Type="http://schemas.openxmlformats.org/officeDocument/2006/relationships/slideLayout" Target="../slideLayouts/slideLayout489.xml"/><Relationship Id="rId20" Type="http://schemas.openxmlformats.org/officeDocument/2006/relationships/slideLayout" Target="../slideLayouts/slideLayout493.xml"/><Relationship Id="rId29" Type="http://schemas.openxmlformats.org/officeDocument/2006/relationships/slideLayout" Target="../slideLayouts/slideLayout502.xml"/><Relationship Id="rId41" Type="http://schemas.openxmlformats.org/officeDocument/2006/relationships/slideLayout" Target="../slideLayouts/slideLayout514.xml"/><Relationship Id="rId54" Type="http://schemas.openxmlformats.org/officeDocument/2006/relationships/slideLayout" Target="../slideLayouts/slideLayout5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24" Type="http://schemas.openxmlformats.org/officeDocument/2006/relationships/slideLayout" Target="../slideLayouts/slideLayout497.xml"/><Relationship Id="rId32" Type="http://schemas.openxmlformats.org/officeDocument/2006/relationships/slideLayout" Target="../slideLayouts/slideLayout505.xml"/><Relationship Id="rId37" Type="http://schemas.openxmlformats.org/officeDocument/2006/relationships/slideLayout" Target="../slideLayouts/slideLayout510.xml"/><Relationship Id="rId40" Type="http://schemas.openxmlformats.org/officeDocument/2006/relationships/slideLayout" Target="../slideLayouts/slideLayout513.xml"/><Relationship Id="rId45" Type="http://schemas.openxmlformats.org/officeDocument/2006/relationships/slideLayout" Target="../slideLayouts/slideLayout518.xml"/><Relationship Id="rId53" Type="http://schemas.openxmlformats.org/officeDocument/2006/relationships/slideLayout" Target="../slideLayouts/slideLayout526.xml"/><Relationship Id="rId58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8.xml"/><Relationship Id="rId23" Type="http://schemas.openxmlformats.org/officeDocument/2006/relationships/slideLayout" Target="../slideLayouts/slideLayout496.xml"/><Relationship Id="rId28" Type="http://schemas.openxmlformats.org/officeDocument/2006/relationships/slideLayout" Target="../slideLayouts/slideLayout501.xml"/><Relationship Id="rId36" Type="http://schemas.openxmlformats.org/officeDocument/2006/relationships/slideLayout" Target="../slideLayouts/slideLayout509.xml"/><Relationship Id="rId49" Type="http://schemas.openxmlformats.org/officeDocument/2006/relationships/slideLayout" Target="../slideLayouts/slideLayout522.xml"/><Relationship Id="rId57" Type="http://schemas.openxmlformats.org/officeDocument/2006/relationships/slideLayout" Target="../slideLayouts/slideLayout5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3.xml"/><Relationship Id="rId19" Type="http://schemas.openxmlformats.org/officeDocument/2006/relationships/slideLayout" Target="../slideLayouts/slideLayout492.xml"/><Relationship Id="rId31" Type="http://schemas.openxmlformats.org/officeDocument/2006/relationships/slideLayout" Target="../slideLayouts/slideLayout504.xml"/><Relationship Id="rId44" Type="http://schemas.openxmlformats.org/officeDocument/2006/relationships/slideLayout" Target="../slideLayouts/slideLayout517.xml"/><Relationship Id="rId52" Type="http://schemas.openxmlformats.org/officeDocument/2006/relationships/slideLayout" Target="../slideLayouts/slideLayout5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Relationship Id="rId14" Type="http://schemas.openxmlformats.org/officeDocument/2006/relationships/slideLayout" Target="../slideLayouts/slideLayout487.xml"/><Relationship Id="rId22" Type="http://schemas.openxmlformats.org/officeDocument/2006/relationships/slideLayout" Target="../slideLayouts/slideLayout495.xml"/><Relationship Id="rId27" Type="http://schemas.openxmlformats.org/officeDocument/2006/relationships/slideLayout" Target="../slideLayouts/slideLayout500.xml"/><Relationship Id="rId30" Type="http://schemas.openxmlformats.org/officeDocument/2006/relationships/slideLayout" Target="../slideLayouts/slideLayout503.xml"/><Relationship Id="rId35" Type="http://schemas.openxmlformats.org/officeDocument/2006/relationships/slideLayout" Target="../slideLayouts/slideLayout508.xml"/><Relationship Id="rId43" Type="http://schemas.openxmlformats.org/officeDocument/2006/relationships/slideLayout" Target="../slideLayouts/slideLayout516.xml"/><Relationship Id="rId48" Type="http://schemas.openxmlformats.org/officeDocument/2006/relationships/slideLayout" Target="../slideLayouts/slideLayout521.xml"/><Relationship Id="rId56" Type="http://schemas.openxmlformats.org/officeDocument/2006/relationships/slideLayout" Target="../slideLayouts/slideLayout529.xml"/><Relationship Id="rId8" Type="http://schemas.openxmlformats.org/officeDocument/2006/relationships/slideLayout" Target="../slideLayouts/slideLayout481.xml"/><Relationship Id="rId51" Type="http://schemas.openxmlformats.org/officeDocument/2006/relationships/slideLayout" Target="../slideLayouts/slideLayout524.xml"/><Relationship Id="rId3" Type="http://schemas.openxmlformats.org/officeDocument/2006/relationships/slideLayout" Target="../slideLayouts/slideLayout476.xml"/><Relationship Id="rId12" Type="http://schemas.openxmlformats.org/officeDocument/2006/relationships/slideLayout" Target="../slideLayouts/slideLayout485.xml"/><Relationship Id="rId17" Type="http://schemas.openxmlformats.org/officeDocument/2006/relationships/slideLayout" Target="../slideLayouts/slideLayout490.xml"/><Relationship Id="rId25" Type="http://schemas.openxmlformats.org/officeDocument/2006/relationships/slideLayout" Target="../slideLayouts/slideLayout498.xml"/><Relationship Id="rId33" Type="http://schemas.openxmlformats.org/officeDocument/2006/relationships/slideLayout" Target="../slideLayouts/slideLayout506.xml"/><Relationship Id="rId38" Type="http://schemas.openxmlformats.org/officeDocument/2006/relationships/slideLayout" Target="../slideLayouts/slideLayout511.xml"/><Relationship Id="rId46" Type="http://schemas.openxmlformats.org/officeDocument/2006/relationships/slideLayout" Target="../slideLayouts/slideLayout51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7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  <p:sldLayoutId id="2147484370" r:id="rId6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4386" y="-23030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5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/>
          </p:cNvSpPr>
          <p:nvPr/>
        </p:nvSpPr>
        <p:spPr>
          <a:xfrm>
            <a:off x="1421787" y="219796"/>
            <a:ext cx="2386632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marR="0" lvl="0" indent="0" algn="l" defTabSz="575936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5" b="1" i="0" u="none" strike="noStrike" kern="800" cap="none" spc="5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Français</a:t>
            </a:r>
            <a:endParaRPr kumimoji="0" lang="en-US" sz="3395" b="1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09257" y="1187996"/>
            <a:ext cx="4651673" cy="957933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2681">
              <a:spcAft>
                <a:spcPts val="1200"/>
              </a:spcAft>
            </a:pPr>
            <a:r>
              <a:rPr lang="en-US" sz="2800" spc="5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Thème</a:t>
            </a:r>
            <a:r>
              <a:rPr lang="en-US" sz="2800" spc="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sz="2800" spc="5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leçon</a:t>
            </a:r>
            <a:r>
              <a:rPr lang="en-US" sz="2800" spc="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2681">
              <a:lnSpc>
                <a:spcPts val="2791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Textes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formels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informels</a:t>
            </a:r>
            <a:endParaRPr lang="en-US" sz="2800" b="1" spc="5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8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9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808551" y="248656"/>
            <a:ext cx="434944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30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637631" y="541152"/>
            <a:ext cx="631342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298" dirty="0" smtClean="0">
                <a:latin typeface="Arial"/>
                <a:cs typeface="Arial"/>
              </a:rPr>
              <a:t>  </a:t>
            </a:r>
            <a:r>
              <a:rPr lang="en-US" sz="1298" dirty="0" err="1" smtClean="0">
                <a:solidFill>
                  <a:schemeClr val="bg1"/>
                </a:solidFill>
                <a:latin typeface="Arial"/>
                <a:cs typeface="Arial"/>
              </a:rPr>
              <a:t>Classe</a:t>
            </a:r>
            <a:r>
              <a:rPr lang="en-US" sz="1298" dirty="0" smtClean="0">
                <a:latin typeface="Arial"/>
                <a:cs typeface="Arial"/>
              </a:rPr>
              <a:t> </a:t>
            </a:r>
            <a:endParaRPr sz="1298" dirty="0">
              <a:latin typeface="Arial"/>
              <a:cs typeface="Arial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33" y="-23030"/>
            <a:ext cx="1075027" cy="1075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6460" y="1290406"/>
            <a:ext cx="321820" cy="81391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3" name="object 6">
            <a:extLst>
              <a:ext uri="{FF2B5EF4-FFF2-40B4-BE49-F238E27FC236}">
                <a16:creationId xmlns="" xmlns:a16="http://schemas.microsoft.com/office/drawing/2014/main" id="{CFF2573C-F0A8-455E-8564-C6BCFFC239DF}"/>
              </a:ext>
            </a:extLst>
          </p:cNvPr>
          <p:cNvSpPr/>
          <p:nvPr/>
        </p:nvSpPr>
        <p:spPr>
          <a:xfrm>
            <a:off x="166823" y="2334178"/>
            <a:ext cx="321820" cy="7394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87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01477" y="601079"/>
            <a:ext cx="3942200" cy="246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36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07070" y="601079"/>
            <a:ext cx="3658605" cy="25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4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6665"/>
          <a:stretch/>
        </p:blipFill>
        <p:spPr bwMode="auto">
          <a:xfrm>
            <a:off x="808023" y="620129"/>
            <a:ext cx="4214842" cy="247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79461" y="581813"/>
            <a:ext cx="3643338" cy="25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976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4259"/>
          <a:stretch/>
        </p:blipFill>
        <p:spPr bwMode="auto">
          <a:xfrm>
            <a:off x="757223" y="588379"/>
            <a:ext cx="4286280" cy="251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61034" y="920186"/>
            <a:ext cx="5522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Regardez le reportage et </a:t>
            </a:r>
            <a:r>
              <a:rPr lang="fr-FR" sz="2800" b="1" dirty="0" smtClean="0">
                <a:solidFill>
                  <a:schemeClr val="tx2"/>
                </a:solidFill>
              </a:rPr>
              <a:t>discutez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Заголовок 30"/>
          <p:cNvSpPr>
            <a:spLocks noGrp="1"/>
          </p:cNvSpPr>
          <p:nvPr>
            <p:ph type="title"/>
          </p:nvPr>
        </p:nvSpPr>
        <p:spPr>
          <a:xfrm>
            <a:off x="236519" y="119846"/>
            <a:ext cx="5376723" cy="3862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Activités </a:t>
            </a:r>
            <a:r>
              <a:rPr lang="fr-FR" dirty="0" smtClean="0"/>
              <a:t>pour </a:t>
            </a:r>
            <a:r>
              <a:rPr lang="fr-FR" dirty="0" smtClean="0"/>
              <a:t>le travail indépendant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519" y="691350"/>
            <a:ext cx="5214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 charset="0"/>
              </a:rPr>
              <a:t>Tâchez d’écrir des textes formels et informels</a:t>
            </a:r>
            <a:endParaRPr lang="ru-RU" sz="20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8155" y="1522347"/>
            <a:ext cx="2036202" cy="155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93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666" y="-12773"/>
            <a:ext cx="5758784" cy="481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600"/>
          </a:p>
        </p:txBody>
      </p:sp>
      <p:sp>
        <p:nvSpPr>
          <p:cNvPr id="3" name="Прямоугольник 2"/>
          <p:cNvSpPr/>
          <p:nvPr/>
        </p:nvSpPr>
        <p:spPr>
          <a:xfrm>
            <a:off x="778919" y="699586"/>
            <a:ext cx="4260615" cy="1283034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 dirty="0" smtClean="0">
                <a:solidFill>
                  <a:schemeClr val="bg1"/>
                </a:solidFill>
                <a:latin typeface="Arial" charset="0"/>
              </a:rPr>
              <a:t>Merci pour votre attention!!!</a:t>
            </a:r>
            <a:endParaRPr lang="ru-RU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1"/>
          <p:cNvSpPr/>
          <p:nvPr/>
        </p:nvSpPr>
        <p:spPr>
          <a:xfrm>
            <a:off x="415114" y="741722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415114" y="1572902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415114" y="2404081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46776" y="663802"/>
            <a:ext cx="4718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tx2"/>
                </a:solidFill>
              </a:rPr>
              <a:t>Quelles sont les différences entre une écriture  formelle et informelle?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48618" y="2417903"/>
            <a:ext cx="1265091" cy="420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81">
              <a:lnSpc>
                <a:spcPts val="2791"/>
              </a:lnSpc>
            </a:pPr>
            <a:r>
              <a:rPr lang="fr-FR" sz="2000" b="1" dirty="0" smtClean="0">
                <a:solidFill>
                  <a:schemeClr val="tx2"/>
                </a:solidFill>
              </a:rPr>
              <a:t>Activités</a:t>
            </a:r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1036769" y="48408"/>
            <a:ext cx="3514462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Plan de la </a:t>
            </a:r>
            <a:r>
              <a:rPr kumimoji="0" lang="en-US" sz="2400" b="1" i="0" u="none" strike="noStrike" kern="800" cap="none" spc="-25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leçon</a:t>
            </a:r>
            <a:endParaRPr kumimoji="0" lang="en-US" sz="2400" b="1" i="0" u="none" strike="noStrike" kern="800" cap="none" spc="-25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8618" y="1486329"/>
            <a:ext cx="4281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Quelle </a:t>
            </a: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manière d’écriture utilisez-vous beaucoup? Pourquoi</a:t>
            </a: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Paris, le 15 avril, 2017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619913"/>
            <a:ext cx="5346531" cy="2486835"/>
          </a:xfrm>
        </p:spPr>
        <p:txBody>
          <a:bodyPr/>
          <a:lstStyle/>
          <a:p>
            <a:r>
              <a:rPr lang="fr-FR" sz="1600" b="1" dirty="0" smtClean="0">
                <a:solidFill>
                  <a:srgbClr val="002060"/>
                </a:solidFill>
              </a:rPr>
              <a:t>Chère Mamie, Je t’écris pour te souhaiter un très heureux anniversaire pour tes 60 ans. J ’ai aidé papa et maman à choisir un cadeau pour toi, j ’espère qu’il te plaira.</a:t>
            </a:r>
          </a:p>
          <a:p>
            <a:r>
              <a:rPr lang="fr-FR" sz="1600" b="1" dirty="0" smtClean="0">
                <a:solidFill>
                  <a:srgbClr val="002060"/>
                </a:solidFill>
              </a:rPr>
              <a:t>Il me tarde de venir te voir aux prochaines vacances d été.</a:t>
            </a:r>
          </a:p>
          <a:p>
            <a:r>
              <a:rPr lang="fr-FR" sz="1600" b="1" dirty="0" smtClean="0">
                <a:solidFill>
                  <a:srgbClr val="002060"/>
                </a:solidFill>
              </a:rPr>
              <a:t>Je te fais de gros bisous ainsi qu’à Papy.</a:t>
            </a:r>
          </a:p>
          <a:p>
            <a:r>
              <a:rPr lang="en-US" sz="1600" b="1" dirty="0" smtClean="0">
                <a:solidFill>
                  <a:srgbClr val="002060"/>
                </a:solidFill>
              </a:rPr>
              <a:t>A </a:t>
            </a:r>
            <a:r>
              <a:rPr lang="en-US" sz="1600" b="1" dirty="0" err="1" smtClean="0">
                <a:solidFill>
                  <a:srgbClr val="002060"/>
                </a:solidFill>
              </a:rPr>
              <a:t>bientôt</a:t>
            </a:r>
            <a:r>
              <a:rPr lang="en-US" sz="1600" b="1" dirty="0" smtClean="0">
                <a:solidFill>
                  <a:srgbClr val="002060"/>
                </a:solidFill>
              </a:rPr>
              <a:t>!</a:t>
            </a:r>
          </a:p>
          <a:p>
            <a:pPr lvl="5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                                         Antoine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275093" cy="1107996"/>
          </a:xfrm>
        </p:spPr>
        <p:txBody>
          <a:bodyPr/>
          <a:lstStyle/>
          <a:p>
            <a:pPr marL="107950" indent="247650"/>
            <a:r>
              <a:rPr lang="fr-FR" sz="1800" b="1" dirty="0" smtClean="0">
                <a:solidFill>
                  <a:srgbClr val="002060"/>
                </a:solidFill>
              </a:rPr>
              <a:t>M. et Mme Tessier seront heureux de vous recevoir à l’occasion du baptême de leur fils Nicolas le samedi 16 juin à partir de 15 heures 4, villa du Puits - 26500 Brest R.S.V.P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346531" cy="1495794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Cher Thomas, Bon </a:t>
            </a:r>
            <a:r>
              <a:rPr lang="en-US" sz="1800" b="1" dirty="0" err="1" smtClean="0">
                <a:solidFill>
                  <a:srgbClr val="002060"/>
                </a:solidFill>
              </a:rPr>
              <a:t>anniversaire</a:t>
            </a:r>
            <a:r>
              <a:rPr lang="en-US" sz="1800" b="1" dirty="0" smtClean="0">
                <a:solidFill>
                  <a:srgbClr val="002060"/>
                </a:solidFill>
              </a:rPr>
              <a:t>!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r>
              <a:rPr lang="fr-FR" sz="1800" b="1" dirty="0" smtClean="0">
                <a:solidFill>
                  <a:srgbClr val="002060"/>
                </a:solidFill>
              </a:rPr>
              <a:t>Dommage que nous ne puissions pas célébrer ensemble tes 30 ans. Je penserai à toi dimanche en buvant un verre à ta </a:t>
            </a:r>
            <a:r>
              <a:rPr lang="fr-FR" sz="1800" b="1" dirty="0" smtClean="0">
                <a:solidFill>
                  <a:srgbClr val="002060"/>
                </a:solidFill>
              </a:rPr>
              <a:t>santé!</a:t>
            </a:r>
            <a:endParaRPr lang="fr-FR" sz="1800" b="1" dirty="0" smtClean="0">
              <a:solidFill>
                <a:srgbClr val="002060"/>
              </a:solidFill>
            </a:endParaRPr>
          </a:p>
          <a:p>
            <a:r>
              <a:rPr lang="en-US" sz="1800" b="1" dirty="0" smtClean="0">
                <a:solidFill>
                  <a:srgbClr val="002060"/>
                </a:solidFill>
              </a:rPr>
              <a:t>Je </a:t>
            </a:r>
            <a:r>
              <a:rPr lang="en-US" sz="1800" b="1" dirty="0" err="1" smtClean="0">
                <a:solidFill>
                  <a:srgbClr val="002060"/>
                </a:solidFill>
              </a:rPr>
              <a:t>t’embrass</a:t>
            </a:r>
            <a:r>
              <a:rPr lang="en-US" sz="1800" b="1" dirty="0" err="1" smtClean="0">
                <a:solidFill>
                  <a:srgbClr val="FFFF00"/>
                </a:solidFill>
              </a:rPr>
              <a:t>e</a:t>
            </a:r>
            <a:r>
              <a:rPr lang="en-US" sz="1800" b="1" dirty="0" smtClean="0">
                <a:solidFill>
                  <a:srgbClr val="FFFF00"/>
                </a:solidFill>
              </a:rPr>
              <a:t>,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219"/>
            <a:ext cx="5665807" cy="386260"/>
          </a:xfrm>
        </p:spPr>
        <p:txBody>
          <a:bodyPr>
            <a:normAutofit/>
          </a:bodyPr>
          <a:lstStyle/>
          <a:p>
            <a:r>
              <a:rPr lang="fr-FR" dirty="0" smtClean="0"/>
              <a:t>Regardez les mots </a:t>
            </a:r>
            <a:r>
              <a:rPr lang="fr-FR" dirty="0" smtClean="0"/>
              <a:t>ci-dessous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518529"/>
            <a:ext cx="5417969" cy="553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1800" dirty="0" smtClean="0">
                <a:solidFill>
                  <a:srgbClr val="002060"/>
                </a:solidFill>
              </a:rPr>
              <a:t>Lesquels sont des lettres officielles et lesquels sont des lettres informelles?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837" y="1053302"/>
            <a:ext cx="53465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Cordialement..... Nous avons un merveilleux moment à la plage......Cher Ahmad..... A bientôt....... Cher Fotima...... Le temps est pluvieux.....Veuillez agréer Monsieur..... Demain c’est l’anniversaire de la tante Jasmine.......Je voudrais te rappeler que ta voiture a besoin d’une révision technique...Tante Sara m’a envoyé 3 cartes de voeux pour mon anniversaire.......Je vous écris au sujet de votre compte bancaire.... Chère madame..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chemeClr val="tx1"/>
                </a:solidFill>
              </a:rPr>
              <a:t>Les lettres formelles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3131954" cy="2215991"/>
          </a:xfrm>
        </p:spPr>
        <p:txBody>
          <a:bodyPr/>
          <a:lstStyle/>
          <a:p>
            <a:pPr algn="ctr">
              <a:buNone/>
            </a:pPr>
            <a:r>
              <a:rPr lang="fr-FR" sz="2400" b="1" dirty="0" smtClean="0">
                <a:solidFill>
                  <a:srgbClr val="7030A0"/>
                </a:solidFill>
              </a:rPr>
              <a:t>Les lettres formelles sont des lettres qu’on écrit à des gens comme au directeur d’école ou directeur de banque.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8" name="Содержимое 4"/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6" y="719705"/>
            <a:ext cx="2236783" cy="2257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Les lettres informelles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8" y="719704"/>
            <a:ext cx="3060516" cy="1846659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b="1" dirty="0" smtClean="0">
                <a:solidFill>
                  <a:srgbClr val="7030A0"/>
                </a:solidFill>
              </a:rPr>
              <a:t>Les  lettres informelles sont  celles qu’on écrit à sa famille ou à ses amis.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96025" y="518529"/>
            <a:ext cx="1826905" cy="2056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Autofit/>
          </a:bodyPr>
          <a:lstStyle/>
          <a:p>
            <a:r>
              <a:rPr lang="fr-FR" sz="1600" dirty="0" smtClean="0"/>
              <a:t>Que savez-vous des abréviations qu’on utilise dans les textes des lettres?</a:t>
            </a:r>
            <a:endParaRPr lang="ru-RU" sz="1600" dirty="0"/>
          </a:p>
        </p:txBody>
      </p:sp>
      <p:pic>
        <p:nvPicPr>
          <p:cNvPr id="62259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7461"/>
          <a:stretch/>
        </p:blipFill>
        <p:spPr bwMode="auto">
          <a:xfrm>
            <a:off x="143421" y="619912"/>
            <a:ext cx="4143404" cy="231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1893" y="2124100"/>
            <a:ext cx="1250384" cy="95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151109</TotalTime>
  <Words>347</Words>
  <Application>Microsoft Office PowerPoint</Application>
  <PresentationFormat>Произвольный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Презентация PowerPoint</vt:lpstr>
      <vt:lpstr>Paris, le 15 avril, 2017</vt:lpstr>
      <vt:lpstr>Презентация PowerPoint</vt:lpstr>
      <vt:lpstr>Презентация PowerPoint</vt:lpstr>
      <vt:lpstr>Regardez les mots ci-dessous </vt:lpstr>
      <vt:lpstr>Les lettres formelles</vt:lpstr>
      <vt:lpstr>Les lettres informelles</vt:lpstr>
      <vt:lpstr>Que savez-vous des abréviations qu’on utilise dans les textes des lettres?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Activités pour le travail indépendant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1464</cp:revision>
  <dcterms:created xsi:type="dcterms:W3CDTF">2014-10-08T23:03:32Z</dcterms:created>
  <dcterms:modified xsi:type="dcterms:W3CDTF">2020-11-23T04:14:42Z</dcterms:modified>
</cp:coreProperties>
</file>