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3.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4.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5.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6.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theme/theme7.xml" ContentType="application/vnd.openxmlformats-officedocument.theme+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8.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9.xml" ContentType="application/vnd.openxmlformats-officedocument.theme+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0" r:id="rId2"/>
    <p:sldMasterId id="2147483898" r:id="rId3"/>
    <p:sldMasterId id="2147483957" r:id="rId4"/>
    <p:sldMasterId id="2147484016" r:id="rId5"/>
    <p:sldMasterId id="2147484075" r:id="rId6"/>
    <p:sldMasterId id="2147484134" r:id="rId7"/>
    <p:sldMasterId id="2147484193" r:id="rId8"/>
    <p:sldMasterId id="2147484252" r:id="rId9"/>
    <p:sldMasterId id="2147484311" r:id="rId10"/>
  </p:sldMasterIdLst>
  <p:notesMasterIdLst>
    <p:notesMasterId r:id="rId40"/>
  </p:notesMasterIdLst>
  <p:sldIdLst>
    <p:sldId id="1356" r:id="rId11"/>
    <p:sldId id="1402" r:id="rId12"/>
    <p:sldId id="1366" r:id="rId13"/>
    <p:sldId id="1405" r:id="rId14"/>
    <p:sldId id="1406" r:id="rId15"/>
    <p:sldId id="1407" r:id="rId16"/>
    <p:sldId id="1408" r:id="rId17"/>
    <p:sldId id="1409" r:id="rId18"/>
    <p:sldId id="1427" r:id="rId19"/>
    <p:sldId id="1428" r:id="rId20"/>
    <p:sldId id="1429" r:id="rId21"/>
    <p:sldId id="1410" r:id="rId22"/>
    <p:sldId id="1411" r:id="rId23"/>
    <p:sldId id="1413" r:id="rId24"/>
    <p:sldId id="1414" r:id="rId25"/>
    <p:sldId id="1415" r:id="rId26"/>
    <p:sldId id="1416" r:id="rId27"/>
    <p:sldId id="1417" r:id="rId28"/>
    <p:sldId id="1418" r:id="rId29"/>
    <p:sldId id="1424" r:id="rId30"/>
    <p:sldId id="1425" r:id="rId31"/>
    <p:sldId id="1426" r:id="rId32"/>
    <p:sldId id="1419" r:id="rId33"/>
    <p:sldId id="1420" r:id="rId34"/>
    <p:sldId id="1421" r:id="rId35"/>
    <p:sldId id="1422" r:id="rId36"/>
    <p:sldId id="1423" r:id="rId37"/>
    <p:sldId id="1403" r:id="rId38"/>
    <p:sldId id="1404" r:id="rId39"/>
  </p:sldIdLst>
  <p:sldSz cx="5759450" cy="3240088"/>
  <p:notesSz cx="6858000" cy="9144000"/>
  <p:defaultTextStyle>
    <a:defPPr>
      <a:defRPr lang="en-US"/>
    </a:defPPr>
    <a:lvl1pPr marL="0" algn="l" defTabSz="575895" rtl="0" eaLnBrk="1" latinLnBrk="0" hangingPunct="1">
      <a:defRPr sz="1134" kern="1200">
        <a:solidFill>
          <a:schemeClr val="tx1"/>
        </a:solidFill>
        <a:latin typeface="+mn-lt"/>
        <a:ea typeface="+mn-ea"/>
        <a:cs typeface="+mn-cs"/>
      </a:defRPr>
    </a:lvl1pPr>
    <a:lvl2pPr marL="287948" algn="l" defTabSz="575895" rtl="0" eaLnBrk="1" latinLnBrk="0" hangingPunct="1">
      <a:defRPr sz="1134" kern="1200">
        <a:solidFill>
          <a:schemeClr val="tx1"/>
        </a:solidFill>
        <a:latin typeface="+mn-lt"/>
        <a:ea typeface="+mn-ea"/>
        <a:cs typeface="+mn-cs"/>
      </a:defRPr>
    </a:lvl2pPr>
    <a:lvl3pPr marL="575895" algn="l" defTabSz="575895" rtl="0" eaLnBrk="1" latinLnBrk="0" hangingPunct="1">
      <a:defRPr sz="1134" kern="1200">
        <a:solidFill>
          <a:schemeClr val="tx1"/>
        </a:solidFill>
        <a:latin typeface="+mn-lt"/>
        <a:ea typeface="+mn-ea"/>
        <a:cs typeface="+mn-cs"/>
      </a:defRPr>
    </a:lvl3pPr>
    <a:lvl4pPr marL="863842" algn="l" defTabSz="575895" rtl="0" eaLnBrk="1" latinLnBrk="0" hangingPunct="1">
      <a:defRPr sz="1134" kern="1200">
        <a:solidFill>
          <a:schemeClr val="tx1"/>
        </a:solidFill>
        <a:latin typeface="+mn-lt"/>
        <a:ea typeface="+mn-ea"/>
        <a:cs typeface="+mn-cs"/>
      </a:defRPr>
    </a:lvl4pPr>
    <a:lvl5pPr marL="1151789" algn="l" defTabSz="575895" rtl="0" eaLnBrk="1" latinLnBrk="0" hangingPunct="1">
      <a:defRPr sz="1134" kern="1200">
        <a:solidFill>
          <a:schemeClr val="tx1"/>
        </a:solidFill>
        <a:latin typeface="+mn-lt"/>
        <a:ea typeface="+mn-ea"/>
        <a:cs typeface="+mn-cs"/>
      </a:defRPr>
    </a:lvl5pPr>
    <a:lvl6pPr marL="1439737" algn="l" defTabSz="575895" rtl="0" eaLnBrk="1" latinLnBrk="0" hangingPunct="1">
      <a:defRPr sz="1134" kern="1200">
        <a:solidFill>
          <a:schemeClr val="tx1"/>
        </a:solidFill>
        <a:latin typeface="+mn-lt"/>
        <a:ea typeface="+mn-ea"/>
        <a:cs typeface="+mn-cs"/>
      </a:defRPr>
    </a:lvl6pPr>
    <a:lvl7pPr marL="1727684" algn="l" defTabSz="575895" rtl="0" eaLnBrk="1" latinLnBrk="0" hangingPunct="1">
      <a:defRPr sz="1134" kern="1200">
        <a:solidFill>
          <a:schemeClr val="tx1"/>
        </a:solidFill>
        <a:latin typeface="+mn-lt"/>
        <a:ea typeface="+mn-ea"/>
        <a:cs typeface="+mn-cs"/>
      </a:defRPr>
    </a:lvl7pPr>
    <a:lvl8pPr marL="2015632" algn="l" defTabSz="575895" rtl="0" eaLnBrk="1" latinLnBrk="0" hangingPunct="1">
      <a:defRPr sz="1134" kern="1200">
        <a:solidFill>
          <a:schemeClr val="tx1"/>
        </a:solidFill>
        <a:latin typeface="+mn-lt"/>
        <a:ea typeface="+mn-ea"/>
        <a:cs typeface="+mn-cs"/>
      </a:defRPr>
    </a:lvl8pPr>
    <a:lvl9pPr marL="2303580" algn="l" defTabSz="575895" rtl="0" eaLnBrk="1" latinLnBrk="0" hangingPunct="1">
      <a:defRPr sz="1134" kern="1200">
        <a:solidFill>
          <a:schemeClr val="tx1"/>
        </a:solidFill>
        <a:latin typeface="+mn-lt"/>
        <a:ea typeface="+mn-ea"/>
        <a:cs typeface="+mn-cs"/>
      </a:defRPr>
    </a:lvl9pPr>
  </p:defaultTextStyle>
  <p:extLst>
    <p:ext uri="{521415D9-36F7-43E2-AB2F-B90AF26B5E84}">
      <p14:sectionLst xmlns:p14="http://schemas.microsoft.com/office/powerpoint/2010/main">
        <p14:section name="Font" id="{01319F16-3CEB-44B1-837A-5DFE664B1540}">
          <p14:sldIdLst>
            <p14:sldId id="1356"/>
            <p14:sldId id="1402"/>
            <p14:sldId id="1366"/>
            <p14:sldId id="1405"/>
            <p14:sldId id="1406"/>
            <p14:sldId id="1407"/>
            <p14:sldId id="1408"/>
            <p14:sldId id="1409"/>
            <p14:sldId id="1427"/>
            <p14:sldId id="1428"/>
            <p14:sldId id="1429"/>
            <p14:sldId id="1410"/>
            <p14:sldId id="1411"/>
            <p14:sldId id="1413"/>
            <p14:sldId id="1414"/>
            <p14:sldId id="1415"/>
            <p14:sldId id="1416"/>
            <p14:sldId id="1417"/>
            <p14:sldId id="1418"/>
            <p14:sldId id="1424"/>
            <p14:sldId id="1425"/>
            <p14:sldId id="1426"/>
            <p14:sldId id="1419"/>
            <p14:sldId id="1420"/>
            <p14:sldId id="1421"/>
            <p14:sldId id="1422"/>
            <p14:sldId id="1423"/>
            <p14:sldId id="1403"/>
            <p14:sldId id="1404"/>
          </p14:sldIdLst>
        </p14:section>
        <p14:section name="Custom icons" id="{AE7553D5-C09E-4928-A948-69A0E1F717F4}">
          <p14:sldIdLst/>
        </p14:section>
      </p14:sectionLst>
    </p:ext>
    <p:ext uri="{EFAFB233-063F-42B5-8137-9DF3F51BA10A}">
      <p15:sldGuideLst xmlns="" xmlns:p15="http://schemas.microsoft.com/office/powerpoint/2012/main">
        <p15:guide id="1" orient="horz" pos="742" userDrawn="1">
          <p15:clr>
            <a:srgbClr val="A4A3A4"/>
          </p15:clr>
        </p15:guide>
        <p15:guide id="2" pos="1882" userDrawn="1">
          <p15:clr>
            <a:srgbClr val="A4A3A4"/>
          </p15:clr>
        </p15:guide>
        <p15:guide id="3" orient="horz" pos="517" userDrawn="1">
          <p15:clr>
            <a:srgbClr val="A4A3A4"/>
          </p15:clr>
        </p15:guide>
        <p15:guide id="4" pos="1568" userDrawn="1">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Анвар Фархадович" initials="АФ" lastIdx="1" clrIdx="0">
    <p:extLst>
      <p:ext uri="{19B8F6BF-5375-455C-9EA6-DF929625EA0E}">
        <p15:presenceInfo xmlns="" xmlns:p15="http://schemas.microsoft.com/office/powerpoint/2012/main" userId="b45d8b19bf4079a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DDDDD"/>
    <a:srgbClr val="B2B2B2"/>
    <a:srgbClr val="FFFFFF"/>
    <a:srgbClr val="808080"/>
    <a:srgbClr val="5F5F5F"/>
    <a:srgbClr val="C0C0C0"/>
    <a:srgbClr val="7F7F7F"/>
    <a:srgbClr val="328682"/>
    <a:srgbClr val="3278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4" autoAdjust="0"/>
    <p:restoredTop sz="95491" autoAdjust="0"/>
  </p:normalViewPr>
  <p:slideViewPr>
    <p:cSldViewPr snapToObjects="1">
      <p:cViewPr>
        <p:scale>
          <a:sx n="130" d="100"/>
          <a:sy n="130" d="100"/>
        </p:scale>
        <p:origin x="-738" y="-294"/>
      </p:cViewPr>
      <p:guideLst>
        <p:guide orient="horz" pos="742"/>
        <p:guide orient="horz" pos="517"/>
        <p:guide pos="1882"/>
        <p:guide pos="1568"/>
      </p:guideLst>
    </p:cSldViewPr>
  </p:slideViewPr>
  <p:notesTextViewPr>
    <p:cViewPr>
      <p:scale>
        <a:sx n="1" d="1"/>
        <a:sy n="1" d="1"/>
      </p:scale>
      <p:origin x="0" y="0"/>
    </p:cViewPr>
  </p:notesTextViewPr>
  <p:sorterViewPr>
    <p:cViewPr>
      <p:scale>
        <a:sx n="33" d="100"/>
        <a:sy n="33" d="100"/>
      </p:scale>
      <p:origin x="0" y="-35886"/>
    </p:cViewPr>
  </p:sorterViewPr>
  <p:notesViewPr>
    <p:cSldViewPr snapToObjects="1">
      <p:cViewPr varScale="1">
        <p:scale>
          <a:sx n="73" d="100"/>
          <a:sy n="73" d="100"/>
        </p:scale>
        <p:origin x="-3792"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A1D146-B4E0-1741-B9EE-9789392EFCC4}" type="datetimeFigureOut">
              <a:rPr lang="en-US" smtClean="0"/>
              <a:pPr/>
              <a:t>11/23/2020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7863621-2E60-B848-8968-B0341E26A312}" type="slidenum">
              <a:rPr lang="en-US" smtClean="0"/>
              <a:pPr/>
              <a:t>‹#›</a:t>
            </a:fld>
            <a:endParaRPr lang="en-US"/>
          </a:p>
        </p:txBody>
      </p:sp>
    </p:spTree>
    <p:extLst>
      <p:ext uri="{BB962C8B-B14F-4D97-AF65-F5344CB8AC3E}">
        <p14:creationId xmlns:p14="http://schemas.microsoft.com/office/powerpoint/2010/main" val="1730024718"/>
      </p:ext>
    </p:extLst>
  </p:cSld>
  <p:clrMap bg1="lt1" tx1="dk1" bg2="lt2" tx2="dk2" accent1="accent1" accent2="accent2" accent3="accent3" accent4="accent4" accent5="accent5" accent6="accent6" hlink="hlink" folHlink="folHlink"/>
  <p:notesStyle>
    <a:lvl1pPr marL="0" algn="l" defTabSz="287948" rtl="0" eaLnBrk="1" latinLnBrk="0" hangingPunct="1">
      <a:defRPr sz="756" kern="1200">
        <a:solidFill>
          <a:schemeClr val="tx1"/>
        </a:solidFill>
        <a:latin typeface="+mn-lt"/>
        <a:ea typeface="+mn-ea"/>
        <a:cs typeface="+mn-cs"/>
      </a:defRPr>
    </a:lvl1pPr>
    <a:lvl2pPr marL="287948" algn="l" defTabSz="287948" rtl="0" eaLnBrk="1" latinLnBrk="0" hangingPunct="1">
      <a:defRPr sz="756" kern="1200">
        <a:solidFill>
          <a:schemeClr val="tx1"/>
        </a:solidFill>
        <a:latin typeface="+mn-lt"/>
        <a:ea typeface="+mn-ea"/>
        <a:cs typeface="+mn-cs"/>
      </a:defRPr>
    </a:lvl2pPr>
    <a:lvl3pPr marL="575895" algn="l" defTabSz="287948" rtl="0" eaLnBrk="1" latinLnBrk="0" hangingPunct="1">
      <a:defRPr sz="756" kern="1200">
        <a:solidFill>
          <a:schemeClr val="tx1"/>
        </a:solidFill>
        <a:latin typeface="+mn-lt"/>
        <a:ea typeface="+mn-ea"/>
        <a:cs typeface="+mn-cs"/>
      </a:defRPr>
    </a:lvl3pPr>
    <a:lvl4pPr marL="863842" algn="l" defTabSz="287948" rtl="0" eaLnBrk="1" latinLnBrk="0" hangingPunct="1">
      <a:defRPr sz="756" kern="1200">
        <a:solidFill>
          <a:schemeClr val="tx1"/>
        </a:solidFill>
        <a:latin typeface="+mn-lt"/>
        <a:ea typeface="+mn-ea"/>
        <a:cs typeface="+mn-cs"/>
      </a:defRPr>
    </a:lvl4pPr>
    <a:lvl5pPr marL="1151789" algn="l" defTabSz="287948" rtl="0" eaLnBrk="1" latinLnBrk="0" hangingPunct="1">
      <a:defRPr sz="756" kern="1200">
        <a:solidFill>
          <a:schemeClr val="tx1"/>
        </a:solidFill>
        <a:latin typeface="+mn-lt"/>
        <a:ea typeface="+mn-ea"/>
        <a:cs typeface="+mn-cs"/>
      </a:defRPr>
    </a:lvl5pPr>
    <a:lvl6pPr marL="1439737" algn="l" defTabSz="287948" rtl="0" eaLnBrk="1" latinLnBrk="0" hangingPunct="1">
      <a:defRPr sz="756" kern="1200">
        <a:solidFill>
          <a:schemeClr val="tx1"/>
        </a:solidFill>
        <a:latin typeface="+mn-lt"/>
        <a:ea typeface="+mn-ea"/>
        <a:cs typeface="+mn-cs"/>
      </a:defRPr>
    </a:lvl6pPr>
    <a:lvl7pPr marL="1727684" algn="l" defTabSz="287948" rtl="0" eaLnBrk="1" latinLnBrk="0" hangingPunct="1">
      <a:defRPr sz="756" kern="1200">
        <a:solidFill>
          <a:schemeClr val="tx1"/>
        </a:solidFill>
        <a:latin typeface="+mn-lt"/>
        <a:ea typeface="+mn-ea"/>
        <a:cs typeface="+mn-cs"/>
      </a:defRPr>
    </a:lvl7pPr>
    <a:lvl8pPr marL="2015632" algn="l" defTabSz="287948" rtl="0" eaLnBrk="1" latinLnBrk="0" hangingPunct="1">
      <a:defRPr sz="756" kern="1200">
        <a:solidFill>
          <a:schemeClr val="tx1"/>
        </a:solidFill>
        <a:latin typeface="+mn-lt"/>
        <a:ea typeface="+mn-ea"/>
        <a:cs typeface="+mn-cs"/>
      </a:defRPr>
    </a:lvl8pPr>
    <a:lvl9pPr marL="2303580" algn="l" defTabSz="287948" rtl="0" eaLnBrk="1" latinLnBrk="0" hangingPunct="1">
      <a:defRPr sz="756"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60" y="1006529"/>
            <a:ext cx="4895533" cy="694519"/>
          </a:xfrm>
        </p:spPr>
        <p:txBody>
          <a:bodyPr>
            <a:normAutofit/>
          </a:bodyPr>
          <a:lstStyle>
            <a:lvl1pPr>
              <a:defRPr sz="1701"/>
            </a:lvl1pPr>
          </a:lstStyle>
          <a:p>
            <a:r>
              <a:rPr lang="en-US" dirty="0"/>
              <a:t>Click to edit Master title style</a:t>
            </a:r>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21625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19969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2680"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2"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6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1"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432680"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2"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15771398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2680"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2"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6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1"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432680"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2"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2" name="Text Placeholder 4"/>
          <p:cNvSpPr>
            <a:spLocks noGrp="1"/>
          </p:cNvSpPr>
          <p:nvPr>
            <p:ph type="body" sz="quarter" idx="26"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09238442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9"/>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0" y="1932599"/>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932599"/>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932599"/>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84719878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9"/>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0" y="1932599"/>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932599"/>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932599"/>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7836208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3"/>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2078023"/>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2078023"/>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66861941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3"/>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2078023"/>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2078023"/>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2040762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1"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60" y="222344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1" y="222344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99790899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1"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60" y="222344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1" y="222344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840244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9"/>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0" y="1166259"/>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166259"/>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166259"/>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194657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9"/>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0" y="1166259"/>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166259"/>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166259"/>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479669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1960" y="686201"/>
            <a:ext cx="4895533" cy="2186310"/>
          </a:xfrm>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776623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3"/>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1311683"/>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1311683"/>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66215813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3"/>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1311683"/>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1311683"/>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46553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1"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60" y="1457108"/>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1" y="1457108"/>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43196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925801"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551650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1"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60" y="1457108"/>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1" y="1457108"/>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43196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925801"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14281277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64569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01957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439345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1645691"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019571"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439345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1"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1645691"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019571"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439345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33064904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64569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01957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439345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1645691"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019571"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439345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1"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1645691"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019571"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439345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1380896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6"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80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20"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89"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3"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6"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80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20"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89"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3"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1"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6"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05980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20"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847789"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3"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3995786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6"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80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20"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89"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3"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6"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80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20"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89"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3"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1"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6"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05980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20"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847789"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3"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341980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6"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80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20"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89"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3"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6"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80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20"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89"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3"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3032658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6"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80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20"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89"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3"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6"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80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20"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89"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3"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643299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24975" indent="-116987">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18861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6" y="774725"/>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3" y="774725"/>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6" y="1836228"/>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3" y="1836228"/>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17825308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6" y="774725"/>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3" y="774725"/>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6" y="1836228"/>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3" y="1836228"/>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9943910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738934"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2"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52692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314912"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9"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6280774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738934"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2"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52692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314912"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9"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69626356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577080"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90161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6"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226146"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
        <p:nvSpPr>
          <p:cNvPr id="10" name="Picture Placeholder 3"/>
          <p:cNvSpPr>
            <a:spLocks noGrp="1"/>
          </p:cNvSpPr>
          <p:nvPr>
            <p:ph type="pic" sz="quarter" idx="42"/>
          </p:nvPr>
        </p:nvSpPr>
        <p:spPr>
          <a:xfrm>
            <a:off x="4550679"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93760829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577080"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90161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6"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226146"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4550679"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4552547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59" y="1006528"/>
            <a:ext cx="4895533" cy="694519"/>
          </a:xfrm>
        </p:spPr>
        <p:txBody>
          <a:bodyPr>
            <a:normAutofit/>
          </a:bodyPr>
          <a:lstStyle>
            <a:lvl1pPr>
              <a:defRPr sz="1701"/>
            </a:lvl1pPr>
          </a:lstStyle>
          <a:p>
            <a:r>
              <a:rPr lang="en-US" dirty="0" smtClean="0"/>
              <a:t>Click to edit Master title style</a:t>
            </a:r>
            <a:endParaRPr lang="en-US" dirty="0"/>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985887646"/>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87882542"/>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567343949"/>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24975" indent="-116987">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5649004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1960" y="686201"/>
            <a:ext cx="4895533" cy="2186310"/>
          </a:xfrm>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15976" indent="-107988">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4209360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15976" indent="-107988">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675930834"/>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80565721"/>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35445075"/>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576016"/>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737163"/>
            <a:ext cx="2400771"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576016"/>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737163"/>
            <a:ext cx="2401770"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51238398"/>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690862"/>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852009"/>
            <a:ext cx="2400771"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690862"/>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852009"/>
            <a:ext cx="2401770"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044786345"/>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38595819"/>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282179933"/>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958878"/>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447062" cy="162436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440342" y="0"/>
            <a:ext cx="1447062" cy="162436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880685" y="0"/>
            <a:ext cx="1447062" cy="162436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321027" y="0"/>
            <a:ext cx="1447062" cy="162436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615724"/>
            <a:ext cx="1447062" cy="162436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1440342" y="1615724"/>
            <a:ext cx="1447062" cy="162436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880685" y="1615724"/>
            <a:ext cx="1447062" cy="162436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4321027" y="1615724"/>
            <a:ext cx="1447062" cy="162436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441673983"/>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153330" cy="1084349"/>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151530" y="0"/>
            <a:ext cx="1153330" cy="1084349"/>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303060" y="0"/>
            <a:ext cx="1153330" cy="1084349"/>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3454590" y="0"/>
            <a:ext cx="1153330" cy="1084349"/>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606120" y="0"/>
            <a:ext cx="1153330" cy="1084349"/>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077870"/>
            <a:ext cx="1153330" cy="1084349"/>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151530" y="1077870"/>
            <a:ext cx="1153330" cy="1084349"/>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303060" y="1077870"/>
            <a:ext cx="1153330" cy="1084349"/>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3454590" y="1077870"/>
            <a:ext cx="1153330" cy="1084349"/>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4606120" y="1077870"/>
            <a:ext cx="1153330" cy="1084349"/>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2155739"/>
            <a:ext cx="1153330" cy="1084349"/>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151530" y="2155739"/>
            <a:ext cx="1153330" cy="1084349"/>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2303060" y="2155739"/>
            <a:ext cx="1153330" cy="1084349"/>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3454590" y="2155739"/>
            <a:ext cx="1153330" cy="1084349"/>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4606120" y="2155739"/>
            <a:ext cx="1153330" cy="1084349"/>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21060697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1960"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2927720"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4296703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67588" cy="816502"/>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958372" y="0"/>
            <a:ext cx="967588" cy="816502"/>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1916745" y="0"/>
            <a:ext cx="967588" cy="816502"/>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2875118" y="0"/>
            <a:ext cx="967588" cy="816502"/>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791862" y="0"/>
            <a:ext cx="967588" cy="816502"/>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3833490" y="0"/>
            <a:ext cx="967588" cy="816502"/>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807862"/>
            <a:ext cx="967588" cy="816502"/>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958372" y="807862"/>
            <a:ext cx="967588" cy="816502"/>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1916745" y="807862"/>
            <a:ext cx="967588" cy="816502"/>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2875118" y="807862"/>
            <a:ext cx="967588" cy="816502"/>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4791862" y="807862"/>
            <a:ext cx="967588" cy="816502"/>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3833490" y="807862"/>
            <a:ext cx="967588" cy="816502"/>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1615724"/>
            <a:ext cx="967588" cy="816502"/>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958372" y="1615724"/>
            <a:ext cx="967588" cy="816502"/>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1916745" y="1615724"/>
            <a:ext cx="967588" cy="816502"/>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2875118" y="1615724"/>
            <a:ext cx="967588" cy="816502"/>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4791862" y="1615724"/>
            <a:ext cx="967588" cy="816502"/>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3833490" y="1615724"/>
            <a:ext cx="967588" cy="816502"/>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2423586"/>
            <a:ext cx="967588" cy="816502"/>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958372" y="2423586"/>
            <a:ext cx="967588" cy="816502"/>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1916745" y="2423586"/>
            <a:ext cx="967588" cy="816502"/>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2875118" y="2423586"/>
            <a:ext cx="967588" cy="816502"/>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4791862" y="2423586"/>
            <a:ext cx="967588" cy="816502"/>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3833490" y="2423586"/>
            <a:ext cx="967588" cy="816502"/>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937250639"/>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90597372"/>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022648607"/>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04599571"/>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79533790"/>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70047404"/>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528797045"/>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52305954"/>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356243942"/>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357077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1960"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2927720"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16116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714463186"/>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61103042"/>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329345591"/>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1694484549"/>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747004813"/>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2956542828"/>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470782781"/>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2961692942"/>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2"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0927781"/>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5104952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1960" y="576017"/>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a:t>Click to edit Master text styles</a:t>
            </a:r>
          </a:p>
        </p:txBody>
      </p:sp>
      <p:sp>
        <p:nvSpPr>
          <p:cNvPr id="4" name="Content Placeholder 3"/>
          <p:cNvSpPr>
            <a:spLocks noGrp="1"/>
          </p:cNvSpPr>
          <p:nvPr>
            <p:ph sz="half" idx="2"/>
          </p:nvPr>
        </p:nvSpPr>
        <p:spPr>
          <a:xfrm>
            <a:off x="431960" y="737163"/>
            <a:ext cx="2400771"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2925722" y="576017"/>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a:t>Click to edit Master text styles</a:t>
            </a:r>
          </a:p>
        </p:txBody>
      </p:sp>
      <p:sp>
        <p:nvSpPr>
          <p:cNvPr id="6" name="Content Placeholder 5"/>
          <p:cNvSpPr>
            <a:spLocks noGrp="1"/>
          </p:cNvSpPr>
          <p:nvPr>
            <p:ph sz="quarter" idx="4"/>
          </p:nvPr>
        </p:nvSpPr>
        <p:spPr>
          <a:xfrm>
            <a:off x="2925722" y="737163"/>
            <a:ext cx="2401770"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395214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152475421"/>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184411493"/>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9085267"/>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165319856"/>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4207659327"/>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73761999"/>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214947252"/>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83023915"/>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24913674"/>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6824214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1960" y="690863"/>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a:t>Click to edit Master text styles</a:t>
            </a:r>
          </a:p>
        </p:txBody>
      </p:sp>
      <p:sp>
        <p:nvSpPr>
          <p:cNvPr id="4" name="Content Placeholder 3"/>
          <p:cNvSpPr>
            <a:spLocks noGrp="1"/>
          </p:cNvSpPr>
          <p:nvPr>
            <p:ph sz="half" idx="2"/>
          </p:nvPr>
        </p:nvSpPr>
        <p:spPr>
          <a:xfrm>
            <a:off x="431960" y="852010"/>
            <a:ext cx="2400771"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2925722" y="690863"/>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a:t>Click to edit Master text styles</a:t>
            </a:r>
          </a:p>
        </p:txBody>
      </p:sp>
      <p:sp>
        <p:nvSpPr>
          <p:cNvPr id="6" name="Content Placeholder 5"/>
          <p:cNvSpPr>
            <a:spLocks noGrp="1"/>
          </p:cNvSpPr>
          <p:nvPr>
            <p:ph sz="quarter" idx="4"/>
          </p:nvPr>
        </p:nvSpPr>
        <p:spPr>
          <a:xfrm>
            <a:off x="2925722" y="852010"/>
            <a:ext cx="2401770"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413545870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750152653"/>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22209674"/>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780130794"/>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00840087"/>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93910562"/>
      </p:ext>
    </p:extLst>
  </p:cSld>
  <p:clrMapOvr>
    <a:masterClrMapping/>
  </p:clrMapOvr>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315282144"/>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421795886"/>
      </p:ext>
    </p:extLst>
  </p:cSld>
  <p:clrMapOvr>
    <a:masterClrMapping/>
  </p:clrMapOvr>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20699222"/>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023467139"/>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55008724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4911578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506944240"/>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195985714"/>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722337666"/>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5" name="Picture Placeholder 3"/>
          <p:cNvSpPr>
            <a:spLocks noGrp="1"/>
          </p:cNvSpPr>
          <p:nvPr>
            <p:ph type="pic" sz="quarter" idx="11"/>
          </p:nvPr>
        </p:nvSpPr>
        <p:spPr>
          <a:xfrm>
            <a:off x="295623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8" name="Text Placeholder 9"/>
          <p:cNvSpPr>
            <a:spLocks noGrp="1"/>
          </p:cNvSpPr>
          <p:nvPr>
            <p:ph type="body" sz="quarter" idx="14"/>
          </p:nvPr>
        </p:nvSpPr>
        <p:spPr>
          <a:xfrm>
            <a:off x="1638131"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4156039"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431959" y="2353087"/>
            <a:ext cx="2377624"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2956240" y="2353087"/>
            <a:ext cx="2371252"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35018766"/>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59" y="1006528"/>
            <a:ext cx="4895533" cy="694519"/>
          </a:xfrm>
        </p:spPr>
        <p:txBody>
          <a:bodyPr>
            <a:normAutofit/>
          </a:bodyPr>
          <a:lstStyle>
            <a:lvl1pPr>
              <a:defRPr sz="1701"/>
            </a:lvl1pPr>
          </a:lstStyle>
          <a:p>
            <a:r>
              <a:rPr lang="en-US" dirty="0" smtClean="0"/>
              <a:t>Click to edit Master title style</a:t>
            </a:r>
            <a:endParaRPr lang="en-US" dirty="0"/>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568197899"/>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54957483"/>
      </p:ext>
    </p:extLst>
  </p:cSld>
  <p:clrMapOvr>
    <a:masterClrMapping/>
  </p:clrMapOvr>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125336712"/>
      </p:ext>
    </p:extLst>
  </p:cSld>
  <p:clrMapOvr>
    <a:masterClrMapping/>
  </p:clrMapOvr>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24975" indent="-116987">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21511925"/>
      </p:ext>
    </p:extLst>
  </p:cSld>
  <p:clrMapOvr>
    <a:masterClrMapping/>
  </p:clrMapOvr>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15976" indent="-107988">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175526895"/>
      </p:ext>
    </p:extLst>
  </p:cSld>
  <p:clrMapOvr>
    <a:masterClrMapping/>
  </p:clrMapOvr>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3554646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89696162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597187"/>
      </p:ext>
    </p:extLst>
  </p:cSld>
  <p:clrMapOvr>
    <a:masterClrMapping/>
  </p:clrMapOvr>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576016"/>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737163"/>
            <a:ext cx="2400771"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576016"/>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737163"/>
            <a:ext cx="2401770"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75952778"/>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690862"/>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852009"/>
            <a:ext cx="2400771"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690862"/>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852009"/>
            <a:ext cx="2401770"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774637157"/>
      </p:ext>
    </p:extLst>
  </p:cSld>
  <p:clrMapOvr>
    <a:masterClrMapping/>
  </p:clrMapOvr>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45367663"/>
      </p:ext>
    </p:extLst>
  </p:cSld>
  <p:clrMapOvr>
    <a:masterClrMapping/>
  </p:clrMapOvr>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605414316"/>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517925"/>
      </p:ext>
    </p:extLst>
  </p:cSld>
  <p:clrMapOvr>
    <a:masterClrMapping/>
  </p:clrMapOvr>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447062" cy="162436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440342" y="0"/>
            <a:ext cx="1447062" cy="162436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880685" y="0"/>
            <a:ext cx="1447062" cy="162436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321027" y="0"/>
            <a:ext cx="1447062" cy="162436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615724"/>
            <a:ext cx="1447062" cy="162436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1440342" y="1615724"/>
            <a:ext cx="1447062" cy="162436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880685" y="1615724"/>
            <a:ext cx="1447062" cy="162436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4321027" y="1615724"/>
            <a:ext cx="1447062" cy="162436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484739480"/>
      </p:ext>
    </p:extLst>
  </p:cSld>
  <p:clrMapOvr>
    <a:masterClrMapping/>
  </p:clrMapOvr>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153330" cy="1084349"/>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151530" y="0"/>
            <a:ext cx="1153330" cy="1084349"/>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303060" y="0"/>
            <a:ext cx="1153330" cy="1084349"/>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3454590" y="0"/>
            <a:ext cx="1153330" cy="1084349"/>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606120" y="0"/>
            <a:ext cx="1153330" cy="1084349"/>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077870"/>
            <a:ext cx="1153330" cy="1084349"/>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151530" y="1077870"/>
            <a:ext cx="1153330" cy="1084349"/>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303060" y="1077870"/>
            <a:ext cx="1153330" cy="1084349"/>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3454590" y="1077870"/>
            <a:ext cx="1153330" cy="1084349"/>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4606120" y="1077870"/>
            <a:ext cx="1153330" cy="1084349"/>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2155739"/>
            <a:ext cx="1153330" cy="1084349"/>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151530" y="2155739"/>
            <a:ext cx="1153330" cy="1084349"/>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2303060" y="2155739"/>
            <a:ext cx="1153330" cy="1084349"/>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3454590" y="2155739"/>
            <a:ext cx="1153330" cy="1084349"/>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4606120" y="2155739"/>
            <a:ext cx="1153330" cy="1084349"/>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414137352"/>
      </p:ext>
    </p:extLst>
  </p:cSld>
  <p:clrMapOvr>
    <a:masterClrMapping/>
  </p:clrMapOvr>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67588" cy="816502"/>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958372" y="0"/>
            <a:ext cx="967588" cy="816502"/>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1916745" y="0"/>
            <a:ext cx="967588" cy="816502"/>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2875118" y="0"/>
            <a:ext cx="967588" cy="816502"/>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791862" y="0"/>
            <a:ext cx="967588" cy="816502"/>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3833490" y="0"/>
            <a:ext cx="967588" cy="816502"/>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807862"/>
            <a:ext cx="967588" cy="816502"/>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958372" y="807862"/>
            <a:ext cx="967588" cy="816502"/>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1916745" y="807862"/>
            <a:ext cx="967588" cy="816502"/>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2875118" y="807862"/>
            <a:ext cx="967588" cy="816502"/>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4791862" y="807862"/>
            <a:ext cx="967588" cy="816502"/>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3833490" y="807862"/>
            <a:ext cx="967588" cy="816502"/>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1615724"/>
            <a:ext cx="967588" cy="816502"/>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958372" y="1615724"/>
            <a:ext cx="967588" cy="816502"/>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1916745" y="1615724"/>
            <a:ext cx="967588" cy="816502"/>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2875118" y="1615724"/>
            <a:ext cx="967588" cy="816502"/>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4791862" y="1615724"/>
            <a:ext cx="967588" cy="816502"/>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3833490" y="1615724"/>
            <a:ext cx="967588" cy="816502"/>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2423586"/>
            <a:ext cx="967588" cy="816502"/>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958372" y="2423586"/>
            <a:ext cx="967588" cy="816502"/>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1916745" y="2423586"/>
            <a:ext cx="967588" cy="816502"/>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2875118" y="2423586"/>
            <a:ext cx="967588" cy="816502"/>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4791862" y="2423586"/>
            <a:ext cx="967588" cy="816502"/>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3833490" y="2423586"/>
            <a:ext cx="967588" cy="816502"/>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599803462"/>
      </p:ext>
    </p:extLst>
  </p:cSld>
  <p:clrMapOvr>
    <a:masterClrMapping/>
  </p:clrMapOvr>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45366351"/>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60" y="1006529"/>
            <a:ext cx="4895533" cy="694519"/>
          </a:xfrm>
        </p:spPr>
        <p:txBody>
          <a:bodyPr>
            <a:normAutofit/>
          </a:bodyPr>
          <a:lstStyle>
            <a:lvl1pPr>
              <a:defRPr sz="1701"/>
            </a:lvl1pPr>
          </a:lstStyle>
          <a:p>
            <a:r>
              <a:rPr lang="en-US" dirty="0"/>
              <a:t>Click to edit Master title style</a:t>
            </a:r>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7349207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86721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246469631"/>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53542956"/>
      </p:ext>
    </p:extLst>
  </p:cSld>
  <p:clrMapOvr>
    <a:masterClrMapping/>
  </p:clrMapOvr>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579325710"/>
      </p:ext>
    </p:extLst>
  </p:cSld>
  <p:clrMapOvr>
    <a:masterClrMapping/>
  </p:clrMapOvr>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35778865"/>
      </p:ext>
    </p:extLst>
  </p:cSld>
  <p:clrMapOvr>
    <a:masterClrMapping/>
  </p:clrMapOvr>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611143765"/>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47176381"/>
      </p:ext>
    </p:extLst>
  </p:cSld>
  <p:clrMapOvr>
    <a:masterClrMapping/>
  </p:clrMapOvr>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899216944"/>
      </p:ext>
    </p:extLst>
  </p:cSld>
  <p:clrMapOvr>
    <a:masterClrMapping/>
  </p:clrMapOvr>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18419552"/>
      </p:ext>
    </p:extLst>
  </p:cSld>
  <p:clrMapOvr>
    <a:masterClrMapping/>
  </p:clrMapOvr>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118659093"/>
      </p:ext>
    </p:extLst>
  </p:cSld>
  <p:clrMapOvr>
    <a:masterClrMapping/>
  </p:clrMapOvr>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1058827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447062" cy="162436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440342" y="0"/>
            <a:ext cx="1447062" cy="162436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880685" y="0"/>
            <a:ext cx="1447062" cy="162436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321027" y="0"/>
            <a:ext cx="1447062" cy="162436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615724"/>
            <a:ext cx="1447062" cy="162436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1440342" y="1615724"/>
            <a:ext cx="1447062" cy="162436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880685" y="1615724"/>
            <a:ext cx="1447062" cy="162436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4321027" y="1615724"/>
            <a:ext cx="1447062" cy="162436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80054851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989956909"/>
      </p:ext>
    </p:extLst>
  </p:cSld>
  <p:clrMapOvr>
    <a:masterClrMapping/>
  </p:clrMapOvr>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1942819185"/>
      </p:ext>
    </p:extLst>
  </p:cSld>
  <p:clrMapOvr>
    <a:masterClrMapping/>
  </p:clrMapOvr>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139927953"/>
      </p:ext>
    </p:extLst>
  </p:cSld>
  <p:clrMapOvr>
    <a:masterClrMapping/>
  </p:clrMapOvr>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4229013295"/>
      </p:ext>
    </p:extLst>
  </p:cSld>
  <p:clrMapOvr>
    <a:masterClrMapping/>
  </p:clrMapOvr>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92664599"/>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3368719438"/>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2"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92173615"/>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735026498"/>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789004971"/>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71834377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153330" cy="1084349"/>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151530" y="1"/>
            <a:ext cx="1153330" cy="1084349"/>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303060" y="1"/>
            <a:ext cx="1153330" cy="1084349"/>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3454590" y="1"/>
            <a:ext cx="1153330" cy="1084349"/>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606120" y="1"/>
            <a:ext cx="1153330" cy="1084349"/>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077871"/>
            <a:ext cx="1153330" cy="1084349"/>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151530" y="1077871"/>
            <a:ext cx="1153330" cy="1084349"/>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303060" y="1077871"/>
            <a:ext cx="1153330" cy="1084349"/>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3454590" y="1077871"/>
            <a:ext cx="1153330" cy="1084349"/>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4606120" y="1077871"/>
            <a:ext cx="1153330" cy="1084349"/>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2155740"/>
            <a:ext cx="1153330" cy="1084349"/>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155850" y="2155740"/>
            <a:ext cx="1153330" cy="1084349"/>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2307380" y="2155740"/>
            <a:ext cx="1153330" cy="1084349"/>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3458910" y="2155740"/>
            <a:ext cx="1153330" cy="1084349"/>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4606120" y="2155740"/>
            <a:ext cx="1153330" cy="1084349"/>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34313678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970897567"/>
      </p:ext>
    </p:extLst>
  </p:cSld>
  <p:clrMapOvr>
    <a:masterClrMapping/>
  </p:clrMapOvr>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98603325"/>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843216157"/>
      </p:ext>
    </p:extLst>
  </p:cSld>
  <p:clrMapOvr>
    <a:masterClrMapping/>
  </p:clrMapOvr>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01431757"/>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261335920"/>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61329368"/>
      </p:ext>
    </p:extLst>
  </p:cSld>
  <p:clrMapOvr>
    <a:masterClrMapping/>
  </p:clrMapOvr>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69532758"/>
      </p:ext>
    </p:extLst>
  </p:cSld>
  <p:clrMapOvr>
    <a:masterClrMapping/>
  </p:clrMapOvr>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490604085"/>
      </p:ext>
    </p:extLst>
  </p:cSld>
  <p:clrMapOvr>
    <a:masterClrMapping/>
  </p:clrMapOvr>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98905847"/>
      </p:ext>
    </p:extLst>
  </p:cSld>
  <p:clrMapOvr>
    <a:masterClrMapping/>
  </p:clrMapOvr>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01945447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Titl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67588" cy="816502"/>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958372" y="0"/>
            <a:ext cx="967588" cy="816502"/>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1916745" y="0"/>
            <a:ext cx="967588" cy="816502"/>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2875118" y="0"/>
            <a:ext cx="967588" cy="816502"/>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791862" y="0"/>
            <a:ext cx="967588" cy="816502"/>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3833490" y="0"/>
            <a:ext cx="967588" cy="816502"/>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807862"/>
            <a:ext cx="967588" cy="816502"/>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958372" y="807862"/>
            <a:ext cx="967588" cy="816502"/>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1916745" y="807862"/>
            <a:ext cx="967588" cy="816502"/>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2875118" y="807862"/>
            <a:ext cx="967588" cy="816502"/>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4791862" y="807862"/>
            <a:ext cx="967588" cy="816502"/>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3833490" y="807862"/>
            <a:ext cx="967588" cy="816502"/>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1615724"/>
            <a:ext cx="967588" cy="816502"/>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958372" y="1615724"/>
            <a:ext cx="967588" cy="816502"/>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1916745" y="1615724"/>
            <a:ext cx="967588" cy="816502"/>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2875118" y="1615724"/>
            <a:ext cx="967588" cy="816502"/>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4791862" y="1615724"/>
            <a:ext cx="967588" cy="816502"/>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3833490" y="1615724"/>
            <a:ext cx="967588" cy="816502"/>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2423586"/>
            <a:ext cx="967588" cy="816502"/>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958372" y="2423586"/>
            <a:ext cx="967588" cy="816502"/>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1916745" y="2423586"/>
            <a:ext cx="967588" cy="816502"/>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2875118" y="2423586"/>
            <a:ext cx="967588" cy="816502"/>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4791862" y="2423586"/>
            <a:ext cx="967588" cy="816502"/>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3833490" y="2423586"/>
            <a:ext cx="967588" cy="816502"/>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09218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621388674"/>
      </p:ext>
    </p:extLst>
  </p:cSld>
  <p:clrMapOvr>
    <a:masterClrMapping/>
  </p:clrMapOvr>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056413030"/>
      </p:ext>
    </p:extLst>
  </p:cSld>
  <p:clrMapOvr>
    <a:masterClrMapping/>
  </p:clrMapOvr>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515010480"/>
      </p:ext>
    </p:extLst>
  </p:cSld>
  <p:clrMapOvr>
    <a:masterClrMapping/>
  </p:clrMapOvr>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914393041"/>
      </p:ext>
    </p:extLst>
  </p:cSld>
  <p:clrMapOvr>
    <a:masterClrMapping/>
  </p:clrMapOvr>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564892834"/>
      </p:ext>
    </p:extLst>
  </p:cSld>
  <p:clrMapOvr>
    <a:masterClrMapping/>
  </p:clrMapOvr>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998644508"/>
      </p:ext>
    </p:extLst>
  </p:cSld>
  <p:clrMapOvr>
    <a:masterClrMapping/>
  </p:clrMapOvr>
  <p:timing>
    <p:tnLst>
      <p:par>
        <p:cTn id="1" dur="indefinite" restart="never" nodeType="tmRoot"/>
      </p:par>
    </p:tnLst>
  </p:timing>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24811051"/>
      </p:ext>
    </p:extLst>
  </p:cSld>
  <p:clrMapOvr>
    <a:masterClrMapping/>
  </p:clrMapOvr>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541904790"/>
      </p:ext>
    </p:extLst>
  </p:cSld>
  <p:clrMapOvr>
    <a:masterClrMapping/>
  </p:clrMapOvr>
  <p:timing>
    <p:tnLst>
      <p:par>
        <p:cTn id="1" dur="indefinite" restart="never" nodeType="tmRoot"/>
      </p:par>
    </p:tnLst>
  </p:timing>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223411978"/>
      </p:ext>
    </p:extLst>
  </p:cSld>
  <p:clrMapOvr>
    <a:masterClrMapping/>
  </p:clrMapOvr>
  <p:timing>
    <p:tnLst>
      <p:par>
        <p:cTn id="1" dur="indefinite" restart="never" nodeType="tmRoot"/>
      </p:par>
    </p:tnLst>
  </p:timing>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3305415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1679840"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2927720"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4175601"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6211348"/>
      </p:ext>
    </p:extLst>
  </p:cSld>
  <p:clrMapOvr>
    <a:masterClrMapping/>
  </p:clrMapOvr>
  <p:extLst mod="1">
    <p:ext uri="{DCECCB84-F9BA-43D5-87BE-67443E8EF086}">
      <p15:sldGuideLst xmlns="" xmlns:p15="http://schemas.microsoft.com/office/powerpoint/2012/main">
        <p15:guide id="1" orient="horz" pos="1021" userDrawn="1">
          <p15:clr>
            <a:srgbClr val="FBAE40"/>
          </p15:clr>
        </p15:guide>
        <p15:guide id="2" pos="1814" userDrawn="1">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51799782"/>
      </p:ext>
    </p:extLst>
  </p:cSld>
  <p:clrMapOvr>
    <a:masterClrMapping/>
  </p:clrMapOvr>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5" name="Picture Placeholder 3"/>
          <p:cNvSpPr>
            <a:spLocks noGrp="1"/>
          </p:cNvSpPr>
          <p:nvPr>
            <p:ph type="pic" sz="quarter" idx="11"/>
          </p:nvPr>
        </p:nvSpPr>
        <p:spPr>
          <a:xfrm>
            <a:off x="295623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8" name="Text Placeholder 9"/>
          <p:cNvSpPr>
            <a:spLocks noGrp="1"/>
          </p:cNvSpPr>
          <p:nvPr>
            <p:ph type="body" sz="quarter" idx="14"/>
          </p:nvPr>
        </p:nvSpPr>
        <p:spPr>
          <a:xfrm>
            <a:off x="1638131"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4156039"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431959" y="2353087"/>
            <a:ext cx="2377624"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2956240" y="2353087"/>
            <a:ext cx="2371252"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68745135"/>
      </p:ext>
    </p:extLst>
  </p:cSld>
  <p:clrMapOvr>
    <a:masterClrMapping/>
  </p:clrMapOvr>
  <p:timing>
    <p:tnLst>
      <p:par>
        <p:cTn id="1" dur="indefinite" restart="never" nodeType="tmRoot"/>
      </p:par>
    </p:tn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59" y="1006528"/>
            <a:ext cx="4895533" cy="694519"/>
          </a:xfrm>
        </p:spPr>
        <p:txBody>
          <a:bodyPr>
            <a:normAutofit/>
          </a:bodyPr>
          <a:lstStyle>
            <a:lvl1pPr>
              <a:defRPr sz="1701"/>
            </a:lvl1pPr>
          </a:lstStyle>
          <a:p>
            <a:r>
              <a:rPr lang="en-US" dirty="0" smtClean="0"/>
              <a:t>Click to edit Master title style</a:t>
            </a:r>
            <a:endParaRPr lang="en-US" dirty="0"/>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474615073"/>
      </p:ext>
    </p:extLst>
  </p:cSld>
  <p:clrMapOvr>
    <a:masterClrMapping/>
  </p:clrMapOvr>
  <p:timing>
    <p:tnLst>
      <p:par>
        <p:cTn id="1" dur="indefinite" restart="never" nodeType="tmRoot"/>
      </p:par>
    </p:tn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42225047"/>
      </p:ext>
    </p:extLst>
  </p:cSld>
  <p:clrMapOvr>
    <a:masterClrMapping/>
  </p:clrMapOvr>
  <p:timing>
    <p:tnLst>
      <p:par>
        <p:cTn id="1" dur="indefinite" restart="never" nodeType="tmRoot"/>
      </p:par>
    </p:tn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91438644"/>
      </p:ext>
    </p:extLst>
  </p:cSld>
  <p:clrMapOvr>
    <a:masterClrMapping/>
  </p:clrMapOvr>
  <p:timing>
    <p:tnLst>
      <p:par>
        <p:cTn id="1" dur="indefinite" restart="never" nodeType="tmRoot"/>
      </p:par>
    </p:tn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24975" indent="-116987">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98620857"/>
      </p:ext>
    </p:extLst>
  </p:cSld>
  <p:clrMapOvr>
    <a:masterClrMapping/>
  </p:clrMapOvr>
  <p:timing>
    <p:tnLst>
      <p:par>
        <p:cTn id="1" dur="indefinite" restart="never" nodeType="tmRoot"/>
      </p:par>
    </p:tn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15976" indent="-107988">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23512394"/>
      </p:ext>
    </p:extLst>
  </p:cSld>
  <p:clrMapOvr>
    <a:masterClrMapping/>
  </p:clrMapOvr>
  <p:timing>
    <p:tnLst>
      <p:par>
        <p:cTn id="1" dur="indefinite" restart="never" nodeType="tmRoot"/>
      </p:par>
    </p:tn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546020665"/>
      </p:ext>
    </p:extLst>
  </p:cSld>
  <p:clrMapOvr>
    <a:masterClrMapping/>
  </p:clrMapOvr>
  <p:timing>
    <p:tnLst>
      <p:par>
        <p:cTn id="1" dur="indefinite" restart="never" nodeType="tmRoot"/>
      </p:par>
    </p:tn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42611329"/>
      </p:ext>
    </p:extLst>
  </p:cSld>
  <p:clrMapOvr>
    <a:masterClrMapping/>
  </p:clrMapOvr>
  <p:timing>
    <p:tnLst>
      <p:par>
        <p:cTn id="1" dur="indefinite" restart="never" nodeType="tmRoot"/>
      </p:par>
    </p:tn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576016"/>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737163"/>
            <a:ext cx="2400771"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576016"/>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737163"/>
            <a:ext cx="2401770"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558948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1679840"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2927720"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4175601"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144564981"/>
      </p:ext>
    </p:extLst>
  </p:cSld>
  <p:clrMapOvr>
    <a:masterClrMapping/>
  </p:clrMapOvr>
  <p:extLst mod="1">
    <p:ext uri="{DCECCB84-F9BA-43D5-87BE-67443E8EF086}">
      <p15:sldGuideLst xmlns="" xmlns:p15="http://schemas.microsoft.com/office/powerpoint/2012/main">
        <p15:guide id="1" orient="horz" pos="1021" userDrawn="1">
          <p15:clr>
            <a:srgbClr val="FBAE40"/>
          </p15:clr>
        </p15:guide>
        <p15:guide id="2" pos="1814" userDrawn="1">
          <p15:clr>
            <a:srgbClr val="FBAE4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690862"/>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852009"/>
            <a:ext cx="2400771"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690862"/>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852009"/>
            <a:ext cx="2401770"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26400163"/>
      </p:ext>
    </p:extLst>
  </p:cSld>
  <p:clrMapOvr>
    <a:masterClrMapping/>
  </p:clrMapOvr>
  <p:timing>
    <p:tnLst>
      <p:par>
        <p:cTn id="1" dur="indefinite" restart="never" nodeType="tmRoot"/>
      </p:par>
    </p:tn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11225823"/>
      </p:ext>
    </p:extLst>
  </p:cSld>
  <p:clrMapOvr>
    <a:masterClrMapping/>
  </p:clrMapOvr>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31523801"/>
      </p:ext>
    </p:extLst>
  </p:cSld>
  <p:clrMapOvr>
    <a:masterClrMapping/>
  </p:clrMapOvr>
  <p:timing>
    <p:tnLst>
      <p:par>
        <p:cTn id="1" dur="indefinite" restart="never" nodeType="tmRoot"/>
      </p:par>
    </p:tn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624357"/>
      </p:ext>
    </p:extLst>
  </p:cSld>
  <p:clrMapOvr>
    <a:masterClrMapping/>
  </p:clrMapOvr>
  <p:timing>
    <p:tnLst>
      <p:par>
        <p:cTn id="1" dur="indefinite" restart="never" nodeType="tmRoot"/>
      </p:par>
    </p:tn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447062" cy="162436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440342" y="0"/>
            <a:ext cx="1447062" cy="162436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880685" y="0"/>
            <a:ext cx="1447062" cy="162436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321027" y="0"/>
            <a:ext cx="1447062" cy="162436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615724"/>
            <a:ext cx="1447062" cy="162436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1440342" y="1615724"/>
            <a:ext cx="1447062" cy="162436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880685" y="1615724"/>
            <a:ext cx="1447062" cy="162436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4321027" y="1615724"/>
            <a:ext cx="1447062" cy="162436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4204611979"/>
      </p:ext>
    </p:extLst>
  </p:cSld>
  <p:clrMapOvr>
    <a:masterClrMapping/>
  </p:clrMapOvr>
  <p:timing>
    <p:tnLst>
      <p:par>
        <p:cTn id="1" dur="indefinite" restart="never" nodeType="tmRoot"/>
      </p:par>
    </p:tnLst>
  </p:timing>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153330" cy="1084349"/>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151530" y="0"/>
            <a:ext cx="1153330" cy="1084349"/>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303060" y="0"/>
            <a:ext cx="1153330" cy="1084349"/>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3454590" y="0"/>
            <a:ext cx="1153330" cy="1084349"/>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606120" y="0"/>
            <a:ext cx="1153330" cy="1084349"/>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077870"/>
            <a:ext cx="1153330" cy="1084349"/>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151530" y="1077870"/>
            <a:ext cx="1153330" cy="1084349"/>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303060" y="1077870"/>
            <a:ext cx="1153330" cy="1084349"/>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3454590" y="1077870"/>
            <a:ext cx="1153330" cy="1084349"/>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4606120" y="1077870"/>
            <a:ext cx="1153330" cy="1084349"/>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2155739"/>
            <a:ext cx="1153330" cy="1084349"/>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151530" y="2155739"/>
            <a:ext cx="1153330" cy="1084349"/>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2303060" y="2155739"/>
            <a:ext cx="1153330" cy="1084349"/>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3454590" y="2155739"/>
            <a:ext cx="1153330" cy="1084349"/>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4606120" y="2155739"/>
            <a:ext cx="1153330" cy="1084349"/>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433452258"/>
      </p:ext>
    </p:extLst>
  </p:cSld>
  <p:clrMapOvr>
    <a:masterClrMapping/>
  </p:clrMapOvr>
  <p:timing>
    <p:tnLst>
      <p:par>
        <p:cTn id="1" dur="indefinite" restart="never" nodeType="tmRoot"/>
      </p:par>
    </p:tn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67588" cy="816502"/>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958372" y="0"/>
            <a:ext cx="967588" cy="816502"/>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1916745" y="0"/>
            <a:ext cx="967588" cy="816502"/>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2875118" y="0"/>
            <a:ext cx="967588" cy="816502"/>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791862" y="0"/>
            <a:ext cx="967588" cy="816502"/>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3833490" y="0"/>
            <a:ext cx="967588" cy="816502"/>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807862"/>
            <a:ext cx="967588" cy="816502"/>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958372" y="807862"/>
            <a:ext cx="967588" cy="816502"/>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1916745" y="807862"/>
            <a:ext cx="967588" cy="816502"/>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2875118" y="807862"/>
            <a:ext cx="967588" cy="816502"/>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4791862" y="807862"/>
            <a:ext cx="967588" cy="816502"/>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3833490" y="807862"/>
            <a:ext cx="967588" cy="816502"/>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1615724"/>
            <a:ext cx="967588" cy="816502"/>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958372" y="1615724"/>
            <a:ext cx="967588" cy="816502"/>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1916745" y="1615724"/>
            <a:ext cx="967588" cy="816502"/>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2875118" y="1615724"/>
            <a:ext cx="967588" cy="816502"/>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4791862" y="1615724"/>
            <a:ext cx="967588" cy="816502"/>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3833490" y="1615724"/>
            <a:ext cx="967588" cy="816502"/>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2423586"/>
            <a:ext cx="967588" cy="816502"/>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958372" y="2423586"/>
            <a:ext cx="967588" cy="816502"/>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1916745" y="2423586"/>
            <a:ext cx="967588" cy="816502"/>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2875118" y="2423586"/>
            <a:ext cx="967588" cy="816502"/>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4791862" y="2423586"/>
            <a:ext cx="967588" cy="816502"/>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3833490" y="2423586"/>
            <a:ext cx="967588" cy="816502"/>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084663455"/>
      </p:ext>
    </p:extLst>
  </p:cSld>
  <p:clrMapOvr>
    <a:masterClrMapping/>
  </p:clrMapOvr>
  <p:timing>
    <p:tnLst>
      <p:par>
        <p:cTn id="1" dur="indefinite" restart="never" nodeType="tmRoot"/>
      </p:par>
    </p:tnLst>
  </p:timing>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48131679"/>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824699157"/>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3824243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093560"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3755161"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5991942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505791167"/>
      </p:ext>
    </p:extLst>
  </p:cSld>
  <p:clrMapOvr>
    <a:masterClrMapping/>
  </p:clrMapOvr>
  <p:timing>
    <p:tnLst>
      <p:par>
        <p:cTn id="1" dur="indefinite" restart="never" nodeType="tmRoot"/>
      </p:par>
    </p:tnLst>
  </p:timing>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57970541"/>
      </p:ext>
    </p:extLst>
  </p:cSld>
  <p:clrMapOvr>
    <a:masterClrMapping/>
  </p:clrMapOvr>
  <p:timing>
    <p:tnLst>
      <p:par>
        <p:cTn id="1" dur="indefinite" restart="never" nodeType="tmRoot"/>
      </p:par>
    </p:tn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187634780"/>
      </p:ext>
    </p:extLst>
  </p:cSld>
  <p:clrMapOvr>
    <a:masterClrMapping/>
  </p:clrMapOvr>
  <p:timing>
    <p:tnLst>
      <p:par>
        <p:cTn id="1" dur="indefinite" restart="never" nodeType="tmRoot"/>
      </p:par>
    </p:tn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50349317"/>
      </p:ext>
    </p:extLst>
  </p:cSld>
  <p:clrMapOvr>
    <a:masterClrMapping/>
  </p:clrMapOvr>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294084419"/>
      </p:ext>
    </p:extLst>
  </p:cSld>
  <p:clrMapOvr>
    <a:masterClrMapping/>
  </p:clrMapOvr>
  <p:timing>
    <p:tnLst>
      <p:par>
        <p:cTn id="1" dur="indefinite" restart="never" nodeType="tmRoot"/>
      </p:par>
    </p:tn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66715209"/>
      </p:ext>
    </p:extLst>
  </p:cSld>
  <p:clrMapOvr>
    <a:masterClrMapping/>
  </p:clrMapOvr>
  <p:timing>
    <p:tnLst>
      <p:par>
        <p:cTn id="1" dur="indefinite" restart="never" nodeType="tmRoot"/>
      </p:par>
    </p:tn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95025979"/>
      </p:ext>
    </p:extLst>
  </p:cSld>
  <p:clrMapOvr>
    <a:masterClrMapping/>
  </p:clrMapOvr>
  <p:timing>
    <p:tnLst>
      <p:par>
        <p:cTn id="1" dur="indefinite" restart="never" nodeType="tmRoot"/>
      </p:par>
    </p:tnLst>
  </p:timing>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44859617"/>
      </p:ext>
    </p:extLst>
  </p:cSld>
  <p:clrMapOvr>
    <a:masterClrMapping/>
  </p:clrMapOvr>
  <p:timing>
    <p:tnLst>
      <p:par>
        <p:cTn id="1" dur="indefinite" restart="never" nodeType="tmRoot"/>
      </p:par>
    </p:tnLst>
  </p:timing>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212189205"/>
      </p:ext>
    </p:extLst>
  </p:cSld>
  <p:clrMapOvr>
    <a:masterClrMapping/>
  </p:clrMapOvr>
  <p:timing>
    <p:tnLst>
      <p:par>
        <p:cTn id="1" dur="indefinite" restart="never" nodeType="tmRoot"/>
      </p:par>
    </p:tn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363752010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093560"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3755161"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90695991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156814261"/>
      </p:ext>
    </p:extLst>
  </p:cSld>
  <p:clrMapOvr>
    <a:masterClrMapping/>
  </p:clrMapOvr>
  <p:timing>
    <p:tnLst>
      <p:par>
        <p:cTn id="1" dur="indefinite" restart="never" nodeType="tmRoot"/>
      </p:par>
    </p:tn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2543864297"/>
      </p:ext>
    </p:extLst>
  </p:cSld>
  <p:clrMapOvr>
    <a:masterClrMapping/>
  </p:clrMapOvr>
  <p:timing>
    <p:tnLst>
      <p:par>
        <p:cTn id="1" dur="indefinite" restart="never" nodeType="tmRoot"/>
      </p:par>
    </p:tn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905969785"/>
      </p:ext>
    </p:extLst>
  </p:cSld>
  <p:clrMapOvr>
    <a:masterClrMapping/>
  </p:clrMapOvr>
  <p:timing>
    <p:tnLst>
      <p:par>
        <p:cTn id="1" dur="indefinite" restart="never" nodeType="tmRoot"/>
      </p:par>
    </p:tn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768246473"/>
      </p:ext>
    </p:extLst>
  </p:cSld>
  <p:clrMapOvr>
    <a:masterClrMapping/>
  </p:clrMapOvr>
  <p:timing>
    <p:tnLst>
      <p:par>
        <p:cTn id="1" dur="indefinite" restart="never" nodeType="tmRoot"/>
      </p:par>
    </p:tn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2"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321077410"/>
      </p:ext>
    </p:extLst>
  </p:cSld>
  <p:clrMapOvr>
    <a:masterClrMapping/>
  </p:clrMapOvr>
  <p:timing>
    <p:tnLst>
      <p:par>
        <p:cTn id="1" dur="indefinite" restart="never" nodeType="tmRoot"/>
      </p:par>
    </p:tn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383518894"/>
      </p:ext>
    </p:extLst>
  </p:cSld>
  <p:clrMapOvr>
    <a:masterClrMapping/>
  </p:clrMapOvr>
  <p:timing>
    <p:tnLst>
      <p:par>
        <p:cTn id="1" dur="indefinite" restart="never" nodeType="tmRoot"/>
      </p:par>
    </p:tn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904581124"/>
      </p:ext>
    </p:extLst>
  </p:cSld>
  <p:clrMapOvr>
    <a:masterClrMapping/>
  </p:clrMapOvr>
  <p:timing>
    <p:tnLst>
      <p:par>
        <p:cTn id="1" dur="indefinite" restart="never" nodeType="tmRoot"/>
      </p:par>
    </p:tn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020844325"/>
      </p:ext>
    </p:extLst>
  </p:cSld>
  <p:clrMapOvr>
    <a:masterClrMapping/>
  </p:clrMapOvr>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339853715"/>
      </p:ext>
    </p:extLst>
  </p:cSld>
  <p:clrMapOvr>
    <a:masterClrMapping/>
  </p:clrMapOvr>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55703482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1" y="660018"/>
            <a:ext cx="2402411" cy="1609857"/>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60" y="2353088"/>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925081" y="2353088"/>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7931907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390549139"/>
      </p:ext>
    </p:extLst>
  </p:cSld>
  <p:clrMapOvr>
    <a:masterClrMapping/>
  </p:clrMapOvr>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55241816"/>
      </p:ext>
    </p:extLst>
  </p:cSld>
  <p:clrMapOvr>
    <a:masterClrMapping/>
  </p:clrMapOvr>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670873418"/>
      </p:ext>
    </p:extLst>
  </p:cSld>
  <p:clrMapOvr>
    <a:masterClrMapping/>
  </p:clrMapOvr>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15128631"/>
      </p:ext>
    </p:extLst>
  </p:cSld>
  <p:clrMapOvr>
    <a:masterClrMapping/>
  </p:clrMapOvr>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09740518"/>
      </p:ext>
    </p:extLst>
  </p:cSld>
  <p:clrMapOvr>
    <a:masterClrMapping/>
  </p:clrMapOvr>
  <p:timing>
    <p:tnLst>
      <p:par>
        <p:cTn id="1" dur="indefinite" restart="never" nodeType="tmRoot"/>
      </p:par>
    </p:tnLst>
  </p:timing>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41477694"/>
      </p:ext>
    </p:extLst>
  </p:cSld>
  <p:clrMapOvr>
    <a:masterClrMapping/>
  </p:clrMapOvr>
  <p:timing>
    <p:tnLst>
      <p:par>
        <p:cTn id="1" dur="indefinite" restart="never" nodeType="tmRoot"/>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2520135"/>
      </p:ext>
    </p:extLst>
  </p:cSld>
  <p:clrMapOvr>
    <a:masterClrMapping/>
  </p:clrMapOvr>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137280325"/>
      </p:ext>
    </p:extLst>
  </p:cSld>
  <p:clrMapOvr>
    <a:masterClrMapping/>
  </p:clrMapOvr>
  <p:timing>
    <p:tnLst>
      <p:par>
        <p:cTn id="1" dur="indefinite" restart="never" nodeType="tmRoot"/>
      </p:par>
    </p:tnLst>
  </p:timing>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592806086"/>
      </p:ext>
    </p:extLst>
  </p:cSld>
  <p:clrMapOvr>
    <a:masterClrMapping/>
  </p:clrMapOvr>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4060172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1609857"/>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1" y="660018"/>
            <a:ext cx="2402411" cy="1609857"/>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60" y="2353088"/>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925081" y="2353088"/>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405595668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070312643"/>
      </p:ext>
    </p:extLst>
  </p:cSld>
  <p:clrMapOvr>
    <a:masterClrMapping/>
  </p:clrMapOvr>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263522534"/>
      </p:ext>
    </p:extLst>
  </p:cSld>
  <p:clrMapOvr>
    <a:masterClrMapping/>
  </p:clrMapOvr>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511591985"/>
      </p:ext>
    </p:extLst>
  </p:cSld>
  <p:clrMapOvr>
    <a:masterClrMapping/>
  </p:clrMapOvr>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370364755"/>
      </p:ext>
    </p:extLst>
  </p:cSld>
  <p:clrMapOvr>
    <a:masterClrMapping/>
  </p:clrMapOvr>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754303008"/>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951673689"/>
      </p:ext>
    </p:extLst>
  </p:cSld>
  <p:clrMapOvr>
    <a:masterClrMapping/>
  </p:clrMapOvr>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658081160"/>
      </p:ext>
    </p:extLst>
  </p:cSld>
  <p:clrMapOvr>
    <a:masterClrMapping/>
  </p:clrMapOvr>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7224238"/>
      </p:ext>
    </p:extLst>
  </p:cSld>
  <p:clrMapOvr>
    <a:masterClrMapping/>
  </p:clrMapOvr>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915325510"/>
      </p:ext>
    </p:extLst>
  </p:cSld>
  <p:clrMapOvr>
    <a:masterClrMapping/>
  </p:clrMapOvr>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5" name="Picture Placeholder 3"/>
          <p:cNvSpPr>
            <a:spLocks noGrp="1"/>
          </p:cNvSpPr>
          <p:nvPr>
            <p:ph type="pic" sz="quarter" idx="11"/>
          </p:nvPr>
        </p:nvSpPr>
        <p:spPr>
          <a:xfrm>
            <a:off x="295623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8" name="Text Placeholder 9"/>
          <p:cNvSpPr>
            <a:spLocks noGrp="1"/>
          </p:cNvSpPr>
          <p:nvPr>
            <p:ph type="body" sz="quarter" idx="14"/>
          </p:nvPr>
        </p:nvSpPr>
        <p:spPr>
          <a:xfrm>
            <a:off x="1638131"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4156039"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431959" y="2353087"/>
            <a:ext cx="2377624"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2956240" y="2353087"/>
            <a:ext cx="2371252"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3864105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3182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697420"/>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9360"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760"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4161"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457331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59" y="1006528"/>
            <a:ext cx="4895533" cy="694519"/>
          </a:xfrm>
        </p:spPr>
        <p:txBody>
          <a:bodyPr>
            <a:normAutofit/>
          </a:bodyPr>
          <a:lstStyle>
            <a:lvl1pPr>
              <a:defRPr sz="1701"/>
            </a:lvl1pPr>
          </a:lstStyle>
          <a:p>
            <a:r>
              <a:rPr lang="en-US" dirty="0" smtClean="0"/>
              <a:t>Click to edit Master title style</a:t>
            </a:r>
            <a:endParaRPr lang="en-US" dirty="0"/>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867400219"/>
      </p:ext>
    </p:extLst>
  </p:cSld>
  <p:clrMapOvr>
    <a:masterClrMapping/>
  </p:clrMapOvr>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02562798"/>
      </p:ext>
    </p:extLst>
  </p:cSld>
  <p:clrMapOvr>
    <a:masterClrMapping/>
  </p:clrMapOvr>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102906902"/>
      </p:ext>
    </p:extLst>
  </p:cSld>
  <p:clrMapOvr>
    <a:masterClrMapping/>
  </p:clrMapOvr>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24975" indent="-116987">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52459135"/>
      </p:ext>
    </p:extLst>
  </p:cSld>
  <p:clrMapOvr>
    <a:masterClrMapping/>
  </p:clrMapOvr>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15976" indent="-107988">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23987314"/>
      </p:ext>
    </p:extLst>
  </p:cSld>
  <p:clrMapOvr>
    <a:masterClrMapping/>
  </p:clrMapOvr>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69522711"/>
      </p:ext>
    </p:extLst>
  </p:cSld>
  <p:clrMapOvr>
    <a:masterClrMapping/>
  </p:clrMapOvr>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38542638"/>
      </p:ext>
    </p:extLst>
  </p:cSld>
  <p:clrMapOvr>
    <a:masterClrMapping/>
  </p:clrMapOvr>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576016"/>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737163"/>
            <a:ext cx="2400771"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576016"/>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737163"/>
            <a:ext cx="2401770"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76501476"/>
      </p:ext>
    </p:extLst>
  </p:cSld>
  <p:clrMapOvr>
    <a:masterClrMapping/>
  </p:clrMapOvr>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690862"/>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852009"/>
            <a:ext cx="2400771"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690862"/>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852009"/>
            <a:ext cx="2401770"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01101515"/>
      </p:ext>
    </p:extLst>
  </p:cSld>
  <p:clrMapOvr>
    <a:masterClrMapping/>
  </p:clrMapOvr>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69522032"/>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697420"/>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0000"/>
              <a:lumOff val="10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0000"/>
              <a:lumOff val="10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9360"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760"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4161"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61071079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39443190"/>
      </p:ext>
    </p:extLst>
  </p:cSld>
  <p:clrMapOvr>
    <a:masterClrMapping/>
  </p:clrMapOvr>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276325"/>
      </p:ext>
    </p:extLst>
  </p:cSld>
  <p:clrMapOvr>
    <a:masterClrMapping/>
  </p:clrMapOvr>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447062" cy="162436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440342" y="0"/>
            <a:ext cx="1447062" cy="162436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880685" y="0"/>
            <a:ext cx="1447062" cy="162436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321027" y="0"/>
            <a:ext cx="1447062" cy="162436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615724"/>
            <a:ext cx="1447062" cy="162436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1440342" y="1615724"/>
            <a:ext cx="1447062" cy="162436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880685" y="1615724"/>
            <a:ext cx="1447062" cy="162436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4321027" y="1615724"/>
            <a:ext cx="1447062" cy="162436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751273801"/>
      </p:ext>
    </p:extLst>
  </p:cSld>
  <p:clrMapOvr>
    <a:masterClrMapping/>
  </p:clrMapOvr>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153330" cy="1084349"/>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151530" y="0"/>
            <a:ext cx="1153330" cy="1084349"/>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303060" y="0"/>
            <a:ext cx="1153330" cy="1084349"/>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3454590" y="0"/>
            <a:ext cx="1153330" cy="1084349"/>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606120" y="0"/>
            <a:ext cx="1153330" cy="1084349"/>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077870"/>
            <a:ext cx="1153330" cy="1084349"/>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151530" y="1077870"/>
            <a:ext cx="1153330" cy="1084349"/>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303060" y="1077870"/>
            <a:ext cx="1153330" cy="1084349"/>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3454590" y="1077870"/>
            <a:ext cx="1153330" cy="1084349"/>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4606120" y="1077870"/>
            <a:ext cx="1153330" cy="1084349"/>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2155739"/>
            <a:ext cx="1153330" cy="1084349"/>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151530" y="2155739"/>
            <a:ext cx="1153330" cy="1084349"/>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2303060" y="2155739"/>
            <a:ext cx="1153330" cy="1084349"/>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3454590" y="2155739"/>
            <a:ext cx="1153330" cy="1084349"/>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4606120" y="2155739"/>
            <a:ext cx="1153330" cy="1084349"/>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885827430"/>
      </p:ext>
    </p:extLst>
  </p:cSld>
  <p:clrMapOvr>
    <a:masterClrMapping/>
  </p:clrMapOvr>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67588" cy="816502"/>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958372" y="0"/>
            <a:ext cx="967588" cy="816502"/>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1916745" y="0"/>
            <a:ext cx="967588" cy="816502"/>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2875118" y="0"/>
            <a:ext cx="967588" cy="816502"/>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791862" y="0"/>
            <a:ext cx="967588" cy="816502"/>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3833490" y="0"/>
            <a:ext cx="967588" cy="816502"/>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807862"/>
            <a:ext cx="967588" cy="816502"/>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958372" y="807862"/>
            <a:ext cx="967588" cy="816502"/>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1916745" y="807862"/>
            <a:ext cx="967588" cy="816502"/>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2875118" y="807862"/>
            <a:ext cx="967588" cy="816502"/>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4791862" y="807862"/>
            <a:ext cx="967588" cy="816502"/>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3833490" y="807862"/>
            <a:ext cx="967588" cy="816502"/>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1615724"/>
            <a:ext cx="967588" cy="816502"/>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958372" y="1615724"/>
            <a:ext cx="967588" cy="816502"/>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1916745" y="1615724"/>
            <a:ext cx="967588" cy="816502"/>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2875118" y="1615724"/>
            <a:ext cx="967588" cy="816502"/>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4791862" y="1615724"/>
            <a:ext cx="967588" cy="816502"/>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3833490" y="1615724"/>
            <a:ext cx="967588" cy="816502"/>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2423586"/>
            <a:ext cx="967588" cy="816502"/>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958372" y="2423586"/>
            <a:ext cx="967588" cy="816502"/>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1916745" y="2423586"/>
            <a:ext cx="967588" cy="816502"/>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2875118" y="2423586"/>
            <a:ext cx="967588" cy="816502"/>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4791862" y="2423586"/>
            <a:ext cx="967588" cy="816502"/>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3833490" y="2423586"/>
            <a:ext cx="967588" cy="816502"/>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261610188"/>
      </p:ext>
    </p:extLst>
  </p:cSld>
  <p:clrMapOvr>
    <a:masterClrMapping/>
  </p:clrMapOvr>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63825875"/>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386413717"/>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03155008"/>
      </p:ext>
    </p:extLst>
  </p:cSld>
  <p:clrMapOvr>
    <a:masterClrMapping/>
  </p:clrMapOvr>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237172055"/>
      </p:ext>
    </p:extLst>
  </p:cSld>
  <p:clrMapOvr>
    <a:masterClrMapping/>
  </p:clrMapOvr>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7887251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6955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77650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9058209"/>
      </p:ext>
    </p:extLst>
  </p:cSld>
  <p:clrMapOvr>
    <a:masterClrMapping/>
  </p:clrMapOvr>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07397177"/>
      </p:ext>
    </p:extLst>
  </p:cSld>
  <p:clrMapOvr>
    <a:masterClrMapping/>
  </p:clrMapOvr>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907441884"/>
      </p:ext>
    </p:extLst>
  </p:cSld>
  <p:clrMapOvr>
    <a:masterClrMapping/>
  </p:clrMapOvr>
  <p:timing>
    <p:tnLst>
      <p:par>
        <p:cT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2837122"/>
      </p:ext>
    </p:extLst>
  </p:cSld>
  <p:clrMapOvr>
    <a:masterClrMapping/>
  </p:clrMapOvr>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269791823"/>
      </p:ext>
    </p:extLst>
  </p:cSld>
  <p:clrMapOvr>
    <a:masterClrMapping/>
  </p:clrMapOvr>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84901256"/>
      </p:ext>
    </p:extLst>
  </p:cSld>
  <p:clrMapOvr>
    <a:masterClrMapping/>
  </p:clrMapOvr>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28921212"/>
      </p:ext>
    </p:extLst>
  </p:cSld>
  <p:clrMapOvr>
    <a:masterClrMapping/>
  </p:clrMapOvr>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3684108998"/>
      </p:ext>
    </p:extLst>
  </p:cSld>
  <p:clrMapOvr>
    <a:masterClrMapping/>
  </p:clrMapOvr>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604360091"/>
      </p:ext>
    </p:extLst>
  </p:cSld>
  <p:clrMapOvr>
    <a:masterClrMapping/>
  </p:clrMapOvr>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215271131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6955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0000"/>
              <a:lumOff val="10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55749267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73102783"/>
      </p:ext>
    </p:extLst>
  </p:cSld>
  <p:clrMapOvr>
    <a:masterClrMapping/>
  </p:clrMapOvr>
  <p:timing>
    <p:tnLst>
      <p:par>
        <p:cT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1329619792"/>
      </p:ext>
    </p:extLst>
  </p:cSld>
  <p:clrMapOvr>
    <a:masterClrMapping/>
  </p:clrMapOvr>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2"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517549348"/>
      </p:ext>
    </p:extLst>
  </p:cSld>
  <p:clrMapOvr>
    <a:masterClrMapping/>
  </p:clrMapOvr>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76989469"/>
      </p:ext>
    </p:extLst>
  </p:cSld>
  <p:clrMapOvr>
    <a:masterClrMapping/>
  </p:clrMapOvr>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18424114"/>
      </p:ext>
    </p:extLst>
  </p:cSld>
  <p:clrMapOvr>
    <a:masterClrMapping/>
  </p:clrMapOvr>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497378054"/>
      </p:ext>
    </p:extLst>
  </p:cSld>
  <p:clrMapOvr>
    <a:masterClrMapping/>
  </p:clrMapOvr>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652762559"/>
      </p:ext>
    </p:extLst>
  </p:cSld>
  <p:clrMapOvr>
    <a:masterClrMapping/>
  </p:clrMapOvr>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47659027"/>
      </p:ext>
    </p:extLst>
  </p:cSld>
  <p:clrMapOvr>
    <a:masterClrMapping/>
  </p:clrMapOvr>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946711791"/>
      </p:ext>
    </p:extLst>
  </p:cSld>
  <p:clrMapOvr>
    <a:masterClrMapping/>
  </p:clrMapOvr>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2750397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6955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1" y="660018"/>
            <a:ext cx="2402411" cy="6955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60" y="1443480"/>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1" y="1443480"/>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168133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93247100"/>
      </p:ext>
    </p:extLst>
  </p:cSld>
  <p:clrMapOvr>
    <a:masterClrMapping/>
  </p:clrMapOvr>
  <p:timing>
    <p:tnLst>
      <p:par>
        <p:cT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71485955"/>
      </p:ext>
    </p:extLst>
  </p:cSld>
  <p:clrMapOvr>
    <a:masterClrMapping/>
  </p:clrMapOvr>
  <p:timing>
    <p:tnLst>
      <p:par>
        <p:cT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84053736"/>
      </p:ext>
    </p:extLst>
  </p:cSld>
  <p:clrMapOvr>
    <a:masterClrMapping/>
  </p:clrMapOvr>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04909063"/>
      </p:ext>
    </p:extLst>
  </p:cSld>
  <p:clrMapOvr>
    <a:masterClrMapping/>
  </p:clrMapOvr>
  <p:timing>
    <p:tnLst>
      <p:par>
        <p:cTn id="1" dur="indefinite" restart="never" nodeType="tmRoot"/>
      </p:par>
    </p:tnLst>
  </p:timing>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334069922"/>
      </p:ext>
    </p:extLst>
  </p:cSld>
  <p:clrMapOvr>
    <a:masterClrMapping/>
  </p:clrMapOvr>
  <p:timing>
    <p:tnLst>
      <p:par>
        <p:cT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56720755"/>
      </p:ext>
    </p:extLst>
  </p:cSld>
  <p:clrMapOvr>
    <a:masterClrMapping/>
  </p:clrMapOvr>
  <p:timing>
    <p:tnLst>
      <p:par>
        <p:cTn id="1" dur="indefinite" restart="never" nodeType="tmRoot"/>
      </p:par>
    </p:tnLst>
  </p:timing>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064772028"/>
      </p:ext>
    </p:extLst>
  </p:cSld>
  <p:clrMapOvr>
    <a:masterClrMapping/>
  </p:clrMapOvr>
  <p:timing>
    <p:tnLst>
      <p:par>
        <p:cT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07146239"/>
      </p:ext>
    </p:extLst>
  </p:cSld>
  <p:clrMapOvr>
    <a:masterClrMapping/>
  </p:clrMapOvr>
  <p:timing>
    <p:tnLst>
      <p:par>
        <p:cT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736688269"/>
      </p:ext>
    </p:extLst>
  </p:cSld>
  <p:clrMapOvr>
    <a:masterClrMapping/>
  </p:clrMapOvr>
  <p:timing>
    <p:tnLst>
      <p:par>
        <p:cT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9985943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695539"/>
          </a:xfrm>
          <a:solidFill>
            <a:schemeClr val="bg1">
              <a:lumMod val="90000"/>
              <a:lumOff val="10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1" y="660018"/>
            <a:ext cx="2402411" cy="695539"/>
          </a:xfrm>
          <a:solidFill>
            <a:schemeClr val="bg1">
              <a:lumMod val="90000"/>
              <a:lumOff val="10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60" y="1443480"/>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1" y="1443480"/>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05125092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021581513"/>
      </p:ext>
    </p:extLst>
  </p:cSld>
  <p:clrMapOvr>
    <a:masterClrMapping/>
  </p:clrMapOvr>
  <p:timing>
    <p:tnLst>
      <p:par>
        <p:cTn id="1" dur="indefinite" restart="never" nodeType="tmRoot"/>
      </p:par>
    </p:tn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76425549"/>
      </p:ext>
    </p:extLst>
  </p:cSld>
  <p:clrMapOvr>
    <a:masterClrMapping/>
  </p:clrMapOvr>
  <p:timing>
    <p:tnLst>
      <p:par>
        <p:cTn id="1" dur="indefinite" restart="never" nodeType="tmRoot"/>
      </p:par>
    </p:tn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583675552"/>
      </p:ext>
    </p:extLst>
  </p:cSld>
  <p:clrMapOvr>
    <a:masterClrMapping/>
  </p:clrMapOvr>
  <p:timing>
    <p:tnLst>
      <p:par>
        <p:cTn id="1" dur="indefinite" restart="never" nodeType="tmRoot"/>
      </p:par>
    </p:tnLst>
  </p:timing>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62623211"/>
      </p:ext>
    </p:extLst>
  </p:cSld>
  <p:clrMapOvr>
    <a:masterClrMapping/>
  </p:clrMapOvr>
  <p:timing>
    <p:tnLst>
      <p:par>
        <p:cTn id="1" dur="indefinite" restart="never" nodeType="tmRoot"/>
      </p:par>
    </p:tn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516315331"/>
      </p:ext>
    </p:extLst>
  </p:cSld>
  <p:clrMapOvr>
    <a:masterClrMapping/>
  </p:clrMapOvr>
  <p:timing>
    <p:tnLst>
      <p:par>
        <p:cTn id="1" dur="indefinite" restart="never" nodeType="tmRoot"/>
      </p:par>
    </p:tnLst>
  </p:timing>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491215007"/>
      </p:ext>
    </p:extLst>
  </p:cSld>
  <p:clrMapOvr>
    <a:masterClrMapping/>
  </p:clrMapOvr>
  <p:timing>
    <p:tnLst>
      <p:par>
        <p:cTn id="1" dur="indefinite" restart="never" nodeType="tmRoot"/>
      </p:par>
    </p:tn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807769506"/>
      </p:ext>
    </p:extLst>
  </p:cSld>
  <p:clrMapOvr>
    <a:masterClrMapping/>
  </p:clrMapOvr>
  <p:timing>
    <p:tnLst>
      <p:par>
        <p:cTn id="1" dur="indefinite" restart="never" nodeType="tmRoot"/>
      </p:par>
    </p:tnLst>
  </p:timing>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5" name="Picture Placeholder 3"/>
          <p:cNvSpPr>
            <a:spLocks noGrp="1"/>
          </p:cNvSpPr>
          <p:nvPr>
            <p:ph type="pic" sz="quarter" idx="11"/>
          </p:nvPr>
        </p:nvSpPr>
        <p:spPr>
          <a:xfrm>
            <a:off x="295623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8" name="Text Placeholder 9"/>
          <p:cNvSpPr>
            <a:spLocks noGrp="1"/>
          </p:cNvSpPr>
          <p:nvPr>
            <p:ph type="body" sz="quarter" idx="14"/>
          </p:nvPr>
        </p:nvSpPr>
        <p:spPr>
          <a:xfrm>
            <a:off x="1638131"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4156039"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431959" y="2353087"/>
            <a:ext cx="2377624"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2956240" y="2353087"/>
            <a:ext cx="2371252"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07779177"/>
      </p:ext>
    </p:extLst>
  </p:cSld>
  <p:clrMapOvr>
    <a:masterClrMapping/>
  </p:clrMapOvr>
  <p:timing>
    <p:tnLst>
      <p:par>
        <p:cTn id="1" dur="indefinite" restart="never" nodeType="tmRoot"/>
      </p:par>
    </p:tn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59" y="1006528"/>
            <a:ext cx="4895533" cy="694519"/>
          </a:xfrm>
        </p:spPr>
        <p:txBody>
          <a:bodyPr>
            <a:normAutofit/>
          </a:bodyPr>
          <a:lstStyle>
            <a:lvl1pPr>
              <a:defRPr sz="1701"/>
            </a:lvl1pPr>
          </a:lstStyle>
          <a:p>
            <a:r>
              <a:rPr lang="en-US" dirty="0" smtClean="0"/>
              <a:t>Click to edit Master title style</a:t>
            </a:r>
            <a:endParaRPr lang="en-US" dirty="0"/>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643225016"/>
      </p:ext>
    </p:extLst>
  </p:cSld>
  <p:clrMapOvr>
    <a:masterClrMapping/>
  </p:clrMapOvr>
  <p:timing>
    <p:tnLst>
      <p:par>
        <p:cTn id="1" dur="indefinite" restart="never" nodeType="tmRoot"/>
      </p:par>
    </p:tnLst>
  </p:timing>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4789231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479" y="660018"/>
            <a:ext cx="1151890" cy="697420"/>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431479" y="1444293"/>
            <a:ext cx="1151890" cy="697420"/>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201021965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949471848"/>
      </p:ext>
    </p:extLst>
  </p:cSld>
  <p:clrMapOvr>
    <a:masterClrMapping/>
  </p:clrMapOvr>
  <p:timing>
    <p:tnLst>
      <p:par>
        <p:cTn id="1" dur="indefinite" restart="never" nodeType="tmRoot"/>
      </p:par>
    </p:tnLst>
  </p:timing>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24975" indent="-116987">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51409437"/>
      </p:ext>
    </p:extLst>
  </p:cSld>
  <p:clrMapOvr>
    <a:masterClrMapping/>
  </p:clrMapOvr>
  <p:timing>
    <p:tnLst>
      <p:par>
        <p:cTn id="1" dur="indefinite" restart="never" nodeType="tmRoot"/>
      </p:par>
    </p:tnLst>
  </p:timing>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15976" indent="-107988">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572592"/>
      </p:ext>
    </p:extLst>
  </p:cSld>
  <p:clrMapOvr>
    <a:masterClrMapping/>
  </p:clrMapOvr>
  <p:timing>
    <p:tnLst>
      <p:par>
        <p:cTn id="1" dur="indefinite" restart="never" nodeType="tmRoot"/>
      </p:par>
    </p:tn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942762027"/>
      </p:ext>
    </p:extLst>
  </p:cSld>
  <p:clrMapOvr>
    <a:masterClrMapping/>
  </p:clrMapOvr>
  <p:timing>
    <p:tnLst>
      <p:par>
        <p:cTn id="1" dur="indefinite" restart="never" nodeType="tmRoot"/>
      </p:par>
    </p:tn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93277465"/>
      </p:ext>
    </p:extLst>
  </p:cSld>
  <p:clrMapOvr>
    <a:masterClrMapping/>
  </p:clrMapOvr>
  <p:timing>
    <p:tnLst>
      <p:par>
        <p:cTn id="1" dur="indefinite" restart="never" nodeType="tmRoot"/>
      </p:par>
    </p:tn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576016"/>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737163"/>
            <a:ext cx="2400771"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576016"/>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737163"/>
            <a:ext cx="2401770"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34966124"/>
      </p:ext>
    </p:extLst>
  </p:cSld>
  <p:clrMapOvr>
    <a:masterClrMapping/>
  </p:clrMapOvr>
  <p:timing>
    <p:tnLst>
      <p:par>
        <p:cT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690862"/>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852009"/>
            <a:ext cx="2400771"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690862"/>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852009"/>
            <a:ext cx="2401770"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35952007"/>
      </p:ext>
    </p:extLst>
  </p:cSld>
  <p:clrMapOvr>
    <a:masterClrMapping/>
  </p:clrMapOvr>
  <p:timing>
    <p:tnLst>
      <p:par>
        <p:cT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28329207"/>
      </p:ext>
    </p:extLst>
  </p:cSld>
  <p:clrMapOvr>
    <a:masterClrMapping/>
  </p:clrMapOvr>
  <p:timing>
    <p:tnLst>
      <p:par>
        <p:cT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93957833"/>
      </p:ext>
    </p:extLst>
  </p:cSld>
  <p:clrMapOvr>
    <a:masterClrMapping/>
  </p:clrMapOvr>
  <p:timing>
    <p:tnLst>
      <p:par>
        <p:cT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63767"/>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479" y="660018"/>
            <a:ext cx="1151890" cy="697420"/>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431479" y="1444293"/>
            <a:ext cx="1151890" cy="697420"/>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403474166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447062" cy="162436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440342" y="0"/>
            <a:ext cx="1447062" cy="162436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880685" y="0"/>
            <a:ext cx="1447062" cy="162436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321027" y="0"/>
            <a:ext cx="1447062" cy="162436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615724"/>
            <a:ext cx="1447062" cy="162436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1440342" y="1615724"/>
            <a:ext cx="1447062" cy="162436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880685" y="1615724"/>
            <a:ext cx="1447062" cy="162436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4321027" y="1615724"/>
            <a:ext cx="1447062" cy="162436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068180308"/>
      </p:ext>
    </p:extLst>
  </p:cSld>
  <p:clrMapOvr>
    <a:masterClrMapping/>
  </p:clrMapOvr>
  <p:timing>
    <p:tnLst>
      <p:par>
        <p:cT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153330" cy="1084349"/>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151530" y="0"/>
            <a:ext cx="1153330" cy="1084349"/>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303060" y="0"/>
            <a:ext cx="1153330" cy="1084349"/>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3454590" y="0"/>
            <a:ext cx="1153330" cy="1084349"/>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606120" y="0"/>
            <a:ext cx="1153330" cy="1084349"/>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077870"/>
            <a:ext cx="1153330" cy="1084349"/>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151530" y="1077870"/>
            <a:ext cx="1153330" cy="1084349"/>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303060" y="1077870"/>
            <a:ext cx="1153330" cy="1084349"/>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3454590" y="1077870"/>
            <a:ext cx="1153330" cy="1084349"/>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4606120" y="1077870"/>
            <a:ext cx="1153330" cy="1084349"/>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2155739"/>
            <a:ext cx="1153330" cy="1084349"/>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151530" y="2155739"/>
            <a:ext cx="1153330" cy="1084349"/>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2303060" y="2155739"/>
            <a:ext cx="1153330" cy="1084349"/>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3454590" y="2155739"/>
            <a:ext cx="1153330" cy="1084349"/>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4606120" y="2155739"/>
            <a:ext cx="1153330" cy="1084349"/>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647117931"/>
      </p:ext>
    </p:extLst>
  </p:cSld>
  <p:clrMapOvr>
    <a:masterClrMapping/>
  </p:clrMapOvr>
  <p:timing>
    <p:tnLst>
      <p:par>
        <p:cTn id="1" dur="indefinite" restart="never" nodeType="tmRoot"/>
      </p:par>
    </p:tn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67588" cy="816502"/>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958372" y="0"/>
            <a:ext cx="967588" cy="816502"/>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1916745" y="0"/>
            <a:ext cx="967588" cy="816502"/>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2875118" y="0"/>
            <a:ext cx="967588" cy="816502"/>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791862" y="0"/>
            <a:ext cx="967588" cy="816502"/>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3833490" y="0"/>
            <a:ext cx="967588" cy="816502"/>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807862"/>
            <a:ext cx="967588" cy="816502"/>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958372" y="807862"/>
            <a:ext cx="967588" cy="816502"/>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1916745" y="807862"/>
            <a:ext cx="967588" cy="816502"/>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2875118" y="807862"/>
            <a:ext cx="967588" cy="816502"/>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4791862" y="807862"/>
            <a:ext cx="967588" cy="816502"/>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3833490" y="807862"/>
            <a:ext cx="967588" cy="816502"/>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1615724"/>
            <a:ext cx="967588" cy="816502"/>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958372" y="1615724"/>
            <a:ext cx="967588" cy="816502"/>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1916745" y="1615724"/>
            <a:ext cx="967588" cy="816502"/>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2875118" y="1615724"/>
            <a:ext cx="967588" cy="816502"/>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4791862" y="1615724"/>
            <a:ext cx="967588" cy="816502"/>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3833490" y="1615724"/>
            <a:ext cx="967588" cy="816502"/>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2423586"/>
            <a:ext cx="967588" cy="816502"/>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958372" y="2423586"/>
            <a:ext cx="967588" cy="816502"/>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1916745" y="2423586"/>
            <a:ext cx="967588" cy="816502"/>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2875118" y="2423586"/>
            <a:ext cx="967588" cy="816502"/>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4791862" y="2423586"/>
            <a:ext cx="967588" cy="816502"/>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3833490" y="2423586"/>
            <a:ext cx="967588" cy="816502"/>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706499140"/>
      </p:ext>
    </p:extLst>
  </p:cSld>
  <p:clrMapOvr>
    <a:masterClrMapping/>
  </p:clrMapOvr>
  <p:timing>
    <p:tnLst>
      <p:par>
        <p:cTn id="1" dur="indefinite" restart="never" nodeType="tmRoot"/>
      </p:par>
    </p:tnLst>
  </p:timing>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04839263"/>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22431993"/>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95404039"/>
      </p:ext>
    </p:extLst>
  </p:cSld>
  <p:clrMapOvr>
    <a:masterClrMapping/>
  </p:clrMapOvr>
  <p:timing>
    <p:tnLst>
      <p:par>
        <p:cT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42036277"/>
      </p:ext>
    </p:extLst>
  </p:cSld>
  <p:clrMapOvr>
    <a:masterClrMapping/>
  </p:clrMapOvr>
  <p:timing>
    <p:tnLst>
      <p:par>
        <p:cT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85014318"/>
      </p:ext>
    </p:extLst>
  </p:cSld>
  <p:clrMapOvr>
    <a:masterClrMapping/>
  </p:clrMapOvr>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87956285"/>
      </p:ext>
    </p:extLst>
  </p:cSld>
  <p:clrMapOvr>
    <a:masterClrMapping/>
  </p:clrMapOvr>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3652187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431959" y="1446174"/>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27483778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69256602"/>
      </p:ext>
    </p:extLst>
  </p:cSld>
  <p:clrMapOvr>
    <a:masterClrMapping/>
  </p:clrMapOvr>
  <p:timing>
    <p:tnLst>
      <p:par>
        <p:cT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25669123"/>
      </p:ext>
    </p:extLst>
  </p:cSld>
  <p:clrMapOvr>
    <a:masterClrMapping/>
  </p:clrMapOvr>
  <p:timing>
    <p:tnLst>
      <p:par>
        <p:cT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966635463"/>
      </p:ext>
    </p:extLst>
  </p:cSld>
  <p:clrMapOvr>
    <a:masterClrMapping/>
  </p:clrMapOvr>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58488220"/>
      </p:ext>
    </p:extLst>
  </p:cSld>
  <p:clrMapOvr>
    <a:masterClrMapping/>
  </p:clrMapOvr>
  <p:timing>
    <p:tnLst>
      <p:par>
        <p:cT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983277559"/>
      </p:ext>
    </p:extLst>
  </p:cSld>
  <p:clrMapOvr>
    <a:masterClrMapping/>
  </p:clrMapOvr>
  <p:timing>
    <p:tnLst>
      <p:par>
        <p:cT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3440371156"/>
      </p:ext>
    </p:extLst>
  </p:cSld>
  <p:clrMapOvr>
    <a:masterClrMapping/>
  </p:clrMapOvr>
  <p:timing>
    <p:tnLst>
      <p:par>
        <p:cT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45125397"/>
      </p:ext>
    </p:extLst>
  </p:cSld>
  <p:clrMapOvr>
    <a:masterClrMapping/>
  </p:clrMapOvr>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887128113"/>
      </p:ext>
    </p:extLst>
  </p:cSld>
  <p:clrMapOvr>
    <a:masterClrMapping/>
  </p:clrMapOvr>
  <p:timing>
    <p:tnLst>
      <p:par>
        <p:cT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73930922"/>
      </p:ext>
    </p:extLst>
  </p:cSld>
  <p:clrMapOvr>
    <a:masterClrMapping/>
  </p:clrMapOvr>
  <p:timing>
    <p:tnLst>
      <p:par>
        <p:cT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2922918375"/>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431959" y="1446174"/>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64178122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2"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8917356"/>
      </p:ext>
    </p:extLst>
  </p:cSld>
  <p:clrMapOvr>
    <a:masterClrMapping/>
  </p:clrMapOvr>
  <p:timing>
    <p:tnLst>
      <p:par>
        <p:cT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696651083"/>
      </p:ext>
    </p:extLst>
  </p:cSld>
  <p:clrMapOvr>
    <a:masterClrMapping/>
  </p:clrMapOvr>
  <p:timing>
    <p:tnLst>
      <p:par>
        <p:cT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653644569"/>
      </p:ext>
    </p:extLst>
  </p:cSld>
  <p:clrMapOvr>
    <a:masterClrMapping/>
  </p:clrMapOvr>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227671881"/>
      </p:ext>
    </p:extLst>
  </p:cSld>
  <p:clrMapOvr>
    <a:masterClrMapping/>
  </p:clrMapOvr>
  <p:timing>
    <p:tnLst>
      <p:par>
        <p:cT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563459376"/>
      </p:ext>
    </p:extLst>
  </p:cSld>
  <p:clrMapOvr>
    <a:masterClrMapping/>
  </p:clrMapOvr>
  <p:timing>
    <p:tnLst>
      <p:par>
        <p:cT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005597086"/>
      </p:ext>
    </p:extLst>
  </p:cSld>
  <p:clrMapOvr>
    <a:masterClrMapping/>
  </p:clrMapOvr>
  <p:timing>
    <p:tnLst>
      <p:par>
        <p:cTn id="1" dur="indefinite" restart="never" nodeType="tmRoot"/>
      </p:par>
    </p:tnLst>
  </p:timing>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629963594"/>
      </p:ext>
    </p:extLst>
  </p:cSld>
  <p:clrMapOvr>
    <a:masterClrMapping/>
  </p:clrMapOvr>
  <p:timing>
    <p:tnLst>
      <p:par>
        <p:cTn id="1" dur="indefinite" restart="never" nodeType="tmRoot"/>
      </p:par>
    </p:tn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68258038"/>
      </p:ext>
    </p:extLst>
  </p:cSld>
  <p:clrMapOvr>
    <a:masterClrMapping/>
  </p:clrMapOvr>
  <p:timing>
    <p:tnLst>
      <p:par>
        <p:cTn id="1" dur="indefinite" restart="never" nodeType="tmRoot"/>
      </p:par>
    </p:tnLst>
  </p:timing>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41116388"/>
      </p:ext>
    </p:extLst>
  </p:cSld>
  <p:clrMapOvr>
    <a:masterClrMapping/>
  </p:clrMapOvr>
  <p:timing>
    <p:tnLst>
      <p:par>
        <p:cTn id="1" dur="indefinite" restart="never" nodeType="tmRoot"/>
      </p:par>
    </p:tnLst>
  </p:timing>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09343203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60" y="1006529"/>
            <a:ext cx="4895533" cy="694519"/>
          </a:xfrm>
        </p:spPr>
        <p:txBody>
          <a:bodyPr>
            <a:normAutofit/>
          </a:bodyPr>
          <a:lstStyle>
            <a:lvl1pPr>
              <a:defRPr sz="1701"/>
            </a:lvl1pPr>
          </a:lstStyle>
          <a:p>
            <a:r>
              <a:rPr lang="en-US" dirty="0"/>
              <a:t>Click to edit Master title style</a:t>
            </a:r>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5163148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2680" y="660018"/>
            <a:ext cx="2402411"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2" y="660018"/>
            <a:ext cx="2402411"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6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1"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432680" y="1446174"/>
            <a:ext cx="2402411"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2" y="1446174"/>
            <a:ext cx="2402411"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338701004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88435721"/>
      </p:ext>
    </p:extLst>
  </p:cSld>
  <p:clrMapOvr>
    <a:masterClrMapping/>
  </p:clrMapOvr>
  <p:timing>
    <p:tnLst>
      <p:par>
        <p:cTn id="1" dur="indefinite" restart="never" nodeType="tmRoot"/>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31842112"/>
      </p:ext>
    </p:extLst>
  </p:cSld>
  <p:clrMapOvr>
    <a:masterClrMapping/>
  </p:clrMapOvr>
  <p:timing>
    <p:tnLst>
      <p:par>
        <p:cTn id="1" dur="indefinite" restart="never" nodeType="tmRoot"/>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51136257"/>
      </p:ext>
    </p:extLst>
  </p:cSld>
  <p:clrMapOvr>
    <a:masterClrMapping/>
  </p:clrMapOvr>
  <p:timing>
    <p:tnLst>
      <p:par>
        <p:cTn id="1" dur="indefinite" restart="never" nodeType="tmRoot"/>
      </p:par>
    </p:tn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516084502"/>
      </p:ext>
    </p:extLst>
  </p:cSld>
  <p:clrMapOvr>
    <a:masterClrMapping/>
  </p:clrMapOvr>
  <p:timing>
    <p:tnLst>
      <p:par>
        <p:cT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93738756"/>
      </p:ext>
    </p:extLst>
  </p:cSld>
  <p:clrMapOvr>
    <a:masterClrMapping/>
  </p:clrMapOvr>
  <p:timing>
    <p:tnLst>
      <p:par>
        <p:cT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204591908"/>
      </p:ext>
    </p:extLst>
  </p:cSld>
  <p:clrMapOvr>
    <a:masterClrMapping/>
  </p:clrMapOvr>
  <p:timing>
    <p:tnLst>
      <p:par>
        <p:cT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45829942"/>
      </p:ext>
    </p:extLst>
  </p:cSld>
  <p:clrMapOvr>
    <a:masterClrMapping/>
  </p:clrMapOvr>
  <p:timing>
    <p:tnLst>
      <p:par>
        <p:cTn id="1" dur="indefinite" restart="never" nodeType="tmRoot"/>
      </p:par>
    </p:tn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37960403"/>
      </p:ext>
    </p:extLst>
  </p:cSld>
  <p:clrMapOvr>
    <a:masterClrMapping/>
  </p:clrMapOvr>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1547641"/>
      </p:ext>
    </p:extLst>
  </p:cSld>
  <p:clrMapOvr>
    <a:masterClrMapping/>
  </p:clrMapOvr>
  <p:timing>
    <p:tnLst>
      <p:par>
        <p:cT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304908387"/>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2680" y="660018"/>
            <a:ext cx="2402411"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2" y="660018"/>
            <a:ext cx="2402411"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6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1"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3"/>
          <p:cNvSpPr>
            <a:spLocks noGrp="1"/>
          </p:cNvSpPr>
          <p:nvPr>
            <p:ph type="pic" sz="quarter" idx="24"/>
          </p:nvPr>
        </p:nvSpPr>
        <p:spPr>
          <a:xfrm>
            <a:off x="432680" y="1446174"/>
            <a:ext cx="2402411"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2" y="1446174"/>
            <a:ext cx="2402411" cy="69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2" name="Text Placeholder 4"/>
          <p:cNvSpPr>
            <a:spLocks noGrp="1"/>
          </p:cNvSpPr>
          <p:nvPr>
            <p:ph type="body" sz="quarter" idx="26"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13578439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855387105"/>
      </p:ext>
    </p:extLst>
  </p:cSld>
  <p:clrMapOvr>
    <a:masterClrMapping/>
  </p:clrMapOvr>
  <p:timing>
    <p:tnLst>
      <p:par>
        <p:cTn id="1" dur="indefinite" restart="never" nodeType="tmRoot"/>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382320944"/>
      </p:ext>
    </p:extLst>
  </p:cSld>
  <p:clrMapOvr>
    <a:masterClrMapping/>
  </p:clrMapOvr>
  <p:timing>
    <p:tnLst>
      <p:par>
        <p:cTn id="1" dur="indefinite" restart="never" nodeType="tmRoot"/>
      </p:par>
    </p:tn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230587942"/>
      </p:ext>
    </p:extLst>
  </p:cSld>
  <p:clrMapOvr>
    <a:masterClrMapping/>
  </p:clrMapOvr>
  <p:timing>
    <p:tnLst>
      <p:par>
        <p:cTn id="1" dur="indefinite" restart="never" nodeType="tmRoot"/>
      </p:par>
    </p:tnLst>
  </p:timing>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155961946"/>
      </p:ext>
    </p:extLst>
  </p:cSld>
  <p:clrMapOvr>
    <a:masterClrMapping/>
  </p:clrMapOvr>
  <p:timing>
    <p:tnLst>
      <p:par>
        <p:cTn id="1" dur="indefinite" restart="never" nodeType="tmRoot"/>
      </p:par>
    </p:tn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00761908"/>
      </p:ext>
    </p:extLst>
  </p:cSld>
  <p:clrMapOvr>
    <a:masterClrMapping/>
  </p:clrMapOvr>
  <p:timing>
    <p:tnLst>
      <p:par>
        <p:cT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5" name="Picture Placeholder 3"/>
          <p:cNvSpPr>
            <a:spLocks noGrp="1"/>
          </p:cNvSpPr>
          <p:nvPr>
            <p:ph type="pic" sz="quarter" idx="11"/>
          </p:nvPr>
        </p:nvSpPr>
        <p:spPr>
          <a:xfrm>
            <a:off x="295623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8" name="Text Placeholder 9"/>
          <p:cNvSpPr>
            <a:spLocks noGrp="1"/>
          </p:cNvSpPr>
          <p:nvPr>
            <p:ph type="body" sz="quarter" idx="14"/>
          </p:nvPr>
        </p:nvSpPr>
        <p:spPr>
          <a:xfrm>
            <a:off x="1638131"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4156039"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431959" y="2353087"/>
            <a:ext cx="2377624"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2956240" y="2353087"/>
            <a:ext cx="2371252"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28548458"/>
      </p:ext>
    </p:extLst>
  </p:cSld>
  <p:clrMapOvr>
    <a:masterClrMapping/>
  </p:clrMapOvr>
  <p:timing>
    <p:tnLst>
      <p:par>
        <p:cT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59" y="1006528"/>
            <a:ext cx="4895533" cy="694519"/>
          </a:xfrm>
        </p:spPr>
        <p:txBody>
          <a:bodyPr>
            <a:normAutofit/>
          </a:bodyPr>
          <a:lstStyle>
            <a:lvl1pPr>
              <a:defRPr sz="1701"/>
            </a:lvl1pPr>
          </a:lstStyle>
          <a:p>
            <a:r>
              <a:rPr lang="en-US" dirty="0" smtClean="0"/>
              <a:t>Click to edit Master title style</a:t>
            </a:r>
            <a:endParaRPr lang="en-US" dirty="0"/>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825301988"/>
      </p:ext>
    </p:extLst>
  </p:cSld>
  <p:clrMapOvr>
    <a:masterClrMapping/>
  </p:clrMapOvr>
  <p:timing>
    <p:tnLst>
      <p:par>
        <p:cT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79184753"/>
      </p:ext>
    </p:extLst>
  </p:cSld>
  <p:clrMapOvr>
    <a:masterClrMapping/>
  </p:clrMapOvr>
  <p:timing>
    <p:tnLst>
      <p:par>
        <p:cTn id="1" dur="indefinite" restart="never" nodeType="tmRoot"/>
      </p:par>
    </p:tnLst>
  </p:timing>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45549622"/>
      </p:ext>
    </p:extLst>
  </p:cSld>
  <p:clrMapOvr>
    <a:masterClrMapping/>
  </p:clrMapOvr>
  <p:timing>
    <p:tnLst>
      <p:par>
        <p:cTn id="1" dur="indefinite" restart="never" nodeType="tmRoot"/>
      </p:par>
    </p:tnLst>
  </p:timing>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24975" indent="-116987">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92060359"/>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2015539"/>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9"/>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0" y="1932599"/>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932599"/>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932599"/>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80879945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15976" indent="-107988">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964785957"/>
      </p:ext>
    </p:extLst>
  </p:cSld>
  <p:clrMapOvr>
    <a:masterClrMapping/>
  </p:clrMapOvr>
  <p:timing>
    <p:tnLst>
      <p:par>
        <p:cTn id="1" dur="indefinite" restart="never" nodeType="tmRoot"/>
      </p:par>
    </p:tnLst>
  </p:timing>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097024025"/>
      </p:ext>
    </p:extLst>
  </p:cSld>
  <p:clrMapOvr>
    <a:masterClrMapping/>
  </p:clrMapOvr>
  <p:timing>
    <p:tnLst>
      <p:par>
        <p:cTn id="1" dur="indefinite" restart="never" nodeType="tmRoot"/>
      </p:par>
    </p:tnLst>
  </p:timing>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49489935"/>
      </p:ext>
    </p:extLst>
  </p:cSld>
  <p:clrMapOvr>
    <a:masterClrMapping/>
  </p:clrMapOvr>
  <p:timing>
    <p:tnLst>
      <p:par>
        <p:cTn id="1" dur="indefinite" restart="never" nodeType="tmRoot"/>
      </p:par>
    </p:tnLst>
  </p:timing>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576016"/>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737163"/>
            <a:ext cx="2400771"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576016"/>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737163"/>
            <a:ext cx="2401770"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36918537"/>
      </p:ext>
    </p:extLst>
  </p:cSld>
  <p:clrMapOvr>
    <a:masterClrMapping/>
  </p:clrMapOvr>
  <p:timing>
    <p:tnLst>
      <p:par>
        <p:cTn id="1" dur="indefinite" restart="never" nodeType="tmRoot"/>
      </p:par>
    </p:tnLst>
  </p:timing>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690862"/>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852009"/>
            <a:ext cx="2400771"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690862"/>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852009"/>
            <a:ext cx="2401770"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10554033"/>
      </p:ext>
    </p:extLst>
  </p:cSld>
  <p:clrMapOvr>
    <a:masterClrMapping/>
  </p:clrMapOvr>
  <p:timing>
    <p:tnLst>
      <p:par>
        <p:cTn id="1" dur="indefinite" restart="never" nodeType="tmRoot"/>
      </p:par>
    </p:tnLst>
  </p:timing>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85999708"/>
      </p:ext>
    </p:extLst>
  </p:cSld>
  <p:clrMapOvr>
    <a:masterClrMapping/>
  </p:clrMapOvr>
  <p:timing>
    <p:tnLst>
      <p:par>
        <p:cTn id="1" dur="indefinite" restart="never" nodeType="tmRoot"/>
      </p:par>
    </p:tnLst>
  </p:timing>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563347856"/>
      </p:ext>
    </p:extLst>
  </p:cSld>
  <p:clrMapOvr>
    <a:masterClrMapping/>
  </p:clrMapOvr>
  <p:timing>
    <p:tnLst>
      <p:par>
        <p:cT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727809"/>
      </p:ext>
    </p:extLst>
  </p:cSld>
  <p:clrMapOvr>
    <a:masterClrMapping/>
  </p:clrMapOvr>
  <p:timing>
    <p:tnLst>
      <p:par>
        <p:cTn id="1" dur="indefinite" restart="never" nodeType="tmRoot"/>
      </p:par>
    </p:tnLst>
  </p:timing>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447062" cy="162436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440342" y="0"/>
            <a:ext cx="1447062" cy="162436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880685" y="0"/>
            <a:ext cx="1447062" cy="162436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321027" y="0"/>
            <a:ext cx="1447062" cy="162436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615724"/>
            <a:ext cx="1447062" cy="162436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1440342" y="1615724"/>
            <a:ext cx="1447062" cy="162436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880685" y="1615724"/>
            <a:ext cx="1447062" cy="162436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4321027" y="1615724"/>
            <a:ext cx="1447062" cy="162436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045208348"/>
      </p:ext>
    </p:extLst>
  </p:cSld>
  <p:clrMapOvr>
    <a:masterClrMapping/>
  </p:clrMapOvr>
  <p:timing>
    <p:tnLst>
      <p:par>
        <p:cTn id="1" dur="indefinite" restart="never" nodeType="tmRoot"/>
      </p:par>
    </p:tnLst>
  </p:timing>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153330" cy="1084349"/>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151530" y="0"/>
            <a:ext cx="1153330" cy="1084349"/>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303060" y="0"/>
            <a:ext cx="1153330" cy="1084349"/>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3454590" y="0"/>
            <a:ext cx="1153330" cy="1084349"/>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606120" y="0"/>
            <a:ext cx="1153330" cy="1084349"/>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077870"/>
            <a:ext cx="1153330" cy="1084349"/>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151530" y="1077870"/>
            <a:ext cx="1153330" cy="1084349"/>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303060" y="1077870"/>
            <a:ext cx="1153330" cy="1084349"/>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3454590" y="1077870"/>
            <a:ext cx="1153330" cy="1084349"/>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4606120" y="1077870"/>
            <a:ext cx="1153330" cy="1084349"/>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2155739"/>
            <a:ext cx="1153330" cy="1084349"/>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151530" y="2155739"/>
            <a:ext cx="1153330" cy="1084349"/>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2303060" y="2155739"/>
            <a:ext cx="1153330" cy="1084349"/>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3454590" y="2155739"/>
            <a:ext cx="1153330" cy="1084349"/>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4606120" y="2155739"/>
            <a:ext cx="1153330" cy="1084349"/>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62970479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2015539"/>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9"/>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0" y="1932599"/>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932599"/>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932599"/>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86521696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67588" cy="816502"/>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958372" y="0"/>
            <a:ext cx="967588" cy="816502"/>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1916745" y="0"/>
            <a:ext cx="967588" cy="816502"/>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2875118" y="0"/>
            <a:ext cx="967588" cy="816502"/>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791862" y="0"/>
            <a:ext cx="967588" cy="816502"/>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3833490" y="0"/>
            <a:ext cx="967588" cy="816502"/>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807862"/>
            <a:ext cx="967588" cy="816502"/>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958372" y="807862"/>
            <a:ext cx="967588" cy="816502"/>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1916745" y="807862"/>
            <a:ext cx="967588" cy="816502"/>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2875118" y="807862"/>
            <a:ext cx="967588" cy="816502"/>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4791862" y="807862"/>
            <a:ext cx="967588" cy="816502"/>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3833490" y="807862"/>
            <a:ext cx="967588" cy="816502"/>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1615724"/>
            <a:ext cx="967588" cy="816502"/>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958372" y="1615724"/>
            <a:ext cx="967588" cy="816502"/>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1916745" y="1615724"/>
            <a:ext cx="967588" cy="816502"/>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2875118" y="1615724"/>
            <a:ext cx="967588" cy="816502"/>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4791862" y="1615724"/>
            <a:ext cx="967588" cy="816502"/>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3833490" y="1615724"/>
            <a:ext cx="967588" cy="816502"/>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2423586"/>
            <a:ext cx="967588" cy="816502"/>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958372" y="2423586"/>
            <a:ext cx="967588" cy="816502"/>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1916745" y="2423586"/>
            <a:ext cx="967588" cy="816502"/>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2875118" y="2423586"/>
            <a:ext cx="967588" cy="816502"/>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4791862" y="2423586"/>
            <a:ext cx="967588" cy="816502"/>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3833490" y="2423586"/>
            <a:ext cx="967588" cy="816502"/>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323516906"/>
      </p:ext>
    </p:extLst>
  </p:cSld>
  <p:clrMapOvr>
    <a:masterClrMapping/>
  </p:clrMapOvr>
  <p:timing>
    <p:tnLst>
      <p:par>
        <p:cTn id="1" dur="indefinite" restart="never" nodeType="tmRoot"/>
      </p:par>
    </p:tnLst>
  </p:timing>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30303192"/>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38143035"/>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93589600"/>
      </p:ext>
    </p:extLst>
  </p:cSld>
  <p:clrMapOvr>
    <a:masterClrMapping/>
  </p:clrMapOvr>
  <p:timing>
    <p:tnLst>
      <p:par>
        <p:cTn id="1" dur="indefinite" restart="never" nodeType="tmRoot"/>
      </p:par>
    </p:tnLst>
  </p:timing>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065375422"/>
      </p:ext>
    </p:extLst>
  </p:cSld>
  <p:clrMapOvr>
    <a:masterClrMapping/>
  </p:clrMapOvr>
  <p:timing>
    <p:tnLst>
      <p:par>
        <p:cTn id="1" dur="indefinite" restart="never" nodeType="tmRoot"/>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16508567"/>
      </p:ext>
    </p:extLst>
  </p:cSld>
  <p:clrMapOvr>
    <a:masterClrMapping/>
  </p:clrMapOvr>
  <p:timing>
    <p:tnLst>
      <p:par>
        <p:cTn id="1" dur="indefinite" restart="never" nodeType="tmRoot"/>
      </p:par>
    </p:tnLst>
  </p:timing>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43978236"/>
      </p:ext>
    </p:extLst>
  </p:cSld>
  <p:clrMapOvr>
    <a:masterClrMapping/>
  </p:clrMapOvr>
  <p:timing>
    <p:tnLst>
      <p:par>
        <p:cTn id="1" dur="indefinite" restart="never" nodeType="tmRoot"/>
      </p:par>
    </p:tn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45677539"/>
      </p:ext>
    </p:extLst>
  </p:cSld>
  <p:clrMapOvr>
    <a:masterClrMapping/>
  </p:clrMapOvr>
  <p:timing>
    <p:tnLst>
      <p:par>
        <p:cTn id="1" dur="indefinite" restart="never" nodeType="tmRoot"/>
      </p:par>
    </p:tn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103975483"/>
      </p:ext>
    </p:extLst>
  </p:cSld>
  <p:clrMapOvr>
    <a:masterClrMapping/>
  </p:clrMapOvr>
  <p:timing>
    <p:tnLst>
      <p:par>
        <p:cTn id="1" dur="indefinite" restart="never" nodeType="tmRoot"/>
      </p:par>
    </p:tnLst>
  </p:timing>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98864557"/>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2015539"/>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3"/>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2078023"/>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2078023"/>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868160549"/>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411081070"/>
      </p:ext>
    </p:extLst>
  </p:cSld>
  <p:clrMapOvr>
    <a:masterClrMapping/>
  </p:clrMapOvr>
  <p:timing>
    <p:tnLst>
      <p:par>
        <p:cTn id="1" dur="indefinite" restart="never" nodeType="tmRoot"/>
      </p:par>
    </p:tnLst>
  </p:timing>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16198012"/>
      </p:ext>
    </p:extLst>
  </p:cSld>
  <p:clrMapOvr>
    <a:masterClrMapping/>
  </p:clrMapOvr>
  <p:timing>
    <p:tnLst>
      <p:par>
        <p:cTn id="1" dur="indefinite" restart="never" nodeType="tmRoot"/>
      </p:par>
    </p:tnLst>
  </p:timing>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891406028"/>
      </p:ext>
    </p:extLst>
  </p:cSld>
  <p:clrMapOvr>
    <a:masterClrMapping/>
  </p:clrMapOvr>
  <p:timing>
    <p:tnLst>
      <p:par>
        <p:cTn id="1" dur="indefinite" restart="never" nodeType="tmRoot"/>
      </p:par>
    </p:tnLst>
  </p:timing>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1745939814"/>
      </p:ext>
    </p:extLst>
  </p:cSld>
  <p:clrMapOvr>
    <a:masterClrMapping/>
  </p:clrMapOvr>
  <p:timing>
    <p:tnLst>
      <p:par>
        <p:cTn id="1" dur="indefinite" restart="never" nodeType="tmRoot"/>
      </p:par>
    </p:tnLst>
  </p:timing>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779427246"/>
      </p:ext>
    </p:extLst>
  </p:cSld>
  <p:clrMapOvr>
    <a:masterClrMapping/>
  </p:clrMapOvr>
  <p:timing>
    <p:tnLst>
      <p:par>
        <p:cTn id="1" dur="indefinite" restart="never" nodeType="tmRoot"/>
      </p:par>
    </p:tnLst>
  </p:timing>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7080949"/>
      </p:ext>
    </p:extLst>
  </p:cSld>
  <p:clrMapOvr>
    <a:masterClrMapping/>
  </p:clrMapOvr>
  <p:timing>
    <p:tnLst>
      <p:par>
        <p:cTn id="1" dur="indefinite" restart="never" nodeType="tmRoot"/>
      </p:par>
    </p:tnLst>
  </p:timing>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310362642"/>
      </p:ext>
    </p:extLst>
  </p:cSld>
  <p:clrMapOvr>
    <a:masterClrMapping/>
  </p:clrMapOvr>
  <p:timing>
    <p:tnLst>
      <p:par>
        <p:cTn id="1" dur="indefinite" restart="never" nodeType="tmRoot"/>
      </p:par>
    </p:tnLst>
  </p:timing>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3826579514"/>
      </p:ext>
    </p:extLst>
  </p:cSld>
  <p:clrMapOvr>
    <a:masterClrMapping/>
  </p:clrMapOvr>
  <p:timing>
    <p:tnLst>
      <p:par>
        <p:cTn id="1" dur="indefinite" restart="never" nodeType="tmRoot"/>
      </p:par>
    </p:tnLst>
  </p:timing>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2"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46554131"/>
      </p:ext>
    </p:extLst>
  </p:cSld>
  <p:clrMapOvr>
    <a:masterClrMapping/>
  </p:clrMapOvr>
  <p:timing>
    <p:tnLst>
      <p:par>
        <p:cTn id="1" dur="indefinite" restart="never" nodeType="tmRoot"/>
      </p:par>
    </p:tnLst>
  </p:timing>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85122622"/>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2015539"/>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3"/>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2078023"/>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2078023"/>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1"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95692724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140178231"/>
      </p:ext>
    </p:extLst>
  </p:cSld>
  <p:clrMapOvr>
    <a:masterClrMapping/>
  </p:clrMapOvr>
  <p:timing>
    <p:tnLst>
      <p:par>
        <p:cTn id="1" dur="indefinite" restart="never" nodeType="tmRoot"/>
      </p:par>
    </p:tnLst>
  </p:timing>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4158933061"/>
      </p:ext>
    </p:extLst>
  </p:cSld>
  <p:clrMapOvr>
    <a:masterClrMapping/>
  </p:clrMapOvr>
  <p:timing>
    <p:tnLst>
      <p:par>
        <p:cTn id="1" dur="indefinite" restart="never" nodeType="tmRoot"/>
      </p:par>
    </p:tnLst>
  </p:timing>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65096231"/>
      </p:ext>
    </p:extLst>
  </p:cSld>
  <p:clrMapOvr>
    <a:masterClrMapping/>
  </p:clrMapOvr>
  <p:timing>
    <p:tnLst>
      <p:par>
        <p:cTn id="1" dur="indefinite" restart="never" nodeType="tmRoot"/>
      </p:par>
    </p:tnLst>
  </p:timing>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53573466"/>
      </p:ext>
    </p:extLst>
  </p:cSld>
  <p:clrMapOvr>
    <a:masterClrMapping/>
  </p:clrMapOvr>
  <p:timing>
    <p:tnLst>
      <p:par>
        <p:cTn id="1" dur="indefinite" restart="never" nodeType="tmRoot"/>
      </p:par>
    </p:tnLst>
  </p:timing>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319045411"/>
      </p:ext>
    </p:extLst>
  </p:cSld>
  <p:clrMapOvr>
    <a:masterClrMapping/>
  </p:clrMapOvr>
  <p:timing>
    <p:tnLst>
      <p:par>
        <p:cTn id="1" dur="indefinite" restart="never" nodeType="tmRoot"/>
      </p:par>
    </p:tnLst>
  </p:timing>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79905018"/>
      </p:ext>
    </p:extLst>
  </p:cSld>
  <p:clrMapOvr>
    <a:masterClrMapping/>
  </p:clrMapOvr>
  <p:timing>
    <p:tnLst>
      <p:par>
        <p:cTn id="1" dur="indefinite" restart="never" nodeType="tmRoot"/>
      </p:par>
    </p:tnLst>
  </p:timing>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210448446"/>
      </p:ext>
    </p:extLst>
  </p:cSld>
  <p:clrMapOvr>
    <a:masterClrMapping/>
  </p:clrMapOvr>
  <p:timing>
    <p:tnLst>
      <p:par>
        <p:cTn id="1" dur="indefinite" restart="never" nodeType="tmRoot"/>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669614714"/>
      </p:ext>
    </p:extLst>
  </p:cSld>
  <p:clrMapOvr>
    <a:masterClrMapping/>
  </p:clrMapOvr>
  <p:timing>
    <p:tnLst>
      <p:par>
        <p:cTn id="1" dur="indefinite" restart="never" nodeType="tmRoot"/>
      </p:par>
    </p:tnLst>
  </p:timing>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84238369"/>
      </p:ext>
    </p:extLst>
  </p:cSld>
  <p:clrMapOvr>
    <a:masterClrMapping/>
  </p:clrMapOvr>
  <p:timing>
    <p:tnLst>
      <p:par>
        <p:cTn id="1" dur="indefinite" restart="never" nodeType="tmRoot"/>
      </p:par>
    </p:tn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37056429"/>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1" y="660018"/>
            <a:ext cx="2402411"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60" y="222344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1" y="222344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7"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563677809"/>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36104506"/>
      </p:ext>
    </p:extLst>
  </p:cSld>
  <p:clrMapOvr>
    <a:masterClrMapping/>
  </p:clrMapOvr>
  <p:timing>
    <p:tnLst>
      <p:par>
        <p:cTn id="1" dur="indefinite" restart="never" nodeType="tmRoot"/>
      </p:par>
    </p:tnLst>
  </p:timing>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491936585"/>
      </p:ext>
    </p:extLst>
  </p:cSld>
  <p:clrMapOvr>
    <a:masterClrMapping/>
  </p:clrMapOvr>
  <p:timing>
    <p:tnLst>
      <p:par>
        <p:cTn id="1" dur="indefinite" restart="never" nodeType="tmRoot"/>
      </p:par>
    </p:tnLst>
  </p:timing>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79342117"/>
      </p:ext>
    </p:extLst>
  </p:cSld>
  <p:clrMapOvr>
    <a:masterClrMapping/>
  </p:clrMapOvr>
  <p:timing>
    <p:tnLst>
      <p:par>
        <p:cTn id="1" dur="indefinite" restart="never" nodeType="tmRoot"/>
      </p:par>
    </p:tnLst>
  </p:timing>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19061864"/>
      </p:ext>
    </p:extLst>
  </p:cSld>
  <p:clrMapOvr>
    <a:masterClrMapping/>
  </p:clrMapOvr>
  <p:timing>
    <p:tnLst>
      <p:par>
        <p:cTn id="1" dur="indefinite" restart="never" nodeType="tmRoot"/>
      </p:par>
    </p:tnLst>
  </p:timing>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168643185"/>
      </p:ext>
    </p:extLst>
  </p:cSld>
  <p:clrMapOvr>
    <a:masterClrMapping/>
  </p:clrMapOvr>
  <p:timing>
    <p:tnLst>
      <p:par>
        <p:cTn id="1" dur="indefinite" restart="never" nodeType="tmRoot"/>
      </p:par>
    </p:tnLst>
  </p:timing>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136938554"/>
      </p:ext>
    </p:extLst>
  </p:cSld>
  <p:clrMapOvr>
    <a:masterClrMapping/>
  </p:clrMapOvr>
  <p:timing>
    <p:tnLst>
      <p:par>
        <p:cTn id="1" dur="indefinite" restart="never" nodeType="tmRoot"/>
      </p:par>
    </p:tnLst>
  </p:timing>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138816792"/>
      </p:ext>
    </p:extLst>
  </p:cSld>
  <p:clrMapOvr>
    <a:masterClrMapping/>
  </p:clrMapOvr>
  <p:timing>
    <p:tnLst>
      <p:par>
        <p:cTn id="1" dur="indefinite" restart="never" nodeType="tmRoot"/>
      </p:par>
    </p:tnLst>
  </p:timing>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3338044"/>
      </p:ext>
    </p:extLst>
  </p:cSld>
  <p:clrMapOvr>
    <a:masterClrMapping/>
  </p:clrMapOvr>
  <p:timing>
    <p:tnLst>
      <p:par>
        <p:cTn id="1" dur="indefinite" restart="never" nodeType="tmRoot"/>
      </p:par>
    </p:tnLst>
  </p:timing>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594223741"/>
      </p:ext>
    </p:extLst>
  </p:cSld>
  <p:clrMapOvr>
    <a:masterClrMapping/>
  </p:clrMapOvr>
  <p:timing>
    <p:tnLst>
      <p:par>
        <p:cTn id="1" dur="indefinite" restart="never" nodeType="tmRoot"/>
      </p:par>
    </p:tnLst>
  </p:timing>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778495250"/>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1" y="660018"/>
            <a:ext cx="2402411" cy="2015539"/>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60" y="222344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1" y="222344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527982542"/>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34591557"/>
      </p:ext>
    </p:extLst>
  </p:cSld>
  <p:clrMapOvr>
    <a:masterClrMapping/>
  </p:clrMapOvr>
  <p:timing>
    <p:tnLst>
      <p:par>
        <p:cTn id="1" dur="indefinite" restart="never" nodeType="tmRoot"/>
      </p:par>
    </p:tnLst>
  </p:timing>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97267805"/>
      </p:ext>
    </p:extLst>
  </p:cSld>
  <p:clrMapOvr>
    <a:masterClrMapping/>
  </p:clrMapOvr>
  <p:timing>
    <p:tnLst>
      <p:par>
        <p:cTn id="1" dur="indefinite" restart="never" nodeType="tmRoot"/>
      </p:par>
    </p:tnLst>
  </p:timing>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822046640"/>
      </p:ext>
    </p:extLst>
  </p:cSld>
  <p:clrMapOvr>
    <a:masterClrMapping/>
  </p:clrMapOvr>
  <p:timing>
    <p:tnLst>
      <p:par>
        <p:cTn id="1" dur="indefinite" restart="never" nodeType="tmRoot"/>
      </p:par>
    </p:tnLst>
  </p:timing>
</p:sldLayout>
</file>

<file path=ppt/slideLayouts/slideLayout473.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5" name="Picture Placeholder 3"/>
          <p:cNvSpPr>
            <a:spLocks noGrp="1"/>
          </p:cNvSpPr>
          <p:nvPr>
            <p:ph type="pic" sz="quarter" idx="11"/>
          </p:nvPr>
        </p:nvSpPr>
        <p:spPr>
          <a:xfrm>
            <a:off x="295623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8" name="Text Placeholder 9"/>
          <p:cNvSpPr>
            <a:spLocks noGrp="1"/>
          </p:cNvSpPr>
          <p:nvPr>
            <p:ph type="body" sz="quarter" idx="14"/>
          </p:nvPr>
        </p:nvSpPr>
        <p:spPr>
          <a:xfrm>
            <a:off x="1638131"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4156039"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431959" y="2353087"/>
            <a:ext cx="2377624"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2956240" y="2353087"/>
            <a:ext cx="2371252"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53169967"/>
      </p:ext>
    </p:extLst>
  </p:cSld>
  <p:clrMapOvr>
    <a:masterClrMapping/>
  </p:clrMapOvr>
  <p:timing>
    <p:tnLst>
      <p:par>
        <p:cTn id="1" dur="indefinite" restart="never" nodeType="tmRoot"/>
      </p:par>
    </p:tnLst>
  </p:timing>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59" y="1006528"/>
            <a:ext cx="4895533" cy="694519"/>
          </a:xfrm>
        </p:spPr>
        <p:txBody>
          <a:bodyPr>
            <a:normAutofit/>
          </a:bodyPr>
          <a:lstStyle>
            <a:lvl1pPr>
              <a:defRPr sz="1701"/>
            </a:lvl1pPr>
          </a:lstStyle>
          <a:p>
            <a:r>
              <a:rPr lang="en-US" dirty="0" smtClean="0"/>
              <a:t>Click to edit Master title style</a:t>
            </a:r>
            <a:endParaRPr lang="en-US" dirty="0"/>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4258972636"/>
      </p:ext>
    </p:extLst>
  </p:cSld>
  <p:clrMapOvr>
    <a:masterClrMapping/>
  </p:clrMapOvr>
  <p:timing>
    <p:tnLst>
      <p:par>
        <p:cTn id="1" dur="indefinite" restart="never" nodeType="tmRoot"/>
      </p:par>
    </p:tnLst>
  </p:timing>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74460341"/>
      </p:ext>
    </p:extLst>
  </p:cSld>
  <p:clrMapOvr>
    <a:masterClrMapping/>
  </p:clrMapOvr>
  <p:timing>
    <p:tnLst>
      <p:par>
        <p:cTn id="1" dur="indefinite" restart="never" nodeType="tmRoot"/>
      </p:par>
    </p:tnLst>
  </p:timing>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83859978"/>
      </p:ext>
    </p:extLst>
  </p:cSld>
  <p:clrMapOvr>
    <a:masterClrMapping/>
  </p:clrMapOvr>
  <p:timing>
    <p:tnLst>
      <p:par>
        <p:cTn id="1" dur="indefinite" restart="never" nodeType="tmRoot"/>
      </p:par>
    </p:tnLst>
  </p:timing>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24975" indent="-116987">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74821724"/>
      </p:ext>
    </p:extLst>
  </p:cSld>
  <p:clrMapOvr>
    <a:masterClrMapping/>
  </p:clrMapOvr>
  <p:timing>
    <p:tnLst>
      <p:par>
        <p:cTn id="1" dur="indefinite" restart="never" nodeType="tmRoot"/>
      </p:par>
    </p:tnLst>
  </p:timing>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15976" indent="-107988">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68060300"/>
      </p:ext>
    </p:extLst>
  </p:cSld>
  <p:clrMapOvr>
    <a:masterClrMapping/>
  </p:clrMapOvr>
  <p:timing>
    <p:tnLst>
      <p:par>
        <p:cTn id="1" dur="indefinite" restart="never" nodeType="tmRoot"/>
      </p:par>
    </p:tnLst>
  </p:timing>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89774034"/>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249200"/>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9"/>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0" y="1166259"/>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166259"/>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166259"/>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921614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0440661"/>
      </p:ext>
    </p:extLst>
  </p:cSld>
  <p:clrMapOvr>
    <a:masterClrMapping/>
  </p:clrMapOvr>
  <p:timing>
    <p:tnLst>
      <p:par>
        <p:cTn id="1" dur="indefinite" restart="never" nodeType="tmRoot"/>
      </p:par>
    </p:tnLst>
  </p:timing>
</p:sldLayout>
</file>

<file path=ppt/slideLayouts/slideLayout4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576016"/>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737163"/>
            <a:ext cx="2400771"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576016"/>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737163"/>
            <a:ext cx="2401770"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40189643"/>
      </p:ext>
    </p:extLst>
  </p:cSld>
  <p:clrMapOvr>
    <a:masterClrMapping/>
  </p:clrMapOvr>
  <p:timing>
    <p:tnLst>
      <p:par>
        <p:cTn id="1" dur="indefinite" restart="never" nodeType="tmRoot"/>
      </p:par>
    </p:tnLst>
  </p:timing>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690862"/>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852009"/>
            <a:ext cx="2400771"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690862"/>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852009"/>
            <a:ext cx="2401770"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640690328"/>
      </p:ext>
    </p:extLst>
  </p:cSld>
  <p:clrMapOvr>
    <a:masterClrMapping/>
  </p:clrMapOvr>
  <p:timing>
    <p:tnLst>
      <p:par>
        <p:cTn id="1" dur="indefinite" restart="never" nodeType="tmRoot"/>
      </p:par>
    </p:tnLst>
  </p:timing>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12995185"/>
      </p:ext>
    </p:extLst>
  </p:cSld>
  <p:clrMapOvr>
    <a:masterClrMapping/>
  </p:clrMapOvr>
  <p:timing>
    <p:tnLst>
      <p:par>
        <p:cTn id="1" dur="indefinite" restart="never" nodeType="tmRoot"/>
      </p:par>
    </p:tnLst>
  </p:timing>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53896411"/>
      </p:ext>
    </p:extLst>
  </p:cSld>
  <p:clrMapOvr>
    <a:masterClrMapping/>
  </p:clrMapOvr>
  <p:timing>
    <p:tnLst>
      <p:par>
        <p:cTn id="1" dur="indefinite" restart="never" nodeType="tmRoot"/>
      </p:par>
    </p:tnLst>
  </p:timing>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974346"/>
      </p:ext>
    </p:extLst>
  </p:cSld>
  <p:clrMapOvr>
    <a:masterClrMapping/>
  </p:clrMapOvr>
  <p:timing>
    <p:tnLst>
      <p:par>
        <p:cTn id="1" dur="indefinite" restart="never" nodeType="tmRoot"/>
      </p:par>
    </p:tnLst>
  </p:timing>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447062" cy="162436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440342" y="0"/>
            <a:ext cx="1447062" cy="162436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880685" y="0"/>
            <a:ext cx="1447062" cy="162436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321027" y="0"/>
            <a:ext cx="1447062" cy="162436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615724"/>
            <a:ext cx="1447062" cy="162436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1440342" y="1615724"/>
            <a:ext cx="1447062" cy="162436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880685" y="1615724"/>
            <a:ext cx="1447062" cy="162436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4321027" y="1615724"/>
            <a:ext cx="1447062" cy="162436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035101975"/>
      </p:ext>
    </p:extLst>
  </p:cSld>
  <p:clrMapOvr>
    <a:masterClrMapping/>
  </p:clrMapOvr>
  <p:timing>
    <p:tnLst>
      <p:par>
        <p:cTn id="1" dur="indefinite" restart="never" nodeType="tmRoot"/>
      </p:par>
    </p:tnLst>
  </p:timing>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153330" cy="1084349"/>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151530" y="0"/>
            <a:ext cx="1153330" cy="1084349"/>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303060" y="0"/>
            <a:ext cx="1153330" cy="1084349"/>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3454590" y="0"/>
            <a:ext cx="1153330" cy="1084349"/>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606120" y="0"/>
            <a:ext cx="1153330" cy="1084349"/>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077870"/>
            <a:ext cx="1153330" cy="1084349"/>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151530" y="1077870"/>
            <a:ext cx="1153330" cy="1084349"/>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303060" y="1077870"/>
            <a:ext cx="1153330" cy="1084349"/>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3454590" y="1077870"/>
            <a:ext cx="1153330" cy="1084349"/>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4606120" y="1077870"/>
            <a:ext cx="1153330" cy="1084349"/>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2155739"/>
            <a:ext cx="1153330" cy="1084349"/>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151530" y="2155739"/>
            <a:ext cx="1153330" cy="1084349"/>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2303060" y="2155739"/>
            <a:ext cx="1153330" cy="1084349"/>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3454590" y="2155739"/>
            <a:ext cx="1153330" cy="1084349"/>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4606120" y="2155739"/>
            <a:ext cx="1153330" cy="1084349"/>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570310023"/>
      </p:ext>
    </p:extLst>
  </p:cSld>
  <p:clrMapOvr>
    <a:masterClrMapping/>
  </p:clrMapOvr>
  <p:timing>
    <p:tnLst>
      <p:par>
        <p:cTn id="1" dur="indefinite" restart="never" nodeType="tmRoot"/>
      </p:par>
    </p:tnLst>
  </p:timing>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67588" cy="816502"/>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958372" y="0"/>
            <a:ext cx="967588" cy="816502"/>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1916745" y="0"/>
            <a:ext cx="967588" cy="816502"/>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2875118" y="0"/>
            <a:ext cx="967588" cy="816502"/>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791862" y="0"/>
            <a:ext cx="967588" cy="816502"/>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3833490" y="0"/>
            <a:ext cx="967588" cy="816502"/>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807862"/>
            <a:ext cx="967588" cy="816502"/>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958372" y="807862"/>
            <a:ext cx="967588" cy="816502"/>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1916745" y="807862"/>
            <a:ext cx="967588" cy="816502"/>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2875118" y="807862"/>
            <a:ext cx="967588" cy="816502"/>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4791862" y="807862"/>
            <a:ext cx="967588" cy="816502"/>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3833490" y="807862"/>
            <a:ext cx="967588" cy="816502"/>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1615724"/>
            <a:ext cx="967588" cy="816502"/>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958372" y="1615724"/>
            <a:ext cx="967588" cy="816502"/>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1916745" y="1615724"/>
            <a:ext cx="967588" cy="816502"/>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2875118" y="1615724"/>
            <a:ext cx="967588" cy="816502"/>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4791862" y="1615724"/>
            <a:ext cx="967588" cy="816502"/>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3833490" y="1615724"/>
            <a:ext cx="967588" cy="816502"/>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2423586"/>
            <a:ext cx="967588" cy="816502"/>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958372" y="2423586"/>
            <a:ext cx="967588" cy="816502"/>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1916745" y="2423586"/>
            <a:ext cx="967588" cy="816502"/>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2875118" y="2423586"/>
            <a:ext cx="967588" cy="816502"/>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4791862" y="2423586"/>
            <a:ext cx="967588" cy="816502"/>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3833490" y="2423586"/>
            <a:ext cx="967588" cy="816502"/>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080018092"/>
      </p:ext>
    </p:extLst>
  </p:cSld>
  <p:clrMapOvr>
    <a:masterClrMapping/>
  </p:clrMapOvr>
  <p:timing>
    <p:tnLst>
      <p:par>
        <p:cTn id="1" dur="indefinite" restart="never" nodeType="tmRoot"/>
      </p:par>
    </p:tnLst>
  </p:timing>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39638768"/>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249200"/>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9"/>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Text Placeholder 7"/>
          <p:cNvSpPr>
            <a:spLocks noGrp="1"/>
          </p:cNvSpPr>
          <p:nvPr>
            <p:ph type="body" sz="quarter" idx="20"/>
          </p:nvPr>
        </p:nvSpPr>
        <p:spPr>
          <a:xfrm>
            <a:off x="1679360" y="1166259"/>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6" name="Text Placeholder 7"/>
          <p:cNvSpPr>
            <a:spLocks noGrp="1"/>
          </p:cNvSpPr>
          <p:nvPr>
            <p:ph type="body" sz="quarter" idx="21"/>
          </p:nvPr>
        </p:nvSpPr>
        <p:spPr>
          <a:xfrm>
            <a:off x="2926760" y="1166259"/>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7" name="Text Placeholder 7"/>
          <p:cNvSpPr>
            <a:spLocks noGrp="1"/>
          </p:cNvSpPr>
          <p:nvPr>
            <p:ph type="body" sz="quarter" idx="22"/>
          </p:nvPr>
        </p:nvSpPr>
        <p:spPr>
          <a:xfrm>
            <a:off x="4174161" y="1166259"/>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4"/>
          <p:cNvSpPr>
            <a:spLocks noGrp="1"/>
          </p:cNvSpPr>
          <p:nvPr>
            <p:ph type="body" sz="quarter" idx="27"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355574164"/>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4830112"/>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03181289"/>
      </p:ext>
    </p:extLst>
  </p:cSld>
  <p:clrMapOvr>
    <a:masterClrMapping/>
  </p:clrMapOvr>
  <p:timing>
    <p:tnLst>
      <p:par>
        <p:cTn id="1" dur="indefinite" restart="never" nodeType="tmRoot"/>
      </p:par>
    </p:tnLst>
  </p:timing>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87527327"/>
      </p:ext>
    </p:extLst>
  </p:cSld>
  <p:clrMapOvr>
    <a:masterClrMapping/>
  </p:clrMapOvr>
  <p:timing>
    <p:tnLst>
      <p:par>
        <p:cTn id="1" dur="indefinite" restart="never" nodeType="tmRoot"/>
      </p:par>
    </p:tnLst>
  </p:timing>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48309109"/>
      </p:ext>
    </p:extLst>
  </p:cSld>
  <p:clrMapOvr>
    <a:masterClrMapping/>
  </p:clrMapOvr>
  <p:timing>
    <p:tnLst>
      <p:par>
        <p:cTn id="1" dur="indefinite" restart="never" nodeType="tmRoot"/>
      </p:par>
    </p:tnLst>
  </p:timing>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085322904"/>
      </p:ext>
    </p:extLst>
  </p:cSld>
  <p:clrMapOvr>
    <a:masterClrMapping/>
  </p:clrMapOvr>
  <p:timing>
    <p:tnLst>
      <p:par>
        <p:cTn id="1" dur="indefinite" restart="never" nodeType="tmRoot"/>
      </p:par>
    </p:tnLst>
  </p:timing>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66921681"/>
      </p:ext>
    </p:extLst>
  </p:cSld>
  <p:clrMapOvr>
    <a:masterClrMapping/>
  </p:clrMapOvr>
  <p:timing>
    <p:tnLst>
      <p:par>
        <p:cTn id="1" dur="indefinite" restart="never" nodeType="tmRoot"/>
      </p:par>
    </p:tnLst>
  </p:timing>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5815082"/>
      </p:ext>
    </p:extLst>
  </p:cSld>
  <p:clrMapOvr>
    <a:masterClrMapping/>
  </p:clrMapOvr>
  <p:timing>
    <p:tnLst>
      <p:par>
        <p:cTn id="1" dur="indefinite" restart="never" nodeType="tmRoot"/>
      </p:par>
    </p:tnLst>
  </p:timing>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09619123"/>
      </p:ext>
    </p:extLst>
  </p:cSld>
  <p:clrMapOvr>
    <a:masterClrMapping/>
  </p:clrMapOvr>
  <p:timing>
    <p:tnLst>
      <p:par>
        <p:cTn id="1" dur="indefinite" restart="never" nodeType="tmRoot"/>
      </p:par>
    </p:tnLst>
  </p:timing>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295374876"/>
      </p:ext>
    </p:extLst>
  </p:cSld>
  <p:clrMapOvr>
    <a:masterClrMapping/>
  </p:clrMapOvr>
  <p:timing>
    <p:tnLst>
      <p:par>
        <p:cTn id="1" dur="indefinite" restart="never" nodeType="tmRoot"/>
      </p:par>
    </p:tnLst>
  </p:timing>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802586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3554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249200"/>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3"/>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1311683"/>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1311683"/>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4"/>
          <p:cNvSpPr>
            <a:spLocks noGrp="1"/>
          </p:cNvSpPr>
          <p:nvPr>
            <p:ph type="body" sz="quarter" idx="24"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670748924"/>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277867405"/>
      </p:ext>
    </p:extLst>
  </p:cSld>
  <p:clrMapOvr>
    <a:masterClrMapping/>
  </p:clrMapOvr>
  <p:timing>
    <p:tnLst>
      <p:par>
        <p:cTn id="1" dur="indefinite" restart="never" nodeType="tmRoot"/>
      </p:par>
    </p:tnLst>
  </p:timing>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2447707661"/>
      </p:ext>
    </p:extLst>
  </p:cSld>
  <p:clrMapOvr>
    <a:masterClrMapping/>
  </p:clrMapOvr>
  <p:timing>
    <p:tnLst>
      <p:par>
        <p:cTn id="1" dur="indefinite" restart="never" nodeType="tmRoot"/>
      </p:par>
    </p:tnLst>
  </p:timing>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457371461"/>
      </p:ext>
    </p:extLst>
  </p:cSld>
  <p:clrMapOvr>
    <a:masterClrMapping/>
  </p:clrMapOvr>
  <p:timing>
    <p:tnLst>
      <p:par>
        <p:cTn id="1" dur="indefinite" restart="never" nodeType="tmRoot"/>
      </p:par>
    </p:tnLst>
  </p:timing>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2042634309"/>
      </p:ext>
    </p:extLst>
  </p:cSld>
  <p:clrMapOvr>
    <a:masterClrMapping/>
  </p:clrMapOvr>
  <p:timing>
    <p:tnLst>
      <p:par>
        <p:cTn id="1" dur="indefinite" restart="never" nodeType="tmRoot"/>
      </p:par>
    </p:tnLst>
  </p:timing>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41258891"/>
      </p:ext>
    </p:extLst>
  </p:cSld>
  <p:clrMapOvr>
    <a:masterClrMapping/>
  </p:clrMapOvr>
  <p:timing>
    <p:tnLst>
      <p:par>
        <p:cTn id="1" dur="indefinite" restart="never" nodeType="tmRoot"/>
      </p:par>
    </p:tnLst>
  </p:timing>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89772925"/>
      </p:ext>
    </p:extLst>
  </p:cSld>
  <p:clrMapOvr>
    <a:masterClrMapping/>
  </p:clrMapOvr>
  <p:timing>
    <p:tnLst>
      <p:par>
        <p:cTn id="1" dur="indefinite" restart="never" nodeType="tmRoot"/>
      </p:par>
    </p:tnLst>
  </p:timing>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2"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00008128"/>
      </p:ext>
    </p:extLst>
  </p:cSld>
  <p:clrMapOvr>
    <a:masterClrMapping/>
  </p:clrMapOvr>
  <p:timing>
    <p:tnLst>
      <p:par>
        <p:cTn id="1" dur="indefinite" restart="never" nodeType="tmRoot"/>
      </p:par>
    </p:tnLst>
  </p:timing>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840478455"/>
      </p:ext>
    </p:extLst>
  </p:cSld>
  <p:clrMapOvr>
    <a:masterClrMapping/>
  </p:clrMapOvr>
  <p:timing>
    <p:tnLst>
      <p:par>
        <p:cTn id="1" dur="indefinite" restart="never" nodeType="tmRoot"/>
      </p:par>
    </p:tnLst>
  </p:timing>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517227354"/>
      </p:ext>
    </p:extLst>
  </p:cSld>
  <p:clrMapOvr>
    <a:masterClrMapping/>
  </p:clrMapOvr>
  <p:timing>
    <p:tnLst>
      <p:par>
        <p:cTn id="1" dur="indefinite" restart="never" nodeType="tmRoot"/>
      </p:par>
    </p:tnLst>
  </p:timing>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939890063"/>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249200"/>
          </a:xfrm>
          <a:solidFill>
            <a:schemeClr val="bg1">
              <a:lumMod val="90000"/>
              <a:lumOff val="10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3"/>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0" name="Text Placeholder 7"/>
          <p:cNvSpPr>
            <a:spLocks noGrp="1"/>
          </p:cNvSpPr>
          <p:nvPr>
            <p:ph type="body" sz="quarter" idx="22"/>
          </p:nvPr>
        </p:nvSpPr>
        <p:spPr>
          <a:xfrm>
            <a:off x="2093560" y="1311683"/>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4" name="Text Placeholder 7"/>
          <p:cNvSpPr>
            <a:spLocks noGrp="1"/>
          </p:cNvSpPr>
          <p:nvPr>
            <p:ph type="body" sz="quarter" idx="23"/>
          </p:nvPr>
        </p:nvSpPr>
        <p:spPr>
          <a:xfrm>
            <a:off x="3755161" y="1311683"/>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07155852"/>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748767264"/>
      </p:ext>
    </p:extLst>
  </p:cSld>
  <p:clrMapOvr>
    <a:masterClrMapping/>
  </p:clrMapOvr>
  <p:timing>
    <p:tnLst>
      <p:par>
        <p:cTn id="1" dur="indefinite" restart="never" nodeType="tmRoot"/>
      </p:par>
    </p:tnLst>
  </p:timing>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835492868"/>
      </p:ext>
    </p:extLst>
  </p:cSld>
  <p:clrMapOvr>
    <a:masterClrMapping/>
  </p:clrMapOvr>
  <p:timing>
    <p:tnLst>
      <p:par>
        <p:cTn id="1" dur="indefinite" restart="never" nodeType="tmRoot"/>
      </p:par>
    </p:tnLst>
  </p:timing>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42045072"/>
      </p:ext>
    </p:extLst>
  </p:cSld>
  <p:clrMapOvr>
    <a:masterClrMapping/>
  </p:clrMapOvr>
  <p:timing>
    <p:tnLst>
      <p:par>
        <p:cTn id="1" dur="indefinite" restart="never" nodeType="tmRoot"/>
      </p:par>
    </p:tnLst>
  </p:timing>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93914944"/>
      </p:ext>
    </p:extLst>
  </p:cSld>
  <p:clrMapOvr>
    <a:masterClrMapping/>
  </p:clrMapOvr>
  <p:timing>
    <p:tnLst>
      <p:par>
        <p:cTn id="1" dur="indefinite" restart="never" nodeType="tmRoot"/>
      </p:par>
    </p:tnLst>
  </p:timing>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528353028"/>
      </p:ext>
    </p:extLst>
  </p:cSld>
  <p:clrMapOvr>
    <a:masterClrMapping/>
  </p:clrMapOvr>
  <p:timing>
    <p:tnLst>
      <p:par>
        <p:cTn id="1" dur="indefinite" restart="never" nodeType="tmRoot"/>
      </p:par>
    </p:tnLst>
  </p:timing>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546520186"/>
      </p:ext>
    </p:extLst>
  </p:cSld>
  <p:clrMapOvr>
    <a:masterClrMapping/>
  </p:clrMapOvr>
  <p:timing>
    <p:tnLst>
      <p:par>
        <p:cTn id="1" dur="indefinite" restart="never" nodeType="tmRoot"/>
      </p:par>
    </p:tnLst>
  </p:timing>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17666038"/>
      </p:ext>
    </p:extLst>
  </p:cSld>
  <p:clrMapOvr>
    <a:masterClrMapping/>
  </p:clrMapOvr>
  <p:timing>
    <p:tnLst>
      <p:par>
        <p:cTn id="1" dur="indefinite" restart="never" nodeType="tmRoot"/>
      </p:par>
    </p:tnLst>
  </p:timing>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31971335"/>
      </p:ext>
    </p:extLst>
  </p:cSld>
  <p:clrMapOvr>
    <a:masterClrMapping/>
  </p:clrMapOvr>
  <p:timing>
    <p:tnLst>
      <p:par>
        <p:cTn id="1" dur="indefinite" restart="never" nodeType="tmRoot"/>
      </p:par>
    </p:tnLst>
  </p:timing>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989035701"/>
      </p:ext>
    </p:extLst>
  </p:cSld>
  <p:clrMapOvr>
    <a:masterClrMapping/>
  </p:clrMapOvr>
  <p:timing>
    <p:tnLst>
      <p:par>
        <p:cTn id="1" dur="indefinite" restart="never" nodeType="tmRoot"/>
      </p:par>
    </p:tnLst>
  </p:timing>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823407615"/>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1" y="660018"/>
            <a:ext cx="2402411"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60" y="1457108"/>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1" y="1457108"/>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43196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925801"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928760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755483112"/>
      </p:ext>
    </p:extLst>
  </p:cSld>
  <p:clrMapOvr>
    <a:masterClrMapping/>
  </p:clrMapOvr>
  <p:timing>
    <p:tnLst>
      <p:par>
        <p:cTn id="1" dur="indefinite" restart="never" nodeType="tmRoot"/>
      </p:par>
    </p:tnLst>
  </p:timing>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881889966"/>
      </p:ext>
    </p:extLst>
  </p:cSld>
  <p:clrMapOvr>
    <a:masterClrMapping/>
  </p:clrMapOvr>
  <p:timing>
    <p:tnLst>
      <p:par>
        <p:cTn id="1" dur="indefinite" restart="never" nodeType="tmRoot"/>
      </p:par>
    </p:tnLst>
  </p:timing>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232014347"/>
      </p:ext>
    </p:extLst>
  </p:cSld>
  <p:clrMapOvr>
    <a:masterClrMapping/>
  </p:clrMapOvr>
  <p:timing>
    <p:tnLst>
      <p:par>
        <p:cTn id="1" dur="indefinite" restart="never" nodeType="tmRoot"/>
      </p:par>
    </p:tnLst>
  </p:timing>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245091896"/>
      </p:ext>
    </p:extLst>
  </p:cSld>
  <p:clrMapOvr>
    <a:masterClrMapping/>
  </p:clrMapOvr>
  <p:timing>
    <p:tnLst>
      <p:par>
        <p:cTn id="1" dur="indefinite" restart="never" nodeType="tmRoot"/>
      </p:par>
    </p:tnLst>
  </p:timing>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243848918"/>
      </p:ext>
    </p:extLst>
  </p:cSld>
  <p:clrMapOvr>
    <a:masterClrMapping/>
  </p:clrMapOvr>
  <p:timing>
    <p:tnLst>
      <p:par>
        <p:cTn id="1" dur="indefinite" restart="never" nodeType="tmRoot"/>
      </p:par>
    </p:tnLst>
  </p:timing>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074624364"/>
      </p:ext>
    </p:extLst>
  </p:cSld>
  <p:clrMapOvr>
    <a:masterClrMapping/>
  </p:clrMapOvr>
  <p:timing>
    <p:tnLst>
      <p:par>
        <p:cTn id="1" dur="indefinite" restart="never" nodeType="tmRoot"/>
      </p:par>
    </p:tnLst>
  </p:timing>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181394912"/>
      </p:ext>
    </p:extLst>
  </p:cSld>
  <p:clrMapOvr>
    <a:masterClrMapping/>
  </p:clrMapOvr>
  <p:timing>
    <p:tnLst>
      <p:par>
        <p:cTn id="1" dur="indefinite" restart="never" nodeType="tmRoot"/>
      </p:par>
    </p:tnLst>
  </p:timing>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557873892"/>
      </p:ext>
    </p:extLst>
  </p:cSld>
  <p:clrMapOvr>
    <a:masterClrMapping/>
  </p:clrMapOvr>
  <p:timing>
    <p:tnLst>
      <p:par>
        <p:cTn id="1" dur="indefinite" restart="never" nodeType="tmRoot"/>
      </p:par>
    </p:tnLst>
  </p:timing>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21081107"/>
      </p:ext>
    </p:extLst>
  </p:cSld>
  <p:clrMapOvr>
    <a:masterClrMapping/>
  </p:clrMapOvr>
  <p:timing>
    <p:tnLst>
      <p:par>
        <p:cTn id="1" dur="indefinite" restart="never" nodeType="tmRoot"/>
      </p:par>
    </p:tnLst>
  </p:timing>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959898024"/>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1" y="660018"/>
            <a:ext cx="2402411" cy="1249200"/>
          </a:xfrm>
          <a:solidFill>
            <a:schemeClr val="bg1">
              <a:lumMod val="90000"/>
              <a:lumOff val="10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60" y="1457108"/>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9" name="Text Placeholder 7"/>
          <p:cNvSpPr>
            <a:spLocks noGrp="1"/>
          </p:cNvSpPr>
          <p:nvPr>
            <p:ph type="body" sz="quarter" idx="22"/>
          </p:nvPr>
        </p:nvSpPr>
        <p:spPr>
          <a:xfrm>
            <a:off x="2925801" y="1457108"/>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a:t>Click to edit Master text styles</a:t>
            </a:r>
          </a:p>
          <a:p>
            <a:pPr lvl="1"/>
            <a:r>
              <a:rPr lang="en-US" dirty="0"/>
              <a:t>Second level</a:t>
            </a:r>
          </a:p>
        </p:txBody>
      </p:sp>
      <p:sp>
        <p:nvSpPr>
          <p:cNvPr id="11" name="Content Placeholder 13"/>
          <p:cNvSpPr>
            <a:spLocks noGrp="1"/>
          </p:cNvSpPr>
          <p:nvPr>
            <p:ph sz="quarter" idx="18"/>
          </p:nvPr>
        </p:nvSpPr>
        <p:spPr>
          <a:xfrm>
            <a:off x="43196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925801"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p:cNvSpPr>
            <a:spLocks noGrp="1"/>
          </p:cNvSpPr>
          <p:nvPr>
            <p:ph type="body" sz="quarter" idx="23"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951540809"/>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729467"/>
      </p:ext>
    </p:extLst>
  </p:cSld>
  <p:clrMapOvr>
    <a:masterClrMapping/>
  </p:clrMapOvr>
  <p:timing>
    <p:tnLst>
      <p:par>
        <p:cTn id="1" dur="indefinite" restart="never" nodeType="tmRoot"/>
      </p:par>
    </p:tnLst>
  </p:timing>
</p:sldLayout>
</file>

<file path=ppt/slideLayouts/slideLayout531.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5" name="Picture Placeholder 3"/>
          <p:cNvSpPr>
            <a:spLocks noGrp="1"/>
          </p:cNvSpPr>
          <p:nvPr>
            <p:ph type="pic" sz="quarter" idx="11"/>
          </p:nvPr>
        </p:nvSpPr>
        <p:spPr>
          <a:xfrm>
            <a:off x="295623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8" name="Text Placeholder 9"/>
          <p:cNvSpPr>
            <a:spLocks noGrp="1"/>
          </p:cNvSpPr>
          <p:nvPr>
            <p:ph type="body" sz="quarter" idx="14"/>
          </p:nvPr>
        </p:nvSpPr>
        <p:spPr>
          <a:xfrm>
            <a:off x="1638131"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4156039"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431959" y="2353087"/>
            <a:ext cx="2377624"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2956240" y="2353087"/>
            <a:ext cx="2371252"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3398850"/>
      </p:ext>
    </p:extLst>
  </p:cSld>
  <p:clrMapOvr>
    <a:masterClrMapping/>
  </p:clrMapOvr>
  <p:timing>
    <p:tnLst>
      <p:par>
        <p:cTn id="1" dur="indefinite" restart="never" nodeType="tmRoot"/>
      </p:par>
    </p:tnLst>
  </p:timing>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59" y="1006528"/>
            <a:ext cx="4895533" cy="694519"/>
          </a:xfrm>
        </p:spPr>
        <p:txBody>
          <a:bodyPr>
            <a:normAutofit/>
          </a:bodyPr>
          <a:lstStyle>
            <a:lvl1pPr>
              <a:defRPr sz="1701"/>
            </a:lvl1pPr>
          </a:lstStyle>
          <a:p>
            <a:r>
              <a:rPr lang="en-US" dirty="0" smtClean="0"/>
              <a:t>Click to edit Master title style</a:t>
            </a:r>
            <a:endParaRPr lang="en-US" dirty="0"/>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279047380"/>
      </p:ext>
    </p:extLst>
  </p:cSld>
  <p:clrMapOvr>
    <a:masterClrMapping/>
  </p:clrMapOvr>
  <p:timing>
    <p:tnLst>
      <p:par>
        <p:cTn id="1" dur="indefinite" restart="never" nodeType="tmRoot"/>
      </p:par>
    </p:tnLst>
  </p:timing>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18509571"/>
      </p:ext>
    </p:extLst>
  </p:cSld>
  <p:clrMapOvr>
    <a:masterClrMapping/>
  </p:clrMapOvr>
  <p:timing>
    <p:tnLst>
      <p:par>
        <p:cTn id="1" dur="indefinite" restart="never" nodeType="tmRoot"/>
      </p:par>
    </p:tnLst>
  </p:timing>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723307807"/>
      </p:ext>
    </p:extLst>
  </p:cSld>
  <p:clrMapOvr>
    <a:masterClrMapping/>
  </p:clrMapOvr>
  <p:timing>
    <p:tnLst>
      <p:par>
        <p:cTn id="1" dur="indefinite" restart="never" nodeType="tmRoot"/>
      </p:par>
    </p:tnLst>
  </p:timing>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24975" indent="-116987">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85282134"/>
      </p:ext>
    </p:extLst>
  </p:cSld>
  <p:clrMapOvr>
    <a:masterClrMapping/>
  </p:clrMapOvr>
  <p:timing>
    <p:tnLst>
      <p:par>
        <p:cTn id="1" dur="indefinite" restart="never" nodeType="tmRoot"/>
      </p:par>
    </p:tnLst>
  </p:timing>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31959" y="686201"/>
            <a:ext cx="4895533" cy="2186310"/>
          </a:xfrm>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15976" indent="-107988">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596222851"/>
      </p:ext>
    </p:extLst>
  </p:cSld>
  <p:clrMapOvr>
    <a:masterClrMapping/>
  </p:clrMapOvr>
  <p:timing>
    <p:tnLst>
      <p:par>
        <p:cTn id="1" dur="indefinite" restart="never" nodeType="tmRoot"/>
      </p:par>
    </p:tnLst>
  </p:timing>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83511663"/>
      </p:ext>
    </p:extLst>
  </p:cSld>
  <p:clrMapOvr>
    <a:masterClrMapping/>
  </p:clrMapOvr>
  <p:timing>
    <p:tnLst>
      <p:par>
        <p:cTn id="1" dur="indefinite" restart="never" nodeType="tmRoot"/>
      </p:par>
    </p:tnLst>
  </p:timing>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1959"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2927720"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25383918"/>
      </p:ext>
    </p:extLst>
  </p:cSld>
  <p:clrMapOvr>
    <a:masterClrMapping/>
  </p:clrMapOvr>
  <p:timing>
    <p:tnLst>
      <p:par>
        <p:cTn id="1" dur="indefinite" restart="never" nodeType="tmRoot"/>
      </p:par>
    </p:tnLst>
  </p:timing>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576016"/>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737163"/>
            <a:ext cx="2400771"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576016"/>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737163"/>
            <a:ext cx="2401770"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10328776"/>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645691"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019571"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4393450"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48990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1645691" y="148990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019571" y="148990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4393450" y="148990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1" y="220508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1645691" y="220508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019571" y="220508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4393450" y="220508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87774193"/>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1959" y="690862"/>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4" name="Content Placeholder 3"/>
          <p:cNvSpPr>
            <a:spLocks noGrp="1"/>
          </p:cNvSpPr>
          <p:nvPr>
            <p:ph sz="half" idx="2"/>
          </p:nvPr>
        </p:nvSpPr>
        <p:spPr>
          <a:xfrm>
            <a:off x="431959" y="852009"/>
            <a:ext cx="2400771"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2925722" y="690862"/>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smtClean="0"/>
              <a:t>Click to edit Master text styles</a:t>
            </a:r>
          </a:p>
        </p:txBody>
      </p:sp>
      <p:sp>
        <p:nvSpPr>
          <p:cNvPr id="6" name="Content Placeholder 5"/>
          <p:cNvSpPr>
            <a:spLocks noGrp="1"/>
          </p:cNvSpPr>
          <p:nvPr>
            <p:ph sz="quarter" idx="4"/>
          </p:nvPr>
        </p:nvSpPr>
        <p:spPr>
          <a:xfrm>
            <a:off x="2925722" y="852009"/>
            <a:ext cx="2401770"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09840220"/>
      </p:ext>
    </p:extLst>
  </p:cSld>
  <p:clrMapOvr>
    <a:masterClrMapping/>
  </p:clrMapOvr>
  <p:timing>
    <p:tnLst>
      <p:par>
        <p:cTn id="1" dur="indefinite" restart="never" nodeType="tmRoot"/>
      </p:par>
    </p:tnLst>
  </p:timing>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74845680"/>
      </p:ext>
    </p:extLst>
  </p:cSld>
  <p:clrMapOvr>
    <a:masterClrMapping/>
  </p:clrMapOvr>
  <p:timing>
    <p:tnLst>
      <p:par>
        <p:cTn id="1" dur="indefinite" restart="never" nodeType="tmRoot"/>
      </p:par>
    </p:tnLst>
  </p:timing>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Text Placeholder 4"/>
          <p:cNvSpPr>
            <a:spLocks noGrp="1"/>
          </p:cNvSpPr>
          <p:nvPr>
            <p:ph type="body" sz="quarter" idx="1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28756705"/>
      </p:ext>
    </p:extLst>
  </p:cSld>
  <p:clrMapOvr>
    <a:masterClrMapping/>
  </p:clrMapOvr>
  <p:timing>
    <p:tnLst>
      <p:par>
        <p:cTn id="1" dur="indefinite" restart="never" nodeType="tmRoot"/>
      </p:par>
    </p:tnLst>
  </p:timing>
</p:sldLayout>
</file>

<file path=ppt/slideLayouts/slideLayout543.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651485"/>
      </p:ext>
    </p:extLst>
  </p:cSld>
  <p:clrMapOvr>
    <a:masterClrMapping/>
  </p:clrMapOvr>
  <p:timing>
    <p:tnLst>
      <p:par>
        <p:cTn id="1" dur="indefinite" restart="never" nodeType="tmRoot"/>
      </p:par>
    </p:tnLst>
  </p:timing>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447062" cy="162436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440342" y="0"/>
            <a:ext cx="1447062" cy="162436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880685" y="0"/>
            <a:ext cx="1447062" cy="162436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321027" y="0"/>
            <a:ext cx="1447062" cy="162436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615724"/>
            <a:ext cx="1447062" cy="162436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1440342" y="1615724"/>
            <a:ext cx="1447062" cy="162436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880685" y="1615724"/>
            <a:ext cx="1447062" cy="162436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4321027" y="1615724"/>
            <a:ext cx="1447062" cy="162436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492792694"/>
      </p:ext>
    </p:extLst>
  </p:cSld>
  <p:clrMapOvr>
    <a:masterClrMapping/>
  </p:clrMapOvr>
  <p:timing>
    <p:tnLst>
      <p:par>
        <p:cTn id="1" dur="indefinite" restart="never" nodeType="tmRoot"/>
      </p:par>
    </p:tnLst>
  </p:timing>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153330" cy="1084349"/>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151530" y="0"/>
            <a:ext cx="1153330" cy="1084349"/>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303060" y="0"/>
            <a:ext cx="1153330" cy="1084349"/>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3454590" y="0"/>
            <a:ext cx="1153330" cy="1084349"/>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606120" y="0"/>
            <a:ext cx="1153330" cy="1084349"/>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077870"/>
            <a:ext cx="1153330" cy="1084349"/>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151530" y="1077870"/>
            <a:ext cx="1153330" cy="1084349"/>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303060" y="1077870"/>
            <a:ext cx="1153330" cy="1084349"/>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3454590" y="1077870"/>
            <a:ext cx="1153330" cy="1084349"/>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4606120" y="1077870"/>
            <a:ext cx="1153330" cy="1084349"/>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2155739"/>
            <a:ext cx="1153330" cy="1084349"/>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151530" y="2155739"/>
            <a:ext cx="1153330" cy="1084349"/>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2303060" y="2155739"/>
            <a:ext cx="1153330" cy="1084349"/>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3454590" y="2155739"/>
            <a:ext cx="1153330" cy="1084349"/>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4606120" y="2155739"/>
            <a:ext cx="1153330" cy="1084349"/>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824627144"/>
      </p:ext>
    </p:extLst>
  </p:cSld>
  <p:clrMapOvr>
    <a:masterClrMapping/>
  </p:clrMapOvr>
  <p:timing>
    <p:tnLst>
      <p:par>
        <p:cTn id="1" dur="indefinite" restart="never" nodeType="tmRoot"/>
      </p:par>
    </p:tnLst>
  </p:timing>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67588" cy="816502"/>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958372" y="0"/>
            <a:ext cx="967588" cy="816502"/>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1916745" y="0"/>
            <a:ext cx="967588" cy="816502"/>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2875118" y="0"/>
            <a:ext cx="967588" cy="816502"/>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791862" y="0"/>
            <a:ext cx="967588" cy="816502"/>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3833490" y="0"/>
            <a:ext cx="967588" cy="816502"/>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807862"/>
            <a:ext cx="967588" cy="816502"/>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958372" y="807862"/>
            <a:ext cx="967588" cy="816502"/>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1916745" y="807862"/>
            <a:ext cx="967588" cy="816502"/>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2875118" y="807862"/>
            <a:ext cx="967588" cy="816502"/>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4791862" y="807862"/>
            <a:ext cx="967588" cy="816502"/>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3833490" y="807862"/>
            <a:ext cx="967588" cy="816502"/>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1615724"/>
            <a:ext cx="967588" cy="816502"/>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958372" y="1615724"/>
            <a:ext cx="967588" cy="816502"/>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1916745" y="1615724"/>
            <a:ext cx="967588" cy="816502"/>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2875118" y="1615724"/>
            <a:ext cx="967588" cy="816502"/>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4791862" y="1615724"/>
            <a:ext cx="967588" cy="816502"/>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3833490" y="1615724"/>
            <a:ext cx="967588" cy="816502"/>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2423586"/>
            <a:ext cx="967588" cy="816502"/>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958372" y="2423586"/>
            <a:ext cx="967588" cy="816502"/>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1916745" y="2423586"/>
            <a:ext cx="967588" cy="816502"/>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2875118" y="2423586"/>
            <a:ext cx="967588" cy="816502"/>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4791862" y="2423586"/>
            <a:ext cx="967588" cy="816502"/>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3833490" y="2423586"/>
            <a:ext cx="967588" cy="816502"/>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1213416047"/>
      </p:ext>
    </p:extLst>
  </p:cSld>
  <p:clrMapOvr>
    <a:masterClrMapping/>
  </p:clrMapOvr>
  <p:timing>
    <p:tnLst>
      <p:par>
        <p:cTn id="1" dur="indefinite" restart="never" nodeType="tmRoot"/>
      </p:par>
    </p:tnLst>
  </p:timing>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66405044"/>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9"/>
          <p:cNvSpPr>
            <a:spLocks noGrp="1"/>
          </p:cNvSpPr>
          <p:nvPr>
            <p:ph type="body" sz="quarter" idx="15"/>
          </p:nvPr>
        </p:nvSpPr>
        <p:spPr>
          <a:xfrm>
            <a:off x="167984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9"/>
          <p:cNvSpPr>
            <a:spLocks noGrp="1"/>
          </p:cNvSpPr>
          <p:nvPr>
            <p:ph type="body" sz="quarter" idx="16"/>
          </p:nvPr>
        </p:nvSpPr>
        <p:spPr>
          <a:xfrm>
            <a:off x="2927720"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9"/>
          <p:cNvSpPr>
            <a:spLocks noGrp="1"/>
          </p:cNvSpPr>
          <p:nvPr>
            <p:ph type="body" sz="quarter" idx="17"/>
          </p:nvPr>
        </p:nvSpPr>
        <p:spPr>
          <a:xfrm>
            <a:off x="4175601" y="2353087"/>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804135663"/>
      </p:ext>
    </p:extLst>
  </p:cSld>
  <p:clrMapOvr>
    <a:masterClrMapping/>
  </p:clrMapOvr>
  <p:timing>
    <p:tnLst>
      <p:par>
        <p:cTn id="1" dur="indefinite" restart="never" nodeType="tmRoot"/>
      </p:par>
    </p:tnLst>
  </p:timing>
  <p:extLst mod="1">
    <p:ext uri="{DCECCB84-F9BA-43D5-87BE-67443E8EF086}">
      <p15:sldGuideLst xmlns="" xmlns:p15="http://schemas.microsoft.com/office/powerpoint/2012/main">
        <p15:guide id="1" orient="horz" pos="2160">
          <p15:clr>
            <a:srgbClr val="FBAE40"/>
          </p15:clr>
        </p15:guide>
        <p15:guide id="2" pos="3840">
          <p15:clr>
            <a:srgbClr val="FBAE40"/>
          </p15:clr>
        </p15:guide>
      </p15:sldGuideLst>
    </p:ext>
  </p:extLst>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93144827"/>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645691"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019571"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1" name="Picture Placeholder 3"/>
          <p:cNvSpPr>
            <a:spLocks noGrp="1"/>
          </p:cNvSpPr>
          <p:nvPr>
            <p:ph type="pic" sz="quarter" idx="23"/>
          </p:nvPr>
        </p:nvSpPr>
        <p:spPr>
          <a:xfrm>
            <a:off x="4393450"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48990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1645691" y="148990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019571" y="148990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9" name="Picture Placeholder 3"/>
          <p:cNvSpPr>
            <a:spLocks noGrp="1"/>
          </p:cNvSpPr>
          <p:nvPr>
            <p:ph type="pic" sz="quarter" idx="31"/>
          </p:nvPr>
        </p:nvSpPr>
        <p:spPr>
          <a:xfrm>
            <a:off x="4393450" y="148990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1" y="220508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1645691" y="220508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019571" y="220508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7" name="Picture Placeholder 3"/>
          <p:cNvSpPr>
            <a:spLocks noGrp="1"/>
          </p:cNvSpPr>
          <p:nvPr>
            <p:ph type="pic" sz="quarter" idx="39"/>
          </p:nvPr>
        </p:nvSpPr>
        <p:spPr>
          <a:xfrm>
            <a:off x="4393450" y="220508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6"/>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467380536"/>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093560"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9"/>
          <p:cNvSpPr>
            <a:spLocks noGrp="1"/>
          </p:cNvSpPr>
          <p:nvPr>
            <p:ph type="body" sz="quarter" idx="16"/>
          </p:nvPr>
        </p:nvSpPr>
        <p:spPr>
          <a:xfrm>
            <a:off x="3755161" y="2353087"/>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94704535"/>
      </p:ext>
    </p:extLst>
  </p:cSld>
  <p:clrMapOvr>
    <a:masterClrMapping/>
  </p:clrMapOvr>
  <p:timing>
    <p:tnLst>
      <p:par>
        <p:cTn id="1" dur="indefinite" restart="never" nodeType="tmRoot"/>
      </p:par>
    </p:tnLst>
  </p:timing>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5230456"/>
      </p:ext>
    </p:extLst>
  </p:cSld>
  <p:clrMapOvr>
    <a:masterClrMapping/>
  </p:clrMapOvr>
  <p:timing>
    <p:tnLst>
      <p:par>
        <p:cTn id="1" dur="indefinite" restart="never" nodeType="tmRoot"/>
      </p:par>
    </p:tnLst>
  </p:timing>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9"/>
          <p:cNvSpPr>
            <a:spLocks noGrp="1"/>
          </p:cNvSpPr>
          <p:nvPr>
            <p:ph type="body" sz="quarter" idx="15"/>
          </p:nvPr>
        </p:nvSpPr>
        <p:spPr>
          <a:xfrm>
            <a:off x="2925080" y="2353087"/>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99972214"/>
      </p:ext>
    </p:extLst>
  </p:cSld>
  <p:clrMapOvr>
    <a:masterClrMapping/>
  </p:clrMapOvr>
  <p:timing>
    <p:tnLst>
      <p:par>
        <p:cTn id="1" dur="indefinite" restart="never" nodeType="tmRoot"/>
      </p:par>
    </p:tnLst>
  </p:timing>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89010900"/>
      </p:ext>
    </p:extLst>
  </p:cSld>
  <p:clrMapOvr>
    <a:masterClrMapping/>
  </p:clrMapOvr>
  <p:timing>
    <p:tnLst>
      <p:par>
        <p:cTn id="1" dur="indefinite" restart="never" nodeType="tmRoot"/>
      </p:par>
    </p:tnLst>
  </p:timing>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93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760"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4161" y="1443479"/>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Text Placeholder 4"/>
          <p:cNvSpPr>
            <a:spLocks noGrp="1"/>
          </p:cNvSpPr>
          <p:nvPr>
            <p:ph type="body" sz="quarter" idx="22"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65441194"/>
      </p:ext>
    </p:extLst>
  </p:cSld>
  <p:clrMapOvr>
    <a:masterClrMapping/>
  </p:clrMapOvr>
  <p:timing>
    <p:tnLst>
      <p:par>
        <p:cTn id="1" dur="indefinite" restart="never" nodeType="tmRoot"/>
      </p:par>
    </p:tnLst>
  </p:timing>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85051984"/>
      </p:ext>
    </p:extLst>
  </p:cSld>
  <p:clrMapOvr>
    <a:masterClrMapping/>
  </p:clrMapOvr>
  <p:timing>
    <p:tnLst>
      <p:par>
        <p:cTn id="1" dur="indefinite" restart="never" nodeType="tmRoot"/>
      </p:par>
    </p:tnLst>
  </p:timing>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1443479"/>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4"/>
          <p:cNvSpPr>
            <a:spLocks noGrp="1"/>
          </p:cNvSpPr>
          <p:nvPr>
            <p:ph type="body" sz="quarter" idx="2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66633513"/>
      </p:ext>
    </p:extLst>
  </p:cSld>
  <p:clrMapOvr>
    <a:masterClrMapping/>
  </p:clrMapOvr>
  <p:timing>
    <p:tnLst>
      <p:par>
        <p:cTn id="1" dur="indefinite" restart="never" nodeType="tmRoot"/>
      </p:par>
    </p:tnLst>
  </p:timing>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68332972"/>
      </p:ext>
    </p:extLst>
  </p:cSld>
  <p:clrMapOvr>
    <a:masterClrMapping/>
  </p:clrMapOvr>
  <p:timing>
    <p:tnLst>
      <p:par>
        <p:cTn id="1" dur="indefinite" restart="never" nodeType="tmRoot"/>
      </p:par>
    </p:tnLst>
  </p:timing>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59"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1443479"/>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20"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166162546"/>
      </p:ext>
    </p:extLst>
  </p:cSld>
  <p:clrMapOvr>
    <a:masterClrMapping/>
  </p:clrMapOvr>
  <p:timing>
    <p:tnLst>
      <p:par>
        <p:cTn id="1" dur="indefinite" restart="never" nodeType="tmRoot"/>
      </p:par>
    </p:tnLst>
  </p:timing>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1863108031"/>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6"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800"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20"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89" y="774724"/>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3"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48990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6"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800" y="148990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20"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89" y="148990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3"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1" y="220508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6"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059800" y="220508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20"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847789" y="220508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3"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080104007"/>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738321325"/>
      </p:ext>
    </p:extLst>
  </p:cSld>
  <p:clrMapOvr>
    <a:masterClrMapping/>
  </p:clrMapOvr>
  <p:timing>
    <p:tnLst>
      <p:par>
        <p:cTn id="1" dur="indefinite" restart="never" nodeType="tmRoot"/>
      </p:par>
    </p:tnLst>
  </p:timing>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711722723"/>
      </p:ext>
    </p:extLst>
  </p:cSld>
  <p:clrMapOvr>
    <a:masterClrMapping/>
  </p:clrMapOvr>
  <p:timing>
    <p:tnLst>
      <p:par>
        <p:cTn id="1" dur="indefinite" restart="never" nodeType="tmRoot"/>
      </p:par>
    </p:tnLst>
  </p:timing>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890239444"/>
      </p:ext>
    </p:extLst>
  </p:cSld>
  <p:clrMapOvr>
    <a:masterClrMapping/>
  </p:clrMapOvr>
  <p:timing>
    <p:tnLst>
      <p:par>
        <p:cTn id="1" dur="indefinite" restart="never" nodeType="tmRoot"/>
      </p:par>
    </p:tnLst>
  </p:timing>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Four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2645574992"/>
      </p:ext>
    </p:extLst>
  </p:cSld>
  <p:clrMapOvr>
    <a:masterClrMapping/>
  </p:clrMapOvr>
  <p:timing>
    <p:tnLst>
      <p:par>
        <p:cTn id="1" dur="indefinite" restart="never" nodeType="tmRoot"/>
      </p:par>
    </p:tnLst>
  </p:timing>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Four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2679"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801" y="660018"/>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Content Placeholder 13"/>
          <p:cNvSpPr>
            <a:spLocks noGrp="1"/>
          </p:cNvSpPr>
          <p:nvPr>
            <p:ph sz="quarter" idx="18"/>
          </p:nvPr>
        </p:nvSpPr>
        <p:spPr>
          <a:xfrm>
            <a:off x="431959"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13"/>
          <p:cNvSpPr>
            <a:spLocks noGrp="1"/>
          </p:cNvSpPr>
          <p:nvPr>
            <p:ph sz="quarter" idx="19"/>
          </p:nvPr>
        </p:nvSpPr>
        <p:spPr>
          <a:xfrm>
            <a:off x="2925800" y="2222614"/>
            <a:ext cx="2401691" cy="632713"/>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Picture Placeholder 3"/>
          <p:cNvSpPr>
            <a:spLocks noGrp="1"/>
          </p:cNvSpPr>
          <p:nvPr>
            <p:ph type="pic" sz="quarter" idx="24"/>
          </p:nvPr>
        </p:nvSpPr>
        <p:spPr>
          <a:xfrm>
            <a:off x="432679"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Picture Placeholder 3"/>
          <p:cNvSpPr>
            <a:spLocks noGrp="1"/>
          </p:cNvSpPr>
          <p:nvPr>
            <p:ph type="pic" sz="quarter" idx="25"/>
          </p:nvPr>
        </p:nvSpPr>
        <p:spPr>
          <a:xfrm>
            <a:off x="2925801" y="1446174"/>
            <a:ext cx="2402411"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2" name="Text Placeholder 4"/>
          <p:cNvSpPr>
            <a:spLocks noGrp="1"/>
          </p:cNvSpPr>
          <p:nvPr>
            <p:ph type="body" sz="quarter" idx="26"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484596754"/>
      </p:ext>
    </p:extLst>
  </p:cSld>
  <p:clrMapOvr>
    <a:masterClrMapping/>
  </p:clrMapOvr>
  <p:timing>
    <p:tnLst>
      <p:par>
        <p:cTn id="1" dur="indefinite" restart="never" nodeType="tmRoot"/>
      </p:par>
    </p:tnLst>
  </p:timing>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Four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217947868"/>
      </p:ext>
    </p:extLst>
  </p:cSld>
  <p:clrMapOvr>
    <a:masterClrMapping/>
  </p:clrMapOvr>
  <p:timing>
    <p:tnLst>
      <p:par>
        <p:cTn id="1" dur="indefinite" restart="never" nodeType="tmRoot"/>
      </p:par>
    </p:tnLst>
  </p:timing>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Four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93259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93259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93259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93259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45094559"/>
      </p:ext>
    </p:extLst>
  </p:cSld>
  <p:clrMapOvr>
    <a:masterClrMapping/>
  </p:clrMapOvr>
  <p:timing>
    <p:tnLst>
      <p:par>
        <p:cTn id="1" dur="indefinite" restart="never" nodeType="tmRoot"/>
      </p:par>
    </p:tnLst>
  </p:timing>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Three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964610202"/>
      </p:ext>
    </p:extLst>
  </p:cSld>
  <p:clrMapOvr>
    <a:masterClrMapping/>
  </p:clrMapOvr>
  <p:timing>
    <p:tnLst>
      <p:par>
        <p:cTn id="1" dur="indefinite" restart="never" nodeType="tmRoot"/>
      </p:par>
    </p:tnLst>
  </p:timing>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Three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2015539"/>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207802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207802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207802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4215196826"/>
      </p:ext>
    </p:extLst>
  </p:cSld>
  <p:clrMapOvr>
    <a:masterClrMapping/>
  </p:clrMapOvr>
  <p:timing>
    <p:tnLst>
      <p:par>
        <p:cTn id="1" dur="indefinite" restart="never" nodeType="tmRoot"/>
      </p:par>
    </p:tnLst>
  </p:timing>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2 Bar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7" name="Text Placeholder 4"/>
          <p:cNvSpPr>
            <a:spLocks noGrp="1"/>
          </p:cNvSpPr>
          <p:nvPr>
            <p:ph type="body" sz="quarter" idx="18"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165684238"/>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6"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800"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20"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89" y="774724"/>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3" y="77472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48990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6"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800" y="148990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20"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89" y="148990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3" y="148990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1" name="Picture Placeholder 3"/>
          <p:cNvSpPr>
            <a:spLocks noGrp="1"/>
          </p:cNvSpPr>
          <p:nvPr>
            <p:ph type="pic" sz="quarter" idx="33"/>
          </p:nvPr>
        </p:nvSpPr>
        <p:spPr>
          <a:xfrm>
            <a:off x="271811" y="220508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6"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3" name="Picture Placeholder 3"/>
          <p:cNvSpPr>
            <a:spLocks noGrp="1"/>
          </p:cNvSpPr>
          <p:nvPr>
            <p:ph type="pic" sz="quarter" idx="35"/>
          </p:nvPr>
        </p:nvSpPr>
        <p:spPr>
          <a:xfrm>
            <a:off x="2059800" y="2205086"/>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20"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5" name="Picture Placeholder 3"/>
          <p:cNvSpPr>
            <a:spLocks noGrp="1"/>
          </p:cNvSpPr>
          <p:nvPr>
            <p:ph type="pic" sz="quarter" idx="37"/>
          </p:nvPr>
        </p:nvSpPr>
        <p:spPr>
          <a:xfrm>
            <a:off x="3847789" y="220508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3" y="2205086"/>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4188907323"/>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Two Bar">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201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2223446"/>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2223446"/>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889182833"/>
      </p:ext>
    </p:extLst>
  </p:cSld>
  <p:clrMapOvr>
    <a:masterClrMapping/>
  </p:clrMapOvr>
  <p:timing>
    <p:tnLst>
      <p:par>
        <p:cTn id="1" dur="indefinite" restart="never" nodeType="tmRoot"/>
      </p:par>
    </p:tnLst>
  </p:timing>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4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32617912"/>
      </p:ext>
    </p:extLst>
  </p:cSld>
  <p:clrMapOvr>
    <a:masterClrMapping/>
  </p:clrMapOvr>
  <p:timing>
    <p:tnLst>
      <p:par>
        <p:cTn id="1" dur="indefinite" restart="never" nodeType="tmRoot"/>
      </p:par>
    </p:tnLst>
  </p:timing>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4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15189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84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720"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601" y="660018"/>
            <a:ext cx="115189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19"/>
          </p:nvPr>
        </p:nvSpPr>
        <p:spPr>
          <a:xfrm>
            <a:off x="431959" y="1166258"/>
            <a:ext cx="1153330" cy="742960"/>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Text Placeholder 7"/>
          <p:cNvSpPr>
            <a:spLocks noGrp="1"/>
          </p:cNvSpPr>
          <p:nvPr>
            <p:ph type="body" sz="quarter" idx="20"/>
          </p:nvPr>
        </p:nvSpPr>
        <p:spPr>
          <a:xfrm>
            <a:off x="1679360" y="1166258"/>
            <a:ext cx="1153330" cy="742960"/>
          </a:xfrm>
          <a:solidFill>
            <a:schemeClr val="accent3">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6" name="Text Placeholder 7"/>
          <p:cNvSpPr>
            <a:spLocks noGrp="1"/>
          </p:cNvSpPr>
          <p:nvPr>
            <p:ph type="body" sz="quarter" idx="21"/>
          </p:nvPr>
        </p:nvSpPr>
        <p:spPr>
          <a:xfrm>
            <a:off x="2926760" y="1166258"/>
            <a:ext cx="1153330" cy="742960"/>
          </a:xfrm>
          <a:solidFill>
            <a:schemeClr val="accent5">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7" name="Text Placeholder 7"/>
          <p:cNvSpPr>
            <a:spLocks noGrp="1"/>
          </p:cNvSpPr>
          <p:nvPr>
            <p:ph type="body" sz="quarter" idx="22"/>
          </p:nvPr>
        </p:nvSpPr>
        <p:spPr>
          <a:xfrm>
            <a:off x="4174161" y="1166258"/>
            <a:ext cx="1153330" cy="742960"/>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8" name="Content Placeholder 13"/>
          <p:cNvSpPr>
            <a:spLocks noGrp="1"/>
          </p:cNvSpPr>
          <p:nvPr>
            <p:ph sz="quarter" idx="18"/>
          </p:nvPr>
        </p:nvSpPr>
        <p:spPr>
          <a:xfrm>
            <a:off x="431959" y="1990119"/>
            <a:ext cx="1153330" cy="809577"/>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13"/>
          <p:cNvSpPr>
            <a:spLocks noGrp="1"/>
          </p:cNvSpPr>
          <p:nvPr>
            <p:ph sz="quarter" idx="24"/>
          </p:nvPr>
        </p:nvSpPr>
        <p:spPr>
          <a:xfrm>
            <a:off x="16793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0" name="Content Placeholder 13"/>
          <p:cNvSpPr>
            <a:spLocks noGrp="1"/>
          </p:cNvSpPr>
          <p:nvPr>
            <p:ph sz="quarter" idx="25"/>
          </p:nvPr>
        </p:nvSpPr>
        <p:spPr>
          <a:xfrm>
            <a:off x="2926760"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Content Placeholder 13"/>
          <p:cNvSpPr>
            <a:spLocks noGrp="1"/>
          </p:cNvSpPr>
          <p:nvPr>
            <p:ph sz="quarter" idx="26"/>
          </p:nvPr>
        </p:nvSpPr>
        <p:spPr>
          <a:xfrm>
            <a:off x="4174161" y="1990119"/>
            <a:ext cx="1153330" cy="809577"/>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4"/>
          <p:cNvSpPr>
            <a:spLocks noGrp="1"/>
          </p:cNvSpPr>
          <p:nvPr>
            <p:ph type="body" sz="quarter" idx="27"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584457527"/>
      </p:ext>
    </p:extLst>
  </p:cSld>
  <p:clrMapOvr>
    <a:masterClrMapping/>
  </p:clrMapOvr>
  <p:timing>
    <p:tnLst>
      <p:par>
        <p:cTn id="1" dur="indefinite" restart="never" nodeType="tmRoot"/>
      </p:par>
    </p:tnLst>
  </p:timing>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Three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Text Placeholder 4"/>
          <p:cNvSpPr>
            <a:spLocks noGrp="1"/>
          </p:cNvSpPr>
          <p:nvPr>
            <p:ph type="body" sz="quarter" idx="24"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419804011"/>
      </p:ext>
    </p:extLst>
  </p:cSld>
  <p:clrMapOvr>
    <a:masterClrMapping/>
  </p:clrMapOvr>
  <p:timing>
    <p:tnLst>
      <p:par>
        <p:cTn id="1" dur="indefinite" restart="never" nodeType="tmRoot"/>
      </p:par>
    </p:tnLst>
  </p:timing>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1572330" cy="124920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2093560"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9" name="Text Placeholder 7"/>
          <p:cNvSpPr>
            <a:spLocks noGrp="1"/>
          </p:cNvSpPr>
          <p:nvPr>
            <p:ph type="body" sz="quarter" idx="21"/>
          </p:nvPr>
        </p:nvSpPr>
        <p:spPr>
          <a:xfrm>
            <a:off x="431959" y="1311682"/>
            <a:ext cx="1572330" cy="597536"/>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0" name="Text Placeholder 7"/>
          <p:cNvSpPr>
            <a:spLocks noGrp="1"/>
          </p:cNvSpPr>
          <p:nvPr>
            <p:ph type="body" sz="quarter" idx="22"/>
          </p:nvPr>
        </p:nvSpPr>
        <p:spPr>
          <a:xfrm>
            <a:off x="2093560" y="1311682"/>
            <a:ext cx="1572330" cy="597536"/>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4" name="Text Placeholder 7"/>
          <p:cNvSpPr>
            <a:spLocks noGrp="1"/>
          </p:cNvSpPr>
          <p:nvPr>
            <p:ph type="body" sz="quarter" idx="23"/>
          </p:nvPr>
        </p:nvSpPr>
        <p:spPr>
          <a:xfrm>
            <a:off x="3755161" y="1311682"/>
            <a:ext cx="1572330" cy="597536"/>
          </a:xfrm>
          <a:solidFill>
            <a:schemeClr val="bg2">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3" name="Content Placeholder 13"/>
          <p:cNvSpPr>
            <a:spLocks noGrp="1"/>
          </p:cNvSpPr>
          <p:nvPr>
            <p:ph sz="quarter" idx="18"/>
          </p:nvPr>
        </p:nvSpPr>
        <p:spPr>
          <a:xfrm>
            <a:off x="431959"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13"/>
          <p:cNvSpPr>
            <a:spLocks noGrp="1"/>
          </p:cNvSpPr>
          <p:nvPr>
            <p:ph sz="quarter" idx="19"/>
          </p:nvPr>
        </p:nvSpPr>
        <p:spPr>
          <a:xfrm>
            <a:off x="2093560"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13"/>
          <p:cNvSpPr>
            <a:spLocks noGrp="1"/>
          </p:cNvSpPr>
          <p:nvPr>
            <p:ph sz="quarter" idx="20"/>
          </p:nvPr>
        </p:nvSpPr>
        <p:spPr>
          <a:xfrm>
            <a:off x="3755161" y="1990119"/>
            <a:ext cx="1572330" cy="827121"/>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39422350"/>
      </p:ext>
    </p:extLst>
  </p:cSld>
  <p:clrMapOvr>
    <a:masterClrMapping/>
  </p:clrMapOvr>
  <p:timing>
    <p:tnLst>
      <p:par>
        <p:cTn id="1" dur="indefinite" restart="never" nodeType="tmRoot"/>
      </p:par>
    </p:tnLst>
  </p:timing>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Two Bar Text">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12442303"/>
      </p:ext>
    </p:extLst>
  </p:cSld>
  <p:clrMapOvr>
    <a:masterClrMapping/>
  </p:clrMapOvr>
  <p:timing>
    <p:tnLst>
      <p:par>
        <p:cTn id="1" dur="indefinite" restart="never" nodeType="tmRoot"/>
      </p:par>
    </p:tnLst>
  </p:timing>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Two Bar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925080" y="660018"/>
            <a:ext cx="2402411" cy="124920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8" name="Text Placeholder 7"/>
          <p:cNvSpPr>
            <a:spLocks noGrp="1"/>
          </p:cNvSpPr>
          <p:nvPr>
            <p:ph type="body" sz="quarter" idx="21"/>
          </p:nvPr>
        </p:nvSpPr>
        <p:spPr>
          <a:xfrm>
            <a:off x="431959" y="1457107"/>
            <a:ext cx="2401691" cy="452111"/>
          </a:xfrm>
          <a:solidFill>
            <a:schemeClr val="accent1">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9" name="Text Placeholder 7"/>
          <p:cNvSpPr>
            <a:spLocks noGrp="1"/>
          </p:cNvSpPr>
          <p:nvPr>
            <p:ph type="body" sz="quarter" idx="22"/>
          </p:nvPr>
        </p:nvSpPr>
        <p:spPr>
          <a:xfrm>
            <a:off x="2925800" y="1457107"/>
            <a:ext cx="2401691" cy="452111"/>
          </a:xfrm>
          <a:solidFill>
            <a:schemeClr val="accent4">
              <a:alpha val="80000"/>
            </a:schemeClr>
          </a:solidFill>
        </p:spPr>
        <p:txBody>
          <a:bodyPr lIns="182880" tIns="91440" rIns="182880" bIns="91440" anchor="b" anchorCtr="0">
            <a:spAutoFit/>
          </a:bodyPr>
          <a:lstStyle>
            <a:lvl1pPr marL="0" indent="0">
              <a:buNone/>
              <a:defRPr sz="945">
                <a:solidFill>
                  <a:srgbClr val="FFFFFF"/>
                </a:solidFill>
              </a:defRPr>
            </a:lvl1pPr>
            <a:lvl2pPr marL="0" indent="0">
              <a:buFont typeface="Arial" panose="020B0604020202020204" pitchFamily="34" charset="0"/>
              <a:buNone/>
              <a:defRPr sz="661">
                <a:solidFill>
                  <a:srgbClr val="FFFFFF"/>
                </a:solidFill>
              </a:defRPr>
            </a:lvl2pPr>
            <a:lvl3pPr marL="161986" indent="-80993">
              <a:defRPr sz="661">
                <a:solidFill>
                  <a:srgbClr val="FFFFFF"/>
                </a:solidFill>
              </a:defRPr>
            </a:lvl3pPr>
            <a:lvl4pPr marL="242979" indent="-80993">
              <a:defRPr sz="661">
                <a:solidFill>
                  <a:srgbClr val="FFFFFF"/>
                </a:solidFill>
              </a:defRPr>
            </a:lvl4pPr>
            <a:lvl5pPr marL="350970" indent="-107991">
              <a:defRPr sz="661">
                <a:solidFill>
                  <a:srgbClr val="FFFFFF"/>
                </a:solidFill>
              </a:defRPr>
            </a:lvl5pPr>
          </a:lstStyle>
          <a:p>
            <a:pPr lvl="0"/>
            <a:r>
              <a:rPr lang="en-US" dirty="0" smtClean="0"/>
              <a:t>Click to edit Master text styles</a:t>
            </a:r>
          </a:p>
          <a:p>
            <a:pPr lvl="1"/>
            <a:r>
              <a:rPr lang="en-US" dirty="0" smtClean="0"/>
              <a:t>Second level</a:t>
            </a:r>
          </a:p>
        </p:txBody>
      </p:sp>
      <p:sp>
        <p:nvSpPr>
          <p:cNvPr id="11" name="Content Placeholder 13"/>
          <p:cNvSpPr>
            <a:spLocks noGrp="1"/>
          </p:cNvSpPr>
          <p:nvPr>
            <p:ph sz="quarter" idx="18"/>
          </p:nvPr>
        </p:nvSpPr>
        <p:spPr>
          <a:xfrm>
            <a:off x="431959"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13"/>
          <p:cNvSpPr>
            <a:spLocks noGrp="1"/>
          </p:cNvSpPr>
          <p:nvPr>
            <p:ph sz="quarter" idx="19"/>
          </p:nvPr>
        </p:nvSpPr>
        <p:spPr>
          <a:xfrm>
            <a:off x="2925800" y="1990119"/>
            <a:ext cx="2401691" cy="804620"/>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4"/>
          <p:cNvSpPr>
            <a:spLocks noGrp="1"/>
          </p:cNvSpPr>
          <p:nvPr>
            <p:ph type="body" sz="quarter" idx="23"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043296181"/>
      </p:ext>
    </p:extLst>
  </p:cSld>
  <p:clrMapOvr>
    <a:masterClrMapping/>
  </p:clrMapOvr>
  <p:timing>
    <p:tnLst>
      <p:par>
        <p:cTn id="1" dur="indefinite" restart="never" nodeType="tmRoot"/>
      </p:par>
    </p:tnLst>
  </p:timing>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12 team">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771316317"/>
      </p:ext>
    </p:extLst>
  </p:cSld>
  <p:clrMapOvr>
    <a:masterClrMapping/>
  </p:clrMapOvr>
  <p:timing>
    <p:tnLst>
      <p:par>
        <p:cTn id="1" dur="indefinite" restart="never" nodeType="tmRoot"/>
      </p:par>
    </p:tnLst>
  </p:timing>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12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64569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14762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01957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521504"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1" name="Picture Placeholder 3"/>
          <p:cNvSpPr>
            <a:spLocks noGrp="1"/>
          </p:cNvSpPr>
          <p:nvPr>
            <p:ph type="pic" sz="quarter" idx="23"/>
          </p:nvPr>
        </p:nvSpPr>
        <p:spPr>
          <a:xfrm>
            <a:off x="439344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32" name="Content Placeholder 13"/>
          <p:cNvSpPr>
            <a:spLocks noGrp="1"/>
          </p:cNvSpPr>
          <p:nvPr>
            <p:ph sz="quarter" idx="24" hasCustomPrompt="1"/>
          </p:nvPr>
        </p:nvSpPr>
        <p:spPr>
          <a:xfrm>
            <a:off x="4895383" y="774724"/>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164569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14762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01957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3521504"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9" name="Picture Placeholder 3"/>
          <p:cNvSpPr>
            <a:spLocks noGrp="1"/>
          </p:cNvSpPr>
          <p:nvPr>
            <p:ph type="pic" sz="quarter" idx="31"/>
          </p:nvPr>
        </p:nvSpPr>
        <p:spPr>
          <a:xfrm>
            <a:off x="439344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0" name="Content Placeholder 13"/>
          <p:cNvSpPr>
            <a:spLocks noGrp="1"/>
          </p:cNvSpPr>
          <p:nvPr>
            <p:ph sz="quarter" idx="32" hasCustomPrompt="1"/>
          </p:nvPr>
        </p:nvSpPr>
        <p:spPr>
          <a:xfrm>
            <a:off x="4895383" y="148990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164569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14762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01957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3521504"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7" name="Picture Placeholder 3"/>
          <p:cNvSpPr>
            <a:spLocks noGrp="1"/>
          </p:cNvSpPr>
          <p:nvPr>
            <p:ph type="pic" sz="quarter" idx="39"/>
          </p:nvPr>
        </p:nvSpPr>
        <p:spPr>
          <a:xfrm>
            <a:off x="439344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bg2"/>
            </a:outerShdw>
          </a:effectLst>
        </p:spPr>
        <p:txBody>
          <a:bodyPr anchor="ctr" anchorCtr="0">
            <a:normAutofit/>
          </a:bodyPr>
          <a:lstStyle>
            <a:lvl1pPr marL="0" indent="0" algn="ctr">
              <a:buNone/>
              <a:defRPr sz="496"/>
            </a:lvl1pPr>
          </a:lstStyle>
          <a:p>
            <a:endParaRPr lang="en-US" dirty="0"/>
          </a:p>
        </p:txBody>
      </p:sp>
      <p:sp>
        <p:nvSpPr>
          <p:cNvPr id="48" name="Content Placeholder 13"/>
          <p:cNvSpPr>
            <a:spLocks noGrp="1"/>
          </p:cNvSpPr>
          <p:nvPr>
            <p:ph sz="quarter" idx="40" hasCustomPrompt="1"/>
          </p:nvPr>
        </p:nvSpPr>
        <p:spPr>
          <a:xfrm>
            <a:off x="4895383" y="2205085"/>
            <a:ext cx="651542"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1067171822"/>
      </p:ext>
    </p:extLst>
  </p:cSld>
  <p:clrMapOvr>
    <a:masterClrMapping/>
  </p:clrMapOvr>
  <p:timing>
    <p:tnLst>
      <p:par>
        <p:cTn id="1" dur="indefinite" restart="never" nodeType="tmRoot"/>
      </p:par>
    </p:tnLst>
  </p:timing>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9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863792268"/>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6"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800"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20"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89" y="774724"/>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3"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836228"/>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6"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800" y="1836228"/>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20"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89" y="183622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3"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535462588"/>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9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48990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48990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48990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1" name="Picture Placeholder 3"/>
          <p:cNvSpPr>
            <a:spLocks noGrp="1"/>
          </p:cNvSpPr>
          <p:nvPr>
            <p:ph type="pic" sz="quarter" idx="33"/>
          </p:nvPr>
        </p:nvSpPr>
        <p:spPr>
          <a:xfrm>
            <a:off x="271810"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42" name="Content Placeholder 13"/>
          <p:cNvSpPr>
            <a:spLocks noGrp="1"/>
          </p:cNvSpPr>
          <p:nvPr>
            <p:ph sz="quarter" idx="34" hasCustomPrompt="1"/>
          </p:nvPr>
        </p:nvSpPr>
        <p:spPr>
          <a:xfrm>
            <a:off x="773745"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3" name="Picture Placeholder 3"/>
          <p:cNvSpPr>
            <a:spLocks noGrp="1"/>
          </p:cNvSpPr>
          <p:nvPr>
            <p:ph type="pic" sz="quarter" idx="35"/>
          </p:nvPr>
        </p:nvSpPr>
        <p:spPr>
          <a:xfrm>
            <a:off x="2059799" y="2205086"/>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44" name="Content Placeholder 13"/>
          <p:cNvSpPr>
            <a:spLocks noGrp="1"/>
          </p:cNvSpPr>
          <p:nvPr>
            <p:ph sz="quarter" idx="36" hasCustomPrompt="1"/>
          </p:nvPr>
        </p:nvSpPr>
        <p:spPr>
          <a:xfrm>
            <a:off x="2563519"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5" name="Picture Placeholder 3"/>
          <p:cNvSpPr>
            <a:spLocks noGrp="1"/>
          </p:cNvSpPr>
          <p:nvPr>
            <p:ph type="pic" sz="quarter" idx="37"/>
          </p:nvPr>
        </p:nvSpPr>
        <p:spPr>
          <a:xfrm>
            <a:off x="3847788" y="220508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46" name="Content Placeholder 13"/>
          <p:cNvSpPr>
            <a:spLocks noGrp="1"/>
          </p:cNvSpPr>
          <p:nvPr>
            <p:ph sz="quarter" idx="38" hasCustomPrompt="1"/>
          </p:nvPr>
        </p:nvSpPr>
        <p:spPr>
          <a:xfrm>
            <a:off x="4353292" y="2205085"/>
            <a:ext cx="1093317" cy="462253"/>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870526740"/>
      </p:ext>
    </p:extLst>
  </p:cSld>
  <p:clrMapOvr>
    <a:masterClrMapping/>
  </p:clrMapOvr>
  <p:timing>
    <p:tnLst>
      <p:par>
        <p:cTn id="1" dur="indefinite" restart="never" nodeType="tmRoot"/>
      </p:par>
    </p:tnLst>
  </p:timing>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6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646780366"/>
      </p:ext>
    </p:extLst>
  </p:cSld>
  <p:clrMapOvr>
    <a:masterClrMapping/>
  </p:clrMapOvr>
  <p:timing>
    <p:tnLst>
      <p:par>
        <p:cTn id="1" dur="indefinite" restart="never" nodeType="tmRoot"/>
      </p:par>
    </p:tnLst>
  </p:timing>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5"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059799" y="774725"/>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19"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847788" y="774724"/>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2" y="774724"/>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5"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059799" y="1836228"/>
            <a:ext cx="431959" cy="432012"/>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19"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7" name="Picture Placeholder 3"/>
          <p:cNvSpPr>
            <a:spLocks noGrp="1"/>
          </p:cNvSpPr>
          <p:nvPr>
            <p:ph type="pic" sz="quarter" idx="29"/>
          </p:nvPr>
        </p:nvSpPr>
        <p:spPr>
          <a:xfrm>
            <a:off x="3847788" y="1836227"/>
            <a:ext cx="431959" cy="432012"/>
          </a:xfr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2" y="1836227"/>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2122198145"/>
      </p:ext>
    </p:extLst>
  </p:cSld>
  <p:clrMapOvr>
    <a:masterClrMapping/>
  </p:clrMapOvr>
  <p:timing>
    <p:tnLst>
      <p:par>
        <p:cTn id="1" dur="indefinite" restart="never" nodeType="tmRoot"/>
      </p:par>
    </p:tnLst>
  </p:timing>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2750023260"/>
      </p:ext>
    </p:extLst>
  </p:cSld>
  <p:clrMapOvr>
    <a:masterClrMapping/>
  </p:clrMapOvr>
  <p:timing>
    <p:tnLst>
      <p:par>
        <p:cTn id="1" dur="indefinite" restart="never" nodeType="tmRoot"/>
      </p:par>
    </p:tnLst>
  </p:timing>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271810"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5"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966553" y="774725"/>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2" y="774724"/>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3" name="Picture Placeholder 3"/>
          <p:cNvSpPr>
            <a:spLocks noGrp="1"/>
          </p:cNvSpPr>
          <p:nvPr>
            <p:ph type="pic" sz="quarter" idx="25"/>
          </p:nvPr>
        </p:nvSpPr>
        <p:spPr>
          <a:xfrm>
            <a:off x="271810"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5"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35" name="Picture Placeholder 3"/>
          <p:cNvSpPr>
            <a:spLocks noGrp="1"/>
          </p:cNvSpPr>
          <p:nvPr>
            <p:ph type="pic" sz="quarter" idx="27"/>
          </p:nvPr>
        </p:nvSpPr>
        <p:spPr>
          <a:xfrm>
            <a:off x="2966553" y="1836228"/>
            <a:ext cx="724728" cy="724817"/>
          </a:xfr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2" y="1836227"/>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232405943"/>
      </p:ext>
    </p:extLst>
  </p:cSld>
  <p:clrMapOvr>
    <a:masterClrMapping/>
  </p:clrMapOvr>
  <p:timing>
    <p:tnLst>
      <p:par>
        <p:cTn id="1" dur="indefinite" restart="never" nodeType="tmRoot"/>
      </p:par>
    </p:tnLst>
  </p:timing>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Tree>
    <p:extLst>
      <p:ext uri="{BB962C8B-B14F-4D97-AF65-F5344CB8AC3E}">
        <p14:creationId xmlns:p14="http://schemas.microsoft.com/office/powerpoint/2010/main" val="3562821934"/>
      </p:ext>
    </p:extLst>
  </p:cSld>
  <p:clrMapOvr>
    <a:masterClrMapping/>
  </p:clrMapOvr>
  <p:timing>
    <p:tnLst>
      <p:par>
        <p:cTn id="1" dur="indefinite" restart="never" nodeType="tmRoot"/>
      </p:par>
    </p:tnLst>
  </p:timing>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738933"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252692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0"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4314911"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8"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3185297982"/>
      </p:ext>
    </p:extLst>
  </p:cSld>
  <p:clrMapOvr>
    <a:masterClrMapping/>
  </p:clrMapOvr>
  <p:timing>
    <p:tnLst>
      <p:par>
        <p:cTn id="1" dur="indefinite" restart="never" nodeType="tmRoot"/>
      </p:par>
    </p:tnLst>
  </p:timing>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49" name="Text Placeholder 4"/>
          <p:cNvSpPr>
            <a:spLocks noGrp="1"/>
          </p:cNvSpPr>
          <p:nvPr>
            <p:ph type="body" sz="quarter" idx="41" hasCustomPrompt="1"/>
          </p:nvPr>
        </p:nvSpPr>
        <p:spPr>
          <a:xfrm>
            <a:off x="431959" y="441012"/>
            <a:ext cx="4895533" cy="192005"/>
          </a:xfrm>
        </p:spPr>
        <p:txBody>
          <a:bodyPr>
            <a:normAutofit/>
          </a:bodyPr>
          <a:lstStyle>
            <a:lvl1pPr marL="0" indent="0" algn="ctr">
              <a:lnSpc>
                <a:spcPct val="86000"/>
              </a:lnSpc>
              <a:spcBef>
                <a:spcPts val="0"/>
              </a:spcBef>
              <a:buNone/>
              <a:defRPr sz="850" baseline="0"/>
            </a:lvl1pPr>
          </a:lstStyle>
          <a:p>
            <a:pPr lvl="0"/>
            <a:r>
              <a:rPr lang="en-US" dirty="0" smtClean="0"/>
              <a:t>Click here to edit subtitle</a:t>
            </a:r>
            <a:endParaRPr lang="en-US" dirty="0"/>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637672075"/>
      </p:ext>
    </p:extLst>
  </p:cSld>
  <p:clrMapOvr>
    <a:masterClrMapping/>
  </p:clrMapOvr>
  <p:timing>
    <p:tnLst>
      <p:par>
        <p:cTn id="1" dur="indefinite" restart="never" nodeType="tmRoot"/>
      </p:par>
    </p:tnLst>
  </p:timing>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577079"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7" name="Picture Placeholder 3"/>
          <p:cNvSpPr>
            <a:spLocks noGrp="1"/>
          </p:cNvSpPr>
          <p:nvPr>
            <p:ph type="pic" sz="quarter" idx="19"/>
          </p:nvPr>
        </p:nvSpPr>
        <p:spPr>
          <a:xfrm>
            <a:off x="1901612"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5"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29" name="Picture Placeholder 3"/>
          <p:cNvSpPr>
            <a:spLocks noGrp="1"/>
          </p:cNvSpPr>
          <p:nvPr>
            <p:ph type="pic" sz="quarter" idx="21"/>
          </p:nvPr>
        </p:nvSpPr>
        <p:spPr>
          <a:xfrm>
            <a:off x="3226145" y="774725"/>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
        <p:nvSpPr>
          <p:cNvPr id="10" name="Picture Placeholder 3"/>
          <p:cNvSpPr>
            <a:spLocks noGrp="1"/>
          </p:cNvSpPr>
          <p:nvPr>
            <p:ph type="pic" sz="quarter" idx="42"/>
          </p:nvPr>
        </p:nvSpPr>
        <p:spPr>
          <a:xfrm>
            <a:off x="4550678" y="774724"/>
            <a:ext cx="661005" cy="661086"/>
          </a:xfrm>
          <a:prstGeom prst="ellipse">
            <a:avLst/>
          </a:prstGeom>
          <a:solidFill>
            <a:schemeClr val="bg1">
              <a:lumMod val="95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1"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smtClean="0"/>
              <a:t>First </a:t>
            </a:r>
            <a:r>
              <a:rPr lang="en-US" dirty="0" err="1" smtClean="0"/>
              <a:t>Lastname</a:t>
            </a:r>
            <a:endParaRPr lang="en-US" dirty="0" smtClean="0"/>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152375048"/>
      </p:ext>
    </p:extLst>
  </p:cSld>
  <p:clrMapOvr>
    <a:masterClrMapping/>
  </p:clrMapOvr>
  <p:timing>
    <p:tnLst>
      <p:par>
        <p:cTn id="1" dur="indefinite" restart="never" nodeType="tmRoot"/>
      </p:par>
    </p:tnLst>
  </p:timing>
</p:sldLayout>
</file>

<file path=ppt/slideLayouts/slideLayout589.xml><?xml version="1.0" encoding="utf-8"?>
<p:sldLayout xmlns:a="http://schemas.openxmlformats.org/drawingml/2006/main" xmlns:r="http://schemas.openxmlformats.org/officeDocument/2006/relationships" xmlns:p="http://schemas.openxmlformats.org/presentationml/2006/main"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959" y="132269"/>
            <a:ext cx="4895533" cy="386260"/>
          </a:xfrm>
        </p:spPr>
        <p:txBody>
          <a:bodyPr/>
          <a:lstStyle/>
          <a:p>
            <a:r>
              <a:rPr lang="en-US" smtClean="0"/>
              <a:t>Click to edit Master title style</a:t>
            </a:r>
            <a:endParaRPr lang="en-US"/>
          </a:p>
        </p:txBody>
      </p:sp>
      <p:sp>
        <p:nvSpPr>
          <p:cNvPr id="4" name="Picture Placeholder 3"/>
          <p:cNvSpPr>
            <a:spLocks noGrp="1"/>
          </p:cNvSpPr>
          <p:nvPr>
            <p:ph type="pic" sz="quarter" idx="10"/>
          </p:nvPr>
        </p:nvSpPr>
        <p:spPr>
          <a:xfrm>
            <a:off x="43195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5" name="Picture Placeholder 3"/>
          <p:cNvSpPr>
            <a:spLocks noGrp="1"/>
          </p:cNvSpPr>
          <p:nvPr>
            <p:ph type="pic" sz="quarter" idx="11"/>
          </p:nvPr>
        </p:nvSpPr>
        <p:spPr>
          <a:xfrm>
            <a:off x="2956239" y="599430"/>
            <a:ext cx="1111198" cy="1670445"/>
          </a:xfrm>
          <a:solidFill>
            <a:schemeClr val="bg1">
              <a:lumMod val="95000"/>
            </a:schemeClr>
          </a:solidFill>
        </p:spPr>
        <p:txBody>
          <a:bodyPr anchor="ctr">
            <a:normAutofit/>
          </a:bodyPr>
          <a:lstStyle>
            <a:lvl1pPr marL="0" indent="0" algn="ctr">
              <a:buNone/>
              <a:defRPr sz="661"/>
            </a:lvl1pPr>
          </a:lstStyle>
          <a:p>
            <a:endParaRPr lang="en-US"/>
          </a:p>
        </p:txBody>
      </p:sp>
      <p:sp>
        <p:nvSpPr>
          <p:cNvPr id="8" name="Text Placeholder 9"/>
          <p:cNvSpPr>
            <a:spLocks noGrp="1"/>
          </p:cNvSpPr>
          <p:nvPr>
            <p:ph type="body" sz="quarter" idx="14"/>
          </p:nvPr>
        </p:nvSpPr>
        <p:spPr>
          <a:xfrm>
            <a:off x="1638131"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9"/>
          <p:cNvSpPr>
            <a:spLocks noGrp="1"/>
          </p:cNvSpPr>
          <p:nvPr>
            <p:ph type="body" sz="quarter" idx="15"/>
          </p:nvPr>
        </p:nvSpPr>
        <p:spPr>
          <a:xfrm>
            <a:off x="4156039" y="599430"/>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Text Placeholder 9"/>
          <p:cNvSpPr>
            <a:spLocks noGrp="1"/>
          </p:cNvSpPr>
          <p:nvPr>
            <p:ph type="body" sz="quarter" idx="16"/>
          </p:nvPr>
        </p:nvSpPr>
        <p:spPr>
          <a:xfrm>
            <a:off x="431959" y="2353087"/>
            <a:ext cx="2377624"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Text Placeholder 9"/>
          <p:cNvSpPr>
            <a:spLocks noGrp="1"/>
          </p:cNvSpPr>
          <p:nvPr>
            <p:ph type="body" sz="quarter" idx="17"/>
          </p:nvPr>
        </p:nvSpPr>
        <p:spPr>
          <a:xfrm>
            <a:off x="2956240" y="2353087"/>
            <a:ext cx="2371252"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54750488"/>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 Team ">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1"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773746"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059800" y="774725"/>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563520"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847789" y="774724"/>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4353293" y="774725"/>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1" y="1836228"/>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773746"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059800" y="1836228"/>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2563520"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7" name="Picture Placeholder 3"/>
          <p:cNvSpPr>
            <a:spLocks noGrp="1"/>
          </p:cNvSpPr>
          <p:nvPr>
            <p:ph type="pic" sz="quarter" idx="29"/>
          </p:nvPr>
        </p:nvSpPr>
        <p:spPr>
          <a:xfrm>
            <a:off x="3847789" y="1836227"/>
            <a:ext cx="431959" cy="432012"/>
          </a:xfr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8" name="Content Placeholder 13"/>
          <p:cNvSpPr>
            <a:spLocks noGrp="1"/>
          </p:cNvSpPr>
          <p:nvPr>
            <p:ph sz="quarter" idx="30" hasCustomPrompt="1"/>
          </p:nvPr>
        </p:nvSpPr>
        <p:spPr>
          <a:xfrm>
            <a:off x="4353293" y="1836228"/>
            <a:ext cx="1093317"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741556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60" y="1006529"/>
            <a:ext cx="4895533" cy="694519"/>
          </a:xfrm>
        </p:spPr>
        <p:txBody>
          <a:bodyPr>
            <a:normAutofit/>
          </a:bodyPr>
          <a:lstStyle>
            <a:lvl1pPr>
              <a:defRPr sz="1701"/>
            </a:lvl1pPr>
          </a:lstStyle>
          <a:p>
            <a:r>
              <a:rPr lang="en-US" dirty="0"/>
              <a:t>Click to edit Master title style</a:t>
            </a:r>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4209265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0" y="774725"/>
            <a:ext cx="724728" cy="72481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6" y="774725"/>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966553" y="774725"/>
            <a:ext cx="724728" cy="72481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3" y="774725"/>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0" y="1836228"/>
            <a:ext cx="724728" cy="72481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6" y="1836228"/>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966553" y="1836228"/>
            <a:ext cx="724728" cy="72481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3" y="1836228"/>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42353602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4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271810" y="774725"/>
            <a:ext cx="724728" cy="72481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1084326" y="774725"/>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966553" y="774725"/>
            <a:ext cx="724728" cy="72481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3780853" y="774725"/>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3" name="Picture Placeholder 3"/>
          <p:cNvSpPr>
            <a:spLocks noGrp="1"/>
          </p:cNvSpPr>
          <p:nvPr>
            <p:ph type="pic" sz="quarter" idx="25"/>
          </p:nvPr>
        </p:nvSpPr>
        <p:spPr>
          <a:xfrm>
            <a:off x="271810" y="1836228"/>
            <a:ext cx="724728" cy="724817"/>
          </a:xfr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34" name="Content Placeholder 13"/>
          <p:cNvSpPr>
            <a:spLocks noGrp="1"/>
          </p:cNvSpPr>
          <p:nvPr>
            <p:ph sz="quarter" idx="26" hasCustomPrompt="1"/>
          </p:nvPr>
        </p:nvSpPr>
        <p:spPr>
          <a:xfrm>
            <a:off x="1084326" y="1836228"/>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35" name="Picture Placeholder 3"/>
          <p:cNvSpPr>
            <a:spLocks noGrp="1"/>
          </p:cNvSpPr>
          <p:nvPr>
            <p:ph type="pic" sz="quarter" idx="27"/>
          </p:nvPr>
        </p:nvSpPr>
        <p:spPr>
          <a:xfrm>
            <a:off x="2966553" y="1836228"/>
            <a:ext cx="724728" cy="724817"/>
          </a:xfr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36" name="Content Placeholder 13"/>
          <p:cNvSpPr>
            <a:spLocks noGrp="1"/>
          </p:cNvSpPr>
          <p:nvPr>
            <p:ph sz="quarter" idx="28" hasCustomPrompt="1"/>
          </p:nvPr>
        </p:nvSpPr>
        <p:spPr>
          <a:xfrm>
            <a:off x="3780853" y="1836228"/>
            <a:ext cx="1681105" cy="917619"/>
          </a:xfrm>
        </p:spPr>
        <p:txBody>
          <a:bodyPr/>
          <a:lstStyle>
            <a:lvl1pPr marL="0" indent="0">
              <a:lnSpc>
                <a:spcPct val="80000"/>
              </a:lnSpc>
              <a:buNone/>
              <a:defRPr sz="661">
                <a:latin typeface="Open Sans" panose="020B0606030504020204" pitchFamily="34" charset="0"/>
                <a:ea typeface="Open Sans" panose="020B0606030504020204" pitchFamily="34" charset="0"/>
                <a:cs typeface="Open Sans" panose="020B0606030504020204" pitchFamily="34" charset="0"/>
              </a:defRPr>
            </a:lvl1pPr>
            <a:lvl2pPr marL="0" indent="0">
              <a:lnSpc>
                <a:spcPct val="90000"/>
              </a:lnSpc>
              <a:spcBef>
                <a:spcPts val="0"/>
              </a:spcBef>
              <a:spcAft>
                <a:spcPts val="378"/>
              </a:spcAft>
              <a:buFont typeface="Arial" panose="020B0604020202020204" pitchFamily="34" charset="0"/>
              <a:buNone/>
              <a:defRPr sz="567" i="1"/>
            </a:lvl2pPr>
            <a:lvl3pPr marL="0" indent="0">
              <a:buNone/>
              <a:defRPr sz="567"/>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2781646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 Team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738934"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2"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526923"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314912" y="774724"/>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9"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8409620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Team 2">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738934"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271812"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2526923"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2059801"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4314912" y="774724"/>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3847789" y="1538778"/>
            <a:ext cx="1595251"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8348980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 Team Subtitle 2">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577080"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901613"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6"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226146"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
        <p:nvSpPr>
          <p:cNvPr id="10" name="Picture Placeholder 3"/>
          <p:cNvSpPr>
            <a:spLocks noGrp="1"/>
          </p:cNvSpPr>
          <p:nvPr>
            <p:ph type="pic" sz="quarter" idx="42"/>
          </p:nvPr>
        </p:nvSpPr>
        <p:spPr>
          <a:xfrm>
            <a:off x="4550679" y="774724"/>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24527730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 Team 2">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577080"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496"/>
            </a:lvl1pPr>
          </a:lstStyle>
          <a:p>
            <a:endParaRPr lang="en-US" dirty="0"/>
          </a:p>
        </p:txBody>
      </p:sp>
      <p:sp>
        <p:nvSpPr>
          <p:cNvPr id="14" name="Content Placeholder 13"/>
          <p:cNvSpPr>
            <a:spLocks noGrp="1"/>
          </p:cNvSpPr>
          <p:nvPr>
            <p:ph sz="quarter" idx="18" hasCustomPrompt="1"/>
          </p:nvPr>
        </p:nvSpPr>
        <p:spPr>
          <a:xfrm>
            <a:off x="3397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1901613"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496"/>
            </a:lvl1pPr>
          </a:lstStyle>
          <a:p>
            <a:endParaRPr lang="en-US" dirty="0"/>
          </a:p>
        </p:txBody>
      </p:sp>
      <p:sp>
        <p:nvSpPr>
          <p:cNvPr id="28" name="Content Placeholder 13"/>
          <p:cNvSpPr>
            <a:spLocks noGrp="1"/>
          </p:cNvSpPr>
          <p:nvPr>
            <p:ph sz="quarter" idx="20" hasCustomPrompt="1"/>
          </p:nvPr>
        </p:nvSpPr>
        <p:spPr>
          <a:xfrm>
            <a:off x="1664306"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3226146" y="774725"/>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496"/>
            </a:lvl1pPr>
          </a:lstStyle>
          <a:p>
            <a:endParaRPr lang="en-US" dirty="0"/>
          </a:p>
        </p:txBody>
      </p:sp>
      <p:sp>
        <p:nvSpPr>
          <p:cNvPr id="30" name="Content Placeholder 13"/>
          <p:cNvSpPr>
            <a:spLocks noGrp="1"/>
          </p:cNvSpPr>
          <p:nvPr>
            <p:ph sz="quarter" idx="22" hasCustomPrompt="1"/>
          </p:nvPr>
        </p:nvSpPr>
        <p:spPr>
          <a:xfrm>
            <a:off x="2988838"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0" name="Picture Placeholder 3"/>
          <p:cNvSpPr>
            <a:spLocks noGrp="1"/>
          </p:cNvSpPr>
          <p:nvPr>
            <p:ph type="pic" sz="quarter" idx="42"/>
          </p:nvPr>
        </p:nvSpPr>
        <p:spPr>
          <a:xfrm>
            <a:off x="4550679" y="774724"/>
            <a:ext cx="661005" cy="661086"/>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496"/>
            </a:lvl1pPr>
          </a:lstStyle>
          <a:p>
            <a:endParaRPr lang="en-US" dirty="0"/>
          </a:p>
        </p:txBody>
      </p:sp>
      <p:sp>
        <p:nvSpPr>
          <p:cNvPr id="11" name="Content Placeholder 13"/>
          <p:cNvSpPr>
            <a:spLocks noGrp="1"/>
          </p:cNvSpPr>
          <p:nvPr>
            <p:ph sz="quarter" idx="43" hasCustomPrompt="1"/>
          </p:nvPr>
        </p:nvSpPr>
        <p:spPr>
          <a:xfrm>
            <a:off x="4313372" y="1538778"/>
            <a:ext cx="1135619" cy="1135410"/>
          </a:xfrm>
        </p:spPr>
        <p:txBody>
          <a:bodyPr>
            <a:normAutofit/>
          </a:bodyPr>
          <a:lstStyle>
            <a:lvl1pPr marL="0" indent="0" algn="ctr">
              <a:lnSpc>
                <a:spcPct val="80000"/>
              </a:lnSpc>
              <a:buNone/>
              <a:defRPr sz="945">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378"/>
              </a:spcAft>
              <a:buFont typeface="Arial" panose="020B0604020202020204" pitchFamily="34" charset="0"/>
              <a:buNone/>
              <a:defRPr sz="661" i="1"/>
            </a:lvl2pPr>
            <a:lvl3pPr marL="0" indent="0" algn="ctr">
              <a:buNone/>
              <a:defRPr sz="661"/>
            </a:lvl3pPr>
            <a:lvl4pPr marL="242979" indent="-80993">
              <a:defRPr sz="567"/>
            </a:lvl4pPr>
            <a:lvl5pPr>
              <a:defRPr sz="567"/>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4773301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599431"/>
            <a:ext cx="1111198" cy="1670445"/>
          </a:xfrm>
          <a:solidFill>
            <a:schemeClr val="bg1">
              <a:lumMod val="90000"/>
              <a:lumOff val="10000"/>
            </a:schemeClr>
          </a:solidFill>
        </p:spPr>
        <p:txBody>
          <a:bodyPr anchor="ctr">
            <a:normAutofit/>
          </a:bodyPr>
          <a:lstStyle>
            <a:lvl1pPr marL="0" indent="0" algn="ctr">
              <a:buNone/>
              <a:defRPr sz="661"/>
            </a:lvl1pPr>
          </a:lstStyle>
          <a:p>
            <a:endParaRPr lang="en-US"/>
          </a:p>
        </p:txBody>
      </p:sp>
      <p:sp>
        <p:nvSpPr>
          <p:cNvPr id="5" name="Picture Placeholder 3"/>
          <p:cNvSpPr>
            <a:spLocks noGrp="1"/>
          </p:cNvSpPr>
          <p:nvPr>
            <p:ph type="pic" sz="quarter" idx="11"/>
          </p:nvPr>
        </p:nvSpPr>
        <p:spPr>
          <a:xfrm>
            <a:off x="2956239" y="599431"/>
            <a:ext cx="1111198" cy="1670445"/>
          </a:xfrm>
          <a:solidFill>
            <a:schemeClr val="bg1">
              <a:lumMod val="90000"/>
              <a:lumOff val="10000"/>
            </a:schemeClr>
          </a:solidFill>
        </p:spPr>
        <p:txBody>
          <a:bodyPr anchor="ctr">
            <a:normAutofit/>
          </a:bodyPr>
          <a:lstStyle>
            <a:lvl1pPr marL="0" indent="0" algn="ctr">
              <a:buNone/>
              <a:defRPr sz="661"/>
            </a:lvl1pPr>
          </a:lstStyle>
          <a:p>
            <a:endParaRPr lang="en-US"/>
          </a:p>
        </p:txBody>
      </p:sp>
      <p:sp>
        <p:nvSpPr>
          <p:cNvPr id="8" name="Text Placeholder 9"/>
          <p:cNvSpPr>
            <a:spLocks noGrp="1"/>
          </p:cNvSpPr>
          <p:nvPr>
            <p:ph type="body" sz="quarter" idx="14"/>
          </p:nvPr>
        </p:nvSpPr>
        <p:spPr>
          <a:xfrm>
            <a:off x="1638131" y="599431"/>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9"/>
          <p:cNvSpPr>
            <a:spLocks noGrp="1"/>
          </p:cNvSpPr>
          <p:nvPr>
            <p:ph type="body" sz="quarter" idx="15"/>
          </p:nvPr>
        </p:nvSpPr>
        <p:spPr>
          <a:xfrm>
            <a:off x="4156039" y="599431"/>
            <a:ext cx="1171452" cy="1670445"/>
          </a:xfrm>
        </p:spPr>
        <p:txBody>
          <a:bodyPr>
            <a:noAutofit/>
          </a:bodyPr>
          <a:lstStyle>
            <a:lvl1pPr marL="0" indent="0">
              <a:buNone/>
              <a:defRPr sz="661" b="1">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661"/>
            </a:lvl2pPr>
            <a:lvl3pPr marL="71244" indent="-71244">
              <a:defRPr sz="661"/>
            </a:lvl3pPr>
            <a:lvl4pPr marL="189734" indent="-98242">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9"/>
          <p:cNvSpPr>
            <a:spLocks noGrp="1"/>
          </p:cNvSpPr>
          <p:nvPr>
            <p:ph type="body" sz="quarter" idx="16"/>
          </p:nvPr>
        </p:nvSpPr>
        <p:spPr>
          <a:xfrm>
            <a:off x="431959" y="2353088"/>
            <a:ext cx="2377624"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9"/>
          <p:cNvSpPr>
            <a:spLocks noGrp="1"/>
          </p:cNvSpPr>
          <p:nvPr>
            <p:ph type="body" sz="quarter" idx="17"/>
          </p:nvPr>
        </p:nvSpPr>
        <p:spPr>
          <a:xfrm>
            <a:off x="2956240" y="2353088"/>
            <a:ext cx="2371252"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899476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16" name="bg object 16"/>
          <p:cNvSpPr/>
          <p:nvPr/>
        </p:nvSpPr>
        <p:spPr>
          <a:xfrm>
            <a:off x="66767" y="535381"/>
            <a:ext cx="5644642" cy="2645332"/>
          </a:xfrm>
          <a:custGeom>
            <a:avLst/>
            <a:gdLst/>
            <a:ahLst/>
            <a:cxnLst/>
            <a:rect l="l" t="t" r="r" b="b"/>
            <a:pathLst>
              <a:path w="5650865" h="2649220">
                <a:moveTo>
                  <a:pt x="5650712" y="24434"/>
                </a:moveTo>
                <a:lnTo>
                  <a:pt x="5626341" y="24434"/>
                </a:lnTo>
                <a:lnTo>
                  <a:pt x="5626341" y="2624975"/>
                </a:lnTo>
                <a:lnTo>
                  <a:pt x="5650712" y="2624975"/>
                </a:lnTo>
                <a:lnTo>
                  <a:pt x="5650712" y="24434"/>
                </a:lnTo>
                <a:close/>
              </a:path>
              <a:path w="5650865" h="2649220">
                <a:moveTo>
                  <a:pt x="5650712" y="0"/>
                </a:moveTo>
                <a:lnTo>
                  <a:pt x="0" y="0"/>
                </a:lnTo>
                <a:lnTo>
                  <a:pt x="0" y="24130"/>
                </a:lnTo>
                <a:lnTo>
                  <a:pt x="0" y="2625090"/>
                </a:lnTo>
                <a:lnTo>
                  <a:pt x="0" y="2649220"/>
                </a:lnTo>
                <a:lnTo>
                  <a:pt x="5650712" y="2649220"/>
                </a:lnTo>
                <a:lnTo>
                  <a:pt x="5650712" y="2625090"/>
                </a:lnTo>
                <a:lnTo>
                  <a:pt x="24384" y="2625090"/>
                </a:lnTo>
                <a:lnTo>
                  <a:pt x="24384" y="24130"/>
                </a:lnTo>
                <a:lnTo>
                  <a:pt x="5650712" y="24130"/>
                </a:lnTo>
                <a:lnTo>
                  <a:pt x="5650712" y="0"/>
                </a:lnTo>
                <a:close/>
              </a:path>
            </a:pathLst>
          </a:custGeom>
          <a:solidFill>
            <a:srgbClr val="00A859"/>
          </a:solidFill>
        </p:spPr>
        <p:txBody>
          <a:bodyPr wrap="square" lIns="0" tIns="0" rIns="0" bIns="0" rtlCol="0"/>
          <a:lstStyle/>
          <a:p>
            <a:endParaRPr sz="1132"/>
          </a:p>
        </p:txBody>
      </p:sp>
      <p:sp>
        <p:nvSpPr>
          <p:cNvPr id="17" name="bg object 17"/>
          <p:cNvSpPr/>
          <p:nvPr/>
        </p:nvSpPr>
        <p:spPr>
          <a:xfrm>
            <a:off x="66775" y="71054"/>
            <a:ext cx="5644642" cy="428629"/>
          </a:xfrm>
          <a:custGeom>
            <a:avLst/>
            <a:gdLst/>
            <a:ahLst/>
            <a:cxnLst/>
            <a:rect l="l" t="t" r="r" b="b"/>
            <a:pathLst>
              <a:path w="5650865" h="429259">
                <a:moveTo>
                  <a:pt x="5650703" y="0"/>
                </a:moveTo>
                <a:lnTo>
                  <a:pt x="0" y="0"/>
                </a:lnTo>
                <a:lnTo>
                  <a:pt x="0" y="428878"/>
                </a:lnTo>
                <a:lnTo>
                  <a:pt x="5650703" y="428878"/>
                </a:lnTo>
                <a:lnTo>
                  <a:pt x="5650703" y="0"/>
                </a:lnTo>
                <a:close/>
              </a:path>
            </a:pathLst>
          </a:custGeom>
          <a:solidFill>
            <a:srgbClr val="2365C7"/>
          </a:solidFill>
        </p:spPr>
        <p:txBody>
          <a:bodyPr wrap="square" lIns="0" tIns="0" rIns="0" bIns="0" rtlCol="0"/>
          <a:lstStyle/>
          <a:p>
            <a:endParaRPr sz="1132"/>
          </a:p>
        </p:txBody>
      </p:sp>
      <p:sp>
        <p:nvSpPr>
          <p:cNvPr id="2" name="Holder 2"/>
          <p:cNvSpPr>
            <a:spLocks noGrp="1"/>
          </p:cNvSpPr>
          <p:nvPr>
            <p:ph type="title"/>
          </p:nvPr>
        </p:nvSpPr>
        <p:spPr/>
        <p:txBody>
          <a:bodyPr lIns="0" tIns="0" rIns="0" bIns="0"/>
          <a:lstStyle>
            <a:lvl1pPr>
              <a:defRPr sz="2646" b="1" i="0">
                <a:solidFill>
                  <a:srgbClr val="FEFEFE"/>
                </a:solidFill>
                <a:latin typeface="Arial"/>
                <a:cs typeface="Arial"/>
              </a:defRPr>
            </a:lvl1pPr>
          </a:lstStyle>
          <a:p>
            <a:endParaRPr/>
          </a:p>
        </p:txBody>
      </p:sp>
      <p:sp>
        <p:nvSpPr>
          <p:cNvPr id="3" name="Holder 3"/>
          <p:cNvSpPr>
            <a:spLocks noGrp="1"/>
          </p:cNvSpPr>
          <p:nvPr>
            <p:ph sz="half" idx="2"/>
          </p:nvPr>
        </p:nvSpPr>
        <p:spPr>
          <a:xfrm>
            <a:off x="247838" y="719705"/>
            <a:ext cx="1822346" cy="215123"/>
          </a:xfrm>
          <a:prstGeom prst="rect">
            <a:avLst/>
          </a:prstGeom>
        </p:spPr>
        <p:txBody>
          <a:bodyPr wrap="square" lIns="0" tIns="0" rIns="0" bIns="0">
            <a:spAutoFit/>
          </a:bodyPr>
          <a:lstStyle>
            <a:lvl1pPr>
              <a:defRPr sz="1398" b="0" i="0">
                <a:solidFill>
                  <a:srgbClr val="FEFEFE"/>
                </a:solidFill>
                <a:latin typeface="Arial"/>
                <a:cs typeface="Arial"/>
              </a:defRPr>
            </a:lvl1pPr>
          </a:lstStyle>
          <a:p>
            <a:endParaRPr/>
          </a:p>
        </p:txBody>
      </p:sp>
      <p:sp>
        <p:nvSpPr>
          <p:cNvPr id="4" name="Holder 4"/>
          <p:cNvSpPr>
            <a:spLocks noGrp="1"/>
          </p:cNvSpPr>
          <p:nvPr>
            <p:ph sz="half" idx="3"/>
          </p:nvPr>
        </p:nvSpPr>
        <p:spPr>
          <a:xfrm>
            <a:off x="2966117" y="745220"/>
            <a:ext cx="2505361" cy="14542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11/23/2020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extLst>
      <p:ext uri="{BB962C8B-B14F-4D97-AF65-F5344CB8AC3E}">
        <p14:creationId xmlns:p14="http://schemas.microsoft.com/office/powerpoint/2010/main" val="37073510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xfrm>
            <a:off x="287972" y="3003082"/>
            <a:ext cx="1343872" cy="172505"/>
          </a:xfrm>
          <a:prstGeom prst="rect">
            <a:avLst/>
          </a:prstGeom>
        </p:spPr>
        <p:txBody>
          <a:bodyPr lIns="51426" tIns="25713" rIns="51426" bIns="25713"/>
          <a:lstStyle/>
          <a:p>
            <a:fld id="{E1D3385D-1FD3-4774-A22D-16C39BC2799C}" type="datetimeFigureOut">
              <a:rPr lang="ru-RU" smtClean="0"/>
              <a:pPr/>
              <a:t>23.11.2020</a:t>
            </a:fld>
            <a:endParaRPr lang="ru-RU"/>
          </a:p>
        </p:txBody>
      </p:sp>
      <p:sp>
        <p:nvSpPr>
          <p:cNvPr id="5" name="Нижний колонтитул 4"/>
          <p:cNvSpPr>
            <a:spLocks noGrp="1"/>
          </p:cNvSpPr>
          <p:nvPr>
            <p:ph type="ftr" sz="quarter" idx="11"/>
          </p:nvPr>
        </p:nvSpPr>
        <p:spPr>
          <a:xfrm>
            <a:off x="1967812" y="3003082"/>
            <a:ext cx="1823826" cy="172505"/>
          </a:xfrm>
          <a:prstGeom prst="rect">
            <a:avLst/>
          </a:prstGeom>
        </p:spPr>
        <p:txBody>
          <a:bodyPr lIns="51426" tIns="25713" rIns="51426" bIns="25713"/>
          <a:lstStyle/>
          <a:p>
            <a:endParaRPr lang="ru-RU"/>
          </a:p>
        </p:txBody>
      </p:sp>
      <p:sp>
        <p:nvSpPr>
          <p:cNvPr id="6" name="Номер слайда 5"/>
          <p:cNvSpPr>
            <a:spLocks noGrp="1"/>
          </p:cNvSpPr>
          <p:nvPr>
            <p:ph type="sldNum" sz="quarter" idx="12"/>
          </p:nvPr>
        </p:nvSpPr>
        <p:spPr>
          <a:xfrm>
            <a:off x="4127606" y="3003082"/>
            <a:ext cx="1343872" cy="172505"/>
          </a:xfrm>
          <a:prstGeom prst="rect">
            <a:avLst/>
          </a:prstGeom>
        </p:spPr>
        <p:txBody>
          <a:bodyPr lIns="51426" tIns="25713" rIns="51426" bIns="25713"/>
          <a:lstStyle/>
          <a:p>
            <a:fld id="{958BAE6A-B32F-4354-99B4-5FCB191E77F8}" type="slidenum">
              <a:rPr lang="ru-RU" smtClean="0"/>
              <a:pPr/>
              <a:t>‹#›</a:t>
            </a:fld>
            <a:endParaRPr lang="ru-RU"/>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60" y="1006529"/>
            <a:ext cx="4895533" cy="694519"/>
          </a:xfrm>
        </p:spPr>
        <p:txBody>
          <a:bodyPr>
            <a:normAutofit/>
          </a:bodyPr>
          <a:lstStyle>
            <a:lvl1pPr>
              <a:defRPr sz="1701"/>
            </a:lvl1pPr>
          </a:lstStyle>
          <a:p>
            <a:r>
              <a:rPr lang="en-US" dirty="0"/>
              <a:t>Click to edit Master title style</a:t>
            </a:r>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4153280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9499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75946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1960" y="686201"/>
            <a:ext cx="4895533" cy="2186310"/>
          </a:xfrm>
        </p:spPr>
        <p:txBody>
          <a:bodyPr/>
          <a:lstStyle>
            <a:lvl1pPr>
              <a:spcBef>
                <a:spcPts val="567"/>
              </a:spcBef>
              <a:defRPr/>
            </a:lvl1pPr>
            <a:lvl2pPr>
              <a:spcBef>
                <a:spcPts val="567"/>
              </a:spcBef>
              <a:defRPr/>
            </a:lvl2pPr>
            <a:lvl3pPr>
              <a:spcBef>
                <a:spcPts val="567"/>
              </a:spcBef>
              <a:defRPr/>
            </a:lvl3pPr>
            <a:lvl4pPr>
              <a:spcBef>
                <a:spcPts val="567"/>
              </a:spcBef>
              <a:defRPr/>
            </a:lvl4pPr>
            <a:lvl5pPr>
              <a:spcBef>
                <a:spcPts val="567"/>
              </a:spcBef>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8695642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lumn text no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24975" indent="-116987">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26632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lumn tex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31960" y="686201"/>
            <a:ext cx="4895533" cy="2186310"/>
          </a:xfrm>
        </p:spPr>
        <p:txBody>
          <a:bodyPr numCol="2" spcCol="274320">
            <a:normAutofit/>
          </a:bodyPr>
          <a:lstStyle>
            <a:lvl1pPr marL="0" indent="0">
              <a:spcBef>
                <a:spcPts val="567"/>
              </a:spcBef>
              <a:buNone/>
              <a:defRPr sz="756"/>
            </a:lvl1pPr>
            <a:lvl2pPr marL="107988" indent="-107988">
              <a:spcBef>
                <a:spcPts val="567"/>
              </a:spcBef>
              <a:buFont typeface="Arial" panose="020B0604020202020204" pitchFamily="34" charset="0"/>
              <a:buChar char="•"/>
              <a:defRPr sz="756"/>
            </a:lvl2pPr>
            <a:lvl3pPr marL="215976" indent="-107988">
              <a:spcBef>
                <a:spcPts val="567"/>
              </a:spcBef>
              <a:buFont typeface="Open Sans Light" panose="020B0306030504020204" pitchFamily="34" charset="0"/>
              <a:buChar char="–"/>
              <a:defRPr sz="756"/>
            </a:lvl3pPr>
            <a:lvl4pPr marL="323964" indent="-107988">
              <a:spcBef>
                <a:spcPts val="567"/>
              </a:spcBef>
              <a:buFont typeface="Arial" panose="020B0604020202020204" pitchFamily="34" charset="0"/>
              <a:buChar char="•"/>
              <a:defRPr sz="756"/>
            </a:lvl4pPr>
            <a:lvl5pPr marL="431952" indent="-107988">
              <a:spcBef>
                <a:spcPts val="567"/>
              </a:spcBef>
              <a:buFont typeface="Open Sans Light" panose="020B0306030504020204" pitchFamily="34" charset="0"/>
              <a:buChar char="–"/>
              <a:defRPr sz="756"/>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1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9006425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1960"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2927720" y="686202"/>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1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8079295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1960"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2927720" y="576016"/>
            <a:ext cx="2399771" cy="2138308"/>
          </a:xfrm>
        </p:spPr>
        <p:txBody>
          <a:bodyPr>
            <a:normAutofit/>
          </a:bodyPr>
          <a:lstStyle>
            <a:lvl1pPr>
              <a:defRPr sz="945"/>
            </a:lvl1pPr>
            <a:lvl2pPr>
              <a:defRPr sz="756"/>
            </a:lvl2pPr>
            <a:lvl3pPr>
              <a:defRPr sz="756"/>
            </a:lvl3pPr>
            <a:lvl4pPr>
              <a:defRPr sz="756"/>
            </a:lvl4pPr>
            <a:lvl5pPr>
              <a:defRPr sz="756"/>
            </a:lvl5pPr>
            <a:lvl6pPr>
              <a:defRPr sz="1134"/>
            </a:lvl6pPr>
            <a:lvl7pPr>
              <a:defRPr sz="1134"/>
            </a:lvl7pPr>
            <a:lvl8pPr>
              <a:defRPr sz="1134"/>
            </a:lvl8pPr>
            <a:lvl9pPr>
              <a:defRPr sz="113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9907269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1960" y="576017"/>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a:t>Click to edit Master text styles</a:t>
            </a:r>
          </a:p>
        </p:txBody>
      </p:sp>
      <p:sp>
        <p:nvSpPr>
          <p:cNvPr id="4" name="Content Placeholder 3"/>
          <p:cNvSpPr>
            <a:spLocks noGrp="1"/>
          </p:cNvSpPr>
          <p:nvPr>
            <p:ph sz="half" idx="2"/>
          </p:nvPr>
        </p:nvSpPr>
        <p:spPr>
          <a:xfrm>
            <a:off x="431960" y="737163"/>
            <a:ext cx="2400771"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2925722" y="576017"/>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a:t>Click to edit Master text styles</a:t>
            </a:r>
          </a:p>
        </p:txBody>
      </p:sp>
      <p:sp>
        <p:nvSpPr>
          <p:cNvPr id="6" name="Content Placeholder 5"/>
          <p:cNvSpPr>
            <a:spLocks noGrp="1"/>
          </p:cNvSpPr>
          <p:nvPr>
            <p:ph sz="quarter" idx="4"/>
          </p:nvPr>
        </p:nvSpPr>
        <p:spPr>
          <a:xfrm>
            <a:off x="2925722" y="737163"/>
            <a:ext cx="2401770" cy="2157166"/>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96580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Comparison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31960" y="690863"/>
            <a:ext cx="2400771"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a:t>Click to edit Master text styles</a:t>
            </a:r>
          </a:p>
        </p:txBody>
      </p:sp>
      <p:sp>
        <p:nvSpPr>
          <p:cNvPr id="4" name="Content Placeholder 3"/>
          <p:cNvSpPr>
            <a:spLocks noGrp="1"/>
          </p:cNvSpPr>
          <p:nvPr>
            <p:ph sz="half" idx="2"/>
          </p:nvPr>
        </p:nvSpPr>
        <p:spPr>
          <a:xfrm>
            <a:off x="431960" y="852010"/>
            <a:ext cx="2400771"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2925722" y="690863"/>
            <a:ext cx="2401770" cy="145410"/>
          </a:xfrm>
        </p:spPr>
        <p:txBody>
          <a:bodyPr wrap="square" anchor="b">
            <a:spAutoFit/>
          </a:bodyPr>
          <a:lstStyle>
            <a:lvl1pPr marL="0" indent="0">
              <a:spcBef>
                <a:spcPts val="0"/>
              </a:spcBef>
              <a:buNone/>
              <a:defRPr sz="945" b="1"/>
            </a:lvl1pPr>
            <a:lvl2pPr marL="287968" indent="0">
              <a:buNone/>
              <a:defRPr sz="1260" b="1"/>
            </a:lvl2pPr>
            <a:lvl3pPr marL="575936" indent="0">
              <a:buNone/>
              <a:defRPr sz="1134" b="1"/>
            </a:lvl3pPr>
            <a:lvl4pPr marL="863903" indent="0">
              <a:buNone/>
              <a:defRPr sz="1008" b="1"/>
            </a:lvl4pPr>
            <a:lvl5pPr marL="1151871" indent="0">
              <a:buNone/>
              <a:defRPr sz="1008" b="1"/>
            </a:lvl5pPr>
            <a:lvl6pPr marL="1439839" indent="0">
              <a:buNone/>
              <a:defRPr sz="1008" b="1"/>
            </a:lvl6pPr>
            <a:lvl7pPr marL="1727807" indent="0">
              <a:buNone/>
              <a:defRPr sz="1008" b="1"/>
            </a:lvl7pPr>
            <a:lvl8pPr marL="2015775" indent="0">
              <a:buNone/>
              <a:defRPr sz="1008" b="1"/>
            </a:lvl8pPr>
            <a:lvl9pPr marL="2303743" indent="0">
              <a:buNone/>
              <a:defRPr sz="1008" b="1"/>
            </a:lvl9pPr>
          </a:lstStyle>
          <a:p>
            <a:pPr lvl="0"/>
            <a:r>
              <a:rPr lang="en-US" dirty="0"/>
              <a:t>Click to edit Master text styles</a:t>
            </a:r>
          </a:p>
        </p:txBody>
      </p:sp>
      <p:sp>
        <p:nvSpPr>
          <p:cNvPr id="6" name="Content Placeholder 5"/>
          <p:cNvSpPr>
            <a:spLocks noGrp="1"/>
          </p:cNvSpPr>
          <p:nvPr>
            <p:ph sz="quarter" idx="4"/>
          </p:nvPr>
        </p:nvSpPr>
        <p:spPr>
          <a:xfrm>
            <a:off x="2925722" y="852010"/>
            <a:ext cx="2401770" cy="2064071"/>
          </a:xfrm>
        </p:spPr>
        <p:txBody>
          <a:bodyPr>
            <a:normAutofit/>
          </a:bodyPr>
          <a:lstStyle>
            <a:lvl1pPr>
              <a:defRPr sz="945"/>
            </a:lvl1pPr>
            <a:lvl2pPr>
              <a:defRPr sz="756"/>
            </a:lvl2pPr>
            <a:lvl3pPr>
              <a:defRPr sz="756"/>
            </a:lvl3pPr>
            <a:lvl4pPr>
              <a:defRPr sz="756"/>
            </a:lvl4pPr>
            <a:lvl5pPr>
              <a:defRPr sz="756"/>
            </a:lvl5pPr>
            <a:lvl6pPr>
              <a:defRPr sz="1008"/>
            </a:lvl6pPr>
            <a:lvl7pPr>
              <a:defRPr sz="1008"/>
            </a:lvl7pPr>
            <a:lvl8pPr>
              <a:defRPr sz="1008"/>
            </a:lvl8pPr>
            <a:lvl9pPr>
              <a:defRPr sz="1008"/>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6564980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23059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Text Placeholder 4"/>
          <p:cNvSpPr>
            <a:spLocks noGrp="1"/>
          </p:cNvSpPr>
          <p:nvPr>
            <p:ph type="body" sz="quarter" idx="1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591754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1960" y="1006529"/>
            <a:ext cx="4895533" cy="694519"/>
          </a:xfrm>
        </p:spPr>
        <p:txBody>
          <a:bodyPr>
            <a:normAutofit/>
          </a:bodyPr>
          <a:lstStyle>
            <a:lvl1pPr>
              <a:defRPr sz="1701"/>
            </a:lvl1pPr>
          </a:lstStyle>
          <a:p>
            <a:r>
              <a:rPr lang="en-US" dirty="0"/>
              <a:t>Click to edit Master title style</a:t>
            </a:r>
          </a:p>
        </p:txBody>
      </p:sp>
      <p:sp>
        <p:nvSpPr>
          <p:cNvPr id="3" name="Subtitle 2"/>
          <p:cNvSpPr>
            <a:spLocks noGrp="1"/>
          </p:cNvSpPr>
          <p:nvPr>
            <p:ph type="subTitle" idx="1"/>
          </p:nvPr>
        </p:nvSpPr>
        <p:spPr>
          <a:xfrm>
            <a:off x="863918" y="1836050"/>
            <a:ext cx="4031615" cy="828022"/>
          </a:xfrm>
        </p:spPr>
        <p:txBody>
          <a:bodyPr/>
          <a:lstStyle>
            <a:lvl1pPr marL="0" indent="0" algn="ctr">
              <a:buNone/>
              <a:defRPr>
                <a:solidFill>
                  <a:schemeClr val="tx1">
                    <a:tint val="75000"/>
                  </a:schemeClr>
                </a:solidFill>
              </a:defRPr>
            </a:lvl1pPr>
            <a:lvl2pPr marL="287968" indent="0" algn="ctr">
              <a:buNone/>
              <a:defRPr>
                <a:solidFill>
                  <a:schemeClr val="tx1">
                    <a:tint val="75000"/>
                  </a:schemeClr>
                </a:solidFill>
              </a:defRPr>
            </a:lvl2pPr>
            <a:lvl3pPr marL="575936" indent="0" algn="ctr">
              <a:buNone/>
              <a:defRPr>
                <a:solidFill>
                  <a:schemeClr val="tx1">
                    <a:tint val="75000"/>
                  </a:schemeClr>
                </a:solidFill>
              </a:defRPr>
            </a:lvl3pPr>
            <a:lvl4pPr marL="863903" indent="0" algn="ctr">
              <a:buNone/>
              <a:defRPr>
                <a:solidFill>
                  <a:schemeClr val="tx1">
                    <a:tint val="75000"/>
                  </a:schemeClr>
                </a:solidFill>
              </a:defRPr>
            </a:lvl4pPr>
            <a:lvl5pPr marL="1151871" indent="0" algn="ctr">
              <a:buNone/>
              <a:defRPr>
                <a:solidFill>
                  <a:schemeClr val="tx1">
                    <a:tint val="75000"/>
                  </a:schemeClr>
                </a:solidFill>
              </a:defRPr>
            </a:lvl5pPr>
            <a:lvl6pPr marL="1439839" indent="0" algn="ctr">
              <a:buNone/>
              <a:defRPr>
                <a:solidFill>
                  <a:schemeClr val="tx1">
                    <a:tint val="75000"/>
                  </a:schemeClr>
                </a:solidFill>
              </a:defRPr>
            </a:lvl6pPr>
            <a:lvl7pPr marL="1727807" indent="0" algn="ctr">
              <a:buNone/>
              <a:defRPr>
                <a:solidFill>
                  <a:schemeClr val="tx1">
                    <a:tint val="75000"/>
                  </a:schemeClr>
                </a:solidFill>
              </a:defRPr>
            </a:lvl7pPr>
            <a:lvl8pPr marL="2015775" indent="0" algn="ctr">
              <a:buNone/>
              <a:defRPr>
                <a:solidFill>
                  <a:schemeClr val="tx1">
                    <a:tint val="75000"/>
                  </a:schemeClr>
                </a:solidFill>
              </a:defRPr>
            </a:lvl8pPr>
            <a:lvl9pPr marL="2303743"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1607797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Utter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88063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Eight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447062" cy="1624364"/>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1440342" y="0"/>
            <a:ext cx="1447062" cy="1624364"/>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880685" y="0"/>
            <a:ext cx="1447062" cy="1624364"/>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4321027" y="0"/>
            <a:ext cx="1447062" cy="1624364"/>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615724"/>
            <a:ext cx="1447062" cy="1624364"/>
          </a:xfrm>
        </p:spPr>
        <p:txBody>
          <a:bodyPr lIns="182880" tIns="91440" rIns="182880" bIns="91440"/>
          <a:lstStyle>
            <a:lvl1pPr marL="0" indent="0">
              <a:buFontTx/>
              <a:buNone/>
              <a:defRPr/>
            </a:lvl1pPr>
          </a:lstStyle>
          <a:p>
            <a:endParaRPr lang="en-US"/>
          </a:p>
        </p:txBody>
      </p:sp>
      <p:sp>
        <p:nvSpPr>
          <p:cNvPr id="16" name="Picture Placeholder 3"/>
          <p:cNvSpPr>
            <a:spLocks noGrp="1"/>
          </p:cNvSpPr>
          <p:nvPr>
            <p:ph type="pic" sz="quarter" idx="16"/>
          </p:nvPr>
        </p:nvSpPr>
        <p:spPr>
          <a:xfrm>
            <a:off x="1440342" y="1615724"/>
            <a:ext cx="1447062" cy="1624364"/>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880685" y="1615724"/>
            <a:ext cx="1447062" cy="1624364"/>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4321027" y="1615724"/>
            <a:ext cx="1447062" cy="1624364"/>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0176093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Fifteen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
            <a:ext cx="1153330" cy="1084349"/>
          </a:xfrm>
        </p:spPr>
        <p:txBody>
          <a:bodyPr lIns="182880" tIns="91440" rIns="182880" bIns="91440"/>
          <a:lstStyle>
            <a:lvl1pPr marL="0" indent="0">
              <a:buFontTx/>
              <a:buNone/>
              <a:defRPr/>
            </a:lvl1pPr>
          </a:lstStyle>
          <a:p>
            <a:endParaRPr lang="en-US" dirty="0"/>
          </a:p>
        </p:txBody>
      </p:sp>
      <p:sp>
        <p:nvSpPr>
          <p:cNvPr id="7" name="Picture Placeholder 3"/>
          <p:cNvSpPr>
            <a:spLocks noGrp="1"/>
          </p:cNvSpPr>
          <p:nvPr>
            <p:ph type="pic" sz="quarter" idx="11"/>
          </p:nvPr>
        </p:nvSpPr>
        <p:spPr>
          <a:xfrm>
            <a:off x="1151530" y="1"/>
            <a:ext cx="1153330" cy="1084349"/>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2303060" y="1"/>
            <a:ext cx="1153330" cy="1084349"/>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3454590" y="1"/>
            <a:ext cx="1153330" cy="1084349"/>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606120" y="1"/>
            <a:ext cx="1153330" cy="1084349"/>
          </a:xfrm>
        </p:spPr>
        <p:txBody>
          <a:bodyPr lIns="182880" tIns="91440" rIns="182880" bIns="91440"/>
          <a:lstStyle>
            <a:lvl1pPr marL="0" indent="0">
              <a:buFontTx/>
              <a:buNone/>
              <a:defRPr/>
            </a:lvl1pPr>
          </a:lstStyle>
          <a:p>
            <a:endParaRPr lang="en-US"/>
          </a:p>
        </p:txBody>
      </p:sp>
      <p:sp>
        <p:nvSpPr>
          <p:cNvPr id="15" name="Picture Placeholder 3"/>
          <p:cNvSpPr>
            <a:spLocks noGrp="1"/>
          </p:cNvSpPr>
          <p:nvPr>
            <p:ph type="pic" sz="quarter" idx="15"/>
          </p:nvPr>
        </p:nvSpPr>
        <p:spPr>
          <a:xfrm>
            <a:off x="0" y="1077871"/>
            <a:ext cx="1153330" cy="1084349"/>
          </a:xfrm>
        </p:spPr>
        <p:txBody>
          <a:bodyPr lIns="182880" tIns="91440" rIns="182880" bIns="91440"/>
          <a:lstStyle>
            <a:lvl1pPr marL="0" indent="0">
              <a:buFontTx/>
              <a:buNone/>
              <a:defRPr/>
            </a:lvl1pPr>
          </a:lstStyle>
          <a:p>
            <a:endParaRPr lang="en-US" dirty="0"/>
          </a:p>
        </p:txBody>
      </p:sp>
      <p:sp>
        <p:nvSpPr>
          <p:cNvPr id="16" name="Picture Placeholder 3"/>
          <p:cNvSpPr>
            <a:spLocks noGrp="1"/>
          </p:cNvSpPr>
          <p:nvPr>
            <p:ph type="pic" sz="quarter" idx="16"/>
          </p:nvPr>
        </p:nvSpPr>
        <p:spPr>
          <a:xfrm>
            <a:off x="1151530" y="1077871"/>
            <a:ext cx="1153330" cy="1084349"/>
          </a:xfrm>
        </p:spPr>
        <p:txBody>
          <a:bodyPr lIns="182880" tIns="91440" rIns="182880" bIns="91440"/>
          <a:lstStyle>
            <a:lvl1pPr marL="0" indent="0">
              <a:buFontTx/>
              <a:buNone/>
              <a:defRPr/>
            </a:lvl1pPr>
          </a:lstStyle>
          <a:p>
            <a:endParaRPr lang="en-US"/>
          </a:p>
        </p:txBody>
      </p:sp>
      <p:sp>
        <p:nvSpPr>
          <p:cNvPr id="17" name="Picture Placeholder 3"/>
          <p:cNvSpPr>
            <a:spLocks noGrp="1"/>
          </p:cNvSpPr>
          <p:nvPr>
            <p:ph type="pic" sz="quarter" idx="17"/>
          </p:nvPr>
        </p:nvSpPr>
        <p:spPr>
          <a:xfrm>
            <a:off x="2303060" y="1077871"/>
            <a:ext cx="1153330" cy="1084349"/>
          </a:xfrm>
        </p:spPr>
        <p:txBody>
          <a:bodyPr lIns="182880" tIns="91440" rIns="182880" bIns="91440"/>
          <a:lstStyle>
            <a:lvl1pPr marL="0" indent="0">
              <a:buFontTx/>
              <a:buNone/>
              <a:defRPr/>
            </a:lvl1pPr>
          </a:lstStyle>
          <a:p>
            <a:endParaRPr lang="en-US"/>
          </a:p>
        </p:txBody>
      </p:sp>
      <p:sp>
        <p:nvSpPr>
          <p:cNvPr id="18" name="Picture Placeholder 3"/>
          <p:cNvSpPr>
            <a:spLocks noGrp="1"/>
          </p:cNvSpPr>
          <p:nvPr>
            <p:ph type="pic" sz="quarter" idx="18"/>
          </p:nvPr>
        </p:nvSpPr>
        <p:spPr>
          <a:xfrm>
            <a:off x="3454590" y="1077871"/>
            <a:ext cx="1153330" cy="1084349"/>
          </a:xfrm>
        </p:spPr>
        <p:txBody>
          <a:bodyPr lIns="182880" tIns="91440" rIns="182880" bIns="91440"/>
          <a:lstStyle>
            <a:lvl1pPr marL="0" indent="0">
              <a:buFontTx/>
              <a:buNone/>
              <a:defRPr/>
            </a:lvl1pPr>
          </a:lstStyle>
          <a:p>
            <a:endParaRPr lang="en-US"/>
          </a:p>
        </p:txBody>
      </p:sp>
      <p:sp>
        <p:nvSpPr>
          <p:cNvPr id="19" name="Picture Placeholder 3"/>
          <p:cNvSpPr>
            <a:spLocks noGrp="1"/>
          </p:cNvSpPr>
          <p:nvPr>
            <p:ph type="pic" sz="quarter" idx="19"/>
          </p:nvPr>
        </p:nvSpPr>
        <p:spPr>
          <a:xfrm>
            <a:off x="4606120" y="1077871"/>
            <a:ext cx="1153330" cy="1084349"/>
          </a:xfrm>
        </p:spPr>
        <p:txBody>
          <a:bodyPr lIns="182880" tIns="91440" rIns="182880" bIns="91440"/>
          <a:lstStyle>
            <a:lvl1pPr marL="0" indent="0">
              <a:buFontTx/>
              <a:buNone/>
              <a:defRPr/>
            </a:lvl1pPr>
          </a:lstStyle>
          <a:p>
            <a:endParaRPr lang="en-US"/>
          </a:p>
        </p:txBody>
      </p:sp>
      <p:sp>
        <p:nvSpPr>
          <p:cNvPr id="20" name="Picture Placeholder 3"/>
          <p:cNvSpPr>
            <a:spLocks noGrp="1"/>
          </p:cNvSpPr>
          <p:nvPr>
            <p:ph type="pic" sz="quarter" idx="20"/>
          </p:nvPr>
        </p:nvSpPr>
        <p:spPr>
          <a:xfrm>
            <a:off x="0" y="2155740"/>
            <a:ext cx="1153330" cy="1084349"/>
          </a:xfrm>
        </p:spPr>
        <p:txBody>
          <a:bodyPr lIns="182880" tIns="91440" rIns="182880" bIns="91440"/>
          <a:lstStyle>
            <a:lvl1pPr marL="0" indent="0">
              <a:buFontTx/>
              <a:buNone/>
              <a:defRPr/>
            </a:lvl1pPr>
          </a:lstStyle>
          <a:p>
            <a:endParaRPr lang="en-US"/>
          </a:p>
        </p:txBody>
      </p:sp>
      <p:sp>
        <p:nvSpPr>
          <p:cNvPr id="21" name="Picture Placeholder 3"/>
          <p:cNvSpPr>
            <a:spLocks noGrp="1"/>
          </p:cNvSpPr>
          <p:nvPr>
            <p:ph type="pic" sz="quarter" idx="21"/>
          </p:nvPr>
        </p:nvSpPr>
        <p:spPr>
          <a:xfrm>
            <a:off x="1151530" y="2155740"/>
            <a:ext cx="1153330" cy="1084349"/>
          </a:xfrm>
        </p:spPr>
        <p:txBody>
          <a:bodyPr lIns="182880" tIns="91440" rIns="182880" bIns="91440"/>
          <a:lstStyle>
            <a:lvl1pPr marL="0" indent="0">
              <a:buFontTx/>
              <a:buNone/>
              <a:defRPr/>
            </a:lvl1pPr>
          </a:lstStyle>
          <a:p>
            <a:endParaRPr lang="en-US"/>
          </a:p>
        </p:txBody>
      </p:sp>
      <p:sp>
        <p:nvSpPr>
          <p:cNvPr id="22" name="Picture Placeholder 3"/>
          <p:cNvSpPr>
            <a:spLocks noGrp="1"/>
          </p:cNvSpPr>
          <p:nvPr>
            <p:ph type="pic" sz="quarter" idx="22"/>
          </p:nvPr>
        </p:nvSpPr>
        <p:spPr>
          <a:xfrm>
            <a:off x="2303060" y="2155740"/>
            <a:ext cx="1153330" cy="1084349"/>
          </a:xfrm>
        </p:spPr>
        <p:txBody>
          <a:bodyPr lIns="182880" tIns="91440" rIns="182880" bIns="91440"/>
          <a:lstStyle>
            <a:lvl1pPr marL="0" indent="0">
              <a:buFontTx/>
              <a:buNone/>
              <a:defRPr/>
            </a:lvl1pPr>
          </a:lstStyle>
          <a:p>
            <a:endParaRPr lang="en-US"/>
          </a:p>
        </p:txBody>
      </p:sp>
      <p:sp>
        <p:nvSpPr>
          <p:cNvPr id="23" name="Picture Placeholder 3"/>
          <p:cNvSpPr>
            <a:spLocks noGrp="1"/>
          </p:cNvSpPr>
          <p:nvPr>
            <p:ph type="pic" sz="quarter" idx="23"/>
          </p:nvPr>
        </p:nvSpPr>
        <p:spPr>
          <a:xfrm>
            <a:off x="3454590" y="2155740"/>
            <a:ext cx="1153330" cy="1084349"/>
          </a:xfrm>
        </p:spPr>
        <p:txBody>
          <a:bodyPr lIns="182880" tIns="91440" rIns="182880" bIns="91440"/>
          <a:lstStyle>
            <a:lvl1pPr marL="0" indent="0">
              <a:buFontTx/>
              <a:buNone/>
              <a:defRPr/>
            </a:lvl1pPr>
          </a:lstStyle>
          <a:p>
            <a:endParaRPr lang="en-US"/>
          </a:p>
        </p:txBody>
      </p:sp>
      <p:sp>
        <p:nvSpPr>
          <p:cNvPr id="24" name="Picture Placeholder 3"/>
          <p:cNvSpPr>
            <a:spLocks noGrp="1"/>
          </p:cNvSpPr>
          <p:nvPr>
            <p:ph type="pic" sz="quarter" idx="24"/>
          </p:nvPr>
        </p:nvSpPr>
        <p:spPr>
          <a:xfrm>
            <a:off x="4606120" y="2155740"/>
            <a:ext cx="1153330" cy="1084349"/>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33454840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4 Grid">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67588" cy="816502"/>
          </a:xfrm>
        </p:spPr>
        <p:txBody>
          <a:bodyPr lIns="182880" tIns="91440" rIns="182880" bIns="91440"/>
          <a:lstStyle>
            <a:lvl1pPr marL="0" indent="0">
              <a:buFontTx/>
              <a:buNone/>
              <a:defRPr/>
            </a:lvl1pPr>
          </a:lstStyle>
          <a:p>
            <a:endParaRPr lang="en-US"/>
          </a:p>
        </p:txBody>
      </p:sp>
      <p:sp>
        <p:nvSpPr>
          <p:cNvPr id="7" name="Picture Placeholder 3"/>
          <p:cNvSpPr>
            <a:spLocks noGrp="1"/>
          </p:cNvSpPr>
          <p:nvPr>
            <p:ph type="pic" sz="quarter" idx="11"/>
          </p:nvPr>
        </p:nvSpPr>
        <p:spPr>
          <a:xfrm>
            <a:off x="958372" y="0"/>
            <a:ext cx="967588" cy="816502"/>
          </a:xfrm>
        </p:spPr>
        <p:txBody>
          <a:bodyPr lIns="182880" tIns="91440" rIns="182880" bIns="91440"/>
          <a:lstStyle>
            <a:lvl1pPr marL="0" indent="0">
              <a:buFontTx/>
              <a:buNone/>
              <a:defRPr/>
            </a:lvl1pPr>
          </a:lstStyle>
          <a:p>
            <a:endParaRPr lang="en-US"/>
          </a:p>
        </p:txBody>
      </p:sp>
      <p:sp>
        <p:nvSpPr>
          <p:cNvPr id="12" name="Picture Placeholder 3"/>
          <p:cNvSpPr>
            <a:spLocks noGrp="1"/>
          </p:cNvSpPr>
          <p:nvPr>
            <p:ph type="pic" sz="quarter" idx="12"/>
          </p:nvPr>
        </p:nvSpPr>
        <p:spPr>
          <a:xfrm>
            <a:off x="1916745" y="0"/>
            <a:ext cx="967588" cy="816502"/>
          </a:xfrm>
        </p:spPr>
        <p:txBody>
          <a:bodyPr lIns="182880" tIns="91440" rIns="182880" bIns="91440"/>
          <a:lstStyle>
            <a:lvl1pPr marL="0" indent="0">
              <a:buFontTx/>
              <a:buNone/>
              <a:defRPr/>
            </a:lvl1pPr>
          </a:lstStyle>
          <a:p>
            <a:endParaRPr lang="en-US"/>
          </a:p>
        </p:txBody>
      </p:sp>
      <p:sp>
        <p:nvSpPr>
          <p:cNvPr id="13" name="Picture Placeholder 3"/>
          <p:cNvSpPr>
            <a:spLocks noGrp="1"/>
          </p:cNvSpPr>
          <p:nvPr>
            <p:ph type="pic" sz="quarter" idx="13"/>
          </p:nvPr>
        </p:nvSpPr>
        <p:spPr>
          <a:xfrm>
            <a:off x="2875118" y="0"/>
            <a:ext cx="967588" cy="816502"/>
          </a:xfrm>
        </p:spPr>
        <p:txBody>
          <a:bodyPr lIns="182880" tIns="91440" rIns="182880" bIns="91440"/>
          <a:lstStyle>
            <a:lvl1pPr marL="0" indent="0">
              <a:buFontTx/>
              <a:buNone/>
              <a:defRPr/>
            </a:lvl1pPr>
          </a:lstStyle>
          <a:p>
            <a:endParaRPr lang="en-US"/>
          </a:p>
        </p:txBody>
      </p:sp>
      <p:sp>
        <p:nvSpPr>
          <p:cNvPr id="14" name="Picture Placeholder 3"/>
          <p:cNvSpPr>
            <a:spLocks noGrp="1"/>
          </p:cNvSpPr>
          <p:nvPr>
            <p:ph type="pic" sz="quarter" idx="14"/>
          </p:nvPr>
        </p:nvSpPr>
        <p:spPr>
          <a:xfrm>
            <a:off x="4791862" y="0"/>
            <a:ext cx="967588" cy="816502"/>
          </a:xfrm>
        </p:spPr>
        <p:txBody>
          <a:bodyPr lIns="182880" tIns="91440" rIns="182880" bIns="91440"/>
          <a:lstStyle>
            <a:lvl1pPr marL="0" indent="0">
              <a:buFontTx/>
              <a:buNone/>
              <a:defRPr/>
            </a:lvl1pPr>
          </a:lstStyle>
          <a:p>
            <a:endParaRPr lang="en-US"/>
          </a:p>
        </p:txBody>
      </p:sp>
      <p:sp>
        <p:nvSpPr>
          <p:cNvPr id="25" name="Picture Placeholder 3"/>
          <p:cNvSpPr>
            <a:spLocks noGrp="1"/>
          </p:cNvSpPr>
          <p:nvPr>
            <p:ph type="pic" sz="quarter" idx="25"/>
          </p:nvPr>
        </p:nvSpPr>
        <p:spPr>
          <a:xfrm>
            <a:off x="3833490" y="0"/>
            <a:ext cx="967588" cy="816502"/>
          </a:xfrm>
        </p:spPr>
        <p:txBody>
          <a:bodyPr lIns="182880" tIns="91440" rIns="182880" bIns="91440"/>
          <a:lstStyle>
            <a:lvl1pPr marL="0" indent="0">
              <a:buFontTx/>
              <a:buNone/>
              <a:defRPr/>
            </a:lvl1pPr>
          </a:lstStyle>
          <a:p>
            <a:endParaRPr lang="en-US"/>
          </a:p>
        </p:txBody>
      </p:sp>
      <p:sp>
        <p:nvSpPr>
          <p:cNvPr id="28" name="Picture Placeholder 3"/>
          <p:cNvSpPr>
            <a:spLocks noGrp="1"/>
          </p:cNvSpPr>
          <p:nvPr>
            <p:ph type="pic" sz="quarter" idx="26"/>
          </p:nvPr>
        </p:nvSpPr>
        <p:spPr>
          <a:xfrm>
            <a:off x="0" y="807862"/>
            <a:ext cx="967588" cy="816502"/>
          </a:xfrm>
        </p:spPr>
        <p:txBody>
          <a:bodyPr lIns="182880" tIns="91440" rIns="182880" bIns="91440"/>
          <a:lstStyle>
            <a:lvl1pPr marL="0" indent="0">
              <a:buFontTx/>
              <a:buNone/>
              <a:defRPr/>
            </a:lvl1pPr>
          </a:lstStyle>
          <a:p>
            <a:endParaRPr lang="en-US"/>
          </a:p>
        </p:txBody>
      </p:sp>
      <p:sp>
        <p:nvSpPr>
          <p:cNvPr id="29" name="Picture Placeholder 3"/>
          <p:cNvSpPr>
            <a:spLocks noGrp="1"/>
          </p:cNvSpPr>
          <p:nvPr>
            <p:ph type="pic" sz="quarter" idx="27"/>
          </p:nvPr>
        </p:nvSpPr>
        <p:spPr>
          <a:xfrm>
            <a:off x="958372" y="807862"/>
            <a:ext cx="967588" cy="816502"/>
          </a:xfrm>
        </p:spPr>
        <p:txBody>
          <a:bodyPr lIns="182880" tIns="91440" rIns="182880" bIns="91440"/>
          <a:lstStyle>
            <a:lvl1pPr marL="0" indent="0">
              <a:buFontTx/>
              <a:buNone/>
              <a:defRPr/>
            </a:lvl1pPr>
          </a:lstStyle>
          <a:p>
            <a:endParaRPr lang="en-US"/>
          </a:p>
        </p:txBody>
      </p:sp>
      <p:sp>
        <p:nvSpPr>
          <p:cNvPr id="30" name="Picture Placeholder 3"/>
          <p:cNvSpPr>
            <a:spLocks noGrp="1"/>
          </p:cNvSpPr>
          <p:nvPr>
            <p:ph type="pic" sz="quarter" idx="28"/>
          </p:nvPr>
        </p:nvSpPr>
        <p:spPr>
          <a:xfrm>
            <a:off x="1916745" y="807862"/>
            <a:ext cx="967588" cy="816502"/>
          </a:xfrm>
        </p:spPr>
        <p:txBody>
          <a:bodyPr lIns="182880" tIns="91440" rIns="182880" bIns="91440"/>
          <a:lstStyle>
            <a:lvl1pPr marL="0" indent="0">
              <a:buFontTx/>
              <a:buNone/>
              <a:defRPr/>
            </a:lvl1pPr>
          </a:lstStyle>
          <a:p>
            <a:endParaRPr lang="en-US"/>
          </a:p>
        </p:txBody>
      </p:sp>
      <p:sp>
        <p:nvSpPr>
          <p:cNvPr id="31" name="Picture Placeholder 3"/>
          <p:cNvSpPr>
            <a:spLocks noGrp="1"/>
          </p:cNvSpPr>
          <p:nvPr>
            <p:ph type="pic" sz="quarter" idx="29"/>
          </p:nvPr>
        </p:nvSpPr>
        <p:spPr>
          <a:xfrm>
            <a:off x="2875118" y="807862"/>
            <a:ext cx="967588" cy="816502"/>
          </a:xfrm>
        </p:spPr>
        <p:txBody>
          <a:bodyPr lIns="182880" tIns="91440" rIns="182880" bIns="91440"/>
          <a:lstStyle>
            <a:lvl1pPr marL="0" indent="0">
              <a:buFontTx/>
              <a:buNone/>
              <a:defRPr/>
            </a:lvl1pPr>
          </a:lstStyle>
          <a:p>
            <a:endParaRPr lang="en-US"/>
          </a:p>
        </p:txBody>
      </p:sp>
      <p:sp>
        <p:nvSpPr>
          <p:cNvPr id="32" name="Picture Placeholder 3"/>
          <p:cNvSpPr>
            <a:spLocks noGrp="1"/>
          </p:cNvSpPr>
          <p:nvPr>
            <p:ph type="pic" sz="quarter" idx="30"/>
          </p:nvPr>
        </p:nvSpPr>
        <p:spPr>
          <a:xfrm>
            <a:off x="4791862" y="807862"/>
            <a:ext cx="967588" cy="816502"/>
          </a:xfrm>
        </p:spPr>
        <p:txBody>
          <a:bodyPr lIns="182880" tIns="91440" rIns="182880" bIns="91440"/>
          <a:lstStyle>
            <a:lvl1pPr marL="0" indent="0">
              <a:buFontTx/>
              <a:buNone/>
              <a:defRPr/>
            </a:lvl1pPr>
          </a:lstStyle>
          <a:p>
            <a:endParaRPr lang="en-US"/>
          </a:p>
        </p:txBody>
      </p:sp>
      <p:sp>
        <p:nvSpPr>
          <p:cNvPr id="33" name="Picture Placeholder 3"/>
          <p:cNvSpPr>
            <a:spLocks noGrp="1"/>
          </p:cNvSpPr>
          <p:nvPr>
            <p:ph type="pic" sz="quarter" idx="31"/>
          </p:nvPr>
        </p:nvSpPr>
        <p:spPr>
          <a:xfrm>
            <a:off x="3833490" y="807862"/>
            <a:ext cx="967588" cy="816502"/>
          </a:xfrm>
        </p:spPr>
        <p:txBody>
          <a:bodyPr lIns="182880" tIns="91440" rIns="182880" bIns="91440"/>
          <a:lstStyle>
            <a:lvl1pPr marL="0" indent="0">
              <a:buFontTx/>
              <a:buNone/>
              <a:defRPr/>
            </a:lvl1pPr>
          </a:lstStyle>
          <a:p>
            <a:endParaRPr lang="en-US"/>
          </a:p>
        </p:txBody>
      </p:sp>
      <p:sp>
        <p:nvSpPr>
          <p:cNvPr id="34" name="Picture Placeholder 3"/>
          <p:cNvSpPr>
            <a:spLocks noGrp="1"/>
          </p:cNvSpPr>
          <p:nvPr>
            <p:ph type="pic" sz="quarter" idx="32"/>
          </p:nvPr>
        </p:nvSpPr>
        <p:spPr>
          <a:xfrm>
            <a:off x="0" y="1615724"/>
            <a:ext cx="967588" cy="816502"/>
          </a:xfrm>
        </p:spPr>
        <p:txBody>
          <a:bodyPr lIns="182880" tIns="91440" rIns="182880" bIns="91440"/>
          <a:lstStyle>
            <a:lvl1pPr marL="0" indent="0">
              <a:buFontTx/>
              <a:buNone/>
              <a:defRPr/>
            </a:lvl1pPr>
          </a:lstStyle>
          <a:p>
            <a:endParaRPr lang="en-US"/>
          </a:p>
        </p:txBody>
      </p:sp>
      <p:sp>
        <p:nvSpPr>
          <p:cNvPr id="35" name="Picture Placeholder 3"/>
          <p:cNvSpPr>
            <a:spLocks noGrp="1"/>
          </p:cNvSpPr>
          <p:nvPr>
            <p:ph type="pic" sz="quarter" idx="33"/>
          </p:nvPr>
        </p:nvSpPr>
        <p:spPr>
          <a:xfrm>
            <a:off x="958372" y="1615724"/>
            <a:ext cx="967588" cy="816502"/>
          </a:xfrm>
        </p:spPr>
        <p:txBody>
          <a:bodyPr lIns="182880" tIns="91440" rIns="182880" bIns="91440"/>
          <a:lstStyle>
            <a:lvl1pPr marL="0" indent="0">
              <a:buFontTx/>
              <a:buNone/>
              <a:defRPr/>
            </a:lvl1pPr>
          </a:lstStyle>
          <a:p>
            <a:endParaRPr lang="en-US"/>
          </a:p>
        </p:txBody>
      </p:sp>
      <p:sp>
        <p:nvSpPr>
          <p:cNvPr id="36" name="Picture Placeholder 3"/>
          <p:cNvSpPr>
            <a:spLocks noGrp="1"/>
          </p:cNvSpPr>
          <p:nvPr>
            <p:ph type="pic" sz="quarter" idx="34"/>
          </p:nvPr>
        </p:nvSpPr>
        <p:spPr>
          <a:xfrm>
            <a:off x="1916745" y="1615724"/>
            <a:ext cx="967588" cy="816502"/>
          </a:xfrm>
        </p:spPr>
        <p:txBody>
          <a:bodyPr lIns="182880" tIns="91440" rIns="182880" bIns="91440"/>
          <a:lstStyle>
            <a:lvl1pPr marL="0" indent="0">
              <a:buFontTx/>
              <a:buNone/>
              <a:defRPr/>
            </a:lvl1pPr>
          </a:lstStyle>
          <a:p>
            <a:endParaRPr lang="en-US"/>
          </a:p>
        </p:txBody>
      </p:sp>
      <p:sp>
        <p:nvSpPr>
          <p:cNvPr id="37" name="Picture Placeholder 3"/>
          <p:cNvSpPr>
            <a:spLocks noGrp="1"/>
          </p:cNvSpPr>
          <p:nvPr>
            <p:ph type="pic" sz="quarter" idx="35"/>
          </p:nvPr>
        </p:nvSpPr>
        <p:spPr>
          <a:xfrm>
            <a:off x="2875118" y="1615724"/>
            <a:ext cx="967588" cy="816502"/>
          </a:xfrm>
        </p:spPr>
        <p:txBody>
          <a:bodyPr lIns="182880" tIns="91440" rIns="182880" bIns="91440"/>
          <a:lstStyle>
            <a:lvl1pPr marL="0" indent="0">
              <a:buFontTx/>
              <a:buNone/>
              <a:defRPr/>
            </a:lvl1pPr>
          </a:lstStyle>
          <a:p>
            <a:endParaRPr lang="en-US"/>
          </a:p>
        </p:txBody>
      </p:sp>
      <p:sp>
        <p:nvSpPr>
          <p:cNvPr id="38" name="Picture Placeholder 3"/>
          <p:cNvSpPr>
            <a:spLocks noGrp="1"/>
          </p:cNvSpPr>
          <p:nvPr>
            <p:ph type="pic" sz="quarter" idx="36"/>
          </p:nvPr>
        </p:nvSpPr>
        <p:spPr>
          <a:xfrm>
            <a:off x="4791862" y="1615724"/>
            <a:ext cx="967588" cy="816502"/>
          </a:xfrm>
        </p:spPr>
        <p:txBody>
          <a:bodyPr lIns="182880" tIns="91440" rIns="182880" bIns="91440"/>
          <a:lstStyle>
            <a:lvl1pPr marL="0" indent="0">
              <a:buFontTx/>
              <a:buNone/>
              <a:defRPr/>
            </a:lvl1pPr>
          </a:lstStyle>
          <a:p>
            <a:endParaRPr lang="en-US"/>
          </a:p>
        </p:txBody>
      </p:sp>
      <p:sp>
        <p:nvSpPr>
          <p:cNvPr id="39" name="Picture Placeholder 3"/>
          <p:cNvSpPr>
            <a:spLocks noGrp="1"/>
          </p:cNvSpPr>
          <p:nvPr>
            <p:ph type="pic" sz="quarter" idx="37"/>
          </p:nvPr>
        </p:nvSpPr>
        <p:spPr>
          <a:xfrm>
            <a:off x="3833490" y="1615724"/>
            <a:ext cx="967588" cy="816502"/>
          </a:xfrm>
        </p:spPr>
        <p:txBody>
          <a:bodyPr lIns="182880" tIns="91440" rIns="182880" bIns="91440"/>
          <a:lstStyle>
            <a:lvl1pPr marL="0" indent="0">
              <a:buFontTx/>
              <a:buNone/>
              <a:defRPr/>
            </a:lvl1pPr>
          </a:lstStyle>
          <a:p>
            <a:endParaRPr lang="en-US"/>
          </a:p>
        </p:txBody>
      </p:sp>
      <p:sp>
        <p:nvSpPr>
          <p:cNvPr id="40" name="Picture Placeholder 3"/>
          <p:cNvSpPr>
            <a:spLocks noGrp="1"/>
          </p:cNvSpPr>
          <p:nvPr>
            <p:ph type="pic" sz="quarter" idx="38"/>
          </p:nvPr>
        </p:nvSpPr>
        <p:spPr>
          <a:xfrm>
            <a:off x="0" y="2423586"/>
            <a:ext cx="967588" cy="816502"/>
          </a:xfrm>
        </p:spPr>
        <p:txBody>
          <a:bodyPr lIns="182880" tIns="91440" rIns="182880" bIns="91440"/>
          <a:lstStyle>
            <a:lvl1pPr marL="0" indent="0">
              <a:buFontTx/>
              <a:buNone/>
              <a:defRPr/>
            </a:lvl1pPr>
          </a:lstStyle>
          <a:p>
            <a:endParaRPr lang="en-US"/>
          </a:p>
        </p:txBody>
      </p:sp>
      <p:sp>
        <p:nvSpPr>
          <p:cNvPr id="41" name="Picture Placeholder 3"/>
          <p:cNvSpPr>
            <a:spLocks noGrp="1"/>
          </p:cNvSpPr>
          <p:nvPr>
            <p:ph type="pic" sz="quarter" idx="39"/>
          </p:nvPr>
        </p:nvSpPr>
        <p:spPr>
          <a:xfrm>
            <a:off x="958372" y="2423586"/>
            <a:ext cx="967588" cy="816502"/>
          </a:xfrm>
        </p:spPr>
        <p:txBody>
          <a:bodyPr lIns="182880" tIns="91440" rIns="182880" bIns="91440"/>
          <a:lstStyle>
            <a:lvl1pPr marL="0" indent="0">
              <a:buFontTx/>
              <a:buNone/>
              <a:defRPr/>
            </a:lvl1pPr>
          </a:lstStyle>
          <a:p>
            <a:endParaRPr lang="en-US"/>
          </a:p>
        </p:txBody>
      </p:sp>
      <p:sp>
        <p:nvSpPr>
          <p:cNvPr id="42" name="Picture Placeholder 3"/>
          <p:cNvSpPr>
            <a:spLocks noGrp="1"/>
          </p:cNvSpPr>
          <p:nvPr>
            <p:ph type="pic" sz="quarter" idx="40"/>
          </p:nvPr>
        </p:nvSpPr>
        <p:spPr>
          <a:xfrm>
            <a:off x="1916745" y="2423586"/>
            <a:ext cx="967588" cy="816502"/>
          </a:xfrm>
        </p:spPr>
        <p:txBody>
          <a:bodyPr lIns="182880" tIns="91440" rIns="182880" bIns="91440"/>
          <a:lstStyle>
            <a:lvl1pPr marL="0" indent="0">
              <a:buFontTx/>
              <a:buNone/>
              <a:defRPr/>
            </a:lvl1pPr>
          </a:lstStyle>
          <a:p>
            <a:endParaRPr lang="en-US"/>
          </a:p>
        </p:txBody>
      </p:sp>
      <p:sp>
        <p:nvSpPr>
          <p:cNvPr id="43" name="Picture Placeholder 3"/>
          <p:cNvSpPr>
            <a:spLocks noGrp="1"/>
          </p:cNvSpPr>
          <p:nvPr>
            <p:ph type="pic" sz="quarter" idx="41"/>
          </p:nvPr>
        </p:nvSpPr>
        <p:spPr>
          <a:xfrm>
            <a:off x="2875118" y="2423586"/>
            <a:ext cx="967588" cy="816502"/>
          </a:xfrm>
        </p:spPr>
        <p:txBody>
          <a:bodyPr lIns="182880" tIns="91440" rIns="182880" bIns="91440"/>
          <a:lstStyle>
            <a:lvl1pPr marL="0" indent="0">
              <a:buFontTx/>
              <a:buNone/>
              <a:defRPr/>
            </a:lvl1pPr>
          </a:lstStyle>
          <a:p>
            <a:endParaRPr lang="en-US"/>
          </a:p>
        </p:txBody>
      </p:sp>
      <p:sp>
        <p:nvSpPr>
          <p:cNvPr id="44" name="Picture Placeholder 3"/>
          <p:cNvSpPr>
            <a:spLocks noGrp="1"/>
          </p:cNvSpPr>
          <p:nvPr>
            <p:ph type="pic" sz="quarter" idx="42"/>
          </p:nvPr>
        </p:nvSpPr>
        <p:spPr>
          <a:xfrm>
            <a:off x="4791862" y="2423586"/>
            <a:ext cx="967588" cy="816502"/>
          </a:xfrm>
        </p:spPr>
        <p:txBody>
          <a:bodyPr lIns="182880" tIns="91440" rIns="182880" bIns="91440"/>
          <a:lstStyle>
            <a:lvl1pPr marL="0" indent="0">
              <a:buFontTx/>
              <a:buNone/>
              <a:defRPr/>
            </a:lvl1pPr>
          </a:lstStyle>
          <a:p>
            <a:endParaRPr lang="en-US"/>
          </a:p>
        </p:txBody>
      </p:sp>
      <p:sp>
        <p:nvSpPr>
          <p:cNvPr id="45" name="Picture Placeholder 3"/>
          <p:cNvSpPr>
            <a:spLocks noGrp="1"/>
          </p:cNvSpPr>
          <p:nvPr>
            <p:ph type="pic" sz="quarter" idx="43"/>
          </p:nvPr>
        </p:nvSpPr>
        <p:spPr>
          <a:xfrm>
            <a:off x="3833490" y="2423586"/>
            <a:ext cx="967588" cy="816502"/>
          </a:xfrm>
        </p:spPr>
        <p:txBody>
          <a:bodyPr lIns="182880" tIns="91440" rIns="182880" bIns="91440"/>
          <a:lstStyle>
            <a:lvl1pPr marL="0" indent="0">
              <a:buFontTx/>
              <a:buNone/>
              <a:defRPr/>
            </a:lvl1pPr>
          </a:lstStyle>
          <a:p>
            <a:endParaRPr lang="en-US"/>
          </a:p>
        </p:txBody>
      </p:sp>
    </p:spTree>
    <p:extLst>
      <p:ext uri="{BB962C8B-B14F-4D97-AF65-F5344CB8AC3E}">
        <p14:creationId xmlns:p14="http://schemas.microsoft.com/office/powerpoint/2010/main" val="28621175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our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1679840"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2927720"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4175601"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2237378"/>
      </p:ext>
    </p:extLst>
  </p:cSld>
  <p:clrMapOvr>
    <a:masterClrMapping/>
  </p:clrMapOvr>
  <p:extLst mod="1">
    <p:ext uri="{DCECCB84-F9BA-43D5-87BE-67443E8EF086}">
      <p15:sldGuideLst xmlns="" xmlns:p15="http://schemas.microsoft.com/office/powerpoint/2012/main">
        <p15:guide id="1" orient="horz" pos="1021" userDrawn="1">
          <p15:clr>
            <a:srgbClr val="FBAE40"/>
          </p15:clr>
        </p15:guide>
        <p15:guide id="2" pos="1814" userDrawn="1">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Four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167984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2927720"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Picture Placeholder 3"/>
          <p:cNvSpPr>
            <a:spLocks noGrp="1"/>
          </p:cNvSpPr>
          <p:nvPr>
            <p:ph type="pic" sz="quarter" idx="13"/>
          </p:nvPr>
        </p:nvSpPr>
        <p:spPr>
          <a:xfrm>
            <a:off x="4175601" y="660018"/>
            <a:ext cx="115189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0" name="Text Placeholder 9"/>
          <p:cNvSpPr>
            <a:spLocks noGrp="1"/>
          </p:cNvSpPr>
          <p:nvPr>
            <p:ph type="body" sz="quarter" idx="14"/>
          </p:nvPr>
        </p:nvSpPr>
        <p:spPr>
          <a:xfrm>
            <a:off x="431959"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9"/>
          <p:cNvSpPr>
            <a:spLocks noGrp="1"/>
          </p:cNvSpPr>
          <p:nvPr>
            <p:ph type="body" sz="quarter" idx="15"/>
          </p:nvPr>
        </p:nvSpPr>
        <p:spPr>
          <a:xfrm>
            <a:off x="1679840"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p:cNvSpPr>
            <a:spLocks noGrp="1"/>
          </p:cNvSpPr>
          <p:nvPr>
            <p:ph type="body" sz="quarter" idx="16"/>
          </p:nvPr>
        </p:nvSpPr>
        <p:spPr>
          <a:xfrm>
            <a:off x="2927720"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9"/>
          <p:cNvSpPr>
            <a:spLocks noGrp="1"/>
          </p:cNvSpPr>
          <p:nvPr>
            <p:ph type="body" sz="quarter" idx="17"/>
          </p:nvPr>
        </p:nvSpPr>
        <p:spPr>
          <a:xfrm>
            <a:off x="4175601" y="2353088"/>
            <a:ext cx="115189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848899943"/>
      </p:ext>
    </p:extLst>
  </p:cSld>
  <p:clrMapOvr>
    <a:masterClrMapping/>
  </p:clrMapOvr>
  <p:extLst mod="1">
    <p:ext uri="{DCECCB84-F9BA-43D5-87BE-67443E8EF086}">
      <p15:sldGuideLst xmlns="" xmlns:p15="http://schemas.microsoft.com/office/powerpoint/2012/main">
        <p15:guide id="1" orient="horz" pos="1021" userDrawn="1">
          <p15:clr>
            <a:srgbClr val="FBAE40"/>
          </p15:clr>
        </p15:guide>
        <p15:guide id="2" pos="1814" userDrawn="1">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hree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093560"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3755161"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02453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hree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59"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093560"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6"/>
          </p:nvPr>
        </p:nvSpPr>
        <p:spPr>
          <a:xfrm>
            <a:off x="3755161" y="2353088"/>
            <a:ext cx="1572330"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2348692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Image Text ">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1"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60" y="2353088"/>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925081" y="2353088"/>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075896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Image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1" y="660018"/>
            <a:ext cx="2402411" cy="1609857"/>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8" name="Text Placeholder 9"/>
          <p:cNvSpPr>
            <a:spLocks noGrp="1"/>
          </p:cNvSpPr>
          <p:nvPr>
            <p:ph type="body" sz="quarter" idx="14"/>
          </p:nvPr>
        </p:nvSpPr>
        <p:spPr>
          <a:xfrm>
            <a:off x="431960" y="2353088"/>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9"/>
          <p:cNvSpPr>
            <a:spLocks noGrp="1"/>
          </p:cNvSpPr>
          <p:nvPr>
            <p:ph type="body" sz="quarter" idx="15"/>
          </p:nvPr>
        </p:nvSpPr>
        <p:spPr>
          <a:xfrm>
            <a:off x="2925081" y="2353088"/>
            <a:ext cx="2402411" cy="453013"/>
          </a:xfrm>
        </p:spPr>
        <p:txBody>
          <a:bodyPr>
            <a:noAutofit/>
          </a:bodyPr>
          <a:lstStyle>
            <a:lvl1pPr marL="0" indent="0">
              <a:buNone/>
              <a:defRPr sz="661"/>
            </a:lvl1pPr>
            <a:lvl2pPr marL="71992" indent="-71992">
              <a:buFont typeface="Arial" panose="020B0604020202020204" pitchFamily="34" charset="0"/>
              <a:buChar char="•"/>
              <a:defRPr sz="661"/>
            </a:lvl2pPr>
            <a:lvl3pPr marL="143984" indent="-71992">
              <a:defRPr sz="661"/>
            </a:lvl3pPr>
            <a:lvl4pPr marL="251972" indent="-107988">
              <a:defRPr sz="661"/>
            </a:lvl4pPr>
            <a:lvl5pPr marL="359960" indent="-107988">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4"/>
          <p:cNvSpPr>
            <a:spLocks noGrp="1"/>
          </p:cNvSpPr>
          <p:nvPr>
            <p:ph type="body" sz="quarter" idx="18"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606727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9526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Four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9360"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760"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4161"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909718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Four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anchor="ctr">
            <a:normAutofit/>
          </a:bodyPr>
          <a:lstStyle>
            <a:lvl1pPr marL="0" indent="0" algn="ctr">
              <a:buNone/>
              <a:defRPr sz="661"/>
            </a:lvl1pPr>
          </a:lstStyle>
          <a:p>
            <a:endParaRPr lang="en-US" dirty="0"/>
          </a:p>
        </p:txBody>
      </p:sp>
      <p:sp>
        <p:nvSpPr>
          <p:cNvPr id="5" name="Picture Placeholder 3"/>
          <p:cNvSpPr>
            <a:spLocks noGrp="1"/>
          </p:cNvSpPr>
          <p:nvPr>
            <p:ph type="pic" sz="quarter" idx="11"/>
          </p:nvPr>
        </p:nvSpPr>
        <p:spPr>
          <a:xfrm>
            <a:off x="167984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3"/>
            </a:outerShdw>
          </a:effectLst>
        </p:spPr>
        <p:txBody>
          <a:bodyPr anchor="ctr">
            <a:normAutofit/>
          </a:bodyPr>
          <a:lstStyle>
            <a:lvl1pPr marL="0" indent="0" algn="ctr">
              <a:buNone/>
              <a:defRPr sz="661"/>
            </a:lvl1pPr>
          </a:lstStyle>
          <a:p>
            <a:endParaRPr lang="en-US"/>
          </a:p>
        </p:txBody>
      </p:sp>
      <p:sp>
        <p:nvSpPr>
          <p:cNvPr id="6" name="Picture Placeholder 3"/>
          <p:cNvSpPr>
            <a:spLocks noGrp="1"/>
          </p:cNvSpPr>
          <p:nvPr>
            <p:ph type="pic" sz="quarter" idx="12"/>
          </p:nvPr>
        </p:nvSpPr>
        <p:spPr>
          <a:xfrm>
            <a:off x="2927720"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accent5"/>
            </a:outerShdw>
          </a:effectLst>
        </p:spPr>
        <p:txBody>
          <a:bodyPr anchor="ctr">
            <a:normAutofit/>
          </a:bodyPr>
          <a:lstStyle>
            <a:lvl1pPr marL="0" indent="0" algn="ctr">
              <a:buNone/>
              <a:defRPr sz="661"/>
            </a:lvl1pPr>
          </a:lstStyle>
          <a:p>
            <a:endParaRPr lang="en-US"/>
          </a:p>
        </p:txBody>
      </p:sp>
      <p:sp>
        <p:nvSpPr>
          <p:cNvPr id="7" name="Picture Placeholder 3"/>
          <p:cNvSpPr>
            <a:spLocks noGrp="1"/>
          </p:cNvSpPr>
          <p:nvPr>
            <p:ph type="pic" sz="quarter" idx="13"/>
          </p:nvPr>
        </p:nvSpPr>
        <p:spPr>
          <a:xfrm>
            <a:off x="4175601" y="660018"/>
            <a:ext cx="1151890" cy="697420"/>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anchor="ctr">
            <a:normAutofit/>
          </a:bodyPr>
          <a:lstStyle>
            <a:lvl1pPr marL="0" indent="0" algn="ctr">
              <a:buNone/>
              <a:defRPr sz="661"/>
            </a:lvl1pPr>
          </a:lstStyle>
          <a:p>
            <a:endParaRPr lang="en-US"/>
          </a:p>
        </p:txBody>
      </p:sp>
      <p:sp>
        <p:nvSpPr>
          <p:cNvPr id="14" name="Content Placeholder 13"/>
          <p:cNvSpPr>
            <a:spLocks noGrp="1"/>
          </p:cNvSpPr>
          <p:nvPr>
            <p:ph sz="quarter" idx="18"/>
          </p:nvPr>
        </p:nvSpPr>
        <p:spPr>
          <a:xfrm>
            <a:off x="431959"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9360"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760"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4161" y="1443480"/>
            <a:ext cx="1153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22"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3648967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hree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75573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hree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accent4"/>
            </a:outerShdw>
          </a:effectLst>
        </p:spPr>
        <p:txBody>
          <a:bodyPr vert="horz" lIns="0" tIns="0" rIns="0" bIns="0" rtlCol="0" anchor="ctr">
            <a:normAutofit/>
          </a:bodyPr>
          <a:lstStyle>
            <a:lvl1pPr marL="0" indent="0" algn="ctr">
              <a:buNone/>
              <a:defRPr lang="en-US" sz="661"/>
            </a:lvl1pPr>
          </a:lstStyle>
          <a:p>
            <a:pPr lvl="0"/>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11" name="Content Placeholder 13"/>
          <p:cNvSpPr>
            <a:spLocks noGrp="1"/>
          </p:cNvSpPr>
          <p:nvPr>
            <p:ph sz="quarter" idx="18"/>
          </p:nvPr>
        </p:nvSpPr>
        <p:spPr>
          <a:xfrm>
            <a:off x="431959"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1443480"/>
            <a:ext cx="1572330"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4"/>
          <p:cNvSpPr>
            <a:spLocks noGrp="1"/>
          </p:cNvSpPr>
          <p:nvPr>
            <p:ph type="body" sz="quarter" idx="21"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8362607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wo Tall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1"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60" y="1443480"/>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1" y="1443480"/>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064146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Tall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60"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accent1"/>
            </a:outerShdw>
          </a:effectLst>
        </p:spPr>
        <p:txBody>
          <a:bodyPr vert="horz" lIns="0" tIns="0" rIns="0" bIns="0" rtlCol="0" anchor="ctr">
            <a:normAutofit/>
          </a:bodyPr>
          <a:lstStyle>
            <a:lvl1pPr marL="0" indent="0" algn="ctr">
              <a:buNone/>
              <a:defRPr lang="en-US" sz="661"/>
            </a:lvl1pPr>
          </a:lstStyle>
          <a:p>
            <a:pPr lvl="0"/>
            <a:endParaRPr lang="en-US"/>
          </a:p>
        </p:txBody>
      </p:sp>
      <p:sp>
        <p:nvSpPr>
          <p:cNvPr id="5" name="Picture Placeholder 3"/>
          <p:cNvSpPr>
            <a:spLocks noGrp="1"/>
          </p:cNvSpPr>
          <p:nvPr>
            <p:ph type="pic" sz="quarter" idx="11"/>
          </p:nvPr>
        </p:nvSpPr>
        <p:spPr>
          <a:xfrm>
            <a:off x="2925081" y="660018"/>
            <a:ext cx="2402411" cy="695539"/>
          </a:xfrm>
          <a:solidFill>
            <a:schemeClr val="bg1">
              <a:lumMod val="95000"/>
            </a:schemeClr>
          </a:solidFill>
          <a:ln w="3175">
            <a:solidFill>
              <a:schemeClr val="bg1">
                <a:lumMod val="50000"/>
                <a:alpha val="40000"/>
              </a:schemeClr>
            </a:solidFill>
          </a:ln>
          <a:effectLst>
            <a:outerShdw dist="50800" dir="5400000" algn="t" rotWithShape="0">
              <a:schemeClr val="bg2"/>
            </a:outerShdw>
          </a:effectLst>
        </p:spPr>
        <p:txBody>
          <a:bodyPr vert="horz" lIns="0" tIns="0" rIns="0" bIns="0" rtlCol="0" anchor="ctr">
            <a:normAutofit/>
          </a:bodyPr>
          <a:lstStyle>
            <a:lvl1pPr marL="0" indent="0" algn="ctr">
              <a:buNone/>
              <a:defRPr lang="en-US" sz="661"/>
            </a:lvl1pPr>
          </a:lstStyle>
          <a:p>
            <a:pPr lvl="0"/>
            <a:endParaRPr lang="en-US"/>
          </a:p>
        </p:txBody>
      </p:sp>
      <p:sp>
        <p:nvSpPr>
          <p:cNvPr id="7" name="Content Placeholder 13"/>
          <p:cNvSpPr>
            <a:spLocks noGrp="1"/>
          </p:cNvSpPr>
          <p:nvPr>
            <p:ph sz="quarter" idx="18"/>
          </p:nvPr>
        </p:nvSpPr>
        <p:spPr>
          <a:xfrm>
            <a:off x="431960" y="1443480"/>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3"/>
          <p:cNvSpPr>
            <a:spLocks noGrp="1"/>
          </p:cNvSpPr>
          <p:nvPr>
            <p:ph sz="quarter" idx="19"/>
          </p:nvPr>
        </p:nvSpPr>
        <p:spPr>
          <a:xfrm>
            <a:off x="2925801" y="1443480"/>
            <a:ext cx="2401691" cy="141184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4"/>
          <p:cNvSpPr>
            <a:spLocks noGrp="1"/>
          </p:cNvSpPr>
          <p:nvPr>
            <p:ph type="body" sz="quarter" idx="20"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3869852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Eight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7404932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Eight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479" y="660018"/>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5" name="Picture Placeholder 3"/>
          <p:cNvSpPr>
            <a:spLocks noGrp="1"/>
          </p:cNvSpPr>
          <p:nvPr>
            <p:ph type="pic" sz="quarter" idx="11"/>
          </p:nvPr>
        </p:nvSpPr>
        <p:spPr>
          <a:xfrm>
            <a:off x="167936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2927240"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7" name="Picture Placeholder 3"/>
          <p:cNvSpPr>
            <a:spLocks noGrp="1"/>
          </p:cNvSpPr>
          <p:nvPr>
            <p:ph type="pic" sz="quarter" idx="13"/>
          </p:nvPr>
        </p:nvSpPr>
        <p:spPr>
          <a:xfrm>
            <a:off x="4175121" y="660018"/>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4" name="Content Placeholder 13"/>
          <p:cNvSpPr>
            <a:spLocks noGrp="1"/>
          </p:cNvSpPr>
          <p:nvPr>
            <p:ph sz="quarter" idx="18"/>
          </p:nvPr>
        </p:nvSpPr>
        <p:spPr>
          <a:xfrm>
            <a:off x="431479" y="2228568"/>
            <a:ext cx="1153330" cy="626760"/>
          </a:xfrm>
        </p:spPr>
        <p:txBody>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13"/>
          <p:cNvSpPr>
            <a:spLocks noGrp="1"/>
          </p:cNvSpPr>
          <p:nvPr>
            <p:ph sz="quarter" idx="19"/>
          </p:nvPr>
        </p:nvSpPr>
        <p:spPr>
          <a:xfrm>
            <a:off x="16788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13"/>
          <p:cNvSpPr>
            <a:spLocks noGrp="1"/>
          </p:cNvSpPr>
          <p:nvPr>
            <p:ph sz="quarter" idx="20"/>
          </p:nvPr>
        </p:nvSpPr>
        <p:spPr>
          <a:xfrm>
            <a:off x="2926280"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p:cNvSpPr>
            <a:spLocks noGrp="1"/>
          </p:cNvSpPr>
          <p:nvPr>
            <p:ph sz="quarter" idx="21"/>
          </p:nvPr>
        </p:nvSpPr>
        <p:spPr>
          <a:xfrm>
            <a:off x="4173681" y="2228568"/>
            <a:ext cx="1153330" cy="626760"/>
          </a:xfrm>
        </p:spPr>
        <p:txBody>
          <a:bodyPr>
            <a:normAutofit/>
          </a:bodyPr>
          <a:lstStyle>
            <a:lvl1pPr marL="0" indent="0">
              <a:buNone/>
              <a:defRPr sz="661"/>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Picture Placeholder 3"/>
          <p:cNvSpPr>
            <a:spLocks noGrp="1"/>
          </p:cNvSpPr>
          <p:nvPr>
            <p:ph type="pic" sz="quarter" idx="22"/>
          </p:nvPr>
        </p:nvSpPr>
        <p:spPr>
          <a:xfrm>
            <a:off x="431479" y="1444293"/>
            <a:ext cx="1151890" cy="697420"/>
          </a:xfrm>
          <a:solidFill>
            <a:schemeClr val="bg1">
              <a:lumMod val="95000"/>
            </a:schemeClr>
          </a:solidFill>
        </p:spPr>
        <p:txBody>
          <a:bodyPr vert="horz" lIns="0" tIns="0" rIns="0" bIns="0" rtlCol="0" anchor="ctr">
            <a:normAutofit/>
          </a:bodyPr>
          <a:lstStyle>
            <a:lvl1pPr>
              <a:defRPr lang="en-US" sz="661" dirty="0"/>
            </a:lvl1pPr>
          </a:lstStyle>
          <a:p>
            <a:pPr marL="0" lvl="0" indent="0" algn="ctr">
              <a:buNone/>
            </a:pPr>
            <a:endParaRPr lang="en-US" dirty="0"/>
          </a:p>
        </p:txBody>
      </p:sp>
      <p:sp>
        <p:nvSpPr>
          <p:cNvPr id="12" name="Picture Placeholder 3"/>
          <p:cNvSpPr>
            <a:spLocks noGrp="1"/>
          </p:cNvSpPr>
          <p:nvPr>
            <p:ph type="pic" sz="quarter" idx="23"/>
          </p:nvPr>
        </p:nvSpPr>
        <p:spPr>
          <a:xfrm>
            <a:off x="167936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3" name="Picture Placeholder 3"/>
          <p:cNvSpPr>
            <a:spLocks noGrp="1"/>
          </p:cNvSpPr>
          <p:nvPr>
            <p:ph type="pic" sz="quarter" idx="24"/>
          </p:nvPr>
        </p:nvSpPr>
        <p:spPr>
          <a:xfrm>
            <a:off x="2927240"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4175121" y="1444293"/>
            <a:ext cx="1151890" cy="697420"/>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163106348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ix Grid Text">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Tree>
    <p:extLst>
      <p:ext uri="{BB962C8B-B14F-4D97-AF65-F5344CB8AC3E}">
        <p14:creationId xmlns:p14="http://schemas.microsoft.com/office/powerpoint/2010/main" val="6661069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ix Grid Text Subtitle">
    <p:spTree>
      <p:nvGrpSpPr>
        <p:cNvPr id="1" name=""/>
        <p:cNvGrpSpPr/>
        <p:nvPr/>
      </p:nvGrpSpPr>
      <p:grpSpPr>
        <a:xfrm>
          <a:off x="0" y="0"/>
          <a:ext cx="0" cy="0"/>
          <a:chOff x="0" y="0"/>
          <a:chExt cx="0" cy="0"/>
        </a:xfrm>
      </p:grpSpPr>
      <p:sp>
        <p:nvSpPr>
          <p:cNvPr id="2" name="Title 1"/>
          <p:cNvSpPr>
            <a:spLocks noGrp="1"/>
          </p:cNvSpPr>
          <p:nvPr>
            <p:ph type="title"/>
          </p:nvPr>
        </p:nvSpPr>
        <p:spPr>
          <a:xfrm>
            <a:off x="431960" y="132269"/>
            <a:ext cx="4895533" cy="386260"/>
          </a:xfrm>
        </p:spPr>
        <p:txBody>
          <a:bodyPr/>
          <a:lstStyle/>
          <a:p>
            <a:r>
              <a:rPr lang="en-US"/>
              <a:t>Click to edit Master title style</a:t>
            </a:r>
          </a:p>
        </p:txBody>
      </p:sp>
      <p:sp>
        <p:nvSpPr>
          <p:cNvPr id="4" name="Picture Placeholder 3"/>
          <p:cNvSpPr>
            <a:spLocks noGrp="1"/>
          </p:cNvSpPr>
          <p:nvPr>
            <p:ph type="pic" sz="quarter" idx="10"/>
          </p:nvPr>
        </p:nvSpPr>
        <p:spPr>
          <a:xfrm>
            <a:off x="431959"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5" name="Picture Placeholder 3"/>
          <p:cNvSpPr>
            <a:spLocks noGrp="1"/>
          </p:cNvSpPr>
          <p:nvPr>
            <p:ph type="pic" sz="quarter" idx="11"/>
          </p:nvPr>
        </p:nvSpPr>
        <p:spPr>
          <a:xfrm>
            <a:off x="2093560"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6" name="Picture Placeholder 3"/>
          <p:cNvSpPr>
            <a:spLocks noGrp="1"/>
          </p:cNvSpPr>
          <p:nvPr>
            <p:ph type="pic" sz="quarter" idx="12"/>
          </p:nvPr>
        </p:nvSpPr>
        <p:spPr>
          <a:xfrm>
            <a:off x="3755161" y="660018"/>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1" name="Content Placeholder 13"/>
          <p:cNvSpPr>
            <a:spLocks noGrp="1"/>
          </p:cNvSpPr>
          <p:nvPr>
            <p:ph sz="quarter" idx="18"/>
          </p:nvPr>
        </p:nvSpPr>
        <p:spPr>
          <a:xfrm>
            <a:off x="431959"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13"/>
          <p:cNvSpPr>
            <a:spLocks noGrp="1"/>
          </p:cNvSpPr>
          <p:nvPr>
            <p:ph sz="quarter" idx="19"/>
          </p:nvPr>
        </p:nvSpPr>
        <p:spPr>
          <a:xfrm>
            <a:off x="2093560"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3"/>
          <p:cNvSpPr>
            <a:spLocks noGrp="1"/>
          </p:cNvSpPr>
          <p:nvPr>
            <p:ph sz="quarter" idx="20"/>
          </p:nvPr>
        </p:nvSpPr>
        <p:spPr>
          <a:xfrm>
            <a:off x="3755161" y="2230449"/>
            <a:ext cx="1572330" cy="647379"/>
          </a:xfrm>
        </p:spPr>
        <p:txBody>
          <a:bodyPr/>
          <a:lstStyle>
            <a:lvl1pPr marL="0" indent="0">
              <a:buNone/>
              <a:defRPr sz="992"/>
            </a:lvl1pPr>
            <a:lvl2pPr marL="80993" indent="-80993">
              <a:buFont typeface="Arial" panose="020B0604020202020204" pitchFamily="34" charset="0"/>
              <a:buChar char="•"/>
              <a:defRPr sz="661"/>
            </a:lvl2pPr>
            <a:lvl3pPr marL="161986" indent="-80993">
              <a:defRPr sz="661"/>
            </a:lvl3pPr>
            <a:lvl4pPr marL="242979" indent="-80993">
              <a:defRPr sz="661"/>
            </a:lvl4pPr>
            <a:lvl5pPr>
              <a:defRPr sz="66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3"/>
          <p:cNvSpPr>
            <a:spLocks noGrp="1"/>
          </p:cNvSpPr>
          <p:nvPr>
            <p:ph type="pic" sz="quarter" idx="23"/>
          </p:nvPr>
        </p:nvSpPr>
        <p:spPr>
          <a:xfrm>
            <a:off x="431959"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5" name="Picture Placeholder 3"/>
          <p:cNvSpPr>
            <a:spLocks noGrp="1"/>
          </p:cNvSpPr>
          <p:nvPr>
            <p:ph type="pic" sz="quarter" idx="24"/>
          </p:nvPr>
        </p:nvSpPr>
        <p:spPr>
          <a:xfrm>
            <a:off x="2093560"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6" name="Picture Placeholder 3"/>
          <p:cNvSpPr>
            <a:spLocks noGrp="1"/>
          </p:cNvSpPr>
          <p:nvPr>
            <p:ph type="pic" sz="quarter" idx="25"/>
          </p:nvPr>
        </p:nvSpPr>
        <p:spPr>
          <a:xfrm>
            <a:off x="3755161" y="1446174"/>
            <a:ext cx="1572330" cy="695539"/>
          </a:xfrm>
          <a:solidFill>
            <a:schemeClr val="bg1">
              <a:lumMod val="95000"/>
            </a:schemeClr>
          </a:solidFill>
        </p:spPr>
        <p:txBody>
          <a:bodyPr vert="horz" lIns="0" tIns="0" rIns="0" bIns="0" rtlCol="0" anchor="ctr">
            <a:normAutofit/>
          </a:bodyPr>
          <a:lstStyle>
            <a:lvl1pPr>
              <a:defRPr lang="en-US" sz="661"/>
            </a:lvl1pPr>
          </a:lstStyle>
          <a:p>
            <a:pPr marL="0" lvl="0" indent="0" algn="ctr">
              <a:buNone/>
            </a:pPr>
            <a:endParaRPr lang="en-US"/>
          </a:p>
        </p:txBody>
      </p:sp>
      <p:sp>
        <p:nvSpPr>
          <p:cNvPr id="17" name="Text Placeholder 4"/>
          <p:cNvSpPr>
            <a:spLocks noGrp="1"/>
          </p:cNvSpPr>
          <p:nvPr>
            <p:ph type="body" sz="quarter" idx="26" hasCustomPrompt="1"/>
          </p:nvPr>
        </p:nvSpPr>
        <p:spPr>
          <a:xfrm>
            <a:off x="431960" y="441013"/>
            <a:ext cx="4895533" cy="192005"/>
          </a:xfrm>
        </p:spPr>
        <p:txBody>
          <a:bodyPr>
            <a:normAutofit/>
          </a:bodyPr>
          <a:lstStyle>
            <a:lvl1pPr marL="0" indent="0" algn="ctr">
              <a:lnSpc>
                <a:spcPct val="86000"/>
              </a:lnSpc>
              <a:spcBef>
                <a:spcPts val="0"/>
              </a:spcBef>
              <a:buNone/>
              <a:defRPr sz="850" baseline="0"/>
            </a:lvl1pPr>
          </a:lstStyle>
          <a:p>
            <a:pPr lvl="0"/>
            <a:r>
              <a:rPr lang="en-US" dirty="0"/>
              <a:t>Click here to edit subtitle</a:t>
            </a:r>
          </a:p>
        </p:txBody>
      </p:sp>
    </p:spTree>
    <p:extLst>
      <p:ext uri="{BB962C8B-B14F-4D97-AF65-F5344CB8AC3E}">
        <p14:creationId xmlns:p14="http://schemas.microsoft.com/office/powerpoint/2010/main" val="271320105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hyperlink" Target="https://www.linkedin.com/" TargetMode="Externa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hyperlink" Target="https://twitter.com/" TargetMode="Externa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hyperlink" Target="https://www.facebook.com" TargetMode="Externa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544.xml"/><Relationship Id="rId18" Type="http://schemas.openxmlformats.org/officeDocument/2006/relationships/slideLayout" Target="../slideLayouts/slideLayout549.xml"/><Relationship Id="rId26" Type="http://schemas.openxmlformats.org/officeDocument/2006/relationships/slideLayout" Target="../slideLayouts/slideLayout557.xml"/><Relationship Id="rId39" Type="http://schemas.openxmlformats.org/officeDocument/2006/relationships/slideLayout" Target="../slideLayouts/slideLayout570.xml"/><Relationship Id="rId21" Type="http://schemas.openxmlformats.org/officeDocument/2006/relationships/slideLayout" Target="../slideLayouts/slideLayout552.xml"/><Relationship Id="rId34" Type="http://schemas.openxmlformats.org/officeDocument/2006/relationships/slideLayout" Target="../slideLayouts/slideLayout565.xml"/><Relationship Id="rId42" Type="http://schemas.openxmlformats.org/officeDocument/2006/relationships/slideLayout" Target="../slideLayouts/slideLayout573.xml"/><Relationship Id="rId47" Type="http://schemas.openxmlformats.org/officeDocument/2006/relationships/slideLayout" Target="../slideLayouts/slideLayout578.xml"/><Relationship Id="rId50" Type="http://schemas.openxmlformats.org/officeDocument/2006/relationships/slideLayout" Target="../slideLayouts/slideLayout581.xml"/><Relationship Id="rId55" Type="http://schemas.openxmlformats.org/officeDocument/2006/relationships/slideLayout" Target="../slideLayouts/slideLayout586.xml"/><Relationship Id="rId7" Type="http://schemas.openxmlformats.org/officeDocument/2006/relationships/slideLayout" Target="../slideLayouts/slideLayout538.xml"/><Relationship Id="rId2" Type="http://schemas.openxmlformats.org/officeDocument/2006/relationships/slideLayout" Target="../slideLayouts/slideLayout533.xml"/><Relationship Id="rId16" Type="http://schemas.openxmlformats.org/officeDocument/2006/relationships/slideLayout" Target="../slideLayouts/slideLayout547.xml"/><Relationship Id="rId20" Type="http://schemas.openxmlformats.org/officeDocument/2006/relationships/slideLayout" Target="../slideLayouts/slideLayout551.xml"/><Relationship Id="rId29" Type="http://schemas.openxmlformats.org/officeDocument/2006/relationships/slideLayout" Target="../slideLayouts/slideLayout560.xml"/><Relationship Id="rId41" Type="http://schemas.openxmlformats.org/officeDocument/2006/relationships/slideLayout" Target="../slideLayouts/slideLayout572.xml"/><Relationship Id="rId54" Type="http://schemas.openxmlformats.org/officeDocument/2006/relationships/slideLayout" Target="../slideLayouts/slideLayout585.xml"/><Relationship Id="rId62" Type="http://schemas.openxmlformats.org/officeDocument/2006/relationships/hyperlink" Target="https://twitter.com/" TargetMode="External"/><Relationship Id="rId1" Type="http://schemas.openxmlformats.org/officeDocument/2006/relationships/slideLayout" Target="../slideLayouts/slideLayout532.xml"/><Relationship Id="rId6" Type="http://schemas.openxmlformats.org/officeDocument/2006/relationships/slideLayout" Target="../slideLayouts/slideLayout537.xml"/><Relationship Id="rId11" Type="http://schemas.openxmlformats.org/officeDocument/2006/relationships/slideLayout" Target="../slideLayouts/slideLayout542.xml"/><Relationship Id="rId24" Type="http://schemas.openxmlformats.org/officeDocument/2006/relationships/slideLayout" Target="../slideLayouts/slideLayout555.xml"/><Relationship Id="rId32" Type="http://schemas.openxmlformats.org/officeDocument/2006/relationships/slideLayout" Target="../slideLayouts/slideLayout563.xml"/><Relationship Id="rId37" Type="http://schemas.openxmlformats.org/officeDocument/2006/relationships/slideLayout" Target="../slideLayouts/slideLayout568.xml"/><Relationship Id="rId40" Type="http://schemas.openxmlformats.org/officeDocument/2006/relationships/slideLayout" Target="../slideLayouts/slideLayout571.xml"/><Relationship Id="rId45" Type="http://schemas.openxmlformats.org/officeDocument/2006/relationships/slideLayout" Target="../slideLayouts/slideLayout576.xml"/><Relationship Id="rId53" Type="http://schemas.openxmlformats.org/officeDocument/2006/relationships/slideLayout" Target="../slideLayouts/slideLayout584.xml"/><Relationship Id="rId58" Type="http://schemas.openxmlformats.org/officeDocument/2006/relationships/slideLayout" Target="../slideLayouts/slideLayout589.xml"/><Relationship Id="rId5" Type="http://schemas.openxmlformats.org/officeDocument/2006/relationships/slideLayout" Target="../slideLayouts/slideLayout536.xml"/><Relationship Id="rId15" Type="http://schemas.openxmlformats.org/officeDocument/2006/relationships/slideLayout" Target="../slideLayouts/slideLayout546.xml"/><Relationship Id="rId23" Type="http://schemas.openxmlformats.org/officeDocument/2006/relationships/slideLayout" Target="../slideLayouts/slideLayout554.xml"/><Relationship Id="rId28" Type="http://schemas.openxmlformats.org/officeDocument/2006/relationships/slideLayout" Target="../slideLayouts/slideLayout559.xml"/><Relationship Id="rId36" Type="http://schemas.openxmlformats.org/officeDocument/2006/relationships/slideLayout" Target="../slideLayouts/slideLayout567.xml"/><Relationship Id="rId49" Type="http://schemas.openxmlformats.org/officeDocument/2006/relationships/slideLayout" Target="../slideLayouts/slideLayout580.xml"/><Relationship Id="rId57" Type="http://schemas.openxmlformats.org/officeDocument/2006/relationships/slideLayout" Target="../slideLayouts/slideLayout588.xml"/><Relationship Id="rId61" Type="http://schemas.openxmlformats.org/officeDocument/2006/relationships/hyperlink" Target="https://www.linkedin.com/" TargetMode="External"/><Relationship Id="rId10" Type="http://schemas.openxmlformats.org/officeDocument/2006/relationships/slideLayout" Target="../slideLayouts/slideLayout541.xml"/><Relationship Id="rId19" Type="http://schemas.openxmlformats.org/officeDocument/2006/relationships/slideLayout" Target="../slideLayouts/slideLayout550.xml"/><Relationship Id="rId31" Type="http://schemas.openxmlformats.org/officeDocument/2006/relationships/slideLayout" Target="../slideLayouts/slideLayout562.xml"/><Relationship Id="rId44" Type="http://schemas.openxmlformats.org/officeDocument/2006/relationships/slideLayout" Target="../slideLayouts/slideLayout575.xml"/><Relationship Id="rId52" Type="http://schemas.openxmlformats.org/officeDocument/2006/relationships/slideLayout" Target="../slideLayouts/slideLayout583.xml"/><Relationship Id="rId60" Type="http://schemas.openxmlformats.org/officeDocument/2006/relationships/hyperlink" Target="https://www.facebook.com" TargetMode="External"/><Relationship Id="rId4" Type="http://schemas.openxmlformats.org/officeDocument/2006/relationships/slideLayout" Target="../slideLayouts/slideLayout535.xml"/><Relationship Id="rId9" Type="http://schemas.openxmlformats.org/officeDocument/2006/relationships/slideLayout" Target="../slideLayouts/slideLayout540.xml"/><Relationship Id="rId14" Type="http://schemas.openxmlformats.org/officeDocument/2006/relationships/slideLayout" Target="../slideLayouts/slideLayout545.xml"/><Relationship Id="rId22" Type="http://schemas.openxmlformats.org/officeDocument/2006/relationships/slideLayout" Target="../slideLayouts/slideLayout553.xml"/><Relationship Id="rId27" Type="http://schemas.openxmlformats.org/officeDocument/2006/relationships/slideLayout" Target="../slideLayouts/slideLayout558.xml"/><Relationship Id="rId30" Type="http://schemas.openxmlformats.org/officeDocument/2006/relationships/slideLayout" Target="../slideLayouts/slideLayout561.xml"/><Relationship Id="rId35" Type="http://schemas.openxmlformats.org/officeDocument/2006/relationships/slideLayout" Target="../slideLayouts/slideLayout566.xml"/><Relationship Id="rId43" Type="http://schemas.openxmlformats.org/officeDocument/2006/relationships/slideLayout" Target="../slideLayouts/slideLayout574.xml"/><Relationship Id="rId48" Type="http://schemas.openxmlformats.org/officeDocument/2006/relationships/slideLayout" Target="../slideLayouts/slideLayout579.xml"/><Relationship Id="rId56" Type="http://schemas.openxmlformats.org/officeDocument/2006/relationships/slideLayout" Target="../slideLayouts/slideLayout587.xml"/><Relationship Id="rId8" Type="http://schemas.openxmlformats.org/officeDocument/2006/relationships/slideLayout" Target="../slideLayouts/slideLayout539.xml"/><Relationship Id="rId51" Type="http://schemas.openxmlformats.org/officeDocument/2006/relationships/slideLayout" Target="../slideLayouts/slideLayout582.xml"/><Relationship Id="rId3" Type="http://schemas.openxmlformats.org/officeDocument/2006/relationships/slideLayout" Target="../slideLayouts/slideLayout534.xml"/><Relationship Id="rId12" Type="http://schemas.openxmlformats.org/officeDocument/2006/relationships/slideLayout" Target="../slideLayouts/slideLayout543.xml"/><Relationship Id="rId17" Type="http://schemas.openxmlformats.org/officeDocument/2006/relationships/slideLayout" Target="../slideLayouts/slideLayout548.xml"/><Relationship Id="rId25" Type="http://schemas.openxmlformats.org/officeDocument/2006/relationships/slideLayout" Target="../slideLayouts/slideLayout556.xml"/><Relationship Id="rId33" Type="http://schemas.openxmlformats.org/officeDocument/2006/relationships/slideLayout" Target="../slideLayouts/slideLayout564.xml"/><Relationship Id="rId38" Type="http://schemas.openxmlformats.org/officeDocument/2006/relationships/slideLayout" Target="../slideLayouts/slideLayout569.xml"/><Relationship Id="rId46" Type="http://schemas.openxmlformats.org/officeDocument/2006/relationships/slideLayout" Target="../slideLayouts/slideLayout577.xml"/><Relationship Id="rId59" Type="http://schemas.openxmlformats.org/officeDocument/2006/relationships/theme" Target="../theme/theme10.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9" Type="http://schemas.openxmlformats.org/officeDocument/2006/relationships/slideLayout" Target="../slideLayouts/slideLayout107.xml"/><Relationship Id="rId21" Type="http://schemas.openxmlformats.org/officeDocument/2006/relationships/slideLayout" Target="../slideLayouts/slideLayout89.xml"/><Relationship Id="rId34" Type="http://schemas.openxmlformats.org/officeDocument/2006/relationships/slideLayout" Target="../slideLayouts/slideLayout102.xml"/><Relationship Id="rId42" Type="http://schemas.openxmlformats.org/officeDocument/2006/relationships/slideLayout" Target="../slideLayouts/slideLayout110.xml"/><Relationship Id="rId47" Type="http://schemas.openxmlformats.org/officeDocument/2006/relationships/slideLayout" Target="../slideLayouts/slideLayout115.xml"/><Relationship Id="rId50" Type="http://schemas.openxmlformats.org/officeDocument/2006/relationships/slideLayout" Target="../slideLayouts/slideLayout118.xml"/><Relationship Id="rId55" Type="http://schemas.openxmlformats.org/officeDocument/2006/relationships/slideLayout" Target="../slideLayouts/slideLayout123.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29" Type="http://schemas.openxmlformats.org/officeDocument/2006/relationships/slideLayout" Target="../slideLayouts/slideLayout97.xml"/><Relationship Id="rId41" Type="http://schemas.openxmlformats.org/officeDocument/2006/relationships/slideLayout" Target="../slideLayouts/slideLayout109.xml"/><Relationship Id="rId54" Type="http://schemas.openxmlformats.org/officeDocument/2006/relationships/slideLayout" Target="../slideLayouts/slideLayout122.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32" Type="http://schemas.openxmlformats.org/officeDocument/2006/relationships/slideLayout" Target="../slideLayouts/slideLayout100.xml"/><Relationship Id="rId37" Type="http://schemas.openxmlformats.org/officeDocument/2006/relationships/slideLayout" Target="../slideLayouts/slideLayout105.xml"/><Relationship Id="rId40" Type="http://schemas.openxmlformats.org/officeDocument/2006/relationships/slideLayout" Target="../slideLayouts/slideLayout108.xml"/><Relationship Id="rId45" Type="http://schemas.openxmlformats.org/officeDocument/2006/relationships/slideLayout" Target="../slideLayouts/slideLayout113.xml"/><Relationship Id="rId53" Type="http://schemas.openxmlformats.org/officeDocument/2006/relationships/slideLayout" Target="../slideLayouts/slideLayout121.xml"/><Relationship Id="rId58" Type="http://schemas.openxmlformats.org/officeDocument/2006/relationships/theme" Target="../theme/theme2.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slideLayout" Target="../slideLayouts/slideLayout96.xml"/><Relationship Id="rId36" Type="http://schemas.openxmlformats.org/officeDocument/2006/relationships/slideLayout" Target="../slideLayouts/slideLayout104.xml"/><Relationship Id="rId49" Type="http://schemas.openxmlformats.org/officeDocument/2006/relationships/slideLayout" Target="../slideLayouts/slideLayout117.xml"/><Relationship Id="rId57" Type="http://schemas.openxmlformats.org/officeDocument/2006/relationships/slideLayout" Target="../slideLayouts/slideLayout125.xml"/><Relationship Id="rId61" Type="http://schemas.openxmlformats.org/officeDocument/2006/relationships/hyperlink" Target="https://twitter.com/" TargetMode="External"/><Relationship Id="rId10" Type="http://schemas.openxmlformats.org/officeDocument/2006/relationships/slideLayout" Target="../slideLayouts/slideLayout78.xml"/><Relationship Id="rId19" Type="http://schemas.openxmlformats.org/officeDocument/2006/relationships/slideLayout" Target="../slideLayouts/slideLayout87.xml"/><Relationship Id="rId31" Type="http://schemas.openxmlformats.org/officeDocument/2006/relationships/slideLayout" Target="../slideLayouts/slideLayout99.xml"/><Relationship Id="rId44" Type="http://schemas.openxmlformats.org/officeDocument/2006/relationships/slideLayout" Target="../slideLayouts/slideLayout112.xml"/><Relationship Id="rId52" Type="http://schemas.openxmlformats.org/officeDocument/2006/relationships/slideLayout" Target="../slideLayouts/slideLayout120.xml"/><Relationship Id="rId60" Type="http://schemas.openxmlformats.org/officeDocument/2006/relationships/hyperlink" Target="https://www.linkedin.com/" TargetMode="Externa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slideLayout" Target="../slideLayouts/slideLayout95.xml"/><Relationship Id="rId30" Type="http://schemas.openxmlformats.org/officeDocument/2006/relationships/slideLayout" Target="../slideLayouts/slideLayout98.xml"/><Relationship Id="rId35" Type="http://schemas.openxmlformats.org/officeDocument/2006/relationships/slideLayout" Target="../slideLayouts/slideLayout103.xml"/><Relationship Id="rId43" Type="http://schemas.openxmlformats.org/officeDocument/2006/relationships/slideLayout" Target="../slideLayouts/slideLayout111.xml"/><Relationship Id="rId48" Type="http://schemas.openxmlformats.org/officeDocument/2006/relationships/slideLayout" Target="../slideLayouts/slideLayout116.xml"/><Relationship Id="rId56" Type="http://schemas.openxmlformats.org/officeDocument/2006/relationships/slideLayout" Target="../slideLayouts/slideLayout124.xml"/><Relationship Id="rId8" Type="http://schemas.openxmlformats.org/officeDocument/2006/relationships/slideLayout" Target="../slideLayouts/slideLayout76.xml"/><Relationship Id="rId51" Type="http://schemas.openxmlformats.org/officeDocument/2006/relationships/slideLayout" Target="../slideLayouts/slideLayout119.xml"/><Relationship Id="rId3" Type="http://schemas.openxmlformats.org/officeDocument/2006/relationships/slideLayout" Target="../slideLayouts/slideLayout71.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33" Type="http://schemas.openxmlformats.org/officeDocument/2006/relationships/slideLayout" Target="../slideLayouts/slideLayout101.xml"/><Relationship Id="rId38" Type="http://schemas.openxmlformats.org/officeDocument/2006/relationships/slideLayout" Target="../slideLayouts/slideLayout106.xml"/><Relationship Id="rId46" Type="http://schemas.openxmlformats.org/officeDocument/2006/relationships/slideLayout" Target="../slideLayouts/slideLayout114.xml"/><Relationship Id="rId59" Type="http://schemas.openxmlformats.org/officeDocument/2006/relationships/hyperlink" Target="https://www.facebook.com" TargetMode="Externa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26" Type="http://schemas.openxmlformats.org/officeDocument/2006/relationships/slideLayout" Target="../slideLayouts/slideLayout151.xml"/><Relationship Id="rId39" Type="http://schemas.openxmlformats.org/officeDocument/2006/relationships/slideLayout" Target="../slideLayouts/slideLayout164.xml"/><Relationship Id="rId21" Type="http://schemas.openxmlformats.org/officeDocument/2006/relationships/slideLayout" Target="../slideLayouts/slideLayout146.xml"/><Relationship Id="rId34" Type="http://schemas.openxmlformats.org/officeDocument/2006/relationships/slideLayout" Target="../slideLayouts/slideLayout159.xml"/><Relationship Id="rId42" Type="http://schemas.openxmlformats.org/officeDocument/2006/relationships/slideLayout" Target="../slideLayouts/slideLayout167.xml"/><Relationship Id="rId47" Type="http://schemas.openxmlformats.org/officeDocument/2006/relationships/slideLayout" Target="../slideLayouts/slideLayout172.xml"/><Relationship Id="rId50" Type="http://schemas.openxmlformats.org/officeDocument/2006/relationships/slideLayout" Target="../slideLayouts/slideLayout175.xml"/><Relationship Id="rId55" Type="http://schemas.openxmlformats.org/officeDocument/2006/relationships/slideLayout" Target="../slideLayouts/slideLayout180.xml"/><Relationship Id="rId7" Type="http://schemas.openxmlformats.org/officeDocument/2006/relationships/slideLayout" Target="../slideLayouts/slideLayout132.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slideLayout" Target="../slideLayouts/slideLayout145.xml"/><Relationship Id="rId29" Type="http://schemas.openxmlformats.org/officeDocument/2006/relationships/slideLayout" Target="../slideLayouts/slideLayout154.xml"/><Relationship Id="rId41" Type="http://schemas.openxmlformats.org/officeDocument/2006/relationships/slideLayout" Target="../slideLayouts/slideLayout166.xml"/><Relationship Id="rId54" Type="http://schemas.openxmlformats.org/officeDocument/2006/relationships/slideLayout" Target="../slideLayouts/slideLayout179.xml"/><Relationship Id="rId62" Type="http://schemas.openxmlformats.org/officeDocument/2006/relationships/hyperlink" Target="https://twitter.com/" TargetMode="Externa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24" Type="http://schemas.openxmlformats.org/officeDocument/2006/relationships/slideLayout" Target="../slideLayouts/slideLayout149.xml"/><Relationship Id="rId32" Type="http://schemas.openxmlformats.org/officeDocument/2006/relationships/slideLayout" Target="../slideLayouts/slideLayout157.xml"/><Relationship Id="rId37" Type="http://schemas.openxmlformats.org/officeDocument/2006/relationships/slideLayout" Target="../slideLayouts/slideLayout162.xml"/><Relationship Id="rId40" Type="http://schemas.openxmlformats.org/officeDocument/2006/relationships/slideLayout" Target="../slideLayouts/slideLayout165.xml"/><Relationship Id="rId45" Type="http://schemas.openxmlformats.org/officeDocument/2006/relationships/slideLayout" Target="../slideLayouts/slideLayout170.xml"/><Relationship Id="rId53" Type="http://schemas.openxmlformats.org/officeDocument/2006/relationships/slideLayout" Target="../slideLayouts/slideLayout178.xml"/><Relationship Id="rId58" Type="http://schemas.openxmlformats.org/officeDocument/2006/relationships/slideLayout" Target="../slideLayouts/slideLayout183.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28" Type="http://schemas.openxmlformats.org/officeDocument/2006/relationships/slideLayout" Target="../slideLayouts/slideLayout153.xml"/><Relationship Id="rId36" Type="http://schemas.openxmlformats.org/officeDocument/2006/relationships/slideLayout" Target="../slideLayouts/slideLayout161.xml"/><Relationship Id="rId49" Type="http://schemas.openxmlformats.org/officeDocument/2006/relationships/slideLayout" Target="../slideLayouts/slideLayout174.xml"/><Relationship Id="rId57" Type="http://schemas.openxmlformats.org/officeDocument/2006/relationships/slideLayout" Target="../slideLayouts/slideLayout182.xml"/><Relationship Id="rId61" Type="http://schemas.openxmlformats.org/officeDocument/2006/relationships/hyperlink" Target="https://www.linkedin.com/" TargetMode="Externa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31" Type="http://schemas.openxmlformats.org/officeDocument/2006/relationships/slideLayout" Target="../slideLayouts/slideLayout156.xml"/><Relationship Id="rId44" Type="http://schemas.openxmlformats.org/officeDocument/2006/relationships/slideLayout" Target="../slideLayouts/slideLayout169.xml"/><Relationship Id="rId52" Type="http://schemas.openxmlformats.org/officeDocument/2006/relationships/slideLayout" Target="../slideLayouts/slideLayout177.xml"/><Relationship Id="rId60" Type="http://schemas.openxmlformats.org/officeDocument/2006/relationships/hyperlink" Target="https://www.facebook.com" TargetMode="Externa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slideLayout" Target="../slideLayouts/slideLayout147.xml"/><Relationship Id="rId27" Type="http://schemas.openxmlformats.org/officeDocument/2006/relationships/slideLayout" Target="../slideLayouts/slideLayout152.xml"/><Relationship Id="rId30" Type="http://schemas.openxmlformats.org/officeDocument/2006/relationships/slideLayout" Target="../slideLayouts/slideLayout155.xml"/><Relationship Id="rId35" Type="http://schemas.openxmlformats.org/officeDocument/2006/relationships/slideLayout" Target="../slideLayouts/slideLayout160.xml"/><Relationship Id="rId43" Type="http://schemas.openxmlformats.org/officeDocument/2006/relationships/slideLayout" Target="../slideLayouts/slideLayout168.xml"/><Relationship Id="rId48" Type="http://schemas.openxmlformats.org/officeDocument/2006/relationships/slideLayout" Target="../slideLayouts/slideLayout173.xml"/><Relationship Id="rId56" Type="http://schemas.openxmlformats.org/officeDocument/2006/relationships/slideLayout" Target="../slideLayouts/slideLayout181.xml"/><Relationship Id="rId8" Type="http://schemas.openxmlformats.org/officeDocument/2006/relationships/slideLayout" Target="../slideLayouts/slideLayout133.xml"/><Relationship Id="rId51" Type="http://schemas.openxmlformats.org/officeDocument/2006/relationships/slideLayout" Target="../slideLayouts/slideLayout176.xml"/><Relationship Id="rId3" Type="http://schemas.openxmlformats.org/officeDocument/2006/relationships/slideLayout" Target="../slideLayouts/slideLayout128.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5" Type="http://schemas.openxmlformats.org/officeDocument/2006/relationships/slideLayout" Target="../slideLayouts/slideLayout150.xml"/><Relationship Id="rId33" Type="http://schemas.openxmlformats.org/officeDocument/2006/relationships/slideLayout" Target="../slideLayouts/slideLayout158.xml"/><Relationship Id="rId38" Type="http://schemas.openxmlformats.org/officeDocument/2006/relationships/slideLayout" Target="../slideLayouts/slideLayout163.xml"/><Relationship Id="rId46" Type="http://schemas.openxmlformats.org/officeDocument/2006/relationships/slideLayout" Target="../slideLayouts/slideLayout171.xml"/><Relationship Id="rId5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96.xml"/><Relationship Id="rId18" Type="http://schemas.openxmlformats.org/officeDocument/2006/relationships/slideLayout" Target="../slideLayouts/slideLayout201.xml"/><Relationship Id="rId26" Type="http://schemas.openxmlformats.org/officeDocument/2006/relationships/slideLayout" Target="../slideLayouts/slideLayout209.xml"/><Relationship Id="rId39" Type="http://schemas.openxmlformats.org/officeDocument/2006/relationships/slideLayout" Target="../slideLayouts/slideLayout222.xml"/><Relationship Id="rId21" Type="http://schemas.openxmlformats.org/officeDocument/2006/relationships/slideLayout" Target="../slideLayouts/slideLayout204.xml"/><Relationship Id="rId34" Type="http://schemas.openxmlformats.org/officeDocument/2006/relationships/slideLayout" Target="../slideLayouts/slideLayout217.xml"/><Relationship Id="rId42" Type="http://schemas.openxmlformats.org/officeDocument/2006/relationships/slideLayout" Target="../slideLayouts/slideLayout225.xml"/><Relationship Id="rId47" Type="http://schemas.openxmlformats.org/officeDocument/2006/relationships/slideLayout" Target="../slideLayouts/slideLayout230.xml"/><Relationship Id="rId50" Type="http://schemas.openxmlformats.org/officeDocument/2006/relationships/slideLayout" Target="../slideLayouts/slideLayout233.xml"/><Relationship Id="rId55" Type="http://schemas.openxmlformats.org/officeDocument/2006/relationships/slideLayout" Target="../slideLayouts/slideLayout238.xml"/><Relationship Id="rId7" Type="http://schemas.openxmlformats.org/officeDocument/2006/relationships/slideLayout" Target="../slideLayouts/slideLayout190.xml"/><Relationship Id="rId2" Type="http://schemas.openxmlformats.org/officeDocument/2006/relationships/slideLayout" Target="../slideLayouts/slideLayout185.xml"/><Relationship Id="rId16" Type="http://schemas.openxmlformats.org/officeDocument/2006/relationships/slideLayout" Target="../slideLayouts/slideLayout199.xml"/><Relationship Id="rId20" Type="http://schemas.openxmlformats.org/officeDocument/2006/relationships/slideLayout" Target="../slideLayouts/slideLayout203.xml"/><Relationship Id="rId29" Type="http://schemas.openxmlformats.org/officeDocument/2006/relationships/slideLayout" Target="../slideLayouts/slideLayout212.xml"/><Relationship Id="rId41" Type="http://schemas.openxmlformats.org/officeDocument/2006/relationships/slideLayout" Target="../slideLayouts/slideLayout224.xml"/><Relationship Id="rId54" Type="http://schemas.openxmlformats.org/officeDocument/2006/relationships/slideLayout" Target="../slideLayouts/slideLayout237.xml"/><Relationship Id="rId62" Type="http://schemas.openxmlformats.org/officeDocument/2006/relationships/hyperlink" Target="https://twitter.com/" TargetMode="Externa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24" Type="http://schemas.openxmlformats.org/officeDocument/2006/relationships/slideLayout" Target="../slideLayouts/slideLayout207.xml"/><Relationship Id="rId32" Type="http://schemas.openxmlformats.org/officeDocument/2006/relationships/slideLayout" Target="../slideLayouts/slideLayout215.xml"/><Relationship Id="rId37" Type="http://schemas.openxmlformats.org/officeDocument/2006/relationships/slideLayout" Target="../slideLayouts/slideLayout220.xml"/><Relationship Id="rId40" Type="http://schemas.openxmlformats.org/officeDocument/2006/relationships/slideLayout" Target="../slideLayouts/slideLayout223.xml"/><Relationship Id="rId45" Type="http://schemas.openxmlformats.org/officeDocument/2006/relationships/slideLayout" Target="../slideLayouts/slideLayout228.xml"/><Relationship Id="rId53" Type="http://schemas.openxmlformats.org/officeDocument/2006/relationships/slideLayout" Target="../slideLayouts/slideLayout236.xml"/><Relationship Id="rId58" Type="http://schemas.openxmlformats.org/officeDocument/2006/relationships/slideLayout" Target="../slideLayouts/slideLayout241.xml"/><Relationship Id="rId5" Type="http://schemas.openxmlformats.org/officeDocument/2006/relationships/slideLayout" Target="../slideLayouts/slideLayout188.xml"/><Relationship Id="rId15" Type="http://schemas.openxmlformats.org/officeDocument/2006/relationships/slideLayout" Target="../slideLayouts/slideLayout198.xml"/><Relationship Id="rId23" Type="http://schemas.openxmlformats.org/officeDocument/2006/relationships/slideLayout" Target="../slideLayouts/slideLayout206.xml"/><Relationship Id="rId28" Type="http://schemas.openxmlformats.org/officeDocument/2006/relationships/slideLayout" Target="../slideLayouts/slideLayout211.xml"/><Relationship Id="rId36" Type="http://schemas.openxmlformats.org/officeDocument/2006/relationships/slideLayout" Target="../slideLayouts/slideLayout219.xml"/><Relationship Id="rId49" Type="http://schemas.openxmlformats.org/officeDocument/2006/relationships/slideLayout" Target="../slideLayouts/slideLayout232.xml"/><Relationship Id="rId57" Type="http://schemas.openxmlformats.org/officeDocument/2006/relationships/slideLayout" Target="../slideLayouts/slideLayout240.xml"/><Relationship Id="rId61" Type="http://schemas.openxmlformats.org/officeDocument/2006/relationships/hyperlink" Target="https://www.linkedin.com/" TargetMode="External"/><Relationship Id="rId10" Type="http://schemas.openxmlformats.org/officeDocument/2006/relationships/slideLayout" Target="../slideLayouts/slideLayout193.xml"/><Relationship Id="rId19" Type="http://schemas.openxmlformats.org/officeDocument/2006/relationships/slideLayout" Target="../slideLayouts/slideLayout202.xml"/><Relationship Id="rId31" Type="http://schemas.openxmlformats.org/officeDocument/2006/relationships/slideLayout" Target="../slideLayouts/slideLayout214.xml"/><Relationship Id="rId44" Type="http://schemas.openxmlformats.org/officeDocument/2006/relationships/slideLayout" Target="../slideLayouts/slideLayout227.xml"/><Relationship Id="rId52" Type="http://schemas.openxmlformats.org/officeDocument/2006/relationships/slideLayout" Target="../slideLayouts/slideLayout235.xml"/><Relationship Id="rId60" Type="http://schemas.openxmlformats.org/officeDocument/2006/relationships/hyperlink" Target="https://www.facebook.com" TargetMode="Externa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slideLayout" Target="../slideLayouts/slideLayout197.xml"/><Relationship Id="rId22" Type="http://schemas.openxmlformats.org/officeDocument/2006/relationships/slideLayout" Target="../slideLayouts/slideLayout205.xml"/><Relationship Id="rId27" Type="http://schemas.openxmlformats.org/officeDocument/2006/relationships/slideLayout" Target="../slideLayouts/slideLayout210.xml"/><Relationship Id="rId30" Type="http://schemas.openxmlformats.org/officeDocument/2006/relationships/slideLayout" Target="../slideLayouts/slideLayout213.xml"/><Relationship Id="rId35" Type="http://schemas.openxmlformats.org/officeDocument/2006/relationships/slideLayout" Target="../slideLayouts/slideLayout218.xml"/><Relationship Id="rId43" Type="http://schemas.openxmlformats.org/officeDocument/2006/relationships/slideLayout" Target="../slideLayouts/slideLayout226.xml"/><Relationship Id="rId48" Type="http://schemas.openxmlformats.org/officeDocument/2006/relationships/slideLayout" Target="../slideLayouts/slideLayout231.xml"/><Relationship Id="rId56" Type="http://schemas.openxmlformats.org/officeDocument/2006/relationships/slideLayout" Target="../slideLayouts/slideLayout239.xml"/><Relationship Id="rId8" Type="http://schemas.openxmlformats.org/officeDocument/2006/relationships/slideLayout" Target="../slideLayouts/slideLayout191.xml"/><Relationship Id="rId51" Type="http://schemas.openxmlformats.org/officeDocument/2006/relationships/slideLayout" Target="../slideLayouts/slideLayout234.xml"/><Relationship Id="rId3" Type="http://schemas.openxmlformats.org/officeDocument/2006/relationships/slideLayout" Target="../slideLayouts/slideLayout186.xml"/><Relationship Id="rId12" Type="http://schemas.openxmlformats.org/officeDocument/2006/relationships/slideLayout" Target="../slideLayouts/slideLayout195.xml"/><Relationship Id="rId17" Type="http://schemas.openxmlformats.org/officeDocument/2006/relationships/slideLayout" Target="../slideLayouts/slideLayout200.xml"/><Relationship Id="rId25" Type="http://schemas.openxmlformats.org/officeDocument/2006/relationships/slideLayout" Target="../slideLayouts/slideLayout208.xml"/><Relationship Id="rId33" Type="http://schemas.openxmlformats.org/officeDocument/2006/relationships/slideLayout" Target="../slideLayouts/slideLayout216.xml"/><Relationship Id="rId38" Type="http://schemas.openxmlformats.org/officeDocument/2006/relationships/slideLayout" Target="../slideLayouts/slideLayout221.xml"/><Relationship Id="rId46" Type="http://schemas.openxmlformats.org/officeDocument/2006/relationships/slideLayout" Target="../slideLayouts/slideLayout229.xml"/><Relationship Id="rId5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54.xml"/><Relationship Id="rId18" Type="http://schemas.openxmlformats.org/officeDocument/2006/relationships/slideLayout" Target="../slideLayouts/slideLayout259.xml"/><Relationship Id="rId26" Type="http://schemas.openxmlformats.org/officeDocument/2006/relationships/slideLayout" Target="../slideLayouts/slideLayout267.xml"/><Relationship Id="rId39" Type="http://schemas.openxmlformats.org/officeDocument/2006/relationships/slideLayout" Target="../slideLayouts/slideLayout280.xml"/><Relationship Id="rId21" Type="http://schemas.openxmlformats.org/officeDocument/2006/relationships/slideLayout" Target="../slideLayouts/slideLayout262.xml"/><Relationship Id="rId34" Type="http://schemas.openxmlformats.org/officeDocument/2006/relationships/slideLayout" Target="../slideLayouts/slideLayout275.xml"/><Relationship Id="rId42" Type="http://schemas.openxmlformats.org/officeDocument/2006/relationships/slideLayout" Target="../slideLayouts/slideLayout283.xml"/><Relationship Id="rId47" Type="http://schemas.openxmlformats.org/officeDocument/2006/relationships/slideLayout" Target="../slideLayouts/slideLayout288.xml"/><Relationship Id="rId50" Type="http://schemas.openxmlformats.org/officeDocument/2006/relationships/slideLayout" Target="../slideLayouts/slideLayout291.xml"/><Relationship Id="rId55" Type="http://schemas.openxmlformats.org/officeDocument/2006/relationships/slideLayout" Target="../slideLayouts/slideLayout296.xml"/><Relationship Id="rId7" Type="http://schemas.openxmlformats.org/officeDocument/2006/relationships/slideLayout" Target="../slideLayouts/slideLayout248.xml"/><Relationship Id="rId2" Type="http://schemas.openxmlformats.org/officeDocument/2006/relationships/slideLayout" Target="../slideLayouts/slideLayout243.xml"/><Relationship Id="rId16" Type="http://schemas.openxmlformats.org/officeDocument/2006/relationships/slideLayout" Target="../slideLayouts/slideLayout257.xml"/><Relationship Id="rId20" Type="http://schemas.openxmlformats.org/officeDocument/2006/relationships/slideLayout" Target="../slideLayouts/slideLayout261.xml"/><Relationship Id="rId29" Type="http://schemas.openxmlformats.org/officeDocument/2006/relationships/slideLayout" Target="../slideLayouts/slideLayout270.xml"/><Relationship Id="rId41" Type="http://schemas.openxmlformats.org/officeDocument/2006/relationships/slideLayout" Target="../slideLayouts/slideLayout282.xml"/><Relationship Id="rId54" Type="http://schemas.openxmlformats.org/officeDocument/2006/relationships/slideLayout" Target="../slideLayouts/slideLayout295.xml"/><Relationship Id="rId62" Type="http://schemas.openxmlformats.org/officeDocument/2006/relationships/hyperlink" Target="https://twitter.com/" TargetMode="Externa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24" Type="http://schemas.openxmlformats.org/officeDocument/2006/relationships/slideLayout" Target="../slideLayouts/slideLayout265.xml"/><Relationship Id="rId32" Type="http://schemas.openxmlformats.org/officeDocument/2006/relationships/slideLayout" Target="../slideLayouts/slideLayout273.xml"/><Relationship Id="rId37" Type="http://schemas.openxmlformats.org/officeDocument/2006/relationships/slideLayout" Target="../slideLayouts/slideLayout278.xml"/><Relationship Id="rId40" Type="http://schemas.openxmlformats.org/officeDocument/2006/relationships/slideLayout" Target="../slideLayouts/slideLayout281.xml"/><Relationship Id="rId45" Type="http://schemas.openxmlformats.org/officeDocument/2006/relationships/slideLayout" Target="../slideLayouts/slideLayout286.xml"/><Relationship Id="rId53" Type="http://schemas.openxmlformats.org/officeDocument/2006/relationships/slideLayout" Target="../slideLayouts/slideLayout294.xml"/><Relationship Id="rId58" Type="http://schemas.openxmlformats.org/officeDocument/2006/relationships/slideLayout" Target="../slideLayouts/slideLayout299.xml"/><Relationship Id="rId5" Type="http://schemas.openxmlformats.org/officeDocument/2006/relationships/slideLayout" Target="../slideLayouts/slideLayout246.xml"/><Relationship Id="rId15" Type="http://schemas.openxmlformats.org/officeDocument/2006/relationships/slideLayout" Target="../slideLayouts/slideLayout256.xml"/><Relationship Id="rId23" Type="http://schemas.openxmlformats.org/officeDocument/2006/relationships/slideLayout" Target="../slideLayouts/slideLayout264.xml"/><Relationship Id="rId28" Type="http://schemas.openxmlformats.org/officeDocument/2006/relationships/slideLayout" Target="../slideLayouts/slideLayout269.xml"/><Relationship Id="rId36" Type="http://schemas.openxmlformats.org/officeDocument/2006/relationships/slideLayout" Target="../slideLayouts/slideLayout277.xml"/><Relationship Id="rId49" Type="http://schemas.openxmlformats.org/officeDocument/2006/relationships/slideLayout" Target="../slideLayouts/slideLayout290.xml"/><Relationship Id="rId57" Type="http://schemas.openxmlformats.org/officeDocument/2006/relationships/slideLayout" Target="../slideLayouts/slideLayout298.xml"/><Relationship Id="rId61" Type="http://schemas.openxmlformats.org/officeDocument/2006/relationships/hyperlink" Target="https://www.linkedin.com/" TargetMode="External"/><Relationship Id="rId10" Type="http://schemas.openxmlformats.org/officeDocument/2006/relationships/slideLayout" Target="../slideLayouts/slideLayout251.xml"/><Relationship Id="rId19" Type="http://schemas.openxmlformats.org/officeDocument/2006/relationships/slideLayout" Target="../slideLayouts/slideLayout260.xml"/><Relationship Id="rId31" Type="http://schemas.openxmlformats.org/officeDocument/2006/relationships/slideLayout" Target="../slideLayouts/slideLayout272.xml"/><Relationship Id="rId44" Type="http://schemas.openxmlformats.org/officeDocument/2006/relationships/slideLayout" Target="../slideLayouts/slideLayout285.xml"/><Relationship Id="rId52" Type="http://schemas.openxmlformats.org/officeDocument/2006/relationships/slideLayout" Target="../slideLayouts/slideLayout293.xml"/><Relationship Id="rId60" Type="http://schemas.openxmlformats.org/officeDocument/2006/relationships/hyperlink" Target="https://www.facebook.com" TargetMode="External"/><Relationship Id="rId4" Type="http://schemas.openxmlformats.org/officeDocument/2006/relationships/slideLayout" Target="../slideLayouts/slideLayout245.xml"/><Relationship Id="rId9" Type="http://schemas.openxmlformats.org/officeDocument/2006/relationships/slideLayout" Target="../slideLayouts/slideLayout250.xml"/><Relationship Id="rId14" Type="http://schemas.openxmlformats.org/officeDocument/2006/relationships/slideLayout" Target="../slideLayouts/slideLayout255.xml"/><Relationship Id="rId22" Type="http://schemas.openxmlformats.org/officeDocument/2006/relationships/slideLayout" Target="../slideLayouts/slideLayout263.xml"/><Relationship Id="rId27" Type="http://schemas.openxmlformats.org/officeDocument/2006/relationships/slideLayout" Target="../slideLayouts/slideLayout268.xml"/><Relationship Id="rId30" Type="http://schemas.openxmlformats.org/officeDocument/2006/relationships/slideLayout" Target="../slideLayouts/slideLayout271.xml"/><Relationship Id="rId35" Type="http://schemas.openxmlformats.org/officeDocument/2006/relationships/slideLayout" Target="../slideLayouts/slideLayout276.xml"/><Relationship Id="rId43" Type="http://schemas.openxmlformats.org/officeDocument/2006/relationships/slideLayout" Target="../slideLayouts/slideLayout284.xml"/><Relationship Id="rId48" Type="http://schemas.openxmlformats.org/officeDocument/2006/relationships/slideLayout" Target="../slideLayouts/slideLayout289.xml"/><Relationship Id="rId56" Type="http://schemas.openxmlformats.org/officeDocument/2006/relationships/slideLayout" Target="../slideLayouts/slideLayout297.xml"/><Relationship Id="rId8" Type="http://schemas.openxmlformats.org/officeDocument/2006/relationships/slideLayout" Target="../slideLayouts/slideLayout249.xml"/><Relationship Id="rId51" Type="http://schemas.openxmlformats.org/officeDocument/2006/relationships/slideLayout" Target="../slideLayouts/slideLayout292.xml"/><Relationship Id="rId3" Type="http://schemas.openxmlformats.org/officeDocument/2006/relationships/slideLayout" Target="../slideLayouts/slideLayout244.xml"/><Relationship Id="rId12" Type="http://schemas.openxmlformats.org/officeDocument/2006/relationships/slideLayout" Target="../slideLayouts/slideLayout253.xml"/><Relationship Id="rId17" Type="http://schemas.openxmlformats.org/officeDocument/2006/relationships/slideLayout" Target="../slideLayouts/slideLayout258.xml"/><Relationship Id="rId25" Type="http://schemas.openxmlformats.org/officeDocument/2006/relationships/slideLayout" Target="../slideLayouts/slideLayout266.xml"/><Relationship Id="rId33" Type="http://schemas.openxmlformats.org/officeDocument/2006/relationships/slideLayout" Target="../slideLayouts/slideLayout274.xml"/><Relationship Id="rId38" Type="http://schemas.openxmlformats.org/officeDocument/2006/relationships/slideLayout" Target="../slideLayouts/slideLayout279.xml"/><Relationship Id="rId46" Type="http://schemas.openxmlformats.org/officeDocument/2006/relationships/slideLayout" Target="../slideLayouts/slideLayout287.xml"/><Relationship Id="rId5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312.xml"/><Relationship Id="rId18" Type="http://schemas.openxmlformats.org/officeDocument/2006/relationships/slideLayout" Target="../slideLayouts/slideLayout317.xml"/><Relationship Id="rId26" Type="http://schemas.openxmlformats.org/officeDocument/2006/relationships/slideLayout" Target="../slideLayouts/slideLayout325.xml"/><Relationship Id="rId39" Type="http://schemas.openxmlformats.org/officeDocument/2006/relationships/slideLayout" Target="../slideLayouts/slideLayout338.xml"/><Relationship Id="rId21" Type="http://schemas.openxmlformats.org/officeDocument/2006/relationships/slideLayout" Target="../slideLayouts/slideLayout320.xml"/><Relationship Id="rId34" Type="http://schemas.openxmlformats.org/officeDocument/2006/relationships/slideLayout" Target="../slideLayouts/slideLayout333.xml"/><Relationship Id="rId42" Type="http://schemas.openxmlformats.org/officeDocument/2006/relationships/slideLayout" Target="../slideLayouts/slideLayout341.xml"/><Relationship Id="rId47" Type="http://schemas.openxmlformats.org/officeDocument/2006/relationships/slideLayout" Target="../slideLayouts/slideLayout346.xml"/><Relationship Id="rId50" Type="http://schemas.openxmlformats.org/officeDocument/2006/relationships/slideLayout" Target="../slideLayouts/slideLayout349.xml"/><Relationship Id="rId55" Type="http://schemas.openxmlformats.org/officeDocument/2006/relationships/slideLayout" Target="../slideLayouts/slideLayout354.xml"/><Relationship Id="rId7" Type="http://schemas.openxmlformats.org/officeDocument/2006/relationships/slideLayout" Target="../slideLayouts/slideLayout306.xml"/><Relationship Id="rId2" Type="http://schemas.openxmlformats.org/officeDocument/2006/relationships/slideLayout" Target="../slideLayouts/slideLayout301.xml"/><Relationship Id="rId16" Type="http://schemas.openxmlformats.org/officeDocument/2006/relationships/slideLayout" Target="../slideLayouts/slideLayout315.xml"/><Relationship Id="rId20" Type="http://schemas.openxmlformats.org/officeDocument/2006/relationships/slideLayout" Target="../slideLayouts/slideLayout319.xml"/><Relationship Id="rId29" Type="http://schemas.openxmlformats.org/officeDocument/2006/relationships/slideLayout" Target="../slideLayouts/slideLayout328.xml"/><Relationship Id="rId41" Type="http://schemas.openxmlformats.org/officeDocument/2006/relationships/slideLayout" Target="../slideLayouts/slideLayout340.xml"/><Relationship Id="rId54" Type="http://schemas.openxmlformats.org/officeDocument/2006/relationships/slideLayout" Target="../slideLayouts/slideLayout353.xml"/><Relationship Id="rId62" Type="http://schemas.openxmlformats.org/officeDocument/2006/relationships/hyperlink" Target="https://twitter.com/" TargetMode="Externa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24" Type="http://schemas.openxmlformats.org/officeDocument/2006/relationships/slideLayout" Target="../slideLayouts/slideLayout323.xml"/><Relationship Id="rId32" Type="http://schemas.openxmlformats.org/officeDocument/2006/relationships/slideLayout" Target="../slideLayouts/slideLayout331.xml"/><Relationship Id="rId37" Type="http://schemas.openxmlformats.org/officeDocument/2006/relationships/slideLayout" Target="../slideLayouts/slideLayout336.xml"/><Relationship Id="rId40" Type="http://schemas.openxmlformats.org/officeDocument/2006/relationships/slideLayout" Target="../slideLayouts/slideLayout339.xml"/><Relationship Id="rId45" Type="http://schemas.openxmlformats.org/officeDocument/2006/relationships/slideLayout" Target="../slideLayouts/slideLayout344.xml"/><Relationship Id="rId53" Type="http://schemas.openxmlformats.org/officeDocument/2006/relationships/slideLayout" Target="../slideLayouts/slideLayout352.xml"/><Relationship Id="rId58" Type="http://schemas.openxmlformats.org/officeDocument/2006/relationships/slideLayout" Target="../slideLayouts/slideLayout357.xml"/><Relationship Id="rId5" Type="http://schemas.openxmlformats.org/officeDocument/2006/relationships/slideLayout" Target="../slideLayouts/slideLayout304.xml"/><Relationship Id="rId15" Type="http://schemas.openxmlformats.org/officeDocument/2006/relationships/slideLayout" Target="../slideLayouts/slideLayout314.xml"/><Relationship Id="rId23" Type="http://schemas.openxmlformats.org/officeDocument/2006/relationships/slideLayout" Target="../slideLayouts/slideLayout322.xml"/><Relationship Id="rId28" Type="http://schemas.openxmlformats.org/officeDocument/2006/relationships/slideLayout" Target="../slideLayouts/slideLayout327.xml"/><Relationship Id="rId36" Type="http://schemas.openxmlformats.org/officeDocument/2006/relationships/slideLayout" Target="../slideLayouts/slideLayout335.xml"/><Relationship Id="rId49" Type="http://schemas.openxmlformats.org/officeDocument/2006/relationships/slideLayout" Target="../slideLayouts/slideLayout348.xml"/><Relationship Id="rId57" Type="http://schemas.openxmlformats.org/officeDocument/2006/relationships/slideLayout" Target="../slideLayouts/slideLayout356.xml"/><Relationship Id="rId61" Type="http://schemas.openxmlformats.org/officeDocument/2006/relationships/hyperlink" Target="https://www.linkedin.com/" TargetMode="External"/><Relationship Id="rId10" Type="http://schemas.openxmlformats.org/officeDocument/2006/relationships/slideLayout" Target="../slideLayouts/slideLayout309.xml"/><Relationship Id="rId19" Type="http://schemas.openxmlformats.org/officeDocument/2006/relationships/slideLayout" Target="../slideLayouts/slideLayout318.xml"/><Relationship Id="rId31" Type="http://schemas.openxmlformats.org/officeDocument/2006/relationships/slideLayout" Target="../slideLayouts/slideLayout330.xml"/><Relationship Id="rId44" Type="http://schemas.openxmlformats.org/officeDocument/2006/relationships/slideLayout" Target="../slideLayouts/slideLayout343.xml"/><Relationship Id="rId52" Type="http://schemas.openxmlformats.org/officeDocument/2006/relationships/slideLayout" Target="../slideLayouts/slideLayout351.xml"/><Relationship Id="rId60" Type="http://schemas.openxmlformats.org/officeDocument/2006/relationships/hyperlink" Target="https://www.facebook.com" TargetMode="External"/><Relationship Id="rId4" Type="http://schemas.openxmlformats.org/officeDocument/2006/relationships/slideLayout" Target="../slideLayouts/slideLayout303.xml"/><Relationship Id="rId9" Type="http://schemas.openxmlformats.org/officeDocument/2006/relationships/slideLayout" Target="../slideLayouts/slideLayout308.xml"/><Relationship Id="rId14" Type="http://schemas.openxmlformats.org/officeDocument/2006/relationships/slideLayout" Target="../slideLayouts/slideLayout313.xml"/><Relationship Id="rId22" Type="http://schemas.openxmlformats.org/officeDocument/2006/relationships/slideLayout" Target="../slideLayouts/slideLayout321.xml"/><Relationship Id="rId27" Type="http://schemas.openxmlformats.org/officeDocument/2006/relationships/slideLayout" Target="../slideLayouts/slideLayout326.xml"/><Relationship Id="rId30" Type="http://schemas.openxmlformats.org/officeDocument/2006/relationships/slideLayout" Target="../slideLayouts/slideLayout329.xml"/><Relationship Id="rId35" Type="http://schemas.openxmlformats.org/officeDocument/2006/relationships/slideLayout" Target="../slideLayouts/slideLayout334.xml"/><Relationship Id="rId43" Type="http://schemas.openxmlformats.org/officeDocument/2006/relationships/slideLayout" Target="../slideLayouts/slideLayout342.xml"/><Relationship Id="rId48" Type="http://schemas.openxmlformats.org/officeDocument/2006/relationships/slideLayout" Target="../slideLayouts/slideLayout347.xml"/><Relationship Id="rId56" Type="http://schemas.openxmlformats.org/officeDocument/2006/relationships/slideLayout" Target="../slideLayouts/slideLayout355.xml"/><Relationship Id="rId8" Type="http://schemas.openxmlformats.org/officeDocument/2006/relationships/slideLayout" Target="../slideLayouts/slideLayout307.xml"/><Relationship Id="rId51" Type="http://schemas.openxmlformats.org/officeDocument/2006/relationships/slideLayout" Target="../slideLayouts/slideLayout350.xml"/><Relationship Id="rId3" Type="http://schemas.openxmlformats.org/officeDocument/2006/relationships/slideLayout" Target="../slideLayouts/slideLayout302.xml"/><Relationship Id="rId12" Type="http://schemas.openxmlformats.org/officeDocument/2006/relationships/slideLayout" Target="../slideLayouts/slideLayout311.xml"/><Relationship Id="rId17" Type="http://schemas.openxmlformats.org/officeDocument/2006/relationships/slideLayout" Target="../slideLayouts/slideLayout316.xml"/><Relationship Id="rId25" Type="http://schemas.openxmlformats.org/officeDocument/2006/relationships/slideLayout" Target="../slideLayouts/slideLayout324.xml"/><Relationship Id="rId33" Type="http://schemas.openxmlformats.org/officeDocument/2006/relationships/slideLayout" Target="../slideLayouts/slideLayout332.xml"/><Relationship Id="rId38" Type="http://schemas.openxmlformats.org/officeDocument/2006/relationships/slideLayout" Target="../slideLayouts/slideLayout337.xml"/><Relationship Id="rId46" Type="http://schemas.openxmlformats.org/officeDocument/2006/relationships/slideLayout" Target="../slideLayouts/slideLayout345.xml"/><Relationship Id="rId5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370.xml"/><Relationship Id="rId18" Type="http://schemas.openxmlformats.org/officeDocument/2006/relationships/slideLayout" Target="../slideLayouts/slideLayout375.xml"/><Relationship Id="rId26" Type="http://schemas.openxmlformats.org/officeDocument/2006/relationships/slideLayout" Target="../slideLayouts/slideLayout383.xml"/><Relationship Id="rId39" Type="http://schemas.openxmlformats.org/officeDocument/2006/relationships/slideLayout" Target="../slideLayouts/slideLayout396.xml"/><Relationship Id="rId21" Type="http://schemas.openxmlformats.org/officeDocument/2006/relationships/slideLayout" Target="../slideLayouts/slideLayout378.xml"/><Relationship Id="rId34" Type="http://schemas.openxmlformats.org/officeDocument/2006/relationships/slideLayout" Target="../slideLayouts/slideLayout391.xml"/><Relationship Id="rId42" Type="http://schemas.openxmlformats.org/officeDocument/2006/relationships/slideLayout" Target="../slideLayouts/slideLayout399.xml"/><Relationship Id="rId47" Type="http://schemas.openxmlformats.org/officeDocument/2006/relationships/slideLayout" Target="../slideLayouts/slideLayout404.xml"/><Relationship Id="rId50" Type="http://schemas.openxmlformats.org/officeDocument/2006/relationships/slideLayout" Target="../slideLayouts/slideLayout407.xml"/><Relationship Id="rId55" Type="http://schemas.openxmlformats.org/officeDocument/2006/relationships/slideLayout" Target="../slideLayouts/slideLayout412.xml"/><Relationship Id="rId7" Type="http://schemas.openxmlformats.org/officeDocument/2006/relationships/slideLayout" Target="../slideLayouts/slideLayout364.xml"/><Relationship Id="rId2" Type="http://schemas.openxmlformats.org/officeDocument/2006/relationships/slideLayout" Target="../slideLayouts/slideLayout359.xml"/><Relationship Id="rId16" Type="http://schemas.openxmlformats.org/officeDocument/2006/relationships/slideLayout" Target="../slideLayouts/slideLayout373.xml"/><Relationship Id="rId20" Type="http://schemas.openxmlformats.org/officeDocument/2006/relationships/slideLayout" Target="../slideLayouts/slideLayout377.xml"/><Relationship Id="rId29" Type="http://schemas.openxmlformats.org/officeDocument/2006/relationships/slideLayout" Target="../slideLayouts/slideLayout386.xml"/><Relationship Id="rId41" Type="http://schemas.openxmlformats.org/officeDocument/2006/relationships/slideLayout" Target="../slideLayouts/slideLayout398.xml"/><Relationship Id="rId54" Type="http://schemas.openxmlformats.org/officeDocument/2006/relationships/slideLayout" Target="../slideLayouts/slideLayout411.xml"/><Relationship Id="rId62" Type="http://schemas.openxmlformats.org/officeDocument/2006/relationships/hyperlink" Target="https://twitter.com/" TargetMode="Externa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24" Type="http://schemas.openxmlformats.org/officeDocument/2006/relationships/slideLayout" Target="../slideLayouts/slideLayout381.xml"/><Relationship Id="rId32" Type="http://schemas.openxmlformats.org/officeDocument/2006/relationships/slideLayout" Target="../slideLayouts/slideLayout389.xml"/><Relationship Id="rId37" Type="http://schemas.openxmlformats.org/officeDocument/2006/relationships/slideLayout" Target="../slideLayouts/slideLayout394.xml"/><Relationship Id="rId40" Type="http://schemas.openxmlformats.org/officeDocument/2006/relationships/slideLayout" Target="../slideLayouts/slideLayout397.xml"/><Relationship Id="rId45" Type="http://schemas.openxmlformats.org/officeDocument/2006/relationships/slideLayout" Target="../slideLayouts/slideLayout402.xml"/><Relationship Id="rId53" Type="http://schemas.openxmlformats.org/officeDocument/2006/relationships/slideLayout" Target="../slideLayouts/slideLayout410.xml"/><Relationship Id="rId58" Type="http://schemas.openxmlformats.org/officeDocument/2006/relationships/slideLayout" Target="../slideLayouts/slideLayout415.xml"/><Relationship Id="rId5" Type="http://schemas.openxmlformats.org/officeDocument/2006/relationships/slideLayout" Target="../slideLayouts/slideLayout362.xml"/><Relationship Id="rId15" Type="http://schemas.openxmlformats.org/officeDocument/2006/relationships/slideLayout" Target="../slideLayouts/slideLayout372.xml"/><Relationship Id="rId23" Type="http://schemas.openxmlformats.org/officeDocument/2006/relationships/slideLayout" Target="../slideLayouts/slideLayout380.xml"/><Relationship Id="rId28" Type="http://schemas.openxmlformats.org/officeDocument/2006/relationships/slideLayout" Target="../slideLayouts/slideLayout385.xml"/><Relationship Id="rId36" Type="http://schemas.openxmlformats.org/officeDocument/2006/relationships/slideLayout" Target="../slideLayouts/slideLayout393.xml"/><Relationship Id="rId49" Type="http://schemas.openxmlformats.org/officeDocument/2006/relationships/slideLayout" Target="../slideLayouts/slideLayout406.xml"/><Relationship Id="rId57" Type="http://schemas.openxmlformats.org/officeDocument/2006/relationships/slideLayout" Target="../slideLayouts/slideLayout414.xml"/><Relationship Id="rId61" Type="http://schemas.openxmlformats.org/officeDocument/2006/relationships/hyperlink" Target="https://www.linkedin.com/" TargetMode="External"/><Relationship Id="rId10" Type="http://schemas.openxmlformats.org/officeDocument/2006/relationships/slideLayout" Target="../slideLayouts/slideLayout367.xml"/><Relationship Id="rId19" Type="http://schemas.openxmlformats.org/officeDocument/2006/relationships/slideLayout" Target="../slideLayouts/slideLayout376.xml"/><Relationship Id="rId31" Type="http://schemas.openxmlformats.org/officeDocument/2006/relationships/slideLayout" Target="../slideLayouts/slideLayout388.xml"/><Relationship Id="rId44" Type="http://schemas.openxmlformats.org/officeDocument/2006/relationships/slideLayout" Target="../slideLayouts/slideLayout401.xml"/><Relationship Id="rId52" Type="http://schemas.openxmlformats.org/officeDocument/2006/relationships/slideLayout" Target="../slideLayouts/slideLayout409.xml"/><Relationship Id="rId60" Type="http://schemas.openxmlformats.org/officeDocument/2006/relationships/hyperlink" Target="https://www.facebook.com" TargetMode="External"/><Relationship Id="rId4" Type="http://schemas.openxmlformats.org/officeDocument/2006/relationships/slideLayout" Target="../slideLayouts/slideLayout361.xml"/><Relationship Id="rId9" Type="http://schemas.openxmlformats.org/officeDocument/2006/relationships/slideLayout" Target="../slideLayouts/slideLayout366.xml"/><Relationship Id="rId14" Type="http://schemas.openxmlformats.org/officeDocument/2006/relationships/slideLayout" Target="../slideLayouts/slideLayout371.xml"/><Relationship Id="rId22" Type="http://schemas.openxmlformats.org/officeDocument/2006/relationships/slideLayout" Target="../slideLayouts/slideLayout379.xml"/><Relationship Id="rId27" Type="http://schemas.openxmlformats.org/officeDocument/2006/relationships/slideLayout" Target="../slideLayouts/slideLayout384.xml"/><Relationship Id="rId30" Type="http://schemas.openxmlformats.org/officeDocument/2006/relationships/slideLayout" Target="../slideLayouts/slideLayout387.xml"/><Relationship Id="rId35" Type="http://schemas.openxmlformats.org/officeDocument/2006/relationships/slideLayout" Target="../slideLayouts/slideLayout392.xml"/><Relationship Id="rId43" Type="http://schemas.openxmlformats.org/officeDocument/2006/relationships/slideLayout" Target="../slideLayouts/slideLayout400.xml"/><Relationship Id="rId48" Type="http://schemas.openxmlformats.org/officeDocument/2006/relationships/slideLayout" Target="../slideLayouts/slideLayout405.xml"/><Relationship Id="rId56" Type="http://schemas.openxmlformats.org/officeDocument/2006/relationships/slideLayout" Target="../slideLayouts/slideLayout413.xml"/><Relationship Id="rId8" Type="http://schemas.openxmlformats.org/officeDocument/2006/relationships/slideLayout" Target="../slideLayouts/slideLayout365.xml"/><Relationship Id="rId51" Type="http://schemas.openxmlformats.org/officeDocument/2006/relationships/slideLayout" Target="../slideLayouts/slideLayout408.xml"/><Relationship Id="rId3" Type="http://schemas.openxmlformats.org/officeDocument/2006/relationships/slideLayout" Target="../slideLayouts/slideLayout360.xml"/><Relationship Id="rId12" Type="http://schemas.openxmlformats.org/officeDocument/2006/relationships/slideLayout" Target="../slideLayouts/slideLayout369.xml"/><Relationship Id="rId17" Type="http://schemas.openxmlformats.org/officeDocument/2006/relationships/slideLayout" Target="../slideLayouts/slideLayout374.xml"/><Relationship Id="rId25" Type="http://schemas.openxmlformats.org/officeDocument/2006/relationships/slideLayout" Target="../slideLayouts/slideLayout382.xml"/><Relationship Id="rId33" Type="http://schemas.openxmlformats.org/officeDocument/2006/relationships/slideLayout" Target="../slideLayouts/slideLayout390.xml"/><Relationship Id="rId38" Type="http://schemas.openxmlformats.org/officeDocument/2006/relationships/slideLayout" Target="../slideLayouts/slideLayout395.xml"/><Relationship Id="rId46" Type="http://schemas.openxmlformats.org/officeDocument/2006/relationships/slideLayout" Target="../slideLayouts/slideLayout403.xml"/><Relationship Id="rId5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428.xml"/><Relationship Id="rId18" Type="http://schemas.openxmlformats.org/officeDocument/2006/relationships/slideLayout" Target="../slideLayouts/slideLayout433.xml"/><Relationship Id="rId26" Type="http://schemas.openxmlformats.org/officeDocument/2006/relationships/slideLayout" Target="../slideLayouts/slideLayout441.xml"/><Relationship Id="rId39" Type="http://schemas.openxmlformats.org/officeDocument/2006/relationships/slideLayout" Target="../slideLayouts/slideLayout454.xml"/><Relationship Id="rId21" Type="http://schemas.openxmlformats.org/officeDocument/2006/relationships/slideLayout" Target="../slideLayouts/slideLayout436.xml"/><Relationship Id="rId34" Type="http://schemas.openxmlformats.org/officeDocument/2006/relationships/slideLayout" Target="../slideLayouts/slideLayout449.xml"/><Relationship Id="rId42" Type="http://schemas.openxmlformats.org/officeDocument/2006/relationships/slideLayout" Target="../slideLayouts/slideLayout457.xml"/><Relationship Id="rId47" Type="http://schemas.openxmlformats.org/officeDocument/2006/relationships/slideLayout" Target="../slideLayouts/slideLayout462.xml"/><Relationship Id="rId50" Type="http://schemas.openxmlformats.org/officeDocument/2006/relationships/slideLayout" Target="../slideLayouts/slideLayout465.xml"/><Relationship Id="rId55" Type="http://schemas.openxmlformats.org/officeDocument/2006/relationships/slideLayout" Target="../slideLayouts/slideLayout470.xml"/><Relationship Id="rId7" Type="http://schemas.openxmlformats.org/officeDocument/2006/relationships/slideLayout" Target="../slideLayouts/slideLayout422.xml"/><Relationship Id="rId2" Type="http://schemas.openxmlformats.org/officeDocument/2006/relationships/slideLayout" Target="../slideLayouts/slideLayout417.xml"/><Relationship Id="rId16" Type="http://schemas.openxmlformats.org/officeDocument/2006/relationships/slideLayout" Target="../slideLayouts/slideLayout431.xml"/><Relationship Id="rId20" Type="http://schemas.openxmlformats.org/officeDocument/2006/relationships/slideLayout" Target="../slideLayouts/slideLayout435.xml"/><Relationship Id="rId29" Type="http://schemas.openxmlformats.org/officeDocument/2006/relationships/slideLayout" Target="../slideLayouts/slideLayout444.xml"/><Relationship Id="rId41" Type="http://schemas.openxmlformats.org/officeDocument/2006/relationships/slideLayout" Target="../slideLayouts/slideLayout456.xml"/><Relationship Id="rId54" Type="http://schemas.openxmlformats.org/officeDocument/2006/relationships/slideLayout" Target="../slideLayouts/slideLayout469.xml"/><Relationship Id="rId62" Type="http://schemas.openxmlformats.org/officeDocument/2006/relationships/hyperlink" Target="https://twitter.com/" TargetMode="External"/><Relationship Id="rId1" Type="http://schemas.openxmlformats.org/officeDocument/2006/relationships/slideLayout" Target="../slideLayouts/slideLayout416.xml"/><Relationship Id="rId6" Type="http://schemas.openxmlformats.org/officeDocument/2006/relationships/slideLayout" Target="../slideLayouts/slideLayout421.xml"/><Relationship Id="rId11" Type="http://schemas.openxmlformats.org/officeDocument/2006/relationships/slideLayout" Target="../slideLayouts/slideLayout426.xml"/><Relationship Id="rId24" Type="http://schemas.openxmlformats.org/officeDocument/2006/relationships/slideLayout" Target="../slideLayouts/slideLayout439.xml"/><Relationship Id="rId32" Type="http://schemas.openxmlformats.org/officeDocument/2006/relationships/slideLayout" Target="../slideLayouts/slideLayout447.xml"/><Relationship Id="rId37" Type="http://schemas.openxmlformats.org/officeDocument/2006/relationships/slideLayout" Target="../slideLayouts/slideLayout452.xml"/><Relationship Id="rId40" Type="http://schemas.openxmlformats.org/officeDocument/2006/relationships/slideLayout" Target="../slideLayouts/slideLayout455.xml"/><Relationship Id="rId45" Type="http://schemas.openxmlformats.org/officeDocument/2006/relationships/slideLayout" Target="../slideLayouts/slideLayout460.xml"/><Relationship Id="rId53" Type="http://schemas.openxmlformats.org/officeDocument/2006/relationships/slideLayout" Target="../slideLayouts/slideLayout468.xml"/><Relationship Id="rId58" Type="http://schemas.openxmlformats.org/officeDocument/2006/relationships/slideLayout" Target="../slideLayouts/slideLayout473.xml"/><Relationship Id="rId5" Type="http://schemas.openxmlformats.org/officeDocument/2006/relationships/slideLayout" Target="../slideLayouts/slideLayout420.xml"/><Relationship Id="rId15" Type="http://schemas.openxmlformats.org/officeDocument/2006/relationships/slideLayout" Target="../slideLayouts/slideLayout430.xml"/><Relationship Id="rId23" Type="http://schemas.openxmlformats.org/officeDocument/2006/relationships/slideLayout" Target="../slideLayouts/slideLayout438.xml"/><Relationship Id="rId28" Type="http://schemas.openxmlformats.org/officeDocument/2006/relationships/slideLayout" Target="../slideLayouts/slideLayout443.xml"/><Relationship Id="rId36" Type="http://schemas.openxmlformats.org/officeDocument/2006/relationships/slideLayout" Target="../slideLayouts/slideLayout451.xml"/><Relationship Id="rId49" Type="http://schemas.openxmlformats.org/officeDocument/2006/relationships/slideLayout" Target="../slideLayouts/slideLayout464.xml"/><Relationship Id="rId57" Type="http://schemas.openxmlformats.org/officeDocument/2006/relationships/slideLayout" Target="../slideLayouts/slideLayout472.xml"/><Relationship Id="rId61" Type="http://schemas.openxmlformats.org/officeDocument/2006/relationships/hyperlink" Target="https://www.linkedin.com/" TargetMode="External"/><Relationship Id="rId10" Type="http://schemas.openxmlformats.org/officeDocument/2006/relationships/slideLayout" Target="../slideLayouts/slideLayout425.xml"/><Relationship Id="rId19" Type="http://schemas.openxmlformats.org/officeDocument/2006/relationships/slideLayout" Target="../slideLayouts/slideLayout434.xml"/><Relationship Id="rId31" Type="http://schemas.openxmlformats.org/officeDocument/2006/relationships/slideLayout" Target="../slideLayouts/slideLayout446.xml"/><Relationship Id="rId44" Type="http://schemas.openxmlformats.org/officeDocument/2006/relationships/slideLayout" Target="../slideLayouts/slideLayout459.xml"/><Relationship Id="rId52" Type="http://schemas.openxmlformats.org/officeDocument/2006/relationships/slideLayout" Target="../slideLayouts/slideLayout467.xml"/><Relationship Id="rId60" Type="http://schemas.openxmlformats.org/officeDocument/2006/relationships/hyperlink" Target="https://www.facebook.com" TargetMode="External"/><Relationship Id="rId4" Type="http://schemas.openxmlformats.org/officeDocument/2006/relationships/slideLayout" Target="../slideLayouts/slideLayout419.xml"/><Relationship Id="rId9" Type="http://schemas.openxmlformats.org/officeDocument/2006/relationships/slideLayout" Target="../slideLayouts/slideLayout424.xml"/><Relationship Id="rId14" Type="http://schemas.openxmlformats.org/officeDocument/2006/relationships/slideLayout" Target="../slideLayouts/slideLayout429.xml"/><Relationship Id="rId22" Type="http://schemas.openxmlformats.org/officeDocument/2006/relationships/slideLayout" Target="../slideLayouts/slideLayout437.xml"/><Relationship Id="rId27" Type="http://schemas.openxmlformats.org/officeDocument/2006/relationships/slideLayout" Target="../slideLayouts/slideLayout442.xml"/><Relationship Id="rId30" Type="http://schemas.openxmlformats.org/officeDocument/2006/relationships/slideLayout" Target="../slideLayouts/slideLayout445.xml"/><Relationship Id="rId35" Type="http://schemas.openxmlformats.org/officeDocument/2006/relationships/slideLayout" Target="../slideLayouts/slideLayout450.xml"/><Relationship Id="rId43" Type="http://schemas.openxmlformats.org/officeDocument/2006/relationships/slideLayout" Target="../slideLayouts/slideLayout458.xml"/><Relationship Id="rId48" Type="http://schemas.openxmlformats.org/officeDocument/2006/relationships/slideLayout" Target="../slideLayouts/slideLayout463.xml"/><Relationship Id="rId56" Type="http://schemas.openxmlformats.org/officeDocument/2006/relationships/slideLayout" Target="../slideLayouts/slideLayout471.xml"/><Relationship Id="rId8" Type="http://schemas.openxmlformats.org/officeDocument/2006/relationships/slideLayout" Target="../slideLayouts/slideLayout423.xml"/><Relationship Id="rId51" Type="http://schemas.openxmlformats.org/officeDocument/2006/relationships/slideLayout" Target="../slideLayouts/slideLayout466.xml"/><Relationship Id="rId3" Type="http://schemas.openxmlformats.org/officeDocument/2006/relationships/slideLayout" Target="../slideLayouts/slideLayout418.xml"/><Relationship Id="rId12" Type="http://schemas.openxmlformats.org/officeDocument/2006/relationships/slideLayout" Target="../slideLayouts/slideLayout427.xml"/><Relationship Id="rId17" Type="http://schemas.openxmlformats.org/officeDocument/2006/relationships/slideLayout" Target="../slideLayouts/slideLayout432.xml"/><Relationship Id="rId25" Type="http://schemas.openxmlformats.org/officeDocument/2006/relationships/slideLayout" Target="../slideLayouts/slideLayout440.xml"/><Relationship Id="rId33" Type="http://schemas.openxmlformats.org/officeDocument/2006/relationships/slideLayout" Target="../slideLayouts/slideLayout448.xml"/><Relationship Id="rId38" Type="http://schemas.openxmlformats.org/officeDocument/2006/relationships/slideLayout" Target="../slideLayouts/slideLayout453.xml"/><Relationship Id="rId46" Type="http://schemas.openxmlformats.org/officeDocument/2006/relationships/slideLayout" Target="../slideLayouts/slideLayout461.xml"/><Relationship Id="rId5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486.xml"/><Relationship Id="rId18" Type="http://schemas.openxmlformats.org/officeDocument/2006/relationships/slideLayout" Target="../slideLayouts/slideLayout491.xml"/><Relationship Id="rId26" Type="http://schemas.openxmlformats.org/officeDocument/2006/relationships/slideLayout" Target="../slideLayouts/slideLayout499.xml"/><Relationship Id="rId39" Type="http://schemas.openxmlformats.org/officeDocument/2006/relationships/slideLayout" Target="../slideLayouts/slideLayout512.xml"/><Relationship Id="rId21" Type="http://schemas.openxmlformats.org/officeDocument/2006/relationships/slideLayout" Target="../slideLayouts/slideLayout494.xml"/><Relationship Id="rId34" Type="http://schemas.openxmlformats.org/officeDocument/2006/relationships/slideLayout" Target="../slideLayouts/slideLayout507.xml"/><Relationship Id="rId42" Type="http://schemas.openxmlformats.org/officeDocument/2006/relationships/slideLayout" Target="../slideLayouts/slideLayout515.xml"/><Relationship Id="rId47" Type="http://schemas.openxmlformats.org/officeDocument/2006/relationships/slideLayout" Target="../slideLayouts/slideLayout520.xml"/><Relationship Id="rId50" Type="http://schemas.openxmlformats.org/officeDocument/2006/relationships/slideLayout" Target="../slideLayouts/slideLayout523.xml"/><Relationship Id="rId55" Type="http://schemas.openxmlformats.org/officeDocument/2006/relationships/slideLayout" Target="../slideLayouts/slideLayout528.xml"/><Relationship Id="rId7" Type="http://schemas.openxmlformats.org/officeDocument/2006/relationships/slideLayout" Target="../slideLayouts/slideLayout480.xml"/><Relationship Id="rId2" Type="http://schemas.openxmlformats.org/officeDocument/2006/relationships/slideLayout" Target="../slideLayouts/slideLayout475.xml"/><Relationship Id="rId16" Type="http://schemas.openxmlformats.org/officeDocument/2006/relationships/slideLayout" Target="../slideLayouts/slideLayout489.xml"/><Relationship Id="rId20" Type="http://schemas.openxmlformats.org/officeDocument/2006/relationships/slideLayout" Target="../slideLayouts/slideLayout493.xml"/><Relationship Id="rId29" Type="http://schemas.openxmlformats.org/officeDocument/2006/relationships/slideLayout" Target="../slideLayouts/slideLayout502.xml"/><Relationship Id="rId41" Type="http://schemas.openxmlformats.org/officeDocument/2006/relationships/slideLayout" Target="../slideLayouts/slideLayout514.xml"/><Relationship Id="rId54" Type="http://schemas.openxmlformats.org/officeDocument/2006/relationships/slideLayout" Target="../slideLayouts/slideLayout527.xml"/><Relationship Id="rId62" Type="http://schemas.openxmlformats.org/officeDocument/2006/relationships/hyperlink" Target="https://twitter.com/" TargetMode="Externa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24" Type="http://schemas.openxmlformats.org/officeDocument/2006/relationships/slideLayout" Target="../slideLayouts/slideLayout497.xml"/><Relationship Id="rId32" Type="http://schemas.openxmlformats.org/officeDocument/2006/relationships/slideLayout" Target="../slideLayouts/slideLayout505.xml"/><Relationship Id="rId37" Type="http://schemas.openxmlformats.org/officeDocument/2006/relationships/slideLayout" Target="../slideLayouts/slideLayout510.xml"/><Relationship Id="rId40" Type="http://schemas.openxmlformats.org/officeDocument/2006/relationships/slideLayout" Target="../slideLayouts/slideLayout513.xml"/><Relationship Id="rId45" Type="http://schemas.openxmlformats.org/officeDocument/2006/relationships/slideLayout" Target="../slideLayouts/slideLayout518.xml"/><Relationship Id="rId53" Type="http://schemas.openxmlformats.org/officeDocument/2006/relationships/slideLayout" Target="../slideLayouts/slideLayout526.xml"/><Relationship Id="rId58" Type="http://schemas.openxmlformats.org/officeDocument/2006/relationships/slideLayout" Target="../slideLayouts/slideLayout531.xml"/><Relationship Id="rId5" Type="http://schemas.openxmlformats.org/officeDocument/2006/relationships/slideLayout" Target="../slideLayouts/slideLayout478.xml"/><Relationship Id="rId15" Type="http://schemas.openxmlformats.org/officeDocument/2006/relationships/slideLayout" Target="../slideLayouts/slideLayout488.xml"/><Relationship Id="rId23" Type="http://schemas.openxmlformats.org/officeDocument/2006/relationships/slideLayout" Target="../slideLayouts/slideLayout496.xml"/><Relationship Id="rId28" Type="http://schemas.openxmlformats.org/officeDocument/2006/relationships/slideLayout" Target="../slideLayouts/slideLayout501.xml"/><Relationship Id="rId36" Type="http://schemas.openxmlformats.org/officeDocument/2006/relationships/slideLayout" Target="../slideLayouts/slideLayout509.xml"/><Relationship Id="rId49" Type="http://schemas.openxmlformats.org/officeDocument/2006/relationships/slideLayout" Target="../slideLayouts/slideLayout522.xml"/><Relationship Id="rId57" Type="http://schemas.openxmlformats.org/officeDocument/2006/relationships/slideLayout" Target="../slideLayouts/slideLayout530.xml"/><Relationship Id="rId61" Type="http://schemas.openxmlformats.org/officeDocument/2006/relationships/hyperlink" Target="https://www.linkedin.com/" TargetMode="External"/><Relationship Id="rId10" Type="http://schemas.openxmlformats.org/officeDocument/2006/relationships/slideLayout" Target="../slideLayouts/slideLayout483.xml"/><Relationship Id="rId19" Type="http://schemas.openxmlformats.org/officeDocument/2006/relationships/slideLayout" Target="../slideLayouts/slideLayout492.xml"/><Relationship Id="rId31" Type="http://schemas.openxmlformats.org/officeDocument/2006/relationships/slideLayout" Target="../slideLayouts/slideLayout504.xml"/><Relationship Id="rId44" Type="http://schemas.openxmlformats.org/officeDocument/2006/relationships/slideLayout" Target="../slideLayouts/slideLayout517.xml"/><Relationship Id="rId52" Type="http://schemas.openxmlformats.org/officeDocument/2006/relationships/slideLayout" Target="../slideLayouts/slideLayout525.xml"/><Relationship Id="rId60" Type="http://schemas.openxmlformats.org/officeDocument/2006/relationships/hyperlink" Target="https://www.facebook.com" TargetMode="External"/><Relationship Id="rId4" Type="http://schemas.openxmlformats.org/officeDocument/2006/relationships/slideLayout" Target="../slideLayouts/slideLayout477.xml"/><Relationship Id="rId9" Type="http://schemas.openxmlformats.org/officeDocument/2006/relationships/slideLayout" Target="../slideLayouts/slideLayout482.xml"/><Relationship Id="rId14" Type="http://schemas.openxmlformats.org/officeDocument/2006/relationships/slideLayout" Target="../slideLayouts/slideLayout487.xml"/><Relationship Id="rId22" Type="http://schemas.openxmlformats.org/officeDocument/2006/relationships/slideLayout" Target="../slideLayouts/slideLayout495.xml"/><Relationship Id="rId27" Type="http://schemas.openxmlformats.org/officeDocument/2006/relationships/slideLayout" Target="../slideLayouts/slideLayout500.xml"/><Relationship Id="rId30" Type="http://schemas.openxmlformats.org/officeDocument/2006/relationships/slideLayout" Target="../slideLayouts/slideLayout503.xml"/><Relationship Id="rId35" Type="http://schemas.openxmlformats.org/officeDocument/2006/relationships/slideLayout" Target="../slideLayouts/slideLayout508.xml"/><Relationship Id="rId43" Type="http://schemas.openxmlformats.org/officeDocument/2006/relationships/slideLayout" Target="../slideLayouts/slideLayout516.xml"/><Relationship Id="rId48" Type="http://schemas.openxmlformats.org/officeDocument/2006/relationships/slideLayout" Target="../slideLayouts/slideLayout521.xml"/><Relationship Id="rId56" Type="http://schemas.openxmlformats.org/officeDocument/2006/relationships/slideLayout" Target="../slideLayouts/slideLayout529.xml"/><Relationship Id="rId8" Type="http://schemas.openxmlformats.org/officeDocument/2006/relationships/slideLayout" Target="../slideLayouts/slideLayout481.xml"/><Relationship Id="rId51" Type="http://schemas.openxmlformats.org/officeDocument/2006/relationships/slideLayout" Target="../slideLayouts/slideLayout524.xml"/><Relationship Id="rId3" Type="http://schemas.openxmlformats.org/officeDocument/2006/relationships/slideLayout" Target="../slideLayouts/slideLayout476.xml"/><Relationship Id="rId12" Type="http://schemas.openxmlformats.org/officeDocument/2006/relationships/slideLayout" Target="../slideLayouts/slideLayout485.xml"/><Relationship Id="rId17" Type="http://schemas.openxmlformats.org/officeDocument/2006/relationships/slideLayout" Target="../slideLayouts/slideLayout490.xml"/><Relationship Id="rId25" Type="http://schemas.openxmlformats.org/officeDocument/2006/relationships/slideLayout" Target="../slideLayouts/slideLayout498.xml"/><Relationship Id="rId33" Type="http://schemas.openxmlformats.org/officeDocument/2006/relationships/slideLayout" Target="../slideLayouts/slideLayout506.xml"/><Relationship Id="rId38" Type="http://schemas.openxmlformats.org/officeDocument/2006/relationships/slideLayout" Target="../slideLayouts/slideLayout511.xml"/><Relationship Id="rId46" Type="http://schemas.openxmlformats.org/officeDocument/2006/relationships/slideLayout" Target="../slideLayouts/slideLayout519.xml"/><Relationship Id="rId5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960" y="132269"/>
            <a:ext cx="4895533" cy="386260"/>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431960" y="576016"/>
            <a:ext cx="4895533" cy="218631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txBox="1">
            <a:spLocks/>
          </p:cNvSpPr>
          <p:nvPr userDrawn="1"/>
        </p:nvSpPr>
        <p:spPr>
          <a:xfrm>
            <a:off x="3984157" y="2978033"/>
            <a:ext cx="1020978" cy="145424"/>
          </a:xfrm>
          <a:prstGeom prst="rect">
            <a:avLst/>
          </a:prstGeom>
        </p:spPr>
        <p:txBody>
          <a:bodyPr vert="horz" wrap="square" lIns="57595" tIns="28797" rIns="57595" bIns="28797"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567" dirty="0"/>
              <a:t>i9 presentation to Joe Smith</a:t>
            </a:r>
          </a:p>
        </p:txBody>
      </p:sp>
      <p:sp>
        <p:nvSpPr>
          <p:cNvPr id="7" name="Slide Number Placeholder 5"/>
          <p:cNvSpPr txBox="1">
            <a:spLocks/>
          </p:cNvSpPr>
          <p:nvPr userDrawn="1"/>
        </p:nvSpPr>
        <p:spPr>
          <a:xfrm>
            <a:off x="384986" y="2973193"/>
            <a:ext cx="65863" cy="155104"/>
          </a:xfrm>
          <a:prstGeom prst="rect">
            <a:avLst/>
          </a:prstGeom>
        </p:spPr>
        <p:txBody>
          <a:bodyPr vert="horz" wrap="none" lIns="57595" tIns="28797" rIns="57595" bIns="2879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567" smtClean="0">
                <a:solidFill>
                  <a:schemeClr val="tx1"/>
                </a:solidFill>
              </a:rPr>
              <a:pPr algn="ctr"/>
              <a:t>‹#›</a:t>
            </a:fld>
            <a:endParaRPr lang="en-US" sz="567" dirty="0">
              <a:solidFill>
                <a:schemeClr val="tx1"/>
              </a:solidFill>
            </a:endParaRPr>
          </a:p>
        </p:txBody>
      </p:sp>
      <p:sp>
        <p:nvSpPr>
          <p:cNvPr id="10" name="Oval 9"/>
          <p:cNvSpPr/>
          <p:nvPr/>
        </p:nvSpPr>
        <p:spPr>
          <a:xfrm>
            <a:off x="339216" y="2972038"/>
            <a:ext cx="157402" cy="157422"/>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6" name="Oval 15"/>
          <p:cNvSpPr/>
          <p:nvPr/>
        </p:nvSpPr>
        <p:spPr>
          <a:xfrm>
            <a:off x="133150" y="2972038"/>
            <a:ext cx="157402" cy="157422"/>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7" name="Rectangle 9"/>
          <p:cNvSpPr/>
          <p:nvPr/>
        </p:nvSpPr>
        <p:spPr>
          <a:xfrm rot="2700000">
            <a:off x="201578" y="3029465"/>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4" name="Oval 13"/>
          <p:cNvSpPr/>
          <p:nvPr/>
        </p:nvSpPr>
        <p:spPr>
          <a:xfrm rot="10800000">
            <a:off x="545281" y="2972038"/>
            <a:ext cx="157402" cy="157422"/>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5" name="Rectangle 9"/>
          <p:cNvSpPr/>
          <p:nvPr/>
        </p:nvSpPr>
        <p:spPr>
          <a:xfrm rot="13500000">
            <a:off x="591679" y="3029465"/>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9" name="Freeform 6"/>
          <p:cNvSpPr>
            <a:spLocks/>
          </p:cNvSpPr>
          <p:nvPr/>
        </p:nvSpPr>
        <p:spPr bwMode="auto">
          <a:xfrm>
            <a:off x="5117727" y="3019152"/>
            <a:ext cx="30297" cy="65106"/>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solidFill>
          <a:ln w="0">
            <a:noFill/>
            <a:prstDash val="solid"/>
            <a:round/>
            <a:headEnd/>
            <a:tailEnd/>
          </a:ln>
        </p:spPr>
        <p:txBody>
          <a:bodyPr vert="horz" wrap="square" lIns="57595" tIns="28797" rIns="57595" bIns="28797" numCol="1" anchor="t" anchorCtr="0" compatLnSpc="1">
            <a:prstTxWarp prst="textNoShape">
              <a:avLst/>
            </a:prstTxWarp>
          </a:bodyPr>
          <a:lstStyle/>
          <a:p>
            <a:endParaRPr lang="en-US" sz="1512"/>
          </a:p>
        </p:txBody>
      </p:sp>
      <p:sp>
        <p:nvSpPr>
          <p:cNvPr id="20" name="Freeform 7"/>
          <p:cNvSpPr>
            <a:spLocks noEditPoints="1"/>
          </p:cNvSpPr>
          <p:nvPr/>
        </p:nvSpPr>
        <p:spPr bwMode="auto">
          <a:xfrm>
            <a:off x="5305347" y="3017768"/>
            <a:ext cx="67184" cy="6449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solidFill>
          <a:ln w="0">
            <a:noFill/>
            <a:prstDash val="solid"/>
            <a:round/>
            <a:headEnd/>
            <a:tailEnd/>
          </a:ln>
        </p:spPr>
        <p:txBody>
          <a:bodyPr vert="horz" wrap="square" lIns="57595" tIns="28797" rIns="57595" bIns="28797" numCol="1" anchor="t" anchorCtr="0" compatLnSpc="1">
            <a:prstTxWarp prst="textNoShape">
              <a:avLst/>
            </a:prstTxWarp>
          </a:bodyPr>
          <a:lstStyle/>
          <a:p>
            <a:endParaRPr lang="en-US" sz="1512"/>
          </a:p>
        </p:txBody>
      </p:sp>
      <p:sp>
        <p:nvSpPr>
          <p:cNvPr id="21" name="Freeform 8"/>
          <p:cNvSpPr>
            <a:spLocks/>
          </p:cNvSpPr>
          <p:nvPr/>
        </p:nvSpPr>
        <p:spPr bwMode="auto">
          <a:xfrm>
            <a:off x="5508638" y="3023626"/>
            <a:ext cx="72732" cy="5941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solidFill>
          <a:ln w="0">
            <a:noFill/>
            <a:prstDash val="solid"/>
            <a:round/>
            <a:headEnd/>
            <a:tailEnd/>
          </a:ln>
        </p:spPr>
        <p:txBody>
          <a:bodyPr vert="horz" wrap="square" lIns="57595" tIns="28797" rIns="57595" bIns="28797" numCol="1" anchor="t" anchorCtr="0" compatLnSpc="1">
            <a:prstTxWarp prst="textNoShape">
              <a:avLst/>
            </a:prstTxWarp>
          </a:bodyPr>
          <a:lstStyle/>
          <a:p>
            <a:endParaRPr lang="en-US" sz="1512"/>
          </a:p>
        </p:txBody>
      </p:sp>
      <p:sp>
        <p:nvSpPr>
          <p:cNvPr id="22" name="Oval 21"/>
          <p:cNvSpPr/>
          <p:nvPr userDrawn="1"/>
        </p:nvSpPr>
        <p:spPr>
          <a:xfrm>
            <a:off x="5260237" y="2972038"/>
            <a:ext cx="157402" cy="157422"/>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4"/>
          </a:p>
        </p:txBody>
      </p:sp>
      <p:sp>
        <p:nvSpPr>
          <p:cNvPr id="23" name="Oval 22"/>
          <p:cNvSpPr/>
          <p:nvPr userDrawn="1"/>
        </p:nvSpPr>
        <p:spPr>
          <a:xfrm>
            <a:off x="5054172" y="2972038"/>
            <a:ext cx="157402" cy="157422"/>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4"/>
          </a:p>
        </p:txBody>
      </p:sp>
      <p:sp>
        <p:nvSpPr>
          <p:cNvPr id="24" name="Oval 23"/>
          <p:cNvSpPr/>
          <p:nvPr userDrawn="1"/>
        </p:nvSpPr>
        <p:spPr>
          <a:xfrm rot="10800000">
            <a:off x="5466303" y="2972038"/>
            <a:ext cx="157402" cy="157422"/>
          </a:xfrm>
          <a:prstGeom prst="ellipse">
            <a:avLst/>
          </a:prstGeom>
          <a:noFill/>
          <a:ln w="63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4"/>
          </a:p>
        </p:txBody>
      </p:sp>
      <p:sp>
        <p:nvSpPr>
          <p:cNvPr id="18" name="Rectangle 17">
            <a:hlinkClick r:id="rId70"/>
          </p:cNvPr>
          <p:cNvSpPr/>
          <p:nvPr userDrawn="1"/>
        </p:nvSpPr>
        <p:spPr>
          <a:xfrm>
            <a:off x="5035235" y="2954971"/>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6"/>
          </a:p>
        </p:txBody>
      </p:sp>
      <p:sp>
        <p:nvSpPr>
          <p:cNvPr id="25" name="Rectangle 24">
            <a:hlinkClick r:id="rId71"/>
          </p:cNvPr>
          <p:cNvSpPr/>
          <p:nvPr userDrawn="1"/>
        </p:nvSpPr>
        <p:spPr>
          <a:xfrm>
            <a:off x="5240258" y="2954971"/>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6"/>
          </a:p>
        </p:txBody>
      </p:sp>
      <p:sp>
        <p:nvSpPr>
          <p:cNvPr id="26" name="Rectangle 25">
            <a:hlinkClick r:id="rId72"/>
          </p:cNvPr>
          <p:cNvSpPr/>
          <p:nvPr userDrawn="1"/>
        </p:nvSpPr>
        <p:spPr>
          <a:xfrm>
            <a:off x="5449973" y="2954971"/>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6"/>
          </a:p>
        </p:txBody>
      </p:sp>
      <p:sp>
        <p:nvSpPr>
          <p:cNvPr id="27" name="Action Button: Forward or Next 26">
            <a:hlinkClick r:id="" action="ppaction://hlinkshowjump?jump=nextslide" highlightClick="1"/>
          </p:cNvPr>
          <p:cNvSpPr/>
          <p:nvPr userDrawn="1"/>
        </p:nvSpPr>
        <p:spPr>
          <a:xfrm>
            <a:off x="532427" y="2957135"/>
            <a:ext cx="190062" cy="190085"/>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536"/>
          </a:p>
        </p:txBody>
      </p:sp>
      <p:sp>
        <p:nvSpPr>
          <p:cNvPr id="28" name="Action Button: Back or Previous 27">
            <a:hlinkClick r:id="" action="ppaction://hlinkshowjump?jump=previousslide" highlightClick="1"/>
          </p:cNvPr>
          <p:cNvSpPr/>
          <p:nvPr userDrawn="1"/>
        </p:nvSpPr>
        <p:spPr>
          <a:xfrm>
            <a:off x="118080" y="2953462"/>
            <a:ext cx="190062" cy="190085"/>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536"/>
          </a:p>
        </p:txBody>
      </p:sp>
    </p:spTree>
    <p:extLst>
      <p:ext uri="{BB962C8B-B14F-4D97-AF65-F5344CB8AC3E}">
        <p14:creationId xmlns:p14="http://schemas.microsoft.com/office/powerpoint/2010/main" val="289061279"/>
      </p:ext>
    </p:extLst>
  </p:cSld>
  <p:clrMap bg1="lt1" tx1="dk1" bg2="lt2" tx2="dk2" accent1="accent1" accent2="accent2" accent3="accent3" accent4="accent4" accent5="accent5" accent6="accent6" hlink="hlink" folHlink="folHlink"/>
  <p:sldLayoutIdLst>
    <p:sldLayoutId id="2147483649" r:id="rId1"/>
    <p:sldLayoutId id="2147483888" r:id="rId2"/>
    <p:sldLayoutId id="2147483889" r:id="rId3"/>
    <p:sldLayoutId id="2147483891" r:id="rId4"/>
    <p:sldLayoutId id="2147483892" r:id="rId5"/>
    <p:sldLayoutId id="2147483893" r:id="rId6"/>
    <p:sldLayoutId id="2147483894" r:id="rId7"/>
    <p:sldLayoutId id="2147483895" r:id="rId8"/>
    <p:sldLayoutId id="2147483896" r:id="rId9"/>
    <p:sldLayoutId id="2147483650" r:id="rId10"/>
    <p:sldLayoutId id="2147483664" r:id="rId11"/>
    <p:sldLayoutId id="2147483678" r:id="rId12"/>
    <p:sldLayoutId id="2147483679" r:id="rId13"/>
    <p:sldLayoutId id="2147483652" r:id="rId14"/>
    <p:sldLayoutId id="2147483665" r:id="rId15"/>
    <p:sldLayoutId id="2147483653" r:id="rId16"/>
    <p:sldLayoutId id="2147483666" r:id="rId17"/>
    <p:sldLayoutId id="2147483654" r:id="rId18"/>
    <p:sldLayoutId id="2147483667" r:id="rId19"/>
    <p:sldLayoutId id="2147483655" r:id="rId20"/>
    <p:sldLayoutId id="2147483734" r:id="rId21"/>
    <p:sldLayoutId id="2147483735" r:id="rId22"/>
    <p:sldLayoutId id="2147483736" r:id="rId23"/>
    <p:sldLayoutId id="2147483844" r:id="rId24"/>
    <p:sldLayoutId id="2147483845" r:id="rId25"/>
    <p:sldLayoutId id="2147483846" r:id="rId26"/>
    <p:sldLayoutId id="2147483847" r:id="rId27"/>
    <p:sldLayoutId id="2147483848" r:id="rId28"/>
    <p:sldLayoutId id="2147483849" r:id="rId29"/>
    <p:sldLayoutId id="2147483850" r:id="rId30"/>
    <p:sldLayoutId id="2147483851" r:id="rId31"/>
    <p:sldLayoutId id="2147483852" r:id="rId32"/>
    <p:sldLayoutId id="2147483853" r:id="rId33"/>
    <p:sldLayoutId id="2147483854" r:id="rId34"/>
    <p:sldLayoutId id="2147483855" r:id="rId35"/>
    <p:sldLayoutId id="2147483856" r:id="rId36"/>
    <p:sldLayoutId id="2147483857" r:id="rId37"/>
    <p:sldLayoutId id="2147483858" r:id="rId38"/>
    <p:sldLayoutId id="2147483859" r:id="rId39"/>
    <p:sldLayoutId id="2147483860" r:id="rId40"/>
    <p:sldLayoutId id="2147483861" r:id="rId41"/>
    <p:sldLayoutId id="2147483862" r:id="rId42"/>
    <p:sldLayoutId id="2147483863" r:id="rId43"/>
    <p:sldLayoutId id="2147483864" r:id="rId44"/>
    <p:sldLayoutId id="2147483865" r:id="rId45"/>
    <p:sldLayoutId id="2147483866" r:id="rId46"/>
    <p:sldLayoutId id="2147483867" r:id="rId47"/>
    <p:sldLayoutId id="2147483868" r:id="rId48"/>
    <p:sldLayoutId id="2147483869" r:id="rId49"/>
    <p:sldLayoutId id="2147483870" r:id="rId50"/>
    <p:sldLayoutId id="2147483871" r:id="rId51"/>
    <p:sldLayoutId id="2147483872" r:id="rId52"/>
    <p:sldLayoutId id="2147483873" r:id="rId53"/>
    <p:sldLayoutId id="2147483874" r:id="rId54"/>
    <p:sldLayoutId id="2147483875" r:id="rId55"/>
    <p:sldLayoutId id="2147483876" r:id="rId56"/>
    <p:sldLayoutId id="2147483877" r:id="rId57"/>
    <p:sldLayoutId id="2147483878" r:id="rId58"/>
    <p:sldLayoutId id="2147483879" r:id="rId59"/>
    <p:sldLayoutId id="2147483880" r:id="rId60"/>
    <p:sldLayoutId id="2147483881" r:id="rId61"/>
    <p:sldLayoutId id="2147483882" r:id="rId62"/>
    <p:sldLayoutId id="2147483883" r:id="rId63"/>
    <p:sldLayoutId id="2147483884" r:id="rId64"/>
    <p:sldLayoutId id="2147483885" r:id="rId65"/>
    <p:sldLayoutId id="2147483886" r:id="rId66"/>
    <p:sldLayoutId id="2147483897" r:id="rId67"/>
    <p:sldLayoutId id="2147484370" r:id="rId68"/>
  </p:sldLayoutIdLst>
  <p:txStyles>
    <p:titleStyle>
      <a:lvl1pPr algn="ctr" defTabSz="575936" rtl="0" eaLnBrk="1" latinLnBrk="0" hangingPunct="1">
        <a:lnSpc>
          <a:spcPct val="86000"/>
        </a:lnSpc>
        <a:spcBef>
          <a:spcPct val="0"/>
        </a:spcBef>
        <a:buNone/>
        <a:defRPr sz="1323" kern="800" spc="-25">
          <a:solidFill>
            <a:schemeClr val="tx1"/>
          </a:solidFill>
          <a:latin typeface="+mj-lt"/>
          <a:ea typeface="+mj-ea"/>
          <a:cs typeface="+mj-cs"/>
        </a:defRPr>
      </a:lvl1pPr>
    </p:titleStyle>
    <p:bodyStyle>
      <a:lvl1pPr marL="107988" indent="-107988" algn="l" defTabSz="575936" rtl="0" eaLnBrk="1" latinLnBrk="0" hangingPunct="1">
        <a:spcBef>
          <a:spcPct val="20000"/>
        </a:spcBef>
        <a:buClr>
          <a:schemeClr val="accent1"/>
        </a:buClr>
        <a:buFont typeface="Arial" panose="020B0604020202020204" pitchFamily="34" charset="0"/>
        <a:buChar char="•"/>
        <a:defRPr sz="945" kern="800" spc="-6">
          <a:solidFill>
            <a:schemeClr val="tx1"/>
          </a:solidFill>
          <a:latin typeface="+mn-lt"/>
          <a:ea typeface="+mn-ea"/>
          <a:cs typeface="+mn-cs"/>
        </a:defRPr>
      </a:lvl1pPr>
      <a:lvl2pPr marL="216976" indent="-108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2pPr>
      <a:lvl3pPr marL="324964"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3pPr>
      <a:lvl4pPr marL="432952"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4pPr>
      <a:lvl5pPr marL="540940"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5pPr>
      <a:lvl6pPr marL="1583823"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6pPr>
      <a:lvl7pPr marL="1871791"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7pPr>
      <a:lvl8pPr marL="2159759"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8pPr>
      <a:lvl9pPr marL="2447726"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9pPr>
    </p:bodyStyle>
    <p:otherStyle>
      <a:defPPr>
        <a:defRPr lang="en-US"/>
      </a:defPPr>
      <a:lvl1pPr marL="0" algn="l" defTabSz="575936" rtl="0" eaLnBrk="1" latinLnBrk="0" hangingPunct="1">
        <a:defRPr sz="1134" kern="1200">
          <a:solidFill>
            <a:schemeClr val="tx1"/>
          </a:solidFill>
          <a:latin typeface="+mn-lt"/>
          <a:ea typeface="+mn-ea"/>
          <a:cs typeface="+mn-cs"/>
        </a:defRPr>
      </a:lvl1pPr>
      <a:lvl2pPr marL="287968" algn="l" defTabSz="575936" rtl="0" eaLnBrk="1" latinLnBrk="0" hangingPunct="1">
        <a:defRPr sz="1134" kern="1200">
          <a:solidFill>
            <a:schemeClr val="tx1"/>
          </a:solidFill>
          <a:latin typeface="+mn-lt"/>
          <a:ea typeface="+mn-ea"/>
          <a:cs typeface="+mn-cs"/>
        </a:defRPr>
      </a:lvl2pPr>
      <a:lvl3pPr marL="575936" algn="l" defTabSz="575936" rtl="0" eaLnBrk="1" latinLnBrk="0" hangingPunct="1">
        <a:defRPr sz="1134" kern="1200">
          <a:solidFill>
            <a:schemeClr val="tx1"/>
          </a:solidFill>
          <a:latin typeface="+mn-lt"/>
          <a:ea typeface="+mn-ea"/>
          <a:cs typeface="+mn-cs"/>
        </a:defRPr>
      </a:lvl3pPr>
      <a:lvl4pPr marL="863903" algn="l" defTabSz="575936" rtl="0" eaLnBrk="1" latinLnBrk="0" hangingPunct="1">
        <a:defRPr sz="1134" kern="1200">
          <a:solidFill>
            <a:schemeClr val="tx1"/>
          </a:solidFill>
          <a:latin typeface="+mn-lt"/>
          <a:ea typeface="+mn-ea"/>
          <a:cs typeface="+mn-cs"/>
        </a:defRPr>
      </a:lvl4pPr>
      <a:lvl5pPr marL="1151871" algn="l" defTabSz="575936" rtl="0" eaLnBrk="1" latinLnBrk="0" hangingPunct="1">
        <a:defRPr sz="1134" kern="1200">
          <a:solidFill>
            <a:schemeClr val="tx1"/>
          </a:solidFill>
          <a:latin typeface="+mn-lt"/>
          <a:ea typeface="+mn-ea"/>
          <a:cs typeface="+mn-cs"/>
        </a:defRPr>
      </a:lvl5pPr>
      <a:lvl6pPr marL="1439839" algn="l" defTabSz="575936" rtl="0" eaLnBrk="1" latinLnBrk="0" hangingPunct="1">
        <a:defRPr sz="1134" kern="1200">
          <a:solidFill>
            <a:schemeClr val="tx1"/>
          </a:solidFill>
          <a:latin typeface="+mn-lt"/>
          <a:ea typeface="+mn-ea"/>
          <a:cs typeface="+mn-cs"/>
        </a:defRPr>
      </a:lvl6pPr>
      <a:lvl7pPr marL="1727807" algn="l" defTabSz="575936" rtl="0" eaLnBrk="1" latinLnBrk="0" hangingPunct="1">
        <a:defRPr sz="1134" kern="1200">
          <a:solidFill>
            <a:schemeClr val="tx1"/>
          </a:solidFill>
          <a:latin typeface="+mn-lt"/>
          <a:ea typeface="+mn-ea"/>
          <a:cs typeface="+mn-cs"/>
        </a:defRPr>
      </a:lvl7pPr>
      <a:lvl8pPr marL="2015775" algn="l" defTabSz="575936" rtl="0" eaLnBrk="1" latinLnBrk="0" hangingPunct="1">
        <a:defRPr sz="1134" kern="1200">
          <a:solidFill>
            <a:schemeClr val="tx1"/>
          </a:solidFill>
          <a:latin typeface="+mn-lt"/>
          <a:ea typeface="+mn-ea"/>
          <a:cs typeface="+mn-cs"/>
        </a:defRPr>
      </a:lvl8pPr>
      <a:lvl9pPr marL="2303743" algn="l" defTabSz="575936" rtl="0" eaLnBrk="1" latinLnBrk="0" hangingPunct="1">
        <a:defRPr sz="1134"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959" y="132269"/>
            <a:ext cx="4895533" cy="386260"/>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31959" y="576016"/>
            <a:ext cx="4895533" cy="218631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3984157" y="2978033"/>
            <a:ext cx="1020978" cy="145424"/>
          </a:xfrm>
          <a:prstGeom prst="rect">
            <a:avLst/>
          </a:prstGeom>
        </p:spPr>
        <p:txBody>
          <a:bodyPr vert="horz" wrap="square" lIns="57595" tIns="28797" rIns="57595" bIns="28797"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31963" rtl="0" eaLnBrk="1" fontAlgn="auto" latinLnBrk="0" hangingPunct="1">
              <a:lnSpc>
                <a:spcPct val="100000"/>
              </a:lnSpc>
              <a:spcBef>
                <a:spcPts val="0"/>
              </a:spcBef>
              <a:spcAft>
                <a:spcPts val="0"/>
              </a:spcAft>
              <a:buClrTx/>
              <a:buSzTx/>
              <a:buFontTx/>
              <a:buNone/>
              <a:tabLst/>
              <a:defRPr/>
            </a:pPr>
            <a:r>
              <a:rPr kumimoji="0" lang="en-US" sz="567"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384985" y="2973193"/>
            <a:ext cx="65863" cy="155104"/>
          </a:xfrm>
          <a:prstGeom prst="rect">
            <a:avLst/>
          </a:prstGeom>
        </p:spPr>
        <p:txBody>
          <a:bodyPr vert="horz" wrap="none" lIns="57595" tIns="28797" rIns="57595" bIns="2879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31963" rtl="0" eaLnBrk="1" fontAlgn="auto" latinLnBrk="0" hangingPunct="1">
              <a:lnSpc>
                <a:spcPct val="100000"/>
              </a:lnSpc>
              <a:spcBef>
                <a:spcPts val="0"/>
              </a:spcBef>
              <a:spcAft>
                <a:spcPts val="0"/>
              </a:spcAft>
              <a:buClrTx/>
              <a:buSzTx/>
              <a:buFontTx/>
              <a:buNone/>
              <a:tabLst/>
              <a:defRPr/>
            </a:pPr>
            <a:fld id="{1A290D8D-6BA0-418D-AFED-C65293F70DA0}" type="slidenum">
              <a:rPr kumimoji="0" lang="en-US" sz="567"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431963" rtl="0" eaLnBrk="1" fontAlgn="auto" latinLnBrk="0" hangingPunct="1">
                <a:lnSpc>
                  <a:spcPct val="100000"/>
                </a:lnSpc>
                <a:spcBef>
                  <a:spcPts val="0"/>
                </a:spcBef>
                <a:spcAft>
                  <a:spcPts val="0"/>
                </a:spcAft>
                <a:buClrTx/>
                <a:buSzTx/>
                <a:buFontTx/>
                <a:buNone/>
                <a:tabLst/>
                <a:defRPr/>
              </a:pPr>
              <a:t>‹#›</a:t>
            </a:fld>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339216"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133150"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201578"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545281"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591679"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5117726" y="3019152"/>
            <a:ext cx="30297" cy="65106"/>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5305347" y="3017768"/>
            <a:ext cx="67184" cy="6449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5508638" y="3023626"/>
            <a:ext cx="72732" cy="5941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5260237"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5054172"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5466303"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5035235"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5240258"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5449973"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532427" y="2957134"/>
            <a:ext cx="190062" cy="190085"/>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18080" y="2953461"/>
            <a:ext cx="190062" cy="190085"/>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2769725232"/>
      </p:ext>
    </p:extLst>
  </p:cSld>
  <p:clrMap bg1="lt1" tx1="dk1" bg2="lt2" tx2="dk2" accent1="accent1" accent2="accent2" accent3="accent3" accent4="accent4" accent5="accent5" accent6="accent6" hlink="hlink" folHlink="folHlink"/>
  <p:sldLayoutIdLst>
    <p:sldLayoutId id="2147484312" r:id="rId1"/>
    <p:sldLayoutId id="2147484313" r:id="rId2"/>
    <p:sldLayoutId id="2147484314" r:id="rId3"/>
    <p:sldLayoutId id="2147484315" r:id="rId4"/>
    <p:sldLayoutId id="2147484316" r:id="rId5"/>
    <p:sldLayoutId id="2147484317" r:id="rId6"/>
    <p:sldLayoutId id="2147484318" r:id="rId7"/>
    <p:sldLayoutId id="2147484319" r:id="rId8"/>
    <p:sldLayoutId id="2147484320" r:id="rId9"/>
    <p:sldLayoutId id="2147484321" r:id="rId10"/>
    <p:sldLayoutId id="2147484322" r:id="rId11"/>
    <p:sldLayoutId id="2147484323" r:id="rId12"/>
    <p:sldLayoutId id="2147484324" r:id="rId13"/>
    <p:sldLayoutId id="2147484325" r:id="rId14"/>
    <p:sldLayoutId id="2147484326" r:id="rId15"/>
    <p:sldLayoutId id="2147484327" r:id="rId16"/>
    <p:sldLayoutId id="2147484328" r:id="rId17"/>
    <p:sldLayoutId id="2147484329" r:id="rId18"/>
    <p:sldLayoutId id="2147484330" r:id="rId19"/>
    <p:sldLayoutId id="2147484331" r:id="rId20"/>
    <p:sldLayoutId id="2147484332" r:id="rId21"/>
    <p:sldLayoutId id="2147484333" r:id="rId22"/>
    <p:sldLayoutId id="2147484334" r:id="rId23"/>
    <p:sldLayoutId id="2147484335" r:id="rId24"/>
    <p:sldLayoutId id="2147484336" r:id="rId25"/>
    <p:sldLayoutId id="2147484337" r:id="rId26"/>
    <p:sldLayoutId id="2147484338" r:id="rId27"/>
    <p:sldLayoutId id="2147484339" r:id="rId28"/>
    <p:sldLayoutId id="2147484340" r:id="rId29"/>
    <p:sldLayoutId id="2147484341" r:id="rId30"/>
    <p:sldLayoutId id="2147484342" r:id="rId31"/>
    <p:sldLayoutId id="2147484343" r:id="rId32"/>
    <p:sldLayoutId id="2147484344" r:id="rId33"/>
    <p:sldLayoutId id="2147484345" r:id="rId34"/>
    <p:sldLayoutId id="2147484346" r:id="rId35"/>
    <p:sldLayoutId id="2147484347" r:id="rId36"/>
    <p:sldLayoutId id="2147484348" r:id="rId37"/>
    <p:sldLayoutId id="2147484349" r:id="rId38"/>
    <p:sldLayoutId id="2147484350" r:id="rId39"/>
    <p:sldLayoutId id="2147484351" r:id="rId40"/>
    <p:sldLayoutId id="2147484352" r:id="rId41"/>
    <p:sldLayoutId id="2147484353" r:id="rId42"/>
    <p:sldLayoutId id="2147484354" r:id="rId43"/>
    <p:sldLayoutId id="2147484355" r:id="rId44"/>
    <p:sldLayoutId id="2147484356" r:id="rId45"/>
    <p:sldLayoutId id="2147484357" r:id="rId46"/>
    <p:sldLayoutId id="2147484358" r:id="rId47"/>
    <p:sldLayoutId id="2147484359" r:id="rId48"/>
    <p:sldLayoutId id="2147484360" r:id="rId49"/>
    <p:sldLayoutId id="2147484361" r:id="rId50"/>
    <p:sldLayoutId id="2147484362" r:id="rId51"/>
    <p:sldLayoutId id="2147484363" r:id="rId52"/>
    <p:sldLayoutId id="2147484364" r:id="rId53"/>
    <p:sldLayoutId id="2147484365" r:id="rId54"/>
    <p:sldLayoutId id="2147484366" r:id="rId55"/>
    <p:sldLayoutId id="2147484367" r:id="rId56"/>
    <p:sldLayoutId id="2147484368" r:id="rId57"/>
    <p:sldLayoutId id="2147484369" r:id="rId58"/>
  </p:sldLayoutIdLst>
  <p:timing>
    <p:tnLst>
      <p:par>
        <p:cTn id="1" dur="indefinite" restart="never" nodeType="tmRoot"/>
      </p:par>
    </p:tnLst>
  </p:timing>
  <p:txStyles>
    <p:titleStyle>
      <a:lvl1pPr algn="ctr" defTabSz="575936" rtl="0" eaLnBrk="1" latinLnBrk="0" hangingPunct="1">
        <a:lnSpc>
          <a:spcPct val="86000"/>
        </a:lnSpc>
        <a:spcBef>
          <a:spcPct val="0"/>
        </a:spcBef>
        <a:buNone/>
        <a:defRPr sz="1323" kern="800" spc="-25">
          <a:solidFill>
            <a:schemeClr val="tx1"/>
          </a:solidFill>
          <a:latin typeface="+mj-lt"/>
          <a:ea typeface="+mj-ea"/>
          <a:cs typeface="+mj-cs"/>
        </a:defRPr>
      </a:lvl1pPr>
    </p:titleStyle>
    <p:bodyStyle>
      <a:lvl1pPr marL="107988" indent="-107988" algn="l" defTabSz="575936" rtl="0" eaLnBrk="1" latinLnBrk="0" hangingPunct="1">
        <a:spcBef>
          <a:spcPct val="20000"/>
        </a:spcBef>
        <a:buClr>
          <a:schemeClr val="accent1"/>
        </a:buClr>
        <a:buFont typeface="Arial" panose="020B0604020202020204" pitchFamily="34" charset="0"/>
        <a:buChar char="•"/>
        <a:defRPr sz="945" kern="800" spc="-6">
          <a:solidFill>
            <a:schemeClr val="tx1"/>
          </a:solidFill>
          <a:latin typeface="+mn-lt"/>
          <a:ea typeface="+mn-ea"/>
          <a:cs typeface="+mn-cs"/>
        </a:defRPr>
      </a:lvl1pPr>
      <a:lvl2pPr marL="216976" indent="-108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2pPr>
      <a:lvl3pPr marL="324964"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3pPr>
      <a:lvl4pPr marL="432952"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4pPr>
      <a:lvl5pPr marL="540940"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5pPr>
      <a:lvl6pPr marL="1583823"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6pPr>
      <a:lvl7pPr marL="1871791"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7pPr>
      <a:lvl8pPr marL="2159759"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8pPr>
      <a:lvl9pPr marL="2447726"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9pPr>
    </p:bodyStyle>
    <p:otherStyle>
      <a:defPPr>
        <a:defRPr lang="en-US"/>
      </a:defPPr>
      <a:lvl1pPr marL="0" algn="l" defTabSz="575936" rtl="0" eaLnBrk="1" latinLnBrk="0" hangingPunct="1">
        <a:defRPr sz="1134" kern="1200">
          <a:solidFill>
            <a:schemeClr val="tx1"/>
          </a:solidFill>
          <a:latin typeface="+mn-lt"/>
          <a:ea typeface="+mn-ea"/>
          <a:cs typeface="+mn-cs"/>
        </a:defRPr>
      </a:lvl1pPr>
      <a:lvl2pPr marL="287968" algn="l" defTabSz="575936" rtl="0" eaLnBrk="1" latinLnBrk="0" hangingPunct="1">
        <a:defRPr sz="1134" kern="1200">
          <a:solidFill>
            <a:schemeClr val="tx1"/>
          </a:solidFill>
          <a:latin typeface="+mn-lt"/>
          <a:ea typeface="+mn-ea"/>
          <a:cs typeface="+mn-cs"/>
        </a:defRPr>
      </a:lvl2pPr>
      <a:lvl3pPr marL="575936" algn="l" defTabSz="575936" rtl="0" eaLnBrk="1" latinLnBrk="0" hangingPunct="1">
        <a:defRPr sz="1134" kern="1200">
          <a:solidFill>
            <a:schemeClr val="tx1"/>
          </a:solidFill>
          <a:latin typeface="+mn-lt"/>
          <a:ea typeface="+mn-ea"/>
          <a:cs typeface="+mn-cs"/>
        </a:defRPr>
      </a:lvl3pPr>
      <a:lvl4pPr marL="863903" algn="l" defTabSz="575936" rtl="0" eaLnBrk="1" latinLnBrk="0" hangingPunct="1">
        <a:defRPr sz="1134" kern="1200">
          <a:solidFill>
            <a:schemeClr val="tx1"/>
          </a:solidFill>
          <a:latin typeface="+mn-lt"/>
          <a:ea typeface="+mn-ea"/>
          <a:cs typeface="+mn-cs"/>
        </a:defRPr>
      </a:lvl4pPr>
      <a:lvl5pPr marL="1151871" algn="l" defTabSz="575936" rtl="0" eaLnBrk="1" latinLnBrk="0" hangingPunct="1">
        <a:defRPr sz="1134" kern="1200">
          <a:solidFill>
            <a:schemeClr val="tx1"/>
          </a:solidFill>
          <a:latin typeface="+mn-lt"/>
          <a:ea typeface="+mn-ea"/>
          <a:cs typeface="+mn-cs"/>
        </a:defRPr>
      </a:lvl5pPr>
      <a:lvl6pPr marL="1439839" algn="l" defTabSz="575936" rtl="0" eaLnBrk="1" latinLnBrk="0" hangingPunct="1">
        <a:defRPr sz="1134" kern="1200">
          <a:solidFill>
            <a:schemeClr val="tx1"/>
          </a:solidFill>
          <a:latin typeface="+mn-lt"/>
          <a:ea typeface="+mn-ea"/>
          <a:cs typeface="+mn-cs"/>
        </a:defRPr>
      </a:lvl6pPr>
      <a:lvl7pPr marL="1727807" algn="l" defTabSz="575936" rtl="0" eaLnBrk="1" latinLnBrk="0" hangingPunct="1">
        <a:defRPr sz="1134" kern="1200">
          <a:solidFill>
            <a:schemeClr val="tx1"/>
          </a:solidFill>
          <a:latin typeface="+mn-lt"/>
          <a:ea typeface="+mn-ea"/>
          <a:cs typeface="+mn-cs"/>
        </a:defRPr>
      </a:lvl7pPr>
      <a:lvl8pPr marL="2015775" algn="l" defTabSz="575936" rtl="0" eaLnBrk="1" latinLnBrk="0" hangingPunct="1">
        <a:defRPr sz="1134" kern="1200">
          <a:solidFill>
            <a:schemeClr val="tx1"/>
          </a:solidFill>
          <a:latin typeface="+mn-lt"/>
          <a:ea typeface="+mn-ea"/>
          <a:cs typeface="+mn-cs"/>
        </a:defRPr>
      </a:lvl8pPr>
      <a:lvl9pPr marL="2303743" algn="l" defTabSz="575936" rtl="0" eaLnBrk="1" latinLnBrk="0" hangingPunct="1">
        <a:defRPr sz="113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960" y="132269"/>
            <a:ext cx="4895533" cy="386260"/>
          </a:xfrm>
          <a:prstGeom prst="rect">
            <a:avLst/>
          </a:prstGeom>
        </p:spPr>
        <p:txBody>
          <a:bodyPr vert="horz" lIns="0" tIns="0" rIns="0" bIns="0" rtlCol="0" anchor="ctr">
            <a:normAutofit/>
          </a:bodyPr>
          <a:lstStyle/>
          <a:p>
            <a:r>
              <a:rPr lang="en-US" dirty="0"/>
              <a:t>Click to edit Master title style</a:t>
            </a:r>
          </a:p>
        </p:txBody>
      </p:sp>
      <p:sp>
        <p:nvSpPr>
          <p:cNvPr id="3" name="Text Placeholder 2"/>
          <p:cNvSpPr>
            <a:spLocks noGrp="1"/>
          </p:cNvSpPr>
          <p:nvPr>
            <p:ph type="body" idx="1"/>
          </p:nvPr>
        </p:nvSpPr>
        <p:spPr>
          <a:xfrm>
            <a:off x="431960" y="576016"/>
            <a:ext cx="4895533" cy="218631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5"/>
          <p:cNvSpPr txBox="1">
            <a:spLocks/>
          </p:cNvSpPr>
          <p:nvPr userDrawn="1"/>
        </p:nvSpPr>
        <p:spPr>
          <a:xfrm>
            <a:off x="3984157" y="2978033"/>
            <a:ext cx="1020978" cy="145424"/>
          </a:xfrm>
          <a:prstGeom prst="rect">
            <a:avLst/>
          </a:prstGeom>
        </p:spPr>
        <p:txBody>
          <a:bodyPr vert="horz" wrap="square" lIns="57595" tIns="28797" rIns="57595" bIns="28797"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567" dirty="0"/>
              <a:t>i9 presentation to Joe Smith</a:t>
            </a:r>
          </a:p>
        </p:txBody>
      </p:sp>
      <p:sp>
        <p:nvSpPr>
          <p:cNvPr id="7" name="Slide Number Placeholder 5"/>
          <p:cNvSpPr txBox="1">
            <a:spLocks/>
          </p:cNvSpPr>
          <p:nvPr userDrawn="1"/>
        </p:nvSpPr>
        <p:spPr>
          <a:xfrm>
            <a:off x="384986" y="2973193"/>
            <a:ext cx="65863" cy="155104"/>
          </a:xfrm>
          <a:prstGeom prst="rect">
            <a:avLst/>
          </a:prstGeom>
        </p:spPr>
        <p:txBody>
          <a:bodyPr vert="horz" wrap="none" lIns="57595" tIns="28797" rIns="57595" bIns="2879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567" smtClean="0"/>
              <a:pPr algn="ctr"/>
              <a:t>‹#›</a:t>
            </a:fld>
            <a:endParaRPr lang="en-US" sz="567" dirty="0"/>
          </a:p>
        </p:txBody>
      </p:sp>
      <p:sp>
        <p:nvSpPr>
          <p:cNvPr id="10" name="Oval 9"/>
          <p:cNvSpPr/>
          <p:nvPr/>
        </p:nvSpPr>
        <p:spPr>
          <a:xfrm>
            <a:off x="339216"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6" name="Oval 15"/>
          <p:cNvSpPr/>
          <p:nvPr/>
        </p:nvSpPr>
        <p:spPr>
          <a:xfrm>
            <a:off x="133150"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7" name="Rectangle 9"/>
          <p:cNvSpPr/>
          <p:nvPr/>
        </p:nvSpPr>
        <p:spPr>
          <a:xfrm rot="2700000">
            <a:off x="201578" y="3029465"/>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4" name="Oval 13"/>
          <p:cNvSpPr/>
          <p:nvPr/>
        </p:nvSpPr>
        <p:spPr>
          <a:xfrm rot="10800000">
            <a:off x="545281"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5" name="Rectangle 9"/>
          <p:cNvSpPr/>
          <p:nvPr/>
        </p:nvSpPr>
        <p:spPr>
          <a:xfrm rot="13500000">
            <a:off x="591679" y="3029465"/>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67"/>
          </a:p>
        </p:txBody>
      </p:sp>
      <p:sp>
        <p:nvSpPr>
          <p:cNvPr id="19" name="Freeform 6"/>
          <p:cNvSpPr>
            <a:spLocks/>
          </p:cNvSpPr>
          <p:nvPr/>
        </p:nvSpPr>
        <p:spPr bwMode="auto">
          <a:xfrm>
            <a:off x="5117727" y="3019152"/>
            <a:ext cx="30297" cy="65106"/>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endParaRPr lang="en-US" sz="1512"/>
          </a:p>
        </p:txBody>
      </p:sp>
      <p:sp>
        <p:nvSpPr>
          <p:cNvPr id="20" name="Freeform 7"/>
          <p:cNvSpPr>
            <a:spLocks noEditPoints="1"/>
          </p:cNvSpPr>
          <p:nvPr/>
        </p:nvSpPr>
        <p:spPr bwMode="auto">
          <a:xfrm>
            <a:off x="5305347" y="3017768"/>
            <a:ext cx="67184" cy="6449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endParaRPr lang="en-US" sz="1512"/>
          </a:p>
        </p:txBody>
      </p:sp>
      <p:sp>
        <p:nvSpPr>
          <p:cNvPr id="21" name="Freeform 8"/>
          <p:cNvSpPr>
            <a:spLocks/>
          </p:cNvSpPr>
          <p:nvPr/>
        </p:nvSpPr>
        <p:spPr bwMode="auto">
          <a:xfrm>
            <a:off x="5508638" y="3023626"/>
            <a:ext cx="72732" cy="5941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endParaRPr lang="en-US" sz="1512"/>
          </a:p>
        </p:txBody>
      </p:sp>
      <p:sp>
        <p:nvSpPr>
          <p:cNvPr id="22" name="Oval 21"/>
          <p:cNvSpPr/>
          <p:nvPr userDrawn="1"/>
        </p:nvSpPr>
        <p:spPr>
          <a:xfrm>
            <a:off x="5260237"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4"/>
          </a:p>
        </p:txBody>
      </p:sp>
      <p:sp>
        <p:nvSpPr>
          <p:cNvPr id="23" name="Oval 22"/>
          <p:cNvSpPr/>
          <p:nvPr userDrawn="1"/>
        </p:nvSpPr>
        <p:spPr>
          <a:xfrm>
            <a:off x="5054172"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4"/>
          </a:p>
        </p:txBody>
      </p:sp>
      <p:sp>
        <p:nvSpPr>
          <p:cNvPr id="24" name="Oval 23"/>
          <p:cNvSpPr/>
          <p:nvPr userDrawn="1"/>
        </p:nvSpPr>
        <p:spPr>
          <a:xfrm rot="10800000">
            <a:off x="5466303"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04"/>
          </a:p>
        </p:txBody>
      </p:sp>
      <p:sp>
        <p:nvSpPr>
          <p:cNvPr id="18" name="Rectangle 17">
            <a:hlinkClick r:id="rId59"/>
          </p:cNvPr>
          <p:cNvSpPr/>
          <p:nvPr userDrawn="1"/>
        </p:nvSpPr>
        <p:spPr>
          <a:xfrm>
            <a:off x="5035235" y="2954971"/>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6"/>
          </a:p>
        </p:txBody>
      </p:sp>
      <p:sp>
        <p:nvSpPr>
          <p:cNvPr id="25" name="Rectangle 24">
            <a:hlinkClick r:id="rId60"/>
          </p:cNvPr>
          <p:cNvSpPr/>
          <p:nvPr userDrawn="1"/>
        </p:nvSpPr>
        <p:spPr>
          <a:xfrm>
            <a:off x="5240258" y="2954971"/>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6"/>
          </a:p>
        </p:txBody>
      </p:sp>
      <p:sp>
        <p:nvSpPr>
          <p:cNvPr id="26" name="Rectangle 25">
            <a:hlinkClick r:id="rId61"/>
          </p:cNvPr>
          <p:cNvSpPr/>
          <p:nvPr userDrawn="1"/>
        </p:nvSpPr>
        <p:spPr>
          <a:xfrm>
            <a:off x="5449973" y="2954971"/>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536"/>
          </a:p>
        </p:txBody>
      </p:sp>
      <p:sp>
        <p:nvSpPr>
          <p:cNvPr id="27" name="Action Button: Forward or Next 26">
            <a:hlinkClick r:id="" action="ppaction://hlinkshowjump?jump=nextslide" highlightClick="1"/>
          </p:cNvPr>
          <p:cNvSpPr/>
          <p:nvPr userDrawn="1"/>
        </p:nvSpPr>
        <p:spPr>
          <a:xfrm>
            <a:off x="532427" y="2957135"/>
            <a:ext cx="190062" cy="190085"/>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536"/>
          </a:p>
        </p:txBody>
      </p:sp>
      <p:sp>
        <p:nvSpPr>
          <p:cNvPr id="28" name="Action Button: Back or Previous 27">
            <a:hlinkClick r:id="" action="ppaction://hlinkshowjump?jump=previousslide" highlightClick="1"/>
          </p:cNvPr>
          <p:cNvSpPr/>
          <p:nvPr userDrawn="1"/>
        </p:nvSpPr>
        <p:spPr>
          <a:xfrm>
            <a:off x="118080" y="2953462"/>
            <a:ext cx="190062" cy="190085"/>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536"/>
          </a:p>
        </p:txBody>
      </p:sp>
    </p:spTree>
    <p:extLst>
      <p:ext uri="{BB962C8B-B14F-4D97-AF65-F5344CB8AC3E}">
        <p14:creationId xmlns:p14="http://schemas.microsoft.com/office/powerpoint/2010/main" val="12419110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752" r:id="rId13"/>
    <p:sldLayoutId id="2147483753" r:id="rId14"/>
    <p:sldLayoutId id="2147483754" r:id="rId15"/>
    <p:sldLayoutId id="2147483755" r:id="rId16"/>
    <p:sldLayoutId id="2147483774" r:id="rId17"/>
    <p:sldLayoutId id="2147483756" r:id="rId18"/>
    <p:sldLayoutId id="2147483775" r:id="rId19"/>
    <p:sldLayoutId id="2147483757" r:id="rId20"/>
    <p:sldLayoutId id="2147483776" r:id="rId21"/>
    <p:sldLayoutId id="2147483758" r:id="rId22"/>
    <p:sldLayoutId id="2147483777" r:id="rId23"/>
    <p:sldLayoutId id="2147483759" r:id="rId24"/>
    <p:sldLayoutId id="2147483778" r:id="rId25"/>
    <p:sldLayoutId id="2147483760" r:id="rId26"/>
    <p:sldLayoutId id="2147483779" r:id="rId27"/>
    <p:sldLayoutId id="2147483761" r:id="rId28"/>
    <p:sldLayoutId id="2147483780" r:id="rId29"/>
    <p:sldLayoutId id="2147483762" r:id="rId30"/>
    <p:sldLayoutId id="2147483781" r:id="rId31"/>
    <p:sldLayoutId id="2147483763" r:id="rId32"/>
    <p:sldLayoutId id="2147483782" r:id="rId33"/>
    <p:sldLayoutId id="2147483764" r:id="rId34"/>
    <p:sldLayoutId id="2147483783" r:id="rId35"/>
    <p:sldLayoutId id="2147483765" r:id="rId36"/>
    <p:sldLayoutId id="2147483784" r:id="rId37"/>
    <p:sldLayoutId id="2147483785" r:id="rId38"/>
    <p:sldLayoutId id="2147483766" r:id="rId39"/>
    <p:sldLayoutId id="2147483768" r:id="rId40"/>
    <p:sldLayoutId id="2147483786" r:id="rId41"/>
    <p:sldLayoutId id="2147483788" r:id="rId42"/>
    <p:sldLayoutId id="2147483769" r:id="rId43"/>
    <p:sldLayoutId id="2147483767" r:id="rId44"/>
    <p:sldLayoutId id="2147483787" r:id="rId45"/>
    <p:sldLayoutId id="2147483771" r:id="rId46"/>
    <p:sldLayoutId id="2147483773" r:id="rId47"/>
    <p:sldLayoutId id="2147483792" r:id="rId48"/>
    <p:sldLayoutId id="2147483793" r:id="rId49"/>
    <p:sldLayoutId id="2147483794" r:id="rId50"/>
    <p:sldLayoutId id="2147483795" r:id="rId51"/>
    <p:sldLayoutId id="2147483796" r:id="rId52"/>
    <p:sldLayoutId id="2147483797" r:id="rId53"/>
    <p:sldLayoutId id="2147483798" r:id="rId54"/>
    <p:sldLayoutId id="2147483842" r:id="rId55"/>
    <p:sldLayoutId id="2147483841" r:id="rId56"/>
    <p:sldLayoutId id="2147483843" r:id="rId57"/>
  </p:sldLayoutIdLst>
  <p:txStyles>
    <p:titleStyle>
      <a:lvl1pPr algn="ctr" defTabSz="575936" rtl="0" eaLnBrk="1" latinLnBrk="0" hangingPunct="1">
        <a:lnSpc>
          <a:spcPct val="86000"/>
        </a:lnSpc>
        <a:spcBef>
          <a:spcPct val="0"/>
        </a:spcBef>
        <a:buNone/>
        <a:defRPr sz="1323" kern="800" spc="-25">
          <a:solidFill>
            <a:schemeClr val="tx1"/>
          </a:solidFill>
          <a:latin typeface="+mj-lt"/>
          <a:ea typeface="+mj-ea"/>
          <a:cs typeface="+mj-cs"/>
        </a:defRPr>
      </a:lvl1pPr>
    </p:titleStyle>
    <p:bodyStyle>
      <a:lvl1pPr marL="107988" indent="-107988" algn="l" defTabSz="575936" rtl="0" eaLnBrk="1" latinLnBrk="0" hangingPunct="1">
        <a:spcBef>
          <a:spcPct val="20000"/>
        </a:spcBef>
        <a:buClr>
          <a:schemeClr val="accent1"/>
        </a:buClr>
        <a:buFont typeface="Arial" panose="020B0604020202020204" pitchFamily="34" charset="0"/>
        <a:buChar char="•"/>
        <a:defRPr sz="945" kern="800" spc="-6">
          <a:solidFill>
            <a:schemeClr val="tx1"/>
          </a:solidFill>
          <a:latin typeface="+mn-lt"/>
          <a:ea typeface="+mn-ea"/>
          <a:cs typeface="+mn-cs"/>
        </a:defRPr>
      </a:lvl1pPr>
      <a:lvl2pPr marL="216976" indent="-108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2pPr>
      <a:lvl3pPr marL="324964"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3pPr>
      <a:lvl4pPr marL="432952"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4pPr>
      <a:lvl5pPr marL="540940"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5pPr>
      <a:lvl6pPr marL="1583823"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6pPr>
      <a:lvl7pPr marL="1871791"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7pPr>
      <a:lvl8pPr marL="2159759"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8pPr>
      <a:lvl9pPr marL="2447726"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9pPr>
    </p:bodyStyle>
    <p:otherStyle>
      <a:defPPr>
        <a:defRPr lang="en-US"/>
      </a:defPPr>
      <a:lvl1pPr marL="0" algn="l" defTabSz="575936" rtl="0" eaLnBrk="1" latinLnBrk="0" hangingPunct="1">
        <a:defRPr sz="1134" kern="1200">
          <a:solidFill>
            <a:schemeClr val="tx1"/>
          </a:solidFill>
          <a:latin typeface="+mn-lt"/>
          <a:ea typeface="+mn-ea"/>
          <a:cs typeface="+mn-cs"/>
        </a:defRPr>
      </a:lvl1pPr>
      <a:lvl2pPr marL="287968" algn="l" defTabSz="575936" rtl="0" eaLnBrk="1" latinLnBrk="0" hangingPunct="1">
        <a:defRPr sz="1134" kern="1200">
          <a:solidFill>
            <a:schemeClr val="tx1"/>
          </a:solidFill>
          <a:latin typeface="+mn-lt"/>
          <a:ea typeface="+mn-ea"/>
          <a:cs typeface="+mn-cs"/>
        </a:defRPr>
      </a:lvl2pPr>
      <a:lvl3pPr marL="575936" algn="l" defTabSz="575936" rtl="0" eaLnBrk="1" latinLnBrk="0" hangingPunct="1">
        <a:defRPr sz="1134" kern="1200">
          <a:solidFill>
            <a:schemeClr val="tx1"/>
          </a:solidFill>
          <a:latin typeface="+mn-lt"/>
          <a:ea typeface="+mn-ea"/>
          <a:cs typeface="+mn-cs"/>
        </a:defRPr>
      </a:lvl3pPr>
      <a:lvl4pPr marL="863903" algn="l" defTabSz="575936" rtl="0" eaLnBrk="1" latinLnBrk="0" hangingPunct="1">
        <a:defRPr sz="1134" kern="1200">
          <a:solidFill>
            <a:schemeClr val="tx1"/>
          </a:solidFill>
          <a:latin typeface="+mn-lt"/>
          <a:ea typeface="+mn-ea"/>
          <a:cs typeface="+mn-cs"/>
        </a:defRPr>
      </a:lvl4pPr>
      <a:lvl5pPr marL="1151871" algn="l" defTabSz="575936" rtl="0" eaLnBrk="1" latinLnBrk="0" hangingPunct="1">
        <a:defRPr sz="1134" kern="1200">
          <a:solidFill>
            <a:schemeClr val="tx1"/>
          </a:solidFill>
          <a:latin typeface="+mn-lt"/>
          <a:ea typeface="+mn-ea"/>
          <a:cs typeface="+mn-cs"/>
        </a:defRPr>
      </a:lvl5pPr>
      <a:lvl6pPr marL="1439839" algn="l" defTabSz="575936" rtl="0" eaLnBrk="1" latinLnBrk="0" hangingPunct="1">
        <a:defRPr sz="1134" kern="1200">
          <a:solidFill>
            <a:schemeClr val="tx1"/>
          </a:solidFill>
          <a:latin typeface="+mn-lt"/>
          <a:ea typeface="+mn-ea"/>
          <a:cs typeface="+mn-cs"/>
        </a:defRPr>
      </a:lvl6pPr>
      <a:lvl7pPr marL="1727807" algn="l" defTabSz="575936" rtl="0" eaLnBrk="1" latinLnBrk="0" hangingPunct="1">
        <a:defRPr sz="1134" kern="1200">
          <a:solidFill>
            <a:schemeClr val="tx1"/>
          </a:solidFill>
          <a:latin typeface="+mn-lt"/>
          <a:ea typeface="+mn-ea"/>
          <a:cs typeface="+mn-cs"/>
        </a:defRPr>
      </a:lvl7pPr>
      <a:lvl8pPr marL="2015775" algn="l" defTabSz="575936" rtl="0" eaLnBrk="1" latinLnBrk="0" hangingPunct="1">
        <a:defRPr sz="1134" kern="1200">
          <a:solidFill>
            <a:schemeClr val="tx1"/>
          </a:solidFill>
          <a:latin typeface="+mn-lt"/>
          <a:ea typeface="+mn-ea"/>
          <a:cs typeface="+mn-cs"/>
        </a:defRPr>
      </a:lvl8pPr>
      <a:lvl9pPr marL="2303743" algn="l" defTabSz="575936" rtl="0" eaLnBrk="1" latinLnBrk="0" hangingPunct="1">
        <a:defRPr sz="113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959" y="132269"/>
            <a:ext cx="4895533" cy="386260"/>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31959" y="576016"/>
            <a:ext cx="4895533" cy="218631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3984157" y="2978033"/>
            <a:ext cx="1020978" cy="145424"/>
          </a:xfrm>
          <a:prstGeom prst="rect">
            <a:avLst/>
          </a:prstGeom>
        </p:spPr>
        <p:txBody>
          <a:bodyPr vert="horz" wrap="square" lIns="57595" tIns="28797" rIns="57595" bIns="28797"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31963" rtl="0" eaLnBrk="1" fontAlgn="auto" latinLnBrk="0" hangingPunct="1">
              <a:lnSpc>
                <a:spcPct val="100000"/>
              </a:lnSpc>
              <a:spcBef>
                <a:spcPts val="0"/>
              </a:spcBef>
              <a:spcAft>
                <a:spcPts val="0"/>
              </a:spcAft>
              <a:buClrTx/>
              <a:buSzTx/>
              <a:buFontTx/>
              <a:buNone/>
              <a:tabLst/>
              <a:defRPr/>
            </a:pPr>
            <a:r>
              <a:rPr kumimoji="0" lang="en-US" sz="567"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384985" y="2973193"/>
            <a:ext cx="65863" cy="155104"/>
          </a:xfrm>
          <a:prstGeom prst="rect">
            <a:avLst/>
          </a:prstGeom>
        </p:spPr>
        <p:txBody>
          <a:bodyPr vert="horz" wrap="none" lIns="57595" tIns="28797" rIns="57595" bIns="2879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31963" rtl="0" eaLnBrk="1" fontAlgn="auto" latinLnBrk="0" hangingPunct="1">
              <a:lnSpc>
                <a:spcPct val="100000"/>
              </a:lnSpc>
              <a:spcBef>
                <a:spcPts val="0"/>
              </a:spcBef>
              <a:spcAft>
                <a:spcPts val="0"/>
              </a:spcAft>
              <a:buClrTx/>
              <a:buSzTx/>
              <a:buFontTx/>
              <a:buNone/>
              <a:tabLst/>
              <a:defRPr/>
            </a:pPr>
            <a:fld id="{1A290D8D-6BA0-418D-AFED-C65293F70DA0}" type="slidenum">
              <a:rPr kumimoji="0" lang="en-US" sz="567"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431963" rtl="0" eaLnBrk="1" fontAlgn="auto" latinLnBrk="0" hangingPunct="1">
                <a:lnSpc>
                  <a:spcPct val="100000"/>
                </a:lnSpc>
                <a:spcBef>
                  <a:spcPts val="0"/>
                </a:spcBef>
                <a:spcAft>
                  <a:spcPts val="0"/>
                </a:spcAft>
                <a:buClrTx/>
                <a:buSzTx/>
                <a:buFontTx/>
                <a:buNone/>
                <a:tabLst/>
                <a:defRPr/>
              </a:pPr>
              <a:t>‹#›</a:t>
            </a:fld>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339216"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133150"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201578"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545281"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591679"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5117726" y="3019152"/>
            <a:ext cx="30297" cy="65106"/>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5305347" y="3017768"/>
            <a:ext cx="67184" cy="6449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5508638" y="3023626"/>
            <a:ext cx="72732" cy="5941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5260237"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5054172"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5466303"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5035235"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5240258"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5449973"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532427" y="2957134"/>
            <a:ext cx="190062" cy="190085"/>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18080" y="2953461"/>
            <a:ext cx="190062" cy="190085"/>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3818613920"/>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5" r:id="rId17"/>
    <p:sldLayoutId id="2147483916" r:id="rId18"/>
    <p:sldLayoutId id="2147483917" r:id="rId19"/>
    <p:sldLayoutId id="2147483918" r:id="rId20"/>
    <p:sldLayoutId id="2147483919" r:id="rId21"/>
    <p:sldLayoutId id="2147483920" r:id="rId22"/>
    <p:sldLayoutId id="2147483921" r:id="rId23"/>
    <p:sldLayoutId id="2147483922" r:id="rId24"/>
    <p:sldLayoutId id="2147483923" r:id="rId25"/>
    <p:sldLayoutId id="2147483924" r:id="rId26"/>
    <p:sldLayoutId id="2147483925" r:id="rId27"/>
    <p:sldLayoutId id="2147483926" r:id="rId28"/>
    <p:sldLayoutId id="2147483927" r:id="rId29"/>
    <p:sldLayoutId id="2147483928" r:id="rId30"/>
    <p:sldLayoutId id="2147483929" r:id="rId31"/>
    <p:sldLayoutId id="2147483930" r:id="rId32"/>
    <p:sldLayoutId id="2147483931" r:id="rId33"/>
    <p:sldLayoutId id="2147483932" r:id="rId34"/>
    <p:sldLayoutId id="2147483933" r:id="rId35"/>
    <p:sldLayoutId id="2147483934" r:id="rId36"/>
    <p:sldLayoutId id="2147483935" r:id="rId37"/>
    <p:sldLayoutId id="2147483936" r:id="rId38"/>
    <p:sldLayoutId id="2147483937" r:id="rId39"/>
    <p:sldLayoutId id="2147483938" r:id="rId40"/>
    <p:sldLayoutId id="2147483939" r:id="rId41"/>
    <p:sldLayoutId id="2147483940" r:id="rId42"/>
    <p:sldLayoutId id="2147483941" r:id="rId43"/>
    <p:sldLayoutId id="2147483942" r:id="rId44"/>
    <p:sldLayoutId id="2147483943" r:id="rId45"/>
    <p:sldLayoutId id="2147483944" r:id="rId46"/>
    <p:sldLayoutId id="2147483945" r:id="rId47"/>
    <p:sldLayoutId id="2147483946" r:id="rId48"/>
    <p:sldLayoutId id="2147483947" r:id="rId49"/>
    <p:sldLayoutId id="2147483948" r:id="rId50"/>
    <p:sldLayoutId id="2147483949" r:id="rId51"/>
    <p:sldLayoutId id="2147483950" r:id="rId52"/>
    <p:sldLayoutId id="2147483951" r:id="rId53"/>
    <p:sldLayoutId id="2147483952" r:id="rId54"/>
    <p:sldLayoutId id="2147483953" r:id="rId55"/>
    <p:sldLayoutId id="2147483954" r:id="rId56"/>
    <p:sldLayoutId id="2147483955" r:id="rId57"/>
    <p:sldLayoutId id="2147483956" r:id="rId58"/>
  </p:sldLayoutIdLst>
  <p:timing>
    <p:tnLst>
      <p:par>
        <p:cTn id="1" dur="indefinite" restart="never" nodeType="tmRoot"/>
      </p:par>
    </p:tnLst>
  </p:timing>
  <p:txStyles>
    <p:titleStyle>
      <a:lvl1pPr algn="ctr" defTabSz="575936" rtl="0" eaLnBrk="1" latinLnBrk="0" hangingPunct="1">
        <a:lnSpc>
          <a:spcPct val="86000"/>
        </a:lnSpc>
        <a:spcBef>
          <a:spcPct val="0"/>
        </a:spcBef>
        <a:buNone/>
        <a:defRPr sz="1323" kern="800" spc="-25">
          <a:solidFill>
            <a:schemeClr val="tx1"/>
          </a:solidFill>
          <a:latin typeface="+mj-lt"/>
          <a:ea typeface="+mj-ea"/>
          <a:cs typeface="+mj-cs"/>
        </a:defRPr>
      </a:lvl1pPr>
    </p:titleStyle>
    <p:bodyStyle>
      <a:lvl1pPr marL="107988" indent="-107988" algn="l" defTabSz="575936" rtl="0" eaLnBrk="1" latinLnBrk="0" hangingPunct="1">
        <a:spcBef>
          <a:spcPct val="20000"/>
        </a:spcBef>
        <a:buClr>
          <a:schemeClr val="accent1"/>
        </a:buClr>
        <a:buFont typeface="Arial" panose="020B0604020202020204" pitchFamily="34" charset="0"/>
        <a:buChar char="•"/>
        <a:defRPr sz="945" kern="800" spc="-6">
          <a:solidFill>
            <a:schemeClr val="tx1"/>
          </a:solidFill>
          <a:latin typeface="+mn-lt"/>
          <a:ea typeface="+mn-ea"/>
          <a:cs typeface="+mn-cs"/>
        </a:defRPr>
      </a:lvl1pPr>
      <a:lvl2pPr marL="216976" indent="-108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2pPr>
      <a:lvl3pPr marL="324964"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3pPr>
      <a:lvl4pPr marL="432952"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4pPr>
      <a:lvl5pPr marL="540940"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5pPr>
      <a:lvl6pPr marL="1583823"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6pPr>
      <a:lvl7pPr marL="1871791"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7pPr>
      <a:lvl8pPr marL="2159759"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8pPr>
      <a:lvl9pPr marL="2447726"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9pPr>
    </p:bodyStyle>
    <p:otherStyle>
      <a:defPPr>
        <a:defRPr lang="en-US"/>
      </a:defPPr>
      <a:lvl1pPr marL="0" algn="l" defTabSz="575936" rtl="0" eaLnBrk="1" latinLnBrk="0" hangingPunct="1">
        <a:defRPr sz="1134" kern="1200">
          <a:solidFill>
            <a:schemeClr val="tx1"/>
          </a:solidFill>
          <a:latin typeface="+mn-lt"/>
          <a:ea typeface="+mn-ea"/>
          <a:cs typeface="+mn-cs"/>
        </a:defRPr>
      </a:lvl1pPr>
      <a:lvl2pPr marL="287968" algn="l" defTabSz="575936" rtl="0" eaLnBrk="1" latinLnBrk="0" hangingPunct="1">
        <a:defRPr sz="1134" kern="1200">
          <a:solidFill>
            <a:schemeClr val="tx1"/>
          </a:solidFill>
          <a:latin typeface="+mn-lt"/>
          <a:ea typeface="+mn-ea"/>
          <a:cs typeface="+mn-cs"/>
        </a:defRPr>
      </a:lvl2pPr>
      <a:lvl3pPr marL="575936" algn="l" defTabSz="575936" rtl="0" eaLnBrk="1" latinLnBrk="0" hangingPunct="1">
        <a:defRPr sz="1134" kern="1200">
          <a:solidFill>
            <a:schemeClr val="tx1"/>
          </a:solidFill>
          <a:latin typeface="+mn-lt"/>
          <a:ea typeface="+mn-ea"/>
          <a:cs typeface="+mn-cs"/>
        </a:defRPr>
      </a:lvl3pPr>
      <a:lvl4pPr marL="863903" algn="l" defTabSz="575936" rtl="0" eaLnBrk="1" latinLnBrk="0" hangingPunct="1">
        <a:defRPr sz="1134" kern="1200">
          <a:solidFill>
            <a:schemeClr val="tx1"/>
          </a:solidFill>
          <a:latin typeface="+mn-lt"/>
          <a:ea typeface="+mn-ea"/>
          <a:cs typeface="+mn-cs"/>
        </a:defRPr>
      </a:lvl4pPr>
      <a:lvl5pPr marL="1151871" algn="l" defTabSz="575936" rtl="0" eaLnBrk="1" latinLnBrk="0" hangingPunct="1">
        <a:defRPr sz="1134" kern="1200">
          <a:solidFill>
            <a:schemeClr val="tx1"/>
          </a:solidFill>
          <a:latin typeface="+mn-lt"/>
          <a:ea typeface="+mn-ea"/>
          <a:cs typeface="+mn-cs"/>
        </a:defRPr>
      </a:lvl5pPr>
      <a:lvl6pPr marL="1439839" algn="l" defTabSz="575936" rtl="0" eaLnBrk="1" latinLnBrk="0" hangingPunct="1">
        <a:defRPr sz="1134" kern="1200">
          <a:solidFill>
            <a:schemeClr val="tx1"/>
          </a:solidFill>
          <a:latin typeface="+mn-lt"/>
          <a:ea typeface="+mn-ea"/>
          <a:cs typeface="+mn-cs"/>
        </a:defRPr>
      </a:lvl6pPr>
      <a:lvl7pPr marL="1727807" algn="l" defTabSz="575936" rtl="0" eaLnBrk="1" latinLnBrk="0" hangingPunct="1">
        <a:defRPr sz="1134" kern="1200">
          <a:solidFill>
            <a:schemeClr val="tx1"/>
          </a:solidFill>
          <a:latin typeface="+mn-lt"/>
          <a:ea typeface="+mn-ea"/>
          <a:cs typeface="+mn-cs"/>
        </a:defRPr>
      </a:lvl7pPr>
      <a:lvl8pPr marL="2015775" algn="l" defTabSz="575936" rtl="0" eaLnBrk="1" latinLnBrk="0" hangingPunct="1">
        <a:defRPr sz="1134" kern="1200">
          <a:solidFill>
            <a:schemeClr val="tx1"/>
          </a:solidFill>
          <a:latin typeface="+mn-lt"/>
          <a:ea typeface="+mn-ea"/>
          <a:cs typeface="+mn-cs"/>
        </a:defRPr>
      </a:lvl8pPr>
      <a:lvl9pPr marL="2303743" algn="l" defTabSz="575936" rtl="0" eaLnBrk="1" latinLnBrk="0" hangingPunct="1">
        <a:defRPr sz="1134"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959" y="132269"/>
            <a:ext cx="4895533" cy="386260"/>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31959" y="576016"/>
            <a:ext cx="4895533" cy="218631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3984157" y="2978033"/>
            <a:ext cx="1020978" cy="145424"/>
          </a:xfrm>
          <a:prstGeom prst="rect">
            <a:avLst/>
          </a:prstGeom>
        </p:spPr>
        <p:txBody>
          <a:bodyPr vert="horz" wrap="square" lIns="57595" tIns="28797" rIns="57595" bIns="28797"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31963" rtl="0" eaLnBrk="1" fontAlgn="auto" latinLnBrk="0" hangingPunct="1">
              <a:lnSpc>
                <a:spcPct val="100000"/>
              </a:lnSpc>
              <a:spcBef>
                <a:spcPts val="0"/>
              </a:spcBef>
              <a:spcAft>
                <a:spcPts val="0"/>
              </a:spcAft>
              <a:buClrTx/>
              <a:buSzTx/>
              <a:buFontTx/>
              <a:buNone/>
              <a:tabLst/>
              <a:defRPr/>
            </a:pPr>
            <a:r>
              <a:rPr kumimoji="0" lang="en-US" sz="567"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384985" y="2973193"/>
            <a:ext cx="65863" cy="155104"/>
          </a:xfrm>
          <a:prstGeom prst="rect">
            <a:avLst/>
          </a:prstGeom>
        </p:spPr>
        <p:txBody>
          <a:bodyPr vert="horz" wrap="none" lIns="57595" tIns="28797" rIns="57595" bIns="2879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31963" rtl="0" eaLnBrk="1" fontAlgn="auto" latinLnBrk="0" hangingPunct="1">
              <a:lnSpc>
                <a:spcPct val="100000"/>
              </a:lnSpc>
              <a:spcBef>
                <a:spcPts val="0"/>
              </a:spcBef>
              <a:spcAft>
                <a:spcPts val="0"/>
              </a:spcAft>
              <a:buClrTx/>
              <a:buSzTx/>
              <a:buFontTx/>
              <a:buNone/>
              <a:tabLst/>
              <a:defRPr/>
            </a:pPr>
            <a:fld id="{1A290D8D-6BA0-418D-AFED-C65293F70DA0}" type="slidenum">
              <a:rPr kumimoji="0" lang="en-US" sz="567"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431963" rtl="0" eaLnBrk="1" fontAlgn="auto" latinLnBrk="0" hangingPunct="1">
                <a:lnSpc>
                  <a:spcPct val="100000"/>
                </a:lnSpc>
                <a:spcBef>
                  <a:spcPts val="0"/>
                </a:spcBef>
                <a:spcAft>
                  <a:spcPts val="0"/>
                </a:spcAft>
                <a:buClrTx/>
                <a:buSzTx/>
                <a:buFontTx/>
                <a:buNone/>
                <a:tabLst/>
                <a:defRPr/>
              </a:pPr>
              <a:t>‹#›</a:t>
            </a:fld>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339216"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133150"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201578"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545281"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591679"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5117726" y="3019152"/>
            <a:ext cx="30297" cy="65106"/>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5305347" y="3017768"/>
            <a:ext cx="67184" cy="6449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5508638" y="3023626"/>
            <a:ext cx="72732" cy="5941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5260237"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5054172"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5466303"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5035235"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5240258"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5449973"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532427" y="2957134"/>
            <a:ext cx="190062" cy="190085"/>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18080" y="2953461"/>
            <a:ext cx="190062" cy="190085"/>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1476074377"/>
      </p:ext>
    </p:extLst>
  </p:cSld>
  <p:clrMap bg1="lt1" tx1="dk1" bg2="lt2" tx2="dk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 id="2147483971" r:id="rId14"/>
    <p:sldLayoutId id="2147483972" r:id="rId15"/>
    <p:sldLayoutId id="2147483973" r:id="rId16"/>
    <p:sldLayoutId id="2147483974" r:id="rId17"/>
    <p:sldLayoutId id="2147483975" r:id="rId18"/>
    <p:sldLayoutId id="2147483976" r:id="rId19"/>
    <p:sldLayoutId id="2147483977" r:id="rId20"/>
    <p:sldLayoutId id="2147483978" r:id="rId21"/>
    <p:sldLayoutId id="2147483979" r:id="rId22"/>
    <p:sldLayoutId id="2147483980" r:id="rId23"/>
    <p:sldLayoutId id="2147483981" r:id="rId24"/>
    <p:sldLayoutId id="2147483982" r:id="rId25"/>
    <p:sldLayoutId id="2147483983" r:id="rId26"/>
    <p:sldLayoutId id="2147483984" r:id="rId27"/>
    <p:sldLayoutId id="2147483985" r:id="rId28"/>
    <p:sldLayoutId id="2147483986" r:id="rId29"/>
    <p:sldLayoutId id="2147483987" r:id="rId30"/>
    <p:sldLayoutId id="2147483988" r:id="rId31"/>
    <p:sldLayoutId id="2147483989" r:id="rId32"/>
    <p:sldLayoutId id="2147483990" r:id="rId33"/>
    <p:sldLayoutId id="2147483991" r:id="rId34"/>
    <p:sldLayoutId id="2147483992" r:id="rId35"/>
    <p:sldLayoutId id="2147483993" r:id="rId36"/>
    <p:sldLayoutId id="2147483994" r:id="rId37"/>
    <p:sldLayoutId id="2147483995" r:id="rId38"/>
    <p:sldLayoutId id="2147483996" r:id="rId39"/>
    <p:sldLayoutId id="2147483997" r:id="rId40"/>
    <p:sldLayoutId id="2147483998" r:id="rId41"/>
    <p:sldLayoutId id="2147483999" r:id="rId42"/>
    <p:sldLayoutId id="2147484000" r:id="rId43"/>
    <p:sldLayoutId id="2147484001" r:id="rId44"/>
    <p:sldLayoutId id="2147484002" r:id="rId45"/>
    <p:sldLayoutId id="2147484003" r:id="rId46"/>
    <p:sldLayoutId id="2147484004" r:id="rId47"/>
    <p:sldLayoutId id="2147484005" r:id="rId48"/>
    <p:sldLayoutId id="2147484006" r:id="rId49"/>
    <p:sldLayoutId id="2147484007" r:id="rId50"/>
    <p:sldLayoutId id="2147484008" r:id="rId51"/>
    <p:sldLayoutId id="2147484009" r:id="rId52"/>
    <p:sldLayoutId id="2147484010" r:id="rId53"/>
    <p:sldLayoutId id="2147484011" r:id="rId54"/>
    <p:sldLayoutId id="2147484012" r:id="rId55"/>
    <p:sldLayoutId id="2147484013" r:id="rId56"/>
    <p:sldLayoutId id="2147484014" r:id="rId57"/>
    <p:sldLayoutId id="2147484015" r:id="rId58"/>
  </p:sldLayoutIdLst>
  <p:timing>
    <p:tnLst>
      <p:par>
        <p:cTn id="1" dur="indefinite" restart="never" nodeType="tmRoot"/>
      </p:par>
    </p:tnLst>
  </p:timing>
  <p:txStyles>
    <p:titleStyle>
      <a:lvl1pPr algn="ctr" defTabSz="575936" rtl="0" eaLnBrk="1" latinLnBrk="0" hangingPunct="1">
        <a:lnSpc>
          <a:spcPct val="86000"/>
        </a:lnSpc>
        <a:spcBef>
          <a:spcPct val="0"/>
        </a:spcBef>
        <a:buNone/>
        <a:defRPr sz="1323" kern="800" spc="-25">
          <a:solidFill>
            <a:schemeClr val="tx1"/>
          </a:solidFill>
          <a:latin typeface="+mj-lt"/>
          <a:ea typeface="+mj-ea"/>
          <a:cs typeface="+mj-cs"/>
        </a:defRPr>
      </a:lvl1pPr>
    </p:titleStyle>
    <p:bodyStyle>
      <a:lvl1pPr marL="107988" indent="-107988" algn="l" defTabSz="575936" rtl="0" eaLnBrk="1" latinLnBrk="0" hangingPunct="1">
        <a:spcBef>
          <a:spcPct val="20000"/>
        </a:spcBef>
        <a:buClr>
          <a:schemeClr val="accent1"/>
        </a:buClr>
        <a:buFont typeface="Arial" panose="020B0604020202020204" pitchFamily="34" charset="0"/>
        <a:buChar char="•"/>
        <a:defRPr sz="945" kern="800" spc="-6">
          <a:solidFill>
            <a:schemeClr val="tx1"/>
          </a:solidFill>
          <a:latin typeface="+mn-lt"/>
          <a:ea typeface="+mn-ea"/>
          <a:cs typeface="+mn-cs"/>
        </a:defRPr>
      </a:lvl1pPr>
      <a:lvl2pPr marL="216976" indent="-108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2pPr>
      <a:lvl3pPr marL="324964"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3pPr>
      <a:lvl4pPr marL="432952"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4pPr>
      <a:lvl5pPr marL="540940"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5pPr>
      <a:lvl6pPr marL="1583823"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6pPr>
      <a:lvl7pPr marL="1871791"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7pPr>
      <a:lvl8pPr marL="2159759"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8pPr>
      <a:lvl9pPr marL="2447726"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9pPr>
    </p:bodyStyle>
    <p:otherStyle>
      <a:defPPr>
        <a:defRPr lang="en-US"/>
      </a:defPPr>
      <a:lvl1pPr marL="0" algn="l" defTabSz="575936" rtl="0" eaLnBrk="1" latinLnBrk="0" hangingPunct="1">
        <a:defRPr sz="1134" kern="1200">
          <a:solidFill>
            <a:schemeClr val="tx1"/>
          </a:solidFill>
          <a:latin typeface="+mn-lt"/>
          <a:ea typeface="+mn-ea"/>
          <a:cs typeface="+mn-cs"/>
        </a:defRPr>
      </a:lvl1pPr>
      <a:lvl2pPr marL="287968" algn="l" defTabSz="575936" rtl="0" eaLnBrk="1" latinLnBrk="0" hangingPunct="1">
        <a:defRPr sz="1134" kern="1200">
          <a:solidFill>
            <a:schemeClr val="tx1"/>
          </a:solidFill>
          <a:latin typeface="+mn-lt"/>
          <a:ea typeface="+mn-ea"/>
          <a:cs typeface="+mn-cs"/>
        </a:defRPr>
      </a:lvl2pPr>
      <a:lvl3pPr marL="575936" algn="l" defTabSz="575936" rtl="0" eaLnBrk="1" latinLnBrk="0" hangingPunct="1">
        <a:defRPr sz="1134" kern="1200">
          <a:solidFill>
            <a:schemeClr val="tx1"/>
          </a:solidFill>
          <a:latin typeface="+mn-lt"/>
          <a:ea typeface="+mn-ea"/>
          <a:cs typeface="+mn-cs"/>
        </a:defRPr>
      </a:lvl3pPr>
      <a:lvl4pPr marL="863903" algn="l" defTabSz="575936" rtl="0" eaLnBrk="1" latinLnBrk="0" hangingPunct="1">
        <a:defRPr sz="1134" kern="1200">
          <a:solidFill>
            <a:schemeClr val="tx1"/>
          </a:solidFill>
          <a:latin typeface="+mn-lt"/>
          <a:ea typeface="+mn-ea"/>
          <a:cs typeface="+mn-cs"/>
        </a:defRPr>
      </a:lvl4pPr>
      <a:lvl5pPr marL="1151871" algn="l" defTabSz="575936" rtl="0" eaLnBrk="1" latinLnBrk="0" hangingPunct="1">
        <a:defRPr sz="1134" kern="1200">
          <a:solidFill>
            <a:schemeClr val="tx1"/>
          </a:solidFill>
          <a:latin typeface="+mn-lt"/>
          <a:ea typeface="+mn-ea"/>
          <a:cs typeface="+mn-cs"/>
        </a:defRPr>
      </a:lvl5pPr>
      <a:lvl6pPr marL="1439839" algn="l" defTabSz="575936" rtl="0" eaLnBrk="1" latinLnBrk="0" hangingPunct="1">
        <a:defRPr sz="1134" kern="1200">
          <a:solidFill>
            <a:schemeClr val="tx1"/>
          </a:solidFill>
          <a:latin typeface="+mn-lt"/>
          <a:ea typeface="+mn-ea"/>
          <a:cs typeface="+mn-cs"/>
        </a:defRPr>
      </a:lvl6pPr>
      <a:lvl7pPr marL="1727807" algn="l" defTabSz="575936" rtl="0" eaLnBrk="1" latinLnBrk="0" hangingPunct="1">
        <a:defRPr sz="1134" kern="1200">
          <a:solidFill>
            <a:schemeClr val="tx1"/>
          </a:solidFill>
          <a:latin typeface="+mn-lt"/>
          <a:ea typeface="+mn-ea"/>
          <a:cs typeface="+mn-cs"/>
        </a:defRPr>
      </a:lvl7pPr>
      <a:lvl8pPr marL="2015775" algn="l" defTabSz="575936" rtl="0" eaLnBrk="1" latinLnBrk="0" hangingPunct="1">
        <a:defRPr sz="1134" kern="1200">
          <a:solidFill>
            <a:schemeClr val="tx1"/>
          </a:solidFill>
          <a:latin typeface="+mn-lt"/>
          <a:ea typeface="+mn-ea"/>
          <a:cs typeface="+mn-cs"/>
        </a:defRPr>
      </a:lvl8pPr>
      <a:lvl9pPr marL="2303743" algn="l" defTabSz="575936" rtl="0" eaLnBrk="1" latinLnBrk="0" hangingPunct="1">
        <a:defRPr sz="1134"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959" y="132269"/>
            <a:ext cx="4895533" cy="386260"/>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31959" y="576016"/>
            <a:ext cx="4895533" cy="218631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3984157" y="2978033"/>
            <a:ext cx="1020978" cy="145424"/>
          </a:xfrm>
          <a:prstGeom prst="rect">
            <a:avLst/>
          </a:prstGeom>
        </p:spPr>
        <p:txBody>
          <a:bodyPr vert="horz" wrap="square" lIns="57595" tIns="28797" rIns="57595" bIns="28797"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31963" rtl="0" eaLnBrk="1" fontAlgn="auto" latinLnBrk="0" hangingPunct="1">
              <a:lnSpc>
                <a:spcPct val="100000"/>
              </a:lnSpc>
              <a:spcBef>
                <a:spcPts val="0"/>
              </a:spcBef>
              <a:spcAft>
                <a:spcPts val="0"/>
              </a:spcAft>
              <a:buClrTx/>
              <a:buSzTx/>
              <a:buFontTx/>
              <a:buNone/>
              <a:tabLst/>
              <a:defRPr/>
            </a:pPr>
            <a:r>
              <a:rPr kumimoji="0" lang="en-US" sz="567"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384985" y="2973193"/>
            <a:ext cx="65863" cy="155104"/>
          </a:xfrm>
          <a:prstGeom prst="rect">
            <a:avLst/>
          </a:prstGeom>
        </p:spPr>
        <p:txBody>
          <a:bodyPr vert="horz" wrap="none" lIns="57595" tIns="28797" rIns="57595" bIns="2879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31963" rtl="0" eaLnBrk="1" fontAlgn="auto" latinLnBrk="0" hangingPunct="1">
              <a:lnSpc>
                <a:spcPct val="100000"/>
              </a:lnSpc>
              <a:spcBef>
                <a:spcPts val="0"/>
              </a:spcBef>
              <a:spcAft>
                <a:spcPts val="0"/>
              </a:spcAft>
              <a:buClrTx/>
              <a:buSzTx/>
              <a:buFontTx/>
              <a:buNone/>
              <a:tabLst/>
              <a:defRPr/>
            </a:pPr>
            <a:fld id="{1A290D8D-6BA0-418D-AFED-C65293F70DA0}" type="slidenum">
              <a:rPr kumimoji="0" lang="en-US" sz="567"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431963" rtl="0" eaLnBrk="1" fontAlgn="auto" latinLnBrk="0" hangingPunct="1">
                <a:lnSpc>
                  <a:spcPct val="100000"/>
                </a:lnSpc>
                <a:spcBef>
                  <a:spcPts val="0"/>
                </a:spcBef>
                <a:spcAft>
                  <a:spcPts val="0"/>
                </a:spcAft>
                <a:buClrTx/>
                <a:buSzTx/>
                <a:buFontTx/>
                <a:buNone/>
                <a:tabLst/>
                <a:defRPr/>
              </a:pPr>
              <a:t>‹#›</a:t>
            </a:fld>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339216"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133150"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201578"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545281"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591679"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5117726" y="3019152"/>
            <a:ext cx="30297" cy="65106"/>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5305347" y="3017768"/>
            <a:ext cx="67184" cy="6449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5508638" y="3023626"/>
            <a:ext cx="72732" cy="5941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5260237"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5054172"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5466303"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5035235"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5240258"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5449973"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532427" y="2957134"/>
            <a:ext cx="190062" cy="190085"/>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18080" y="2953461"/>
            <a:ext cx="190062" cy="190085"/>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925494064"/>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 id="2147484030" r:id="rId14"/>
    <p:sldLayoutId id="2147484031" r:id="rId15"/>
    <p:sldLayoutId id="2147484032" r:id="rId16"/>
    <p:sldLayoutId id="2147484033" r:id="rId17"/>
    <p:sldLayoutId id="2147484034" r:id="rId18"/>
    <p:sldLayoutId id="2147484035" r:id="rId19"/>
    <p:sldLayoutId id="2147484036" r:id="rId20"/>
    <p:sldLayoutId id="2147484037" r:id="rId21"/>
    <p:sldLayoutId id="2147484038" r:id="rId22"/>
    <p:sldLayoutId id="2147484039" r:id="rId23"/>
    <p:sldLayoutId id="2147484040" r:id="rId24"/>
    <p:sldLayoutId id="2147484041" r:id="rId25"/>
    <p:sldLayoutId id="2147484042" r:id="rId26"/>
    <p:sldLayoutId id="2147484043" r:id="rId27"/>
    <p:sldLayoutId id="2147484044" r:id="rId28"/>
    <p:sldLayoutId id="2147484045" r:id="rId29"/>
    <p:sldLayoutId id="2147484046" r:id="rId30"/>
    <p:sldLayoutId id="2147484047" r:id="rId31"/>
    <p:sldLayoutId id="2147484048" r:id="rId32"/>
    <p:sldLayoutId id="2147484049" r:id="rId33"/>
    <p:sldLayoutId id="2147484050" r:id="rId34"/>
    <p:sldLayoutId id="2147484051" r:id="rId35"/>
    <p:sldLayoutId id="2147484052" r:id="rId36"/>
    <p:sldLayoutId id="2147484053" r:id="rId37"/>
    <p:sldLayoutId id="2147484054" r:id="rId38"/>
    <p:sldLayoutId id="2147484055" r:id="rId39"/>
    <p:sldLayoutId id="2147484056" r:id="rId40"/>
    <p:sldLayoutId id="2147484057" r:id="rId41"/>
    <p:sldLayoutId id="2147484058" r:id="rId42"/>
    <p:sldLayoutId id="2147484059" r:id="rId43"/>
    <p:sldLayoutId id="2147484060" r:id="rId44"/>
    <p:sldLayoutId id="2147484061" r:id="rId45"/>
    <p:sldLayoutId id="2147484062" r:id="rId46"/>
    <p:sldLayoutId id="2147484063" r:id="rId47"/>
    <p:sldLayoutId id="2147484064" r:id="rId48"/>
    <p:sldLayoutId id="2147484065" r:id="rId49"/>
    <p:sldLayoutId id="2147484066" r:id="rId50"/>
    <p:sldLayoutId id="2147484067" r:id="rId51"/>
    <p:sldLayoutId id="2147484068" r:id="rId52"/>
    <p:sldLayoutId id="2147484069" r:id="rId53"/>
    <p:sldLayoutId id="2147484070" r:id="rId54"/>
    <p:sldLayoutId id="2147484071" r:id="rId55"/>
    <p:sldLayoutId id="2147484072" r:id="rId56"/>
    <p:sldLayoutId id="2147484073" r:id="rId57"/>
    <p:sldLayoutId id="2147484074" r:id="rId58"/>
  </p:sldLayoutIdLst>
  <p:timing>
    <p:tnLst>
      <p:par>
        <p:cTn id="1" dur="indefinite" restart="never" nodeType="tmRoot"/>
      </p:par>
    </p:tnLst>
  </p:timing>
  <p:txStyles>
    <p:titleStyle>
      <a:lvl1pPr algn="ctr" defTabSz="575936" rtl="0" eaLnBrk="1" latinLnBrk="0" hangingPunct="1">
        <a:lnSpc>
          <a:spcPct val="86000"/>
        </a:lnSpc>
        <a:spcBef>
          <a:spcPct val="0"/>
        </a:spcBef>
        <a:buNone/>
        <a:defRPr sz="1323" kern="800" spc="-25">
          <a:solidFill>
            <a:schemeClr val="tx1"/>
          </a:solidFill>
          <a:latin typeface="+mj-lt"/>
          <a:ea typeface="+mj-ea"/>
          <a:cs typeface="+mj-cs"/>
        </a:defRPr>
      </a:lvl1pPr>
    </p:titleStyle>
    <p:bodyStyle>
      <a:lvl1pPr marL="107988" indent="-107988" algn="l" defTabSz="575936" rtl="0" eaLnBrk="1" latinLnBrk="0" hangingPunct="1">
        <a:spcBef>
          <a:spcPct val="20000"/>
        </a:spcBef>
        <a:buClr>
          <a:schemeClr val="accent1"/>
        </a:buClr>
        <a:buFont typeface="Arial" panose="020B0604020202020204" pitchFamily="34" charset="0"/>
        <a:buChar char="•"/>
        <a:defRPr sz="945" kern="800" spc="-6">
          <a:solidFill>
            <a:schemeClr val="tx1"/>
          </a:solidFill>
          <a:latin typeface="+mn-lt"/>
          <a:ea typeface="+mn-ea"/>
          <a:cs typeface="+mn-cs"/>
        </a:defRPr>
      </a:lvl1pPr>
      <a:lvl2pPr marL="216976" indent="-108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2pPr>
      <a:lvl3pPr marL="324964"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3pPr>
      <a:lvl4pPr marL="432952"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4pPr>
      <a:lvl5pPr marL="540940"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5pPr>
      <a:lvl6pPr marL="1583823"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6pPr>
      <a:lvl7pPr marL="1871791"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7pPr>
      <a:lvl8pPr marL="2159759"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8pPr>
      <a:lvl9pPr marL="2447726"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9pPr>
    </p:bodyStyle>
    <p:otherStyle>
      <a:defPPr>
        <a:defRPr lang="en-US"/>
      </a:defPPr>
      <a:lvl1pPr marL="0" algn="l" defTabSz="575936" rtl="0" eaLnBrk="1" latinLnBrk="0" hangingPunct="1">
        <a:defRPr sz="1134" kern="1200">
          <a:solidFill>
            <a:schemeClr val="tx1"/>
          </a:solidFill>
          <a:latin typeface="+mn-lt"/>
          <a:ea typeface="+mn-ea"/>
          <a:cs typeface="+mn-cs"/>
        </a:defRPr>
      </a:lvl1pPr>
      <a:lvl2pPr marL="287968" algn="l" defTabSz="575936" rtl="0" eaLnBrk="1" latinLnBrk="0" hangingPunct="1">
        <a:defRPr sz="1134" kern="1200">
          <a:solidFill>
            <a:schemeClr val="tx1"/>
          </a:solidFill>
          <a:latin typeface="+mn-lt"/>
          <a:ea typeface="+mn-ea"/>
          <a:cs typeface="+mn-cs"/>
        </a:defRPr>
      </a:lvl2pPr>
      <a:lvl3pPr marL="575936" algn="l" defTabSz="575936" rtl="0" eaLnBrk="1" latinLnBrk="0" hangingPunct="1">
        <a:defRPr sz="1134" kern="1200">
          <a:solidFill>
            <a:schemeClr val="tx1"/>
          </a:solidFill>
          <a:latin typeface="+mn-lt"/>
          <a:ea typeface="+mn-ea"/>
          <a:cs typeface="+mn-cs"/>
        </a:defRPr>
      </a:lvl3pPr>
      <a:lvl4pPr marL="863903" algn="l" defTabSz="575936" rtl="0" eaLnBrk="1" latinLnBrk="0" hangingPunct="1">
        <a:defRPr sz="1134" kern="1200">
          <a:solidFill>
            <a:schemeClr val="tx1"/>
          </a:solidFill>
          <a:latin typeface="+mn-lt"/>
          <a:ea typeface="+mn-ea"/>
          <a:cs typeface="+mn-cs"/>
        </a:defRPr>
      </a:lvl4pPr>
      <a:lvl5pPr marL="1151871" algn="l" defTabSz="575936" rtl="0" eaLnBrk="1" latinLnBrk="0" hangingPunct="1">
        <a:defRPr sz="1134" kern="1200">
          <a:solidFill>
            <a:schemeClr val="tx1"/>
          </a:solidFill>
          <a:latin typeface="+mn-lt"/>
          <a:ea typeface="+mn-ea"/>
          <a:cs typeface="+mn-cs"/>
        </a:defRPr>
      </a:lvl5pPr>
      <a:lvl6pPr marL="1439839" algn="l" defTabSz="575936" rtl="0" eaLnBrk="1" latinLnBrk="0" hangingPunct="1">
        <a:defRPr sz="1134" kern="1200">
          <a:solidFill>
            <a:schemeClr val="tx1"/>
          </a:solidFill>
          <a:latin typeface="+mn-lt"/>
          <a:ea typeface="+mn-ea"/>
          <a:cs typeface="+mn-cs"/>
        </a:defRPr>
      </a:lvl6pPr>
      <a:lvl7pPr marL="1727807" algn="l" defTabSz="575936" rtl="0" eaLnBrk="1" latinLnBrk="0" hangingPunct="1">
        <a:defRPr sz="1134" kern="1200">
          <a:solidFill>
            <a:schemeClr val="tx1"/>
          </a:solidFill>
          <a:latin typeface="+mn-lt"/>
          <a:ea typeface="+mn-ea"/>
          <a:cs typeface="+mn-cs"/>
        </a:defRPr>
      </a:lvl7pPr>
      <a:lvl8pPr marL="2015775" algn="l" defTabSz="575936" rtl="0" eaLnBrk="1" latinLnBrk="0" hangingPunct="1">
        <a:defRPr sz="1134" kern="1200">
          <a:solidFill>
            <a:schemeClr val="tx1"/>
          </a:solidFill>
          <a:latin typeface="+mn-lt"/>
          <a:ea typeface="+mn-ea"/>
          <a:cs typeface="+mn-cs"/>
        </a:defRPr>
      </a:lvl8pPr>
      <a:lvl9pPr marL="2303743" algn="l" defTabSz="575936" rtl="0" eaLnBrk="1" latinLnBrk="0" hangingPunct="1">
        <a:defRPr sz="1134"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959" y="132269"/>
            <a:ext cx="4895533" cy="386260"/>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31959" y="576016"/>
            <a:ext cx="4895533" cy="218631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3984157" y="2978033"/>
            <a:ext cx="1020978" cy="145424"/>
          </a:xfrm>
          <a:prstGeom prst="rect">
            <a:avLst/>
          </a:prstGeom>
        </p:spPr>
        <p:txBody>
          <a:bodyPr vert="horz" wrap="square" lIns="57595" tIns="28797" rIns="57595" bIns="28797"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31963" rtl="0" eaLnBrk="1" fontAlgn="auto" latinLnBrk="0" hangingPunct="1">
              <a:lnSpc>
                <a:spcPct val="100000"/>
              </a:lnSpc>
              <a:spcBef>
                <a:spcPts val="0"/>
              </a:spcBef>
              <a:spcAft>
                <a:spcPts val="0"/>
              </a:spcAft>
              <a:buClrTx/>
              <a:buSzTx/>
              <a:buFontTx/>
              <a:buNone/>
              <a:tabLst/>
              <a:defRPr/>
            </a:pPr>
            <a:r>
              <a:rPr kumimoji="0" lang="en-US" sz="567"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384985" y="2973193"/>
            <a:ext cx="65863" cy="155104"/>
          </a:xfrm>
          <a:prstGeom prst="rect">
            <a:avLst/>
          </a:prstGeom>
        </p:spPr>
        <p:txBody>
          <a:bodyPr vert="horz" wrap="none" lIns="57595" tIns="28797" rIns="57595" bIns="2879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31963" rtl="0" eaLnBrk="1" fontAlgn="auto" latinLnBrk="0" hangingPunct="1">
              <a:lnSpc>
                <a:spcPct val="100000"/>
              </a:lnSpc>
              <a:spcBef>
                <a:spcPts val="0"/>
              </a:spcBef>
              <a:spcAft>
                <a:spcPts val="0"/>
              </a:spcAft>
              <a:buClrTx/>
              <a:buSzTx/>
              <a:buFontTx/>
              <a:buNone/>
              <a:tabLst/>
              <a:defRPr/>
            </a:pPr>
            <a:fld id="{1A290D8D-6BA0-418D-AFED-C65293F70DA0}" type="slidenum">
              <a:rPr kumimoji="0" lang="en-US" sz="567"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431963" rtl="0" eaLnBrk="1" fontAlgn="auto" latinLnBrk="0" hangingPunct="1">
                <a:lnSpc>
                  <a:spcPct val="100000"/>
                </a:lnSpc>
                <a:spcBef>
                  <a:spcPts val="0"/>
                </a:spcBef>
                <a:spcAft>
                  <a:spcPts val="0"/>
                </a:spcAft>
                <a:buClrTx/>
                <a:buSzTx/>
                <a:buFontTx/>
                <a:buNone/>
                <a:tabLst/>
                <a:defRPr/>
              </a:pPr>
              <a:t>‹#›</a:t>
            </a:fld>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339216"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133150"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201578"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545281"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591679"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5117726" y="3019152"/>
            <a:ext cx="30297" cy="65106"/>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5305347" y="3017768"/>
            <a:ext cx="67184" cy="6449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5508638" y="3023626"/>
            <a:ext cx="72732" cy="5941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5260237"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5054172"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5466303"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5035235"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5240258"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5449973"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532427" y="2957134"/>
            <a:ext cx="190062" cy="190085"/>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18080" y="2953461"/>
            <a:ext cx="190062" cy="190085"/>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2876448156"/>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 id="2147484087" r:id="rId12"/>
    <p:sldLayoutId id="2147484088" r:id="rId13"/>
    <p:sldLayoutId id="2147484089" r:id="rId14"/>
    <p:sldLayoutId id="2147484090" r:id="rId15"/>
    <p:sldLayoutId id="2147484091" r:id="rId16"/>
    <p:sldLayoutId id="2147484092" r:id="rId17"/>
    <p:sldLayoutId id="2147484093" r:id="rId18"/>
    <p:sldLayoutId id="2147484094" r:id="rId19"/>
    <p:sldLayoutId id="2147484095" r:id="rId20"/>
    <p:sldLayoutId id="2147484096" r:id="rId21"/>
    <p:sldLayoutId id="2147484097" r:id="rId22"/>
    <p:sldLayoutId id="2147484098" r:id="rId23"/>
    <p:sldLayoutId id="2147484099" r:id="rId24"/>
    <p:sldLayoutId id="2147484100" r:id="rId25"/>
    <p:sldLayoutId id="2147484101" r:id="rId26"/>
    <p:sldLayoutId id="2147484102" r:id="rId27"/>
    <p:sldLayoutId id="2147484103" r:id="rId28"/>
    <p:sldLayoutId id="2147484104" r:id="rId29"/>
    <p:sldLayoutId id="2147484105" r:id="rId30"/>
    <p:sldLayoutId id="2147484106" r:id="rId31"/>
    <p:sldLayoutId id="2147484107" r:id="rId32"/>
    <p:sldLayoutId id="2147484108" r:id="rId33"/>
    <p:sldLayoutId id="2147484109" r:id="rId34"/>
    <p:sldLayoutId id="2147484110" r:id="rId35"/>
    <p:sldLayoutId id="2147484111" r:id="rId36"/>
    <p:sldLayoutId id="2147484112" r:id="rId37"/>
    <p:sldLayoutId id="2147484113" r:id="rId38"/>
    <p:sldLayoutId id="2147484114" r:id="rId39"/>
    <p:sldLayoutId id="2147484115" r:id="rId40"/>
    <p:sldLayoutId id="2147484116" r:id="rId41"/>
    <p:sldLayoutId id="2147484117" r:id="rId42"/>
    <p:sldLayoutId id="2147484118" r:id="rId43"/>
    <p:sldLayoutId id="2147484119" r:id="rId44"/>
    <p:sldLayoutId id="2147484120" r:id="rId45"/>
    <p:sldLayoutId id="2147484121" r:id="rId46"/>
    <p:sldLayoutId id="2147484122" r:id="rId47"/>
    <p:sldLayoutId id="2147484123" r:id="rId48"/>
    <p:sldLayoutId id="2147484124" r:id="rId49"/>
    <p:sldLayoutId id="2147484125" r:id="rId50"/>
    <p:sldLayoutId id="2147484126" r:id="rId51"/>
    <p:sldLayoutId id="2147484127" r:id="rId52"/>
    <p:sldLayoutId id="2147484128" r:id="rId53"/>
    <p:sldLayoutId id="2147484129" r:id="rId54"/>
    <p:sldLayoutId id="2147484130" r:id="rId55"/>
    <p:sldLayoutId id="2147484131" r:id="rId56"/>
    <p:sldLayoutId id="2147484132" r:id="rId57"/>
    <p:sldLayoutId id="2147484133" r:id="rId58"/>
  </p:sldLayoutIdLst>
  <p:timing>
    <p:tnLst>
      <p:par>
        <p:cTn id="1" dur="indefinite" restart="never" nodeType="tmRoot"/>
      </p:par>
    </p:tnLst>
  </p:timing>
  <p:txStyles>
    <p:titleStyle>
      <a:lvl1pPr algn="ctr" defTabSz="575936" rtl="0" eaLnBrk="1" latinLnBrk="0" hangingPunct="1">
        <a:lnSpc>
          <a:spcPct val="86000"/>
        </a:lnSpc>
        <a:spcBef>
          <a:spcPct val="0"/>
        </a:spcBef>
        <a:buNone/>
        <a:defRPr sz="1323" kern="800" spc="-25">
          <a:solidFill>
            <a:schemeClr val="tx1"/>
          </a:solidFill>
          <a:latin typeface="+mj-lt"/>
          <a:ea typeface="+mj-ea"/>
          <a:cs typeface="+mj-cs"/>
        </a:defRPr>
      </a:lvl1pPr>
    </p:titleStyle>
    <p:bodyStyle>
      <a:lvl1pPr marL="107988" indent="-107988" algn="l" defTabSz="575936" rtl="0" eaLnBrk="1" latinLnBrk="0" hangingPunct="1">
        <a:spcBef>
          <a:spcPct val="20000"/>
        </a:spcBef>
        <a:buClr>
          <a:schemeClr val="accent1"/>
        </a:buClr>
        <a:buFont typeface="Arial" panose="020B0604020202020204" pitchFamily="34" charset="0"/>
        <a:buChar char="•"/>
        <a:defRPr sz="945" kern="800" spc="-6">
          <a:solidFill>
            <a:schemeClr val="tx1"/>
          </a:solidFill>
          <a:latin typeface="+mn-lt"/>
          <a:ea typeface="+mn-ea"/>
          <a:cs typeface="+mn-cs"/>
        </a:defRPr>
      </a:lvl1pPr>
      <a:lvl2pPr marL="216976" indent="-108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2pPr>
      <a:lvl3pPr marL="324964"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3pPr>
      <a:lvl4pPr marL="432952"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4pPr>
      <a:lvl5pPr marL="540940"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5pPr>
      <a:lvl6pPr marL="1583823"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6pPr>
      <a:lvl7pPr marL="1871791"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7pPr>
      <a:lvl8pPr marL="2159759"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8pPr>
      <a:lvl9pPr marL="2447726"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9pPr>
    </p:bodyStyle>
    <p:otherStyle>
      <a:defPPr>
        <a:defRPr lang="en-US"/>
      </a:defPPr>
      <a:lvl1pPr marL="0" algn="l" defTabSz="575936" rtl="0" eaLnBrk="1" latinLnBrk="0" hangingPunct="1">
        <a:defRPr sz="1134" kern="1200">
          <a:solidFill>
            <a:schemeClr val="tx1"/>
          </a:solidFill>
          <a:latin typeface="+mn-lt"/>
          <a:ea typeface="+mn-ea"/>
          <a:cs typeface="+mn-cs"/>
        </a:defRPr>
      </a:lvl1pPr>
      <a:lvl2pPr marL="287968" algn="l" defTabSz="575936" rtl="0" eaLnBrk="1" latinLnBrk="0" hangingPunct="1">
        <a:defRPr sz="1134" kern="1200">
          <a:solidFill>
            <a:schemeClr val="tx1"/>
          </a:solidFill>
          <a:latin typeface="+mn-lt"/>
          <a:ea typeface="+mn-ea"/>
          <a:cs typeface="+mn-cs"/>
        </a:defRPr>
      </a:lvl2pPr>
      <a:lvl3pPr marL="575936" algn="l" defTabSz="575936" rtl="0" eaLnBrk="1" latinLnBrk="0" hangingPunct="1">
        <a:defRPr sz="1134" kern="1200">
          <a:solidFill>
            <a:schemeClr val="tx1"/>
          </a:solidFill>
          <a:latin typeface="+mn-lt"/>
          <a:ea typeface="+mn-ea"/>
          <a:cs typeface="+mn-cs"/>
        </a:defRPr>
      </a:lvl3pPr>
      <a:lvl4pPr marL="863903" algn="l" defTabSz="575936" rtl="0" eaLnBrk="1" latinLnBrk="0" hangingPunct="1">
        <a:defRPr sz="1134" kern="1200">
          <a:solidFill>
            <a:schemeClr val="tx1"/>
          </a:solidFill>
          <a:latin typeface="+mn-lt"/>
          <a:ea typeface="+mn-ea"/>
          <a:cs typeface="+mn-cs"/>
        </a:defRPr>
      </a:lvl4pPr>
      <a:lvl5pPr marL="1151871" algn="l" defTabSz="575936" rtl="0" eaLnBrk="1" latinLnBrk="0" hangingPunct="1">
        <a:defRPr sz="1134" kern="1200">
          <a:solidFill>
            <a:schemeClr val="tx1"/>
          </a:solidFill>
          <a:latin typeface="+mn-lt"/>
          <a:ea typeface="+mn-ea"/>
          <a:cs typeface="+mn-cs"/>
        </a:defRPr>
      </a:lvl5pPr>
      <a:lvl6pPr marL="1439839" algn="l" defTabSz="575936" rtl="0" eaLnBrk="1" latinLnBrk="0" hangingPunct="1">
        <a:defRPr sz="1134" kern="1200">
          <a:solidFill>
            <a:schemeClr val="tx1"/>
          </a:solidFill>
          <a:latin typeface="+mn-lt"/>
          <a:ea typeface="+mn-ea"/>
          <a:cs typeface="+mn-cs"/>
        </a:defRPr>
      </a:lvl6pPr>
      <a:lvl7pPr marL="1727807" algn="l" defTabSz="575936" rtl="0" eaLnBrk="1" latinLnBrk="0" hangingPunct="1">
        <a:defRPr sz="1134" kern="1200">
          <a:solidFill>
            <a:schemeClr val="tx1"/>
          </a:solidFill>
          <a:latin typeface="+mn-lt"/>
          <a:ea typeface="+mn-ea"/>
          <a:cs typeface="+mn-cs"/>
        </a:defRPr>
      </a:lvl7pPr>
      <a:lvl8pPr marL="2015775" algn="l" defTabSz="575936" rtl="0" eaLnBrk="1" latinLnBrk="0" hangingPunct="1">
        <a:defRPr sz="1134" kern="1200">
          <a:solidFill>
            <a:schemeClr val="tx1"/>
          </a:solidFill>
          <a:latin typeface="+mn-lt"/>
          <a:ea typeface="+mn-ea"/>
          <a:cs typeface="+mn-cs"/>
        </a:defRPr>
      </a:lvl8pPr>
      <a:lvl9pPr marL="2303743" algn="l" defTabSz="575936" rtl="0" eaLnBrk="1" latinLnBrk="0" hangingPunct="1">
        <a:defRPr sz="1134"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959" y="132269"/>
            <a:ext cx="4895533" cy="386260"/>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31959" y="576016"/>
            <a:ext cx="4895533" cy="218631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3984157" y="2978033"/>
            <a:ext cx="1020978" cy="145424"/>
          </a:xfrm>
          <a:prstGeom prst="rect">
            <a:avLst/>
          </a:prstGeom>
        </p:spPr>
        <p:txBody>
          <a:bodyPr vert="horz" wrap="square" lIns="57595" tIns="28797" rIns="57595" bIns="28797"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31963" rtl="0" eaLnBrk="1" fontAlgn="auto" latinLnBrk="0" hangingPunct="1">
              <a:lnSpc>
                <a:spcPct val="100000"/>
              </a:lnSpc>
              <a:spcBef>
                <a:spcPts val="0"/>
              </a:spcBef>
              <a:spcAft>
                <a:spcPts val="0"/>
              </a:spcAft>
              <a:buClrTx/>
              <a:buSzTx/>
              <a:buFontTx/>
              <a:buNone/>
              <a:tabLst/>
              <a:defRPr/>
            </a:pPr>
            <a:r>
              <a:rPr kumimoji="0" lang="en-US" sz="567"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384985" y="2973193"/>
            <a:ext cx="65863" cy="155104"/>
          </a:xfrm>
          <a:prstGeom prst="rect">
            <a:avLst/>
          </a:prstGeom>
        </p:spPr>
        <p:txBody>
          <a:bodyPr vert="horz" wrap="none" lIns="57595" tIns="28797" rIns="57595" bIns="2879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31963" rtl="0" eaLnBrk="1" fontAlgn="auto" latinLnBrk="0" hangingPunct="1">
              <a:lnSpc>
                <a:spcPct val="100000"/>
              </a:lnSpc>
              <a:spcBef>
                <a:spcPts val="0"/>
              </a:spcBef>
              <a:spcAft>
                <a:spcPts val="0"/>
              </a:spcAft>
              <a:buClrTx/>
              <a:buSzTx/>
              <a:buFontTx/>
              <a:buNone/>
              <a:tabLst/>
              <a:defRPr/>
            </a:pPr>
            <a:fld id="{1A290D8D-6BA0-418D-AFED-C65293F70DA0}" type="slidenum">
              <a:rPr kumimoji="0" lang="en-US" sz="567"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431963" rtl="0" eaLnBrk="1" fontAlgn="auto" latinLnBrk="0" hangingPunct="1">
                <a:lnSpc>
                  <a:spcPct val="100000"/>
                </a:lnSpc>
                <a:spcBef>
                  <a:spcPts val="0"/>
                </a:spcBef>
                <a:spcAft>
                  <a:spcPts val="0"/>
                </a:spcAft>
                <a:buClrTx/>
                <a:buSzTx/>
                <a:buFontTx/>
                <a:buNone/>
                <a:tabLst/>
                <a:defRPr/>
              </a:pPr>
              <a:t>‹#›</a:t>
            </a:fld>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339216"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133150"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201578"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545281"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591679"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5117726" y="3019152"/>
            <a:ext cx="30297" cy="65106"/>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5305347" y="3017768"/>
            <a:ext cx="67184" cy="6449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5508638" y="3023626"/>
            <a:ext cx="72732" cy="5941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5260237"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5054172"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5466303"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5035235"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5240258"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5449973"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532427" y="2957134"/>
            <a:ext cx="190062" cy="190085"/>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18080" y="2953461"/>
            <a:ext cx="190062" cy="190085"/>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3798406728"/>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 id="2147484147" r:id="rId13"/>
    <p:sldLayoutId id="2147484148" r:id="rId14"/>
    <p:sldLayoutId id="2147484149" r:id="rId15"/>
    <p:sldLayoutId id="2147484150" r:id="rId16"/>
    <p:sldLayoutId id="2147484151" r:id="rId17"/>
    <p:sldLayoutId id="2147484152" r:id="rId18"/>
    <p:sldLayoutId id="2147484153" r:id="rId19"/>
    <p:sldLayoutId id="2147484154" r:id="rId20"/>
    <p:sldLayoutId id="2147484155" r:id="rId21"/>
    <p:sldLayoutId id="2147484156" r:id="rId22"/>
    <p:sldLayoutId id="2147484157" r:id="rId23"/>
    <p:sldLayoutId id="2147484158" r:id="rId24"/>
    <p:sldLayoutId id="2147484159" r:id="rId25"/>
    <p:sldLayoutId id="2147484160" r:id="rId26"/>
    <p:sldLayoutId id="2147484161" r:id="rId27"/>
    <p:sldLayoutId id="2147484162" r:id="rId28"/>
    <p:sldLayoutId id="2147484163" r:id="rId29"/>
    <p:sldLayoutId id="2147484164" r:id="rId30"/>
    <p:sldLayoutId id="2147484165" r:id="rId31"/>
    <p:sldLayoutId id="2147484166" r:id="rId32"/>
    <p:sldLayoutId id="2147484167" r:id="rId33"/>
    <p:sldLayoutId id="2147484168" r:id="rId34"/>
    <p:sldLayoutId id="2147484169" r:id="rId35"/>
    <p:sldLayoutId id="2147484170" r:id="rId36"/>
    <p:sldLayoutId id="2147484171" r:id="rId37"/>
    <p:sldLayoutId id="2147484172" r:id="rId38"/>
    <p:sldLayoutId id="2147484173" r:id="rId39"/>
    <p:sldLayoutId id="2147484174" r:id="rId40"/>
    <p:sldLayoutId id="2147484175" r:id="rId41"/>
    <p:sldLayoutId id="2147484176" r:id="rId42"/>
    <p:sldLayoutId id="2147484177" r:id="rId43"/>
    <p:sldLayoutId id="2147484178" r:id="rId44"/>
    <p:sldLayoutId id="2147484179" r:id="rId45"/>
    <p:sldLayoutId id="2147484180" r:id="rId46"/>
    <p:sldLayoutId id="2147484181" r:id="rId47"/>
    <p:sldLayoutId id="2147484182" r:id="rId48"/>
    <p:sldLayoutId id="2147484183" r:id="rId49"/>
    <p:sldLayoutId id="2147484184" r:id="rId50"/>
    <p:sldLayoutId id="2147484185" r:id="rId51"/>
    <p:sldLayoutId id="2147484186" r:id="rId52"/>
    <p:sldLayoutId id="2147484187" r:id="rId53"/>
    <p:sldLayoutId id="2147484188" r:id="rId54"/>
    <p:sldLayoutId id="2147484189" r:id="rId55"/>
    <p:sldLayoutId id="2147484190" r:id="rId56"/>
    <p:sldLayoutId id="2147484191" r:id="rId57"/>
    <p:sldLayoutId id="2147484192" r:id="rId58"/>
  </p:sldLayoutIdLst>
  <p:timing>
    <p:tnLst>
      <p:par>
        <p:cTn id="1" dur="indefinite" restart="never" nodeType="tmRoot"/>
      </p:par>
    </p:tnLst>
  </p:timing>
  <p:txStyles>
    <p:titleStyle>
      <a:lvl1pPr algn="ctr" defTabSz="575936" rtl="0" eaLnBrk="1" latinLnBrk="0" hangingPunct="1">
        <a:lnSpc>
          <a:spcPct val="86000"/>
        </a:lnSpc>
        <a:spcBef>
          <a:spcPct val="0"/>
        </a:spcBef>
        <a:buNone/>
        <a:defRPr sz="1323" kern="800" spc="-25">
          <a:solidFill>
            <a:schemeClr val="tx1"/>
          </a:solidFill>
          <a:latin typeface="+mj-lt"/>
          <a:ea typeface="+mj-ea"/>
          <a:cs typeface="+mj-cs"/>
        </a:defRPr>
      </a:lvl1pPr>
    </p:titleStyle>
    <p:bodyStyle>
      <a:lvl1pPr marL="107988" indent="-107988" algn="l" defTabSz="575936" rtl="0" eaLnBrk="1" latinLnBrk="0" hangingPunct="1">
        <a:spcBef>
          <a:spcPct val="20000"/>
        </a:spcBef>
        <a:buClr>
          <a:schemeClr val="accent1"/>
        </a:buClr>
        <a:buFont typeface="Arial" panose="020B0604020202020204" pitchFamily="34" charset="0"/>
        <a:buChar char="•"/>
        <a:defRPr sz="945" kern="800" spc="-6">
          <a:solidFill>
            <a:schemeClr val="tx1"/>
          </a:solidFill>
          <a:latin typeface="+mn-lt"/>
          <a:ea typeface="+mn-ea"/>
          <a:cs typeface="+mn-cs"/>
        </a:defRPr>
      </a:lvl1pPr>
      <a:lvl2pPr marL="216976" indent="-108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2pPr>
      <a:lvl3pPr marL="324964"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3pPr>
      <a:lvl4pPr marL="432952"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4pPr>
      <a:lvl5pPr marL="540940"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5pPr>
      <a:lvl6pPr marL="1583823"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6pPr>
      <a:lvl7pPr marL="1871791"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7pPr>
      <a:lvl8pPr marL="2159759"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8pPr>
      <a:lvl9pPr marL="2447726"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9pPr>
    </p:bodyStyle>
    <p:otherStyle>
      <a:defPPr>
        <a:defRPr lang="en-US"/>
      </a:defPPr>
      <a:lvl1pPr marL="0" algn="l" defTabSz="575936" rtl="0" eaLnBrk="1" latinLnBrk="0" hangingPunct="1">
        <a:defRPr sz="1134" kern="1200">
          <a:solidFill>
            <a:schemeClr val="tx1"/>
          </a:solidFill>
          <a:latin typeface="+mn-lt"/>
          <a:ea typeface="+mn-ea"/>
          <a:cs typeface="+mn-cs"/>
        </a:defRPr>
      </a:lvl1pPr>
      <a:lvl2pPr marL="287968" algn="l" defTabSz="575936" rtl="0" eaLnBrk="1" latinLnBrk="0" hangingPunct="1">
        <a:defRPr sz="1134" kern="1200">
          <a:solidFill>
            <a:schemeClr val="tx1"/>
          </a:solidFill>
          <a:latin typeface="+mn-lt"/>
          <a:ea typeface="+mn-ea"/>
          <a:cs typeface="+mn-cs"/>
        </a:defRPr>
      </a:lvl2pPr>
      <a:lvl3pPr marL="575936" algn="l" defTabSz="575936" rtl="0" eaLnBrk="1" latinLnBrk="0" hangingPunct="1">
        <a:defRPr sz="1134" kern="1200">
          <a:solidFill>
            <a:schemeClr val="tx1"/>
          </a:solidFill>
          <a:latin typeface="+mn-lt"/>
          <a:ea typeface="+mn-ea"/>
          <a:cs typeface="+mn-cs"/>
        </a:defRPr>
      </a:lvl3pPr>
      <a:lvl4pPr marL="863903" algn="l" defTabSz="575936" rtl="0" eaLnBrk="1" latinLnBrk="0" hangingPunct="1">
        <a:defRPr sz="1134" kern="1200">
          <a:solidFill>
            <a:schemeClr val="tx1"/>
          </a:solidFill>
          <a:latin typeface="+mn-lt"/>
          <a:ea typeface="+mn-ea"/>
          <a:cs typeface="+mn-cs"/>
        </a:defRPr>
      </a:lvl4pPr>
      <a:lvl5pPr marL="1151871" algn="l" defTabSz="575936" rtl="0" eaLnBrk="1" latinLnBrk="0" hangingPunct="1">
        <a:defRPr sz="1134" kern="1200">
          <a:solidFill>
            <a:schemeClr val="tx1"/>
          </a:solidFill>
          <a:latin typeface="+mn-lt"/>
          <a:ea typeface="+mn-ea"/>
          <a:cs typeface="+mn-cs"/>
        </a:defRPr>
      </a:lvl5pPr>
      <a:lvl6pPr marL="1439839" algn="l" defTabSz="575936" rtl="0" eaLnBrk="1" latinLnBrk="0" hangingPunct="1">
        <a:defRPr sz="1134" kern="1200">
          <a:solidFill>
            <a:schemeClr val="tx1"/>
          </a:solidFill>
          <a:latin typeface="+mn-lt"/>
          <a:ea typeface="+mn-ea"/>
          <a:cs typeface="+mn-cs"/>
        </a:defRPr>
      </a:lvl6pPr>
      <a:lvl7pPr marL="1727807" algn="l" defTabSz="575936" rtl="0" eaLnBrk="1" latinLnBrk="0" hangingPunct="1">
        <a:defRPr sz="1134" kern="1200">
          <a:solidFill>
            <a:schemeClr val="tx1"/>
          </a:solidFill>
          <a:latin typeface="+mn-lt"/>
          <a:ea typeface="+mn-ea"/>
          <a:cs typeface="+mn-cs"/>
        </a:defRPr>
      </a:lvl7pPr>
      <a:lvl8pPr marL="2015775" algn="l" defTabSz="575936" rtl="0" eaLnBrk="1" latinLnBrk="0" hangingPunct="1">
        <a:defRPr sz="1134" kern="1200">
          <a:solidFill>
            <a:schemeClr val="tx1"/>
          </a:solidFill>
          <a:latin typeface="+mn-lt"/>
          <a:ea typeface="+mn-ea"/>
          <a:cs typeface="+mn-cs"/>
        </a:defRPr>
      </a:lvl8pPr>
      <a:lvl9pPr marL="2303743" algn="l" defTabSz="575936" rtl="0" eaLnBrk="1" latinLnBrk="0" hangingPunct="1">
        <a:defRPr sz="1134"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959" y="132269"/>
            <a:ext cx="4895533" cy="386260"/>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31959" y="576016"/>
            <a:ext cx="4895533" cy="218631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3984157" y="2978033"/>
            <a:ext cx="1020978" cy="145424"/>
          </a:xfrm>
          <a:prstGeom prst="rect">
            <a:avLst/>
          </a:prstGeom>
        </p:spPr>
        <p:txBody>
          <a:bodyPr vert="horz" wrap="square" lIns="57595" tIns="28797" rIns="57595" bIns="28797"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31963" rtl="0" eaLnBrk="1" fontAlgn="auto" latinLnBrk="0" hangingPunct="1">
              <a:lnSpc>
                <a:spcPct val="100000"/>
              </a:lnSpc>
              <a:spcBef>
                <a:spcPts val="0"/>
              </a:spcBef>
              <a:spcAft>
                <a:spcPts val="0"/>
              </a:spcAft>
              <a:buClrTx/>
              <a:buSzTx/>
              <a:buFontTx/>
              <a:buNone/>
              <a:tabLst/>
              <a:defRPr/>
            </a:pPr>
            <a:r>
              <a:rPr kumimoji="0" lang="en-US" sz="567"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384985" y="2973193"/>
            <a:ext cx="65863" cy="155104"/>
          </a:xfrm>
          <a:prstGeom prst="rect">
            <a:avLst/>
          </a:prstGeom>
        </p:spPr>
        <p:txBody>
          <a:bodyPr vert="horz" wrap="none" lIns="57595" tIns="28797" rIns="57595" bIns="2879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31963" rtl="0" eaLnBrk="1" fontAlgn="auto" latinLnBrk="0" hangingPunct="1">
              <a:lnSpc>
                <a:spcPct val="100000"/>
              </a:lnSpc>
              <a:spcBef>
                <a:spcPts val="0"/>
              </a:spcBef>
              <a:spcAft>
                <a:spcPts val="0"/>
              </a:spcAft>
              <a:buClrTx/>
              <a:buSzTx/>
              <a:buFontTx/>
              <a:buNone/>
              <a:tabLst/>
              <a:defRPr/>
            </a:pPr>
            <a:fld id="{1A290D8D-6BA0-418D-AFED-C65293F70DA0}" type="slidenum">
              <a:rPr kumimoji="0" lang="en-US" sz="567"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431963" rtl="0" eaLnBrk="1" fontAlgn="auto" latinLnBrk="0" hangingPunct="1">
                <a:lnSpc>
                  <a:spcPct val="100000"/>
                </a:lnSpc>
                <a:spcBef>
                  <a:spcPts val="0"/>
                </a:spcBef>
                <a:spcAft>
                  <a:spcPts val="0"/>
                </a:spcAft>
                <a:buClrTx/>
                <a:buSzTx/>
                <a:buFontTx/>
                <a:buNone/>
                <a:tabLst/>
                <a:defRPr/>
              </a:pPr>
              <a:t>‹#›</a:t>
            </a:fld>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339216"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133150"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201578"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545281"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591679"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5117726" y="3019152"/>
            <a:ext cx="30297" cy="65106"/>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5305347" y="3017768"/>
            <a:ext cx="67184" cy="6449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5508638" y="3023626"/>
            <a:ext cx="72732" cy="5941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5260237"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5054172"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5466303"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5035235"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5240258"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5449973"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532427" y="2957134"/>
            <a:ext cx="190062" cy="190085"/>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18080" y="2953461"/>
            <a:ext cx="190062" cy="190085"/>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2276891027"/>
      </p:ext>
    </p:extLst>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 id="2147484205" r:id="rId12"/>
    <p:sldLayoutId id="2147484206" r:id="rId13"/>
    <p:sldLayoutId id="2147484207" r:id="rId14"/>
    <p:sldLayoutId id="2147484208" r:id="rId15"/>
    <p:sldLayoutId id="2147484209" r:id="rId16"/>
    <p:sldLayoutId id="2147484210" r:id="rId17"/>
    <p:sldLayoutId id="2147484211" r:id="rId18"/>
    <p:sldLayoutId id="2147484212" r:id="rId19"/>
    <p:sldLayoutId id="2147484213" r:id="rId20"/>
    <p:sldLayoutId id="2147484214" r:id="rId21"/>
    <p:sldLayoutId id="2147484215" r:id="rId22"/>
    <p:sldLayoutId id="2147484216" r:id="rId23"/>
    <p:sldLayoutId id="2147484217" r:id="rId24"/>
    <p:sldLayoutId id="2147484218" r:id="rId25"/>
    <p:sldLayoutId id="2147484219" r:id="rId26"/>
    <p:sldLayoutId id="2147484220" r:id="rId27"/>
    <p:sldLayoutId id="2147484221" r:id="rId28"/>
    <p:sldLayoutId id="2147484222" r:id="rId29"/>
    <p:sldLayoutId id="2147484223" r:id="rId30"/>
    <p:sldLayoutId id="2147484224" r:id="rId31"/>
    <p:sldLayoutId id="2147484225" r:id="rId32"/>
    <p:sldLayoutId id="2147484226" r:id="rId33"/>
    <p:sldLayoutId id="2147484227" r:id="rId34"/>
    <p:sldLayoutId id="2147484228" r:id="rId35"/>
    <p:sldLayoutId id="2147484229" r:id="rId36"/>
    <p:sldLayoutId id="2147484230" r:id="rId37"/>
    <p:sldLayoutId id="2147484231" r:id="rId38"/>
    <p:sldLayoutId id="2147484232" r:id="rId39"/>
    <p:sldLayoutId id="2147484233" r:id="rId40"/>
    <p:sldLayoutId id="2147484234" r:id="rId41"/>
    <p:sldLayoutId id="2147484235" r:id="rId42"/>
    <p:sldLayoutId id="2147484236" r:id="rId43"/>
    <p:sldLayoutId id="2147484237" r:id="rId44"/>
    <p:sldLayoutId id="2147484238" r:id="rId45"/>
    <p:sldLayoutId id="2147484239" r:id="rId46"/>
    <p:sldLayoutId id="2147484240" r:id="rId47"/>
    <p:sldLayoutId id="2147484241" r:id="rId48"/>
    <p:sldLayoutId id="2147484242" r:id="rId49"/>
    <p:sldLayoutId id="2147484243" r:id="rId50"/>
    <p:sldLayoutId id="2147484244" r:id="rId51"/>
    <p:sldLayoutId id="2147484245" r:id="rId52"/>
    <p:sldLayoutId id="2147484246" r:id="rId53"/>
    <p:sldLayoutId id="2147484247" r:id="rId54"/>
    <p:sldLayoutId id="2147484248" r:id="rId55"/>
    <p:sldLayoutId id="2147484249" r:id="rId56"/>
    <p:sldLayoutId id="2147484250" r:id="rId57"/>
    <p:sldLayoutId id="2147484251" r:id="rId58"/>
  </p:sldLayoutIdLst>
  <p:timing>
    <p:tnLst>
      <p:par>
        <p:cTn id="1" dur="indefinite" restart="never" nodeType="tmRoot"/>
      </p:par>
    </p:tnLst>
  </p:timing>
  <p:txStyles>
    <p:titleStyle>
      <a:lvl1pPr algn="ctr" defTabSz="575936" rtl="0" eaLnBrk="1" latinLnBrk="0" hangingPunct="1">
        <a:lnSpc>
          <a:spcPct val="86000"/>
        </a:lnSpc>
        <a:spcBef>
          <a:spcPct val="0"/>
        </a:spcBef>
        <a:buNone/>
        <a:defRPr sz="1323" kern="800" spc="-25">
          <a:solidFill>
            <a:schemeClr val="tx1"/>
          </a:solidFill>
          <a:latin typeface="+mj-lt"/>
          <a:ea typeface="+mj-ea"/>
          <a:cs typeface="+mj-cs"/>
        </a:defRPr>
      </a:lvl1pPr>
    </p:titleStyle>
    <p:bodyStyle>
      <a:lvl1pPr marL="107988" indent="-107988" algn="l" defTabSz="575936" rtl="0" eaLnBrk="1" latinLnBrk="0" hangingPunct="1">
        <a:spcBef>
          <a:spcPct val="20000"/>
        </a:spcBef>
        <a:buClr>
          <a:schemeClr val="accent1"/>
        </a:buClr>
        <a:buFont typeface="Arial" panose="020B0604020202020204" pitchFamily="34" charset="0"/>
        <a:buChar char="•"/>
        <a:defRPr sz="945" kern="800" spc="-6">
          <a:solidFill>
            <a:schemeClr val="tx1"/>
          </a:solidFill>
          <a:latin typeface="+mn-lt"/>
          <a:ea typeface="+mn-ea"/>
          <a:cs typeface="+mn-cs"/>
        </a:defRPr>
      </a:lvl1pPr>
      <a:lvl2pPr marL="216976" indent="-108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2pPr>
      <a:lvl3pPr marL="324964"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3pPr>
      <a:lvl4pPr marL="432952"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4pPr>
      <a:lvl5pPr marL="540940"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5pPr>
      <a:lvl6pPr marL="1583823"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6pPr>
      <a:lvl7pPr marL="1871791"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7pPr>
      <a:lvl8pPr marL="2159759"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8pPr>
      <a:lvl9pPr marL="2447726"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9pPr>
    </p:bodyStyle>
    <p:otherStyle>
      <a:defPPr>
        <a:defRPr lang="en-US"/>
      </a:defPPr>
      <a:lvl1pPr marL="0" algn="l" defTabSz="575936" rtl="0" eaLnBrk="1" latinLnBrk="0" hangingPunct="1">
        <a:defRPr sz="1134" kern="1200">
          <a:solidFill>
            <a:schemeClr val="tx1"/>
          </a:solidFill>
          <a:latin typeface="+mn-lt"/>
          <a:ea typeface="+mn-ea"/>
          <a:cs typeface="+mn-cs"/>
        </a:defRPr>
      </a:lvl1pPr>
      <a:lvl2pPr marL="287968" algn="l" defTabSz="575936" rtl="0" eaLnBrk="1" latinLnBrk="0" hangingPunct="1">
        <a:defRPr sz="1134" kern="1200">
          <a:solidFill>
            <a:schemeClr val="tx1"/>
          </a:solidFill>
          <a:latin typeface="+mn-lt"/>
          <a:ea typeface="+mn-ea"/>
          <a:cs typeface="+mn-cs"/>
        </a:defRPr>
      </a:lvl2pPr>
      <a:lvl3pPr marL="575936" algn="l" defTabSz="575936" rtl="0" eaLnBrk="1" latinLnBrk="0" hangingPunct="1">
        <a:defRPr sz="1134" kern="1200">
          <a:solidFill>
            <a:schemeClr val="tx1"/>
          </a:solidFill>
          <a:latin typeface="+mn-lt"/>
          <a:ea typeface="+mn-ea"/>
          <a:cs typeface="+mn-cs"/>
        </a:defRPr>
      </a:lvl3pPr>
      <a:lvl4pPr marL="863903" algn="l" defTabSz="575936" rtl="0" eaLnBrk="1" latinLnBrk="0" hangingPunct="1">
        <a:defRPr sz="1134" kern="1200">
          <a:solidFill>
            <a:schemeClr val="tx1"/>
          </a:solidFill>
          <a:latin typeface="+mn-lt"/>
          <a:ea typeface="+mn-ea"/>
          <a:cs typeface="+mn-cs"/>
        </a:defRPr>
      </a:lvl4pPr>
      <a:lvl5pPr marL="1151871" algn="l" defTabSz="575936" rtl="0" eaLnBrk="1" latinLnBrk="0" hangingPunct="1">
        <a:defRPr sz="1134" kern="1200">
          <a:solidFill>
            <a:schemeClr val="tx1"/>
          </a:solidFill>
          <a:latin typeface="+mn-lt"/>
          <a:ea typeface="+mn-ea"/>
          <a:cs typeface="+mn-cs"/>
        </a:defRPr>
      </a:lvl5pPr>
      <a:lvl6pPr marL="1439839" algn="l" defTabSz="575936" rtl="0" eaLnBrk="1" latinLnBrk="0" hangingPunct="1">
        <a:defRPr sz="1134" kern="1200">
          <a:solidFill>
            <a:schemeClr val="tx1"/>
          </a:solidFill>
          <a:latin typeface="+mn-lt"/>
          <a:ea typeface="+mn-ea"/>
          <a:cs typeface="+mn-cs"/>
        </a:defRPr>
      </a:lvl6pPr>
      <a:lvl7pPr marL="1727807" algn="l" defTabSz="575936" rtl="0" eaLnBrk="1" latinLnBrk="0" hangingPunct="1">
        <a:defRPr sz="1134" kern="1200">
          <a:solidFill>
            <a:schemeClr val="tx1"/>
          </a:solidFill>
          <a:latin typeface="+mn-lt"/>
          <a:ea typeface="+mn-ea"/>
          <a:cs typeface="+mn-cs"/>
        </a:defRPr>
      </a:lvl7pPr>
      <a:lvl8pPr marL="2015775" algn="l" defTabSz="575936" rtl="0" eaLnBrk="1" latinLnBrk="0" hangingPunct="1">
        <a:defRPr sz="1134" kern="1200">
          <a:solidFill>
            <a:schemeClr val="tx1"/>
          </a:solidFill>
          <a:latin typeface="+mn-lt"/>
          <a:ea typeface="+mn-ea"/>
          <a:cs typeface="+mn-cs"/>
        </a:defRPr>
      </a:lvl8pPr>
      <a:lvl9pPr marL="2303743" algn="l" defTabSz="575936" rtl="0" eaLnBrk="1" latinLnBrk="0" hangingPunct="1">
        <a:defRPr sz="1134"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1959" y="132269"/>
            <a:ext cx="4895533" cy="386260"/>
          </a:xfrm>
          <a:prstGeom prst="rect">
            <a:avLst/>
          </a:prstGeom>
        </p:spPr>
        <p:txBody>
          <a:bodyPr vert="horz" lIns="0" tIns="0" rIns="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31959" y="576016"/>
            <a:ext cx="4895533" cy="218631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Slide Number Placeholder 5"/>
          <p:cNvSpPr txBox="1">
            <a:spLocks/>
          </p:cNvSpPr>
          <p:nvPr userDrawn="1"/>
        </p:nvSpPr>
        <p:spPr>
          <a:xfrm>
            <a:off x="3984157" y="2978033"/>
            <a:ext cx="1020978" cy="145424"/>
          </a:xfrm>
          <a:prstGeom prst="rect">
            <a:avLst/>
          </a:prstGeom>
        </p:spPr>
        <p:txBody>
          <a:bodyPr vert="horz" wrap="square" lIns="57595" tIns="28797" rIns="57595" bIns="28797" rtlCol="0" anchor="ctr">
            <a:sp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31963" rtl="0" eaLnBrk="1" fontAlgn="auto" latinLnBrk="0" hangingPunct="1">
              <a:lnSpc>
                <a:spcPct val="100000"/>
              </a:lnSpc>
              <a:spcBef>
                <a:spcPts val="0"/>
              </a:spcBef>
              <a:spcAft>
                <a:spcPts val="0"/>
              </a:spcAft>
              <a:buClrTx/>
              <a:buSzTx/>
              <a:buFontTx/>
              <a:buNone/>
              <a:tabLst/>
              <a:defRPr/>
            </a:pPr>
            <a:r>
              <a:rPr kumimoji="0" lang="en-US" sz="567" b="0" i="0" u="none" strike="noStrike" kern="1200" cap="none" spc="0" normalizeH="0" baseline="0" noProof="0" dirty="0" smtClean="0">
                <a:ln>
                  <a:noFill/>
                </a:ln>
                <a:solidFill>
                  <a:srgbClr val="57565A">
                    <a:tint val="75000"/>
                  </a:srgbClr>
                </a:solidFill>
                <a:effectLst/>
                <a:uLnTx/>
                <a:uFillTx/>
                <a:latin typeface="Open Sans Light"/>
                <a:ea typeface="+mn-ea"/>
                <a:cs typeface="+mn-cs"/>
              </a:rPr>
              <a:t>i9 presentation to Joe Smith</a:t>
            </a:r>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7" name="Slide Number Placeholder 5"/>
          <p:cNvSpPr txBox="1">
            <a:spLocks/>
          </p:cNvSpPr>
          <p:nvPr userDrawn="1"/>
        </p:nvSpPr>
        <p:spPr>
          <a:xfrm>
            <a:off x="384985" y="2973193"/>
            <a:ext cx="65863" cy="155104"/>
          </a:xfrm>
          <a:prstGeom prst="rect">
            <a:avLst/>
          </a:prstGeom>
        </p:spPr>
        <p:txBody>
          <a:bodyPr vert="horz" wrap="none" lIns="57595" tIns="28797" rIns="57595" bIns="28797"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31963" rtl="0" eaLnBrk="1" fontAlgn="auto" latinLnBrk="0" hangingPunct="1">
              <a:lnSpc>
                <a:spcPct val="100000"/>
              </a:lnSpc>
              <a:spcBef>
                <a:spcPts val="0"/>
              </a:spcBef>
              <a:spcAft>
                <a:spcPts val="0"/>
              </a:spcAft>
              <a:buClrTx/>
              <a:buSzTx/>
              <a:buFontTx/>
              <a:buNone/>
              <a:tabLst/>
              <a:defRPr/>
            </a:pPr>
            <a:fld id="{1A290D8D-6BA0-418D-AFED-C65293F70DA0}" type="slidenum">
              <a:rPr kumimoji="0" lang="en-US" sz="567" b="0" i="0" u="none" strike="noStrike" kern="1200" cap="none" spc="0" normalizeH="0" baseline="0" noProof="0" smtClean="0">
                <a:ln>
                  <a:noFill/>
                </a:ln>
                <a:solidFill>
                  <a:srgbClr val="57565A">
                    <a:tint val="75000"/>
                  </a:srgbClr>
                </a:solidFill>
                <a:effectLst/>
                <a:uLnTx/>
                <a:uFillTx/>
                <a:latin typeface="Open Sans Light"/>
                <a:ea typeface="+mn-ea"/>
                <a:cs typeface="+mn-cs"/>
              </a:rPr>
              <a:pPr marL="0" marR="0" lvl="0" indent="0" algn="ctr" defTabSz="431963" rtl="0" eaLnBrk="1" fontAlgn="auto" latinLnBrk="0" hangingPunct="1">
                <a:lnSpc>
                  <a:spcPct val="100000"/>
                </a:lnSpc>
                <a:spcBef>
                  <a:spcPts val="0"/>
                </a:spcBef>
                <a:spcAft>
                  <a:spcPts val="0"/>
                </a:spcAft>
                <a:buClrTx/>
                <a:buSzTx/>
                <a:buFontTx/>
                <a:buNone/>
                <a:tabLst/>
                <a:defRPr/>
              </a:pPr>
              <a:t>‹#›</a:t>
            </a:fld>
            <a:endParaRPr kumimoji="0" lang="en-US" sz="567" b="0" i="0" u="none" strike="noStrike" kern="1200" cap="none" spc="0" normalizeH="0" baseline="0" noProof="0" dirty="0">
              <a:ln>
                <a:noFill/>
              </a:ln>
              <a:solidFill>
                <a:srgbClr val="57565A">
                  <a:tint val="75000"/>
                </a:srgbClr>
              </a:solidFill>
              <a:effectLst/>
              <a:uLnTx/>
              <a:uFillTx/>
              <a:latin typeface="Open Sans Light"/>
              <a:ea typeface="+mn-ea"/>
              <a:cs typeface="+mn-cs"/>
            </a:endParaRPr>
          </a:p>
        </p:txBody>
      </p:sp>
      <p:sp>
        <p:nvSpPr>
          <p:cNvPr id="10" name="Oval 9"/>
          <p:cNvSpPr/>
          <p:nvPr/>
        </p:nvSpPr>
        <p:spPr>
          <a:xfrm>
            <a:off x="339216"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6" name="Oval 15"/>
          <p:cNvSpPr/>
          <p:nvPr/>
        </p:nvSpPr>
        <p:spPr>
          <a:xfrm>
            <a:off x="133150"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7" name="Rectangle 9"/>
          <p:cNvSpPr/>
          <p:nvPr/>
        </p:nvSpPr>
        <p:spPr>
          <a:xfrm rot="2700000">
            <a:off x="201578"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4" name="Oval 13"/>
          <p:cNvSpPr/>
          <p:nvPr/>
        </p:nvSpPr>
        <p:spPr>
          <a:xfrm rot="10800000">
            <a:off x="545281"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5" name="Rectangle 9"/>
          <p:cNvSpPr/>
          <p:nvPr/>
        </p:nvSpPr>
        <p:spPr>
          <a:xfrm rot="13500000">
            <a:off x="591679" y="3029464"/>
            <a:ext cx="42576" cy="42571"/>
          </a:xfrm>
          <a:custGeom>
            <a:avLst/>
            <a:gdLst>
              <a:gd name="connsiteX0" fmla="*/ 0 w 531091"/>
              <a:gd name="connsiteY0" fmla="*/ 0 h 531091"/>
              <a:gd name="connsiteX1" fmla="*/ 531091 w 531091"/>
              <a:gd name="connsiteY1" fmla="*/ 0 h 531091"/>
              <a:gd name="connsiteX2" fmla="*/ 531091 w 531091"/>
              <a:gd name="connsiteY2" fmla="*/ 531091 h 531091"/>
              <a:gd name="connsiteX3" fmla="*/ 0 w 531091"/>
              <a:gd name="connsiteY3" fmla="*/ 531091 h 531091"/>
              <a:gd name="connsiteX4" fmla="*/ 0 w 531091"/>
              <a:gd name="connsiteY4" fmla="*/ 0 h 531091"/>
              <a:gd name="connsiteX0" fmla="*/ 0 w 531091"/>
              <a:gd name="connsiteY0" fmla="*/ 0 h 531091"/>
              <a:gd name="connsiteX1" fmla="*/ 531091 w 531091"/>
              <a:gd name="connsiteY1" fmla="*/ 531091 h 531091"/>
              <a:gd name="connsiteX2" fmla="*/ 0 w 531091"/>
              <a:gd name="connsiteY2" fmla="*/ 531091 h 531091"/>
              <a:gd name="connsiteX3" fmla="*/ 0 w 531091"/>
              <a:gd name="connsiteY3" fmla="*/ 0 h 531091"/>
              <a:gd name="connsiteX0" fmla="*/ 0 w 531091"/>
              <a:gd name="connsiteY0" fmla="*/ 0 h 531091"/>
              <a:gd name="connsiteX1" fmla="*/ 230909 w 531091"/>
              <a:gd name="connsiteY1" fmla="*/ 224312 h 531091"/>
              <a:gd name="connsiteX2" fmla="*/ 531091 w 531091"/>
              <a:gd name="connsiteY2" fmla="*/ 531091 h 531091"/>
              <a:gd name="connsiteX3" fmla="*/ 0 w 531091"/>
              <a:gd name="connsiteY3" fmla="*/ 531091 h 531091"/>
              <a:gd name="connsiteX4" fmla="*/ 0 w 531091"/>
              <a:gd name="connsiteY4" fmla="*/ 0 h 531091"/>
              <a:gd name="connsiteX0" fmla="*/ 230909 w 531091"/>
              <a:gd name="connsiteY0" fmla="*/ 224312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343065 w 531091"/>
              <a:gd name="connsiteY0" fmla="*/ 89066 h 531091"/>
              <a:gd name="connsiteX1" fmla="*/ 531091 w 531091"/>
              <a:gd name="connsiteY1" fmla="*/ 531091 h 531091"/>
              <a:gd name="connsiteX2" fmla="*/ 0 w 531091"/>
              <a:gd name="connsiteY2" fmla="*/ 531091 h 531091"/>
              <a:gd name="connsiteX3" fmla="*/ 0 w 531091"/>
              <a:gd name="connsiteY3" fmla="*/ 0 h 531091"/>
              <a:gd name="connsiteX4" fmla="*/ 322349 w 531091"/>
              <a:gd name="connsiteY4" fmla="*/ 315752 h 531091"/>
              <a:gd name="connsiteX0" fmla="*/ 531091 w 531091"/>
              <a:gd name="connsiteY0" fmla="*/ 531091 h 531091"/>
              <a:gd name="connsiteX1" fmla="*/ 0 w 531091"/>
              <a:gd name="connsiteY1" fmla="*/ 531091 h 531091"/>
              <a:gd name="connsiteX2" fmla="*/ 0 w 531091"/>
              <a:gd name="connsiteY2" fmla="*/ 0 h 531091"/>
              <a:gd name="connsiteX3" fmla="*/ 322349 w 531091"/>
              <a:gd name="connsiteY3" fmla="*/ 315752 h 531091"/>
              <a:gd name="connsiteX0" fmla="*/ 531091 w 531091"/>
              <a:gd name="connsiteY0" fmla="*/ 531091 h 531091"/>
              <a:gd name="connsiteX1" fmla="*/ 0 w 531091"/>
              <a:gd name="connsiteY1" fmla="*/ 531091 h 531091"/>
              <a:gd name="connsiteX2" fmla="*/ 0 w 531091"/>
              <a:gd name="connsiteY2" fmla="*/ 0 h 531091"/>
            </a:gdLst>
            <a:ahLst/>
            <a:cxnLst>
              <a:cxn ang="0">
                <a:pos x="connsiteX0" y="connsiteY0"/>
              </a:cxn>
              <a:cxn ang="0">
                <a:pos x="connsiteX1" y="connsiteY1"/>
              </a:cxn>
              <a:cxn ang="0">
                <a:pos x="connsiteX2" y="connsiteY2"/>
              </a:cxn>
            </a:cxnLst>
            <a:rect l="l" t="t" r="r" b="b"/>
            <a:pathLst>
              <a:path w="531091" h="531091">
                <a:moveTo>
                  <a:pt x="531091" y="531091"/>
                </a:moveTo>
                <a:lnTo>
                  <a:pt x="0" y="531091"/>
                </a:lnTo>
                <a:lnTo>
                  <a:pt x="0" y="0"/>
                </a:lnTo>
              </a:path>
            </a:pathLst>
          </a:cu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67" b="0" i="0" u="none" strike="noStrike" kern="1200" cap="none" spc="0" normalizeH="0" baseline="0" noProof="0">
              <a:ln>
                <a:noFill/>
              </a:ln>
              <a:solidFill>
                <a:prstClr val="white"/>
              </a:solidFill>
              <a:effectLst/>
              <a:uLnTx/>
              <a:uFillTx/>
              <a:latin typeface="Open Sans Light"/>
              <a:ea typeface="+mn-ea"/>
              <a:cs typeface="+mn-cs"/>
            </a:endParaRPr>
          </a:p>
        </p:txBody>
      </p:sp>
      <p:sp>
        <p:nvSpPr>
          <p:cNvPr id="19" name="Freeform 6"/>
          <p:cNvSpPr>
            <a:spLocks/>
          </p:cNvSpPr>
          <p:nvPr/>
        </p:nvSpPr>
        <p:spPr bwMode="auto">
          <a:xfrm>
            <a:off x="5117726" y="3019152"/>
            <a:ext cx="30297" cy="65106"/>
          </a:xfrm>
          <a:custGeom>
            <a:avLst/>
            <a:gdLst>
              <a:gd name="T0" fmla="*/ 573 w 704"/>
              <a:gd name="T1" fmla="*/ 255 h 1506"/>
              <a:gd name="T2" fmla="*/ 573 w 704"/>
              <a:gd name="T3" fmla="*/ 255 h 1506"/>
              <a:gd name="T4" fmla="*/ 704 w 704"/>
              <a:gd name="T5" fmla="*/ 255 h 1506"/>
              <a:gd name="T6" fmla="*/ 704 w 704"/>
              <a:gd name="T7" fmla="*/ 0 h 1506"/>
              <a:gd name="T8" fmla="*/ 492 w 704"/>
              <a:gd name="T9" fmla="*/ 0 h 1506"/>
              <a:gd name="T10" fmla="*/ 155 w 704"/>
              <a:gd name="T11" fmla="*/ 336 h 1506"/>
              <a:gd name="T12" fmla="*/ 155 w 704"/>
              <a:gd name="T13" fmla="*/ 493 h 1506"/>
              <a:gd name="T14" fmla="*/ 0 w 704"/>
              <a:gd name="T15" fmla="*/ 493 h 1506"/>
              <a:gd name="T16" fmla="*/ 0 w 704"/>
              <a:gd name="T17" fmla="*/ 749 h 1506"/>
              <a:gd name="T18" fmla="*/ 155 w 704"/>
              <a:gd name="T19" fmla="*/ 749 h 1506"/>
              <a:gd name="T20" fmla="*/ 155 w 704"/>
              <a:gd name="T21" fmla="*/ 1506 h 1506"/>
              <a:gd name="T22" fmla="*/ 467 w 704"/>
              <a:gd name="T23" fmla="*/ 1506 h 1506"/>
              <a:gd name="T24" fmla="*/ 467 w 704"/>
              <a:gd name="T25" fmla="*/ 749 h 1506"/>
              <a:gd name="T26" fmla="*/ 679 w 704"/>
              <a:gd name="T27" fmla="*/ 749 h 1506"/>
              <a:gd name="T28" fmla="*/ 704 w 704"/>
              <a:gd name="T29" fmla="*/ 493 h 1506"/>
              <a:gd name="T30" fmla="*/ 467 w 704"/>
              <a:gd name="T31" fmla="*/ 493 h 1506"/>
              <a:gd name="T32" fmla="*/ 467 w 704"/>
              <a:gd name="T33" fmla="*/ 362 h 1506"/>
              <a:gd name="T34" fmla="*/ 573 w 704"/>
              <a:gd name="T35" fmla="*/ 255 h 1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4" h="1506">
                <a:moveTo>
                  <a:pt x="573" y="255"/>
                </a:moveTo>
                <a:lnTo>
                  <a:pt x="573" y="255"/>
                </a:lnTo>
                <a:lnTo>
                  <a:pt x="704" y="255"/>
                </a:lnTo>
                <a:lnTo>
                  <a:pt x="704" y="0"/>
                </a:lnTo>
                <a:lnTo>
                  <a:pt x="492" y="0"/>
                </a:lnTo>
                <a:cubicBezTo>
                  <a:pt x="243" y="0"/>
                  <a:pt x="155" y="124"/>
                  <a:pt x="155" y="336"/>
                </a:cubicBezTo>
                <a:lnTo>
                  <a:pt x="155" y="493"/>
                </a:lnTo>
                <a:lnTo>
                  <a:pt x="0" y="493"/>
                </a:lnTo>
                <a:lnTo>
                  <a:pt x="0" y="749"/>
                </a:lnTo>
                <a:lnTo>
                  <a:pt x="155" y="749"/>
                </a:lnTo>
                <a:lnTo>
                  <a:pt x="155" y="1506"/>
                </a:lnTo>
                <a:lnTo>
                  <a:pt x="467" y="1506"/>
                </a:lnTo>
                <a:lnTo>
                  <a:pt x="467" y="749"/>
                </a:lnTo>
                <a:lnTo>
                  <a:pt x="679" y="749"/>
                </a:lnTo>
                <a:lnTo>
                  <a:pt x="704" y="493"/>
                </a:lnTo>
                <a:lnTo>
                  <a:pt x="467" y="493"/>
                </a:lnTo>
                <a:lnTo>
                  <a:pt x="467" y="362"/>
                </a:lnTo>
                <a:cubicBezTo>
                  <a:pt x="467" y="293"/>
                  <a:pt x="473" y="255"/>
                  <a:pt x="573" y="255"/>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0" name="Freeform 7"/>
          <p:cNvSpPr>
            <a:spLocks noEditPoints="1"/>
          </p:cNvSpPr>
          <p:nvPr/>
        </p:nvSpPr>
        <p:spPr bwMode="auto">
          <a:xfrm>
            <a:off x="5305347" y="3017768"/>
            <a:ext cx="67184" cy="64490"/>
          </a:xfrm>
          <a:custGeom>
            <a:avLst/>
            <a:gdLst>
              <a:gd name="T0" fmla="*/ 1176 w 1562"/>
              <a:gd name="T1" fmla="*/ 466 h 1491"/>
              <a:gd name="T2" fmla="*/ 1176 w 1562"/>
              <a:gd name="T3" fmla="*/ 466 h 1491"/>
              <a:gd name="T4" fmla="*/ 871 w 1562"/>
              <a:gd name="T5" fmla="*/ 636 h 1491"/>
              <a:gd name="T6" fmla="*/ 871 w 1562"/>
              <a:gd name="T7" fmla="*/ 488 h 1491"/>
              <a:gd name="T8" fmla="*/ 538 w 1562"/>
              <a:gd name="T9" fmla="*/ 488 h 1491"/>
              <a:gd name="T10" fmla="*/ 538 w 1562"/>
              <a:gd name="T11" fmla="*/ 1491 h 1491"/>
              <a:gd name="T12" fmla="*/ 871 w 1562"/>
              <a:gd name="T13" fmla="*/ 1491 h 1491"/>
              <a:gd name="T14" fmla="*/ 871 w 1562"/>
              <a:gd name="T15" fmla="*/ 931 h 1491"/>
              <a:gd name="T16" fmla="*/ 886 w 1562"/>
              <a:gd name="T17" fmla="*/ 850 h 1491"/>
              <a:gd name="T18" fmla="*/ 1057 w 1562"/>
              <a:gd name="T19" fmla="*/ 724 h 1491"/>
              <a:gd name="T20" fmla="*/ 1228 w 1562"/>
              <a:gd name="T21" fmla="*/ 953 h 1491"/>
              <a:gd name="T22" fmla="*/ 1228 w 1562"/>
              <a:gd name="T23" fmla="*/ 1491 h 1491"/>
              <a:gd name="T24" fmla="*/ 1562 w 1562"/>
              <a:gd name="T25" fmla="*/ 1491 h 1491"/>
              <a:gd name="T26" fmla="*/ 1562 w 1562"/>
              <a:gd name="T27" fmla="*/ 916 h 1491"/>
              <a:gd name="T28" fmla="*/ 1176 w 1562"/>
              <a:gd name="T29" fmla="*/ 466 h 1491"/>
              <a:gd name="T30" fmla="*/ 22 w 1562"/>
              <a:gd name="T31" fmla="*/ 1491 h 1491"/>
              <a:gd name="T32" fmla="*/ 22 w 1562"/>
              <a:gd name="T33" fmla="*/ 1491 h 1491"/>
              <a:gd name="T34" fmla="*/ 357 w 1562"/>
              <a:gd name="T35" fmla="*/ 1491 h 1491"/>
              <a:gd name="T36" fmla="*/ 357 w 1562"/>
              <a:gd name="T37" fmla="*/ 487 h 1491"/>
              <a:gd name="T38" fmla="*/ 22 w 1562"/>
              <a:gd name="T39" fmla="*/ 487 h 1491"/>
              <a:gd name="T40" fmla="*/ 22 w 1562"/>
              <a:gd name="T41" fmla="*/ 1491 h 1491"/>
              <a:gd name="T42" fmla="*/ 193 w 1562"/>
              <a:gd name="T43" fmla="*/ 0 h 1491"/>
              <a:gd name="T44" fmla="*/ 193 w 1562"/>
              <a:gd name="T45" fmla="*/ 0 h 1491"/>
              <a:gd name="T46" fmla="*/ 0 w 1562"/>
              <a:gd name="T47" fmla="*/ 178 h 1491"/>
              <a:gd name="T48" fmla="*/ 186 w 1562"/>
              <a:gd name="T49" fmla="*/ 347 h 1491"/>
              <a:gd name="T50" fmla="*/ 379 w 1562"/>
              <a:gd name="T51" fmla="*/ 178 h 1491"/>
              <a:gd name="T52" fmla="*/ 193 w 1562"/>
              <a:gd name="T53"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62" h="1491">
                <a:moveTo>
                  <a:pt x="1176" y="466"/>
                </a:moveTo>
                <a:lnTo>
                  <a:pt x="1176" y="466"/>
                </a:lnTo>
                <a:cubicBezTo>
                  <a:pt x="990" y="466"/>
                  <a:pt x="916" y="562"/>
                  <a:pt x="871" y="636"/>
                </a:cubicBezTo>
                <a:lnTo>
                  <a:pt x="871" y="488"/>
                </a:lnTo>
                <a:lnTo>
                  <a:pt x="538" y="488"/>
                </a:lnTo>
                <a:cubicBezTo>
                  <a:pt x="545" y="584"/>
                  <a:pt x="538" y="1491"/>
                  <a:pt x="538" y="1491"/>
                </a:cubicBezTo>
                <a:lnTo>
                  <a:pt x="871" y="1491"/>
                </a:lnTo>
                <a:lnTo>
                  <a:pt x="871" y="931"/>
                </a:lnTo>
                <a:cubicBezTo>
                  <a:pt x="871" y="901"/>
                  <a:pt x="871" y="872"/>
                  <a:pt x="886" y="850"/>
                </a:cubicBezTo>
                <a:cubicBezTo>
                  <a:pt x="909" y="791"/>
                  <a:pt x="961" y="724"/>
                  <a:pt x="1057" y="724"/>
                </a:cubicBezTo>
                <a:cubicBezTo>
                  <a:pt x="1176" y="724"/>
                  <a:pt x="1228" y="820"/>
                  <a:pt x="1228" y="953"/>
                </a:cubicBezTo>
                <a:lnTo>
                  <a:pt x="1228" y="1491"/>
                </a:lnTo>
                <a:lnTo>
                  <a:pt x="1562" y="1491"/>
                </a:lnTo>
                <a:lnTo>
                  <a:pt x="1562" y="916"/>
                </a:lnTo>
                <a:cubicBezTo>
                  <a:pt x="1562" y="606"/>
                  <a:pt x="1398" y="466"/>
                  <a:pt x="1176" y="466"/>
                </a:cubicBezTo>
                <a:close/>
                <a:moveTo>
                  <a:pt x="22" y="1491"/>
                </a:moveTo>
                <a:lnTo>
                  <a:pt x="22" y="1491"/>
                </a:lnTo>
                <a:lnTo>
                  <a:pt x="357" y="1491"/>
                </a:lnTo>
                <a:lnTo>
                  <a:pt x="357" y="487"/>
                </a:lnTo>
                <a:lnTo>
                  <a:pt x="22" y="487"/>
                </a:lnTo>
                <a:lnTo>
                  <a:pt x="22" y="1491"/>
                </a:lnTo>
                <a:close/>
                <a:moveTo>
                  <a:pt x="193" y="0"/>
                </a:moveTo>
                <a:lnTo>
                  <a:pt x="193" y="0"/>
                </a:lnTo>
                <a:cubicBezTo>
                  <a:pt x="74" y="0"/>
                  <a:pt x="0" y="82"/>
                  <a:pt x="0" y="178"/>
                </a:cubicBezTo>
                <a:cubicBezTo>
                  <a:pt x="0" y="273"/>
                  <a:pt x="74" y="347"/>
                  <a:pt x="186" y="347"/>
                </a:cubicBezTo>
                <a:cubicBezTo>
                  <a:pt x="305" y="347"/>
                  <a:pt x="379" y="273"/>
                  <a:pt x="379" y="178"/>
                </a:cubicBezTo>
                <a:cubicBezTo>
                  <a:pt x="379" y="82"/>
                  <a:pt x="305" y="0"/>
                  <a:pt x="193" y="0"/>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1" name="Freeform 8"/>
          <p:cNvSpPr>
            <a:spLocks/>
          </p:cNvSpPr>
          <p:nvPr/>
        </p:nvSpPr>
        <p:spPr bwMode="auto">
          <a:xfrm>
            <a:off x="5508638" y="3023626"/>
            <a:ext cx="72732" cy="59416"/>
          </a:xfrm>
          <a:custGeom>
            <a:avLst/>
            <a:gdLst>
              <a:gd name="T0" fmla="*/ 1491 w 1690"/>
              <a:gd name="T1" fmla="*/ 223 h 1374"/>
              <a:gd name="T2" fmla="*/ 1491 w 1690"/>
              <a:gd name="T3" fmla="*/ 223 h 1374"/>
              <a:gd name="T4" fmla="*/ 1647 w 1690"/>
              <a:gd name="T5" fmla="*/ 30 h 1374"/>
              <a:gd name="T6" fmla="*/ 1424 w 1690"/>
              <a:gd name="T7" fmla="*/ 108 h 1374"/>
              <a:gd name="T8" fmla="*/ 1171 w 1690"/>
              <a:gd name="T9" fmla="*/ 0 h 1374"/>
              <a:gd name="T10" fmla="*/ 821 w 1690"/>
              <a:gd name="T11" fmla="*/ 356 h 1374"/>
              <a:gd name="T12" fmla="*/ 827 w 1690"/>
              <a:gd name="T13" fmla="*/ 428 h 1374"/>
              <a:gd name="T14" fmla="*/ 114 w 1690"/>
              <a:gd name="T15" fmla="*/ 66 h 1374"/>
              <a:gd name="T16" fmla="*/ 72 w 1690"/>
              <a:gd name="T17" fmla="*/ 241 h 1374"/>
              <a:gd name="T18" fmla="*/ 223 w 1690"/>
              <a:gd name="T19" fmla="*/ 530 h 1374"/>
              <a:gd name="T20" fmla="*/ 66 w 1690"/>
              <a:gd name="T21" fmla="*/ 488 h 1374"/>
              <a:gd name="T22" fmla="*/ 66 w 1690"/>
              <a:gd name="T23" fmla="*/ 494 h 1374"/>
              <a:gd name="T24" fmla="*/ 344 w 1690"/>
              <a:gd name="T25" fmla="*/ 832 h 1374"/>
              <a:gd name="T26" fmla="*/ 253 w 1690"/>
              <a:gd name="T27" fmla="*/ 844 h 1374"/>
              <a:gd name="T28" fmla="*/ 187 w 1690"/>
              <a:gd name="T29" fmla="*/ 838 h 1374"/>
              <a:gd name="T30" fmla="*/ 513 w 1690"/>
              <a:gd name="T31" fmla="*/ 1079 h 1374"/>
              <a:gd name="T32" fmla="*/ 78 w 1690"/>
              <a:gd name="T33" fmla="*/ 1230 h 1374"/>
              <a:gd name="T34" fmla="*/ 0 w 1690"/>
              <a:gd name="T35" fmla="*/ 1224 h 1374"/>
              <a:gd name="T36" fmla="*/ 525 w 1690"/>
              <a:gd name="T37" fmla="*/ 1374 h 1374"/>
              <a:gd name="T38" fmla="*/ 1521 w 1690"/>
              <a:gd name="T39" fmla="*/ 392 h 1374"/>
              <a:gd name="T40" fmla="*/ 1521 w 1690"/>
              <a:gd name="T41" fmla="*/ 344 h 1374"/>
              <a:gd name="T42" fmla="*/ 1690 w 1690"/>
              <a:gd name="T43" fmla="*/ 163 h 1374"/>
              <a:gd name="T44" fmla="*/ 1491 w 1690"/>
              <a:gd name="T45" fmla="*/ 223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0" h="1374">
                <a:moveTo>
                  <a:pt x="1491" y="223"/>
                </a:moveTo>
                <a:lnTo>
                  <a:pt x="1491" y="223"/>
                </a:lnTo>
                <a:cubicBezTo>
                  <a:pt x="1569" y="175"/>
                  <a:pt x="1617" y="108"/>
                  <a:pt x="1647" y="30"/>
                </a:cubicBezTo>
                <a:cubicBezTo>
                  <a:pt x="1581" y="66"/>
                  <a:pt x="1509" y="96"/>
                  <a:pt x="1424" y="108"/>
                </a:cubicBezTo>
                <a:cubicBezTo>
                  <a:pt x="1358" y="42"/>
                  <a:pt x="1273" y="0"/>
                  <a:pt x="1171" y="0"/>
                </a:cubicBezTo>
                <a:cubicBezTo>
                  <a:pt x="977" y="0"/>
                  <a:pt x="821" y="157"/>
                  <a:pt x="821" y="356"/>
                </a:cubicBezTo>
                <a:cubicBezTo>
                  <a:pt x="821" y="374"/>
                  <a:pt x="827" y="404"/>
                  <a:pt x="827" y="428"/>
                </a:cubicBezTo>
                <a:cubicBezTo>
                  <a:pt x="543" y="410"/>
                  <a:pt x="283" y="277"/>
                  <a:pt x="114" y="66"/>
                </a:cubicBezTo>
                <a:cubicBezTo>
                  <a:pt x="84" y="120"/>
                  <a:pt x="72" y="175"/>
                  <a:pt x="72" y="241"/>
                </a:cubicBezTo>
                <a:cubicBezTo>
                  <a:pt x="72" y="362"/>
                  <a:pt x="132" y="470"/>
                  <a:pt x="223" y="530"/>
                </a:cubicBezTo>
                <a:cubicBezTo>
                  <a:pt x="169" y="530"/>
                  <a:pt x="114" y="512"/>
                  <a:pt x="66" y="488"/>
                </a:cubicBezTo>
                <a:lnTo>
                  <a:pt x="66" y="494"/>
                </a:lnTo>
                <a:cubicBezTo>
                  <a:pt x="66" y="663"/>
                  <a:pt x="187" y="802"/>
                  <a:pt x="344" y="832"/>
                </a:cubicBezTo>
                <a:cubicBezTo>
                  <a:pt x="313" y="838"/>
                  <a:pt x="283" y="844"/>
                  <a:pt x="253" y="844"/>
                </a:cubicBezTo>
                <a:cubicBezTo>
                  <a:pt x="235" y="844"/>
                  <a:pt x="211" y="838"/>
                  <a:pt x="187" y="838"/>
                </a:cubicBezTo>
                <a:cubicBezTo>
                  <a:pt x="235" y="977"/>
                  <a:pt x="356" y="1073"/>
                  <a:pt x="513" y="1079"/>
                </a:cubicBezTo>
                <a:cubicBezTo>
                  <a:pt x="392" y="1170"/>
                  <a:pt x="241" y="1230"/>
                  <a:pt x="78" y="1230"/>
                </a:cubicBezTo>
                <a:cubicBezTo>
                  <a:pt x="54" y="1230"/>
                  <a:pt x="24" y="1230"/>
                  <a:pt x="0" y="1224"/>
                </a:cubicBezTo>
                <a:cubicBezTo>
                  <a:pt x="151" y="1326"/>
                  <a:pt x="338" y="1374"/>
                  <a:pt x="525" y="1374"/>
                </a:cubicBezTo>
                <a:cubicBezTo>
                  <a:pt x="1171" y="1374"/>
                  <a:pt x="1521" y="844"/>
                  <a:pt x="1521" y="392"/>
                </a:cubicBezTo>
                <a:lnTo>
                  <a:pt x="1521" y="344"/>
                </a:lnTo>
                <a:cubicBezTo>
                  <a:pt x="1587" y="295"/>
                  <a:pt x="1647" y="235"/>
                  <a:pt x="1690" y="163"/>
                </a:cubicBezTo>
                <a:cubicBezTo>
                  <a:pt x="1635" y="193"/>
                  <a:pt x="1569" y="211"/>
                  <a:pt x="1491" y="223"/>
                </a:cubicBezTo>
                <a:close/>
              </a:path>
            </a:pathLst>
          </a:custGeom>
          <a:solidFill>
            <a:schemeClr val="tx1">
              <a:alpha val="54902"/>
            </a:schemeClr>
          </a:solidFill>
          <a:ln w="0">
            <a:noFill/>
            <a:prstDash val="solid"/>
            <a:round/>
            <a:headEnd/>
            <a:tailEnd/>
          </a:ln>
        </p:spPr>
        <p:txBody>
          <a:bodyPr vert="horz" wrap="square" lIns="57595" tIns="28797" rIns="57595" bIns="28797" numCol="1" anchor="t" anchorCtr="0" compatLnSpc="1">
            <a:prstTxWarp prst="textNoShape">
              <a:avLst/>
            </a:prstTxWarp>
          </a:bodyPr>
          <a:lstStyle/>
          <a:p>
            <a:pPr marL="0" marR="0" lvl="0" indent="0" algn="l" defTabSz="575936" rtl="0" eaLnBrk="1" fontAlgn="auto" latinLnBrk="0" hangingPunct="1">
              <a:lnSpc>
                <a:spcPct val="100000"/>
              </a:lnSpc>
              <a:spcBef>
                <a:spcPts val="0"/>
              </a:spcBef>
              <a:spcAft>
                <a:spcPts val="0"/>
              </a:spcAft>
              <a:buClrTx/>
              <a:buSzTx/>
              <a:buFontTx/>
              <a:buNone/>
              <a:tabLst/>
              <a:defRPr/>
            </a:pPr>
            <a:endParaRPr kumimoji="0" lang="en-US" sz="1512" b="0" i="0" u="none" strike="noStrike" kern="1200" cap="none" spc="0" normalizeH="0" baseline="0" noProof="0">
              <a:ln>
                <a:noFill/>
              </a:ln>
              <a:solidFill>
                <a:srgbClr val="57565A"/>
              </a:solidFill>
              <a:effectLst/>
              <a:uLnTx/>
              <a:uFillTx/>
              <a:latin typeface="Open Sans Light"/>
              <a:ea typeface="+mn-ea"/>
              <a:cs typeface="+mn-cs"/>
            </a:endParaRPr>
          </a:p>
        </p:txBody>
      </p:sp>
      <p:sp>
        <p:nvSpPr>
          <p:cNvPr id="22" name="Oval 21"/>
          <p:cNvSpPr/>
          <p:nvPr userDrawn="1"/>
        </p:nvSpPr>
        <p:spPr>
          <a:xfrm>
            <a:off x="5260237"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3" name="Oval 22"/>
          <p:cNvSpPr/>
          <p:nvPr userDrawn="1"/>
        </p:nvSpPr>
        <p:spPr>
          <a:xfrm>
            <a:off x="5054172"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24" name="Oval 23"/>
          <p:cNvSpPr/>
          <p:nvPr userDrawn="1"/>
        </p:nvSpPr>
        <p:spPr>
          <a:xfrm rot="10800000">
            <a:off x="5466303" y="2972038"/>
            <a:ext cx="157402" cy="157422"/>
          </a:xfrm>
          <a:prstGeom prst="ellipse">
            <a:avLst/>
          </a:prstGeom>
          <a:noFill/>
          <a:ln w="6350" cmpd="sng">
            <a:solidFill>
              <a:srgbClr val="BFBFB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504" b="0" i="0" u="none" strike="noStrike" kern="1200" cap="none" spc="0" normalizeH="0" baseline="0" noProof="0">
              <a:ln>
                <a:noFill/>
              </a:ln>
              <a:solidFill>
                <a:prstClr val="white"/>
              </a:solidFill>
              <a:effectLst/>
              <a:uLnTx/>
              <a:uFillTx/>
              <a:latin typeface="Open Sans Light"/>
              <a:ea typeface="+mn-ea"/>
              <a:cs typeface="+mn-cs"/>
            </a:endParaRPr>
          </a:p>
        </p:txBody>
      </p:sp>
      <p:sp>
        <p:nvSpPr>
          <p:cNvPr id="18" name="Rectangle 17">
            <a:hlinkClick r:id="rId60"/>
          </p:cNvPr>
          <p:cNvSpPr/>
          <p:nvPr userDrawn="1"/>
        </p:nvSpPr>
        <p:spPr>
          <a:xfrm>
            <a:off x="5035235"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5" name="Rectangle 24">
            <a:hlinkClick r:id="rId61"/>
          </p:cNvPr>
          <p:cNvSpPr/>
          <p:nvPr userDrawn="1"/>
        </p:nvSpPr>
        <p:spPr>
          <a:xfrm>
            <a:off x="5240258"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6" name="Rectangle 25">
            <a:hlinkClick r:id="rId62"/>
          </p:cNvPr>
          <p:cNvSpPr/>
          <p:nvPr userDrawn="1"/>
        </p:nvSpPr>
        <p:spPr>
          <a:xfrm>
            <a:off x="5449973" y="2954970"/>
            <a:ext cx="190062" cy="190085"/>
          </a:xfrm>
          <a:prstGeom prst="rec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7" name="Action Button: Forward or Next 26">
            <a:hlinkClick r:id="" action="ppaction://hlinkshowjump?jump=nextslide" highlightClick="1"/>
          </p:cNvPr>
          <p:cNvSpPr/>
          <p:nvPr userDrawn="1"/>
        </p:nvSpPr>
        <p:spPr>
          <a:xfrm>
            <a:off x="532427" y="2957134"/>
            <a:ext cx="190062" cy="190085"/>
          </a:xfrm>
          <a:prstGeom prst="actionButtonForwardNext">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
        <p:nvSpPr>
          <p:cNvPr id="28" name="Action Button: Back or Previous 27">
            <a:hlinkClick r:id="" action="ppaction://hlinkshowjump?jump=previousslide" highlightClick="1"/>
          </p:cNvPr>
          <p:cNvSpPr/>
          <p:nvPr userDrawn="1"/>
        </p:nvSpPr>
        <p:spPr>
          <a:xfrm>
            <a:off x="118080" y="2953461"/>
            <a:ext cx="190062" cy="190085"/>
          </a:xfrm>
          <a:prstGeom prst="actionButtonBackPrevious">
            <a:avLst/>
          </a:prstGeom>
          <a:solidFill>
            <a:srgbClr val="00CAC5">
              <a:alpha val="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575936" rtl="0" eaLnBrk="1" fontAlgn="auto" latinLnBrk="0" hangingPunct="1">
              <a:lnSpc>
                <a:spcPct val="100000"/>
              </a:lnSpc>
              <a:spcBef>
                <a:spcPts val="0"/>
              </a:spcBef>
              <a:spcAft>
                <a:spcPts val="0"/>
              </a:spcAft>
              <a:buClrTx/>
              <a:buSzTx/>
              <a:buFontTx/>
              <a:buNone/>
              <a:tabLst/>
              <a:defRPr/>
            </a:pPr>
            <a:endParaRPr kumimoji="0" lang="en-US" sz="1134" b="0" i="0" u="none" strike="noStrike" kern="1200" cap="none" spc="0" normalizeH="0" baseline="0" noProof="0">
              <a:ln>
                <a:noFill/>
              </a:ln>
              <a:solidFill>
                <a:prstClr val="white"/>
              </a:solidFill>
              <a:effectLst/>
              <a:uLnTx/>
              <a:uFillTx/>
              <a:latin typeface="Open Sans Light"/>
              <a:ea typeface="+mn-ea"/>
              <a:cs typeface="+mn-cs"/>
            </a:endParaRPr>
          </a:p>
        </p:txBody>
      </p:sp>
    </p:spTree>
    <p:extLst>
      <p:ext uri="{BB962C8B-B14F-4D97-AF65-F5344CB8AC3E}">
        <p14:creationId xmlns:p14="http://schemas.microsoft.com/office/powerpoint/2010/main" val="3983386878"/>
      </p:ext>
    </p:extLst>
  </p:cSld>
  <p:clrMap bg1="lt1" tx1="dk1" bg2="lt2" tx2="dk2" accent1="accent1" accent2="accent2" accent3="accent3" accent4="accent4" accent5="accent5" accent6="accent6" hlink="hlink" folHlink="folHlink"/>
  <p:sldLayoutIdLst>
    <p:sldLayoutId id="2147484253"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 id="2147484264" r:id="rId12"/>
    <p:sldLayoutId id="2147484265" r:id="rId13"/>
    <p:sldLayoutId id="2147484266" r:id="rId14"/>
    <p:sldLayoutId id="2147484267" r:id="rId15"/>
    <p:sldLayoutId id="2147484268" r:id="rId16"/>
    <p:sldLayoutId id="2147484269" r:id="rId17"/>
    <p:sldLayoutId id="2147484270" r:id="rId18"/>
    <p:sldLayoutId id="2147484271" r:id="rId19"/>
    <p:sldLayoutId id="2147484272" r:id="rId20"/>
    <p:sldLayoutId id="2147484273" r:id="rId21"/>
    <p:sldLayoutId id="2147484274" r:id="rId22"/>
    <p:sldLayoutId id="2147484275" r:id="rId23"/>
    <p:sldLayoutId id="2147484276" r:id="rId24"/>
    <p:sldLayoutId id="2147484277" r:id="rId25"/>
    <p:sldLayoutId id="2147484278" r:id="rId26"/>
    <p:sldLayoutId id="2147484279" r:id="rId27"/>
    <p:sldLayoutId id="2147484280" r:id="rId28"/>
    <p:sldLayoutId id="2147484281" r:id="rId29"/>
    <p:sldLayoutId id="2147484282" r:id="rId30"/>
    <p:sldLayoutId id="2147484283" r:id="rId31"/>
    <p:sldLayoutId id="2147484284" r:id="rId32"/>
    <p:sldLayoutId id="2147484285" r:id="rId33"/>
    <p:sldLayoutId id="2147484286" r:id="rId34"/>
    <p:sldLayoutId id="2147484287" r:id="rId35"/>
    <p:sldLayoutId id="2147484288" r:id="rId36"/>
    <p:sldLayoutId id="2147484289" r:id="rId37"/>
    <p:sldLayoutId id="2147484290" r:id="rId38"/>
    <p:sldLayoutId id="2147484291" r:id="rId39"/>
    <p:sldLayoutId id="2147484292" r:id="rId40"/>
    <p:sldLayoutId id="2147484293" r:id="rId41"/>
    <p:sldLayoutId id="2147484294" r:id="rId42"/>
    <p:sldLayoutId id="2147484295" r:id="rId43"/>
    <p:sldLayoutId id="2147484296" r:id="rId44"/>
    <p:sldLayoutId id="2147484297" r:id="rId45"/>
    <p:sldLayoutId id="2147484298" r:id="rId46"/>
    <p:sldLayoutId id="2147484299" r:id="rId47"/>
    <p:sldLayoutId id="2147484300" r:id="rId48"/>
    <p:sldLayoutId id="2147484301" r:id="rId49"/>
    <p:sldLayoutId id="2147484302" r:id="rId50"/>
    <p:sldLayoutId id="2147484303" r:id="rId51"/>
    <p:sldLayoutId id="2147484304" r:id="rId52"/>
    <p:sldLayoutId id="2147484305" r:id="rId53"/>
    <p:sldLayoutId id="2147484306" r:id="rId54"/>
    <p:sldLayoutId id="2147484307" r:id="rId55"/>
    <p:sldLayoutId id="2147484308" r:id="rId56"/>
    <p:sldLayoutId id="2147484309" r:id="rId57"/>
    <p:sldLayoutId id="2147484310" r:id="rId58"/>
  </p:sldLayoutIdLst>
  <p:timing>
    <p:tnLst>
      <p:par>
        <p:cTn id="1" dur="indefinite" restart="never" nodeType="tmRoot"/>
      </p:par>
    </p:tnLst>
  </p:timing>
  <p:txStyles>
    <p:titleStyle>
      <a:lvl1pPr algn="ctr" defTabSz="575936" rtl="0" eaLnBrk="1" latinLnBrk="0" hangingPunct="1">
        <a:lnSpc>
          <a:spcPct val="86000"/>
        </a:lnSpc>
        <a:spcBef>
          <a:spcPct val="0"/>
        </a:spcBef>
        <a:buNone/>
        <a:defRPr sz="1323" kern="800" spc="-25">
          <a:solidFill>
            <a:schemeClr val="tx1"/>
          </a:solidFill>
          <a:latin typeface="+mj-lt"/>
          <a:ea typeface="+mj-ea"/>
          <a:cs typeface="+mj-cs"/>
        </a:defRPr>
      </a:lvl1pPr>
    </p:titleStyle>
    <p:bodyStyle>
      <a:lvl1pPr marL="107988" indent="-107988" algn="l" defTabSz="575936" rtl="0" eaLnBrk="1" latinLnBrk="0" hangingPunct="1">
        <a:spcBef>
          <a:spcPct val="20000"/>
        </a:spcBef>
        <a:buClr>
          <a:schemeClr val="accent1"/>
        </a:buClr>
        <a:buFont typeface="Arial" panose="020B0604020202020204" pitchFamily="34" charset="0"/>
        <a:buChar char="•"/>
        <a:defRPr sz="945" kern="800" spc="-6">
          <a:solidFill>
            <a:schemeClr val="tx1"/>
          </a:solidFill>
          <a:latin typeface="+mn-lt"/>
          <a:ea typeface="+mn-ea"/>
          <a:cs typeface="+mn-cs"/>
        </a:defRPr>
      </a:lvl1pPr>
      <a:lvl2pPr marL="216976" indent="-108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2pPr>
      <a:lvl3pPr marL="324964"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3pPr>
      <a:lvl4pPr marL="432952"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4pPr>
      <a:lvl5pPr marL="540940" indent="-107988" algn="l" defTabSz="575936" rtl="0" eaLnBrk="1" latinLnBrk="0" hangingPunct="1">
        <a:spcBef>
          <a:spcPct val="20000"/>
        </a:spcBef>
        <a:buClr>
          <a:schemeClr val="accent1"/>
        </a:buClr>
        <a:buFont typeface="Arial" panose="020B0604020202020204" pitchFamily="34" charset="0"/>
        <a:buChar char="»"/>
        <a:defRPr sz="756" kern="800">
          <a:solidFill>
            <a:schemeClr val="tx1"/>
          </a:solidFill>
          <a:latin typeface="+mn-lt"/>
          <a:ea typeface="+mn-ea"/>
          <a:cs typeface="+mn-cs"/>
        </a:defRPr>
      </a:lvl5pPr>
      <a:lvl6pPr marL="1583823"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6pPr>
      <a:lvl7pPr marL="1871791"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7pPr>
      <a:lvl8pPr marL="2159759"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8pPr>
      <a:lvl9pPr marL="2447726" indent="-143984" algn="l" defTabSz="575936" rtl="0" eaLnBrk="1" latinLnBrk="0" hangingPunct="1">
        <a:spcBef>
          <a:spcPct val="20000"/>
        </a:spcBef>
        <a:buFont typeface="Arial" panose="020B0604020202020204" pitchFamily="34" charset="0"/>
        <a:buChar char="•"/>
        <a:defRPr sz="1260" kern="1200">
          <a:solidFill>
            <a:schemeClr val="tx1"/>
          </a:solidFill>
          <a:latin typeface="+mn-lt"/>
          <a:ea typeface="+mn-ea"/>
          <a:cs typeface="+mn-cs"/>
        </a:defRPr>
      </a:lvl9pPr>
    </p:bodyStyle>
    <p:otherStyle>
      <a:defPPr>
        <a:defRPr lang="en-US"/>
      </a:defPPr>
      <a:lvl1pPr marL="0" algn="l" defTabSz="575936" rtl="0" eaLnBrk="1" latinLnBrk="0" hangingPunct="1">
        <a:defRPr sz="1134" kern="1200">
          <a:solidFill>
            <a:schemeClr val="tx1"/>
          </a:solidFill>
          <a:latin typeface="+mn-lt"/>
          <a:ea typeface="+mn-ea"/>
          <a:cs typeface="+mn-cs"/>
        </a:defRPr>
      </a:lvl1pPr>
      <a:lvl2pPr marL="287968" algn="l" defTabSz="575936" rtl="0" eaLnBrk="1" latinLnBrk="0" hangingPunct="1">
        <a:defRPr sz="1134" kern="1200">
          <a:solidFill>
            <a:schemeClr val="tx1"/>
          </a:solidFill>
          <a:latin typeface="+mn-lt"/>
          <a:ea typeface="+mn-ea"/>
          <a:cs typeface="+mn-cs"/>
        </a:defRPr>
      </a:lvl2pPr>
      <a:lvl3pPr marL="575936" algn="l" defTabSz="575936" rtl="0" eaLnBrk="1" latinLnBrk="0" hangingPunct="1">
        <a:defRPr sz="1134" kern="1200">
          <a:solidFill>
            <a:schemeClr val="tx1"/>
          </a:solidFill>
          <a:latin typeface="+mn-lt"/>
          <a:ea typeface="+mn-ea"/>
          <a:cs typeface="+mn-cs"/>
        </a:defRPr>
      </a:lvl3pPr>
      <a:lvl4pPr marL="863903" algn="l" defTabSz="575936" rtl="0" eaLnBrk="1" latinLnBrk="0" hangingPunct="1">
        <a:defRPr sz="1134" kern="1200">
          <a:solidFill>
            <a:schemeClr val="tx1"/>
          </a:solidFill>
          <a:latin typeface="+mn-lt"/>
          <a:ea typeface="+mn-ea"/>
          <a:cs typeface="+mn-cs"/>
        </a:defRPr>
      </a:lvl4pPr>
      <a:lvl5pPr marL="1151871" algn="l" defTabSz="575936" rtl="0" eaLnBrk="1" latinLnBrk="0" hangingPunct="1">
        <a:defRPr sz="1134" kern="1200">
          <a:solidFill>
            <a:schemeClr val="tx1"/>
          </a:solidFill>
          <a:latin typeface="+mn-lt"/>
          <a:ea typeface="+mn-ea"/>
          <a:cs typeface="+mn-cs"/>
        </a:defRPr>
      </a:lvl5pPr>
      <a:lvl6pPr marL="1439839" algn="l" defTabSz="575936" rtl="0" eaLnBrk="1" latinLnBrk="0" hangingPunct="1">
        <a:defRPr sz="1134" kern="1200">
          <a:solidFill>
            <a:schemeClr val="tx1"/>
          </a:solidFill>
          <a:latin typeface="+mn-lt"/>
          <a:ea typeface="+mn-ea"/>
          <a:cs typeface="+mn-cs"/>
        </a:defRPr>
      </a:lvl6pPr>
      <a:lvl7pPr marL="1727807" algn="l" defTabSz="575936" rtl="0" eaLnBrk="1" latinLnBrk="0" hangingPunct="1">
        <a:defRPr sz="1134" kern="1200">
          <a:solidFill>
            <a:schemeClr val="tx1"/>
          </a:solidFill>
          <a:latin typeface="+mn-lt"/>
          <a:ea typeface="+mn-ea"/>
          <a:cs typeface="+mn-cs"/>
        </a:defRPr>
      </a:lvl7pPr>
      <a:lvl8pPr marL="2015775" algn="l" defTabSz="575936" rtl="0" eaLnBrk="1" latinLnBrk="0" hangingPunct="1">
        <a:defRPr sz="1134" kern="1200">
          <a:solidFill>
            <a:schemeClr val="tx1"/>
          </a:solidFill>
          <a:latin typeface="+mn-lt"/>
          <a:ea typeface="+mn-ea"/>
          <a:cs typeface="+mn-cs"/>
        </a:defRPr>
      </a:lvl8pPr>
      <a:lvl9pPr marL="2303743" algn="l" defTabSz="575936" rtl="0" eaLnBrk="1" latinLnBrk="0" hangingPunct="1">
        <a:defRPr sz="113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8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7.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6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7.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7.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67.xml"/></Relationships>
</file>

<file path=ppt/slides/_rels/slide25.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6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7.xml"/><Relationship Id="rId1" Type="http://schemas.openxmlformats.org/officeDocument/2006/relationships/vmlDrawing" Target="../drawings/vmlDrawing1.vml"/><Relationship Id="rId5" Type="http://schemas.openxmlformats.org/officeDocument/2006/relationships/image" Target="../media/image23.jpeg"/><Relationship Id="rId4" Type="http://schemas.openxmlformats.org/officeDocument/2006/relationships/image" Target="../media/image22.w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Заголовок 18"/>
          <p:cNvSpPr>
            <a:spLocks noGrp="1"/>
          </p:cNvSpPr>
          <p:nvPr>
            <p:ph type="title"/>
          </p:nvPr>
        </p:nvSpPr>
        <p:spPr/>
        <p:txBody>
          <a:bodyPr/>
          <a:lstStyle/>
          <a:p>
            <a:endParaRPr lang="ru-RU"/>
          </a:p>
        </p:txBody>
      </p:sp>
      <p:sp>
        <p:nvSpPr>
          <p:cNvPr id="24" name="object 2">
            <a:extLst>
              <a:ext uri="{FF2B5EF4-FFF2-40B4-BE49-F238E27FC236}">
                <a16:creationId xmlns:a16="http://schemas.microsoft.com/office/drawing/2014/main" xmlns="" id="{EE80F0AA-4DF1-4DBF-9AA2-5439157D8912}"/>
              </a:ext>
            </a:extLst>
          </p:cNvPr>
          <p:cNvSpPr/>
          <p:nvPr/>
        </p:nvSpPr>
        <p:spPr>
          <a:xfrm>
            <a:off x="-14386" y="-23030"/>
            <a:ext cx="5751631" cy="1019581"/>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endParaRPr sz="1132"/>
          </a:p>
        </p:txBody>
      </p:sp>
      <p:sp>
        <p:nvSpPr>
          <p:cNvPr id="25" name="object 3">
            <a:extLst>
              <a:ext uri="{FF2B5EF4-FFF2-40B4-BE49-F238E27FC236}">
                <a16:creationId xmlns:a16="http://schemas.microsoft.com/office/drawing/2014/main" xmlns="" id="{648E54F6-8C15-4BB3-94E3-7B81F0C680D4}"/>
              </a:ext>
            </a:extLst>
          </p:cNvPr>
          <p:cNvSpPr txBox="1">
            <a:spLocks/>
          </p:cNvSpPr>
          <p:nvPr/>
        </p:nvSpPr>
        <p:spPr>
          <a:xfrm>
            <a:off x="1421787" y="219796"/>
            <a:ext cx="2386632" cy="537176"/>
          </a:xfrm>
          <a:prstGeom prst="rect">
            <a:avLst/>
          </a:prstGeom>
        </p:spPr>
        <p:txBody>
          <a:bodyPr vert="horz" wrap="square" lIns="0" tIns="14583" rIns="0" bIns="0" rtlCol="0" anchor="ctr">
            <a:spAutoFit/>
          </a:bodyPr>
          <a:lstStyle/>
          <a:p>
            <a:pPr marL="12681" marR="0" lvl="0" indent="0" algn="l" defTabSz="575936" rtl="0" eaLnBrk="1" fontAlgn="auto" latinLnBrk="0" hangingPunct="1">
              <a:lnSpc>
                <a:spcPct val="100000"/>
              </a:lnSpc>
              <a:spcBef>
                <a:spcPts val="114"/>
              </a:spcBef>
              <a:spcAft>
                <a:spcPts val="0"/>
              </a:spcAft>
              <a:buClrTx/>
              <a:buSzTx/>
              <a:buFontTx/>
              <a:buNone/>
              <a:tabLst/>
              <a:defRPr/>
            </a:pPr>
            <a:r>
              <a:rPr kumimoji="0" lang="en-US" sz="3395" b="1" i="0" u="none" strike="noStrike" kern="800" cap="none" spc="5" normalizeH="0" baseline="0" noProof="0" smtClean="0">
                <a:ln>
                  <a:noFill/>
                </a:ln>
                <a:solidFill>
                  <a:schemeClr val="bg1"/>
                </a:solidFill>
                <a:effectLst/>
                <a:uLnTx/>
                <a:uFillTx/>
                <a:latin typeface="Arial" pitchFamily="34" charset="0"/>
                <a:ea typeface="+mj-ea"/>
                <a:cs typeface="Arial" pitchFamily="34" charset="0"/>
              </a:rPr>
              <a:t>Français</a:t>
            </a:r>
            <a:endParaRPr kumimoji="0" lang="en-US" sz="3395" b="1" i="0" u="none" strike="noStrike" kern="800" cap="none" spc="-25" normalizeH="0" baseline="0" noProof="0" dirty="0">
              <a:ln>
                <a:noFill/>
              </a:ln>
              <a:solidFill>
                <a:schemeClr val="bg1"/>
              </a:solidFill>
              <a:effectLst/>
              <a:uLnTx/>
              <a:uFillTx/>
              <a:latin typeface="Arial" panose="020B0604020202020204" pitchFamily="34" charset="0"/>
              <a:ea typeface="+mj-ea"/>
              <a:cs typeface="Arial" panose="020B0604020202020204" pitchFamily="34" charset="0"/>
            </a:endParaRPr>
          </a:p>
        </p:txBody>
      </p:sp>
      <p:sp>
        <p:nvSpPr>
          <p:cNvPr id="26" name="object 4">
            <a:extLst>
              <a:ext uri="{FF2B5EF4-FFF2-40B4-BE49-F238E27FC236}">
                <a16:creationId xmlns:a16="http://schemas.microsoft.com/office/drawing/2014/main" xmlns="" id="{96789AA7-9596-4F83-89FD-AEC28EE179F1}"/>
              </a:ext>
            </a:extLst>
          </p:cNvPr>
          <p:cNvSpPr txBox="1"/>
          <p:nvPr/>
        </p:nvSpPr>
        <p:spPr>
          <a:xfrm>
            <a:off x="660488" y="1275695"/>
            <a:ext cx="4667922" cy="896378"/>
          </a:xfrm>
          <a:prstGeom prst="rect">
            <a:avLst/>
          </a:prstGeom>
        </p:spPr>
        <p:txBody>
          <a:bodyPr vert="horz" wrap="square" lIns="0" tIns="13949" rIns="0" bIns="0" rtlCol="0">
            <a:spAutoFit/>
          </a:bodyPr>
          <a:lstStyle/>
          <a:p>
            <a:pPr marL="12681">
              <a:spcAft>
                <a:spcPts val="1200"/>
              </a:spcAft>
            </a:pPr>
            <a:r>
              <a:rPr lang="en-US" sz="2400" spc="5" dirty="0" err="1" smtClean="0">
                <a:solidFill>
                  <a:srgbClr val="002060"/>
                </a:solidFill>
                <a:latin typeface="Arial" pitchFamily="34" charset="0"/>
                <a:cs typeface="Arial" pitchFamily="34" charset="0"/>
              </a:rPr>
              <a:t>Thème</a:t>
            </a:r>
            <a:r>
              <a:rPr lang="en-US" sz="2400" spc="5" dirty="0" smtClean="0">
                <a:solidFill>
                  <a:srgbClr val="002060"/>
                </a:solidFill>
                <a:latin typeface="Arial" pitchFamily="34" charset="0"/>
                <a:cs typeface="Arial" pitchFamily="34" charset="0"/>
              </a:rPr>
              <a:t> de la </a:t>
            </a:r>
            <a:r>
              <a:rPr lang="en-US" sz="2400" spc="5" dirty="0" err="1" smtClean="0">
                <a:solidFill>
                  <a:srgbClr val="002060"/>
                </a:solidFill>
                <a:latin typeface="Arial" pitchFamily="34" charset="0"/>
                <a:cs typeface="Arial" pitchFamily="34" charset="0"/>
              </a:rPr>
              <a:t>leçon</a:t>
            </a:r>
            <a:r>
              <a:rPr lang="en-US" sz="2400" spc="5" dirty="0" smtClean="0">
                <a:solidFill>
                  <a:srgbClr val="002060"/>
                </a:solidFill>
                <a:latin typeface="Arial" pitchFamily="34" charset="0"/>
                <a:cs typeface="Arial" pitchFamily="34" charset="0"/>
              </a:rPr>
              <a:t>:</a:t>
            </a:r>
          </a:p>
          <a:p>
            <a:pPr marL="12681">
              <a:lnSpc>
                <a:spcPts val="2791"/>
              </a:lnSpc>
            </a:pPr>
            <a:r>
              <a:rPr lang="en-US" sz="2400" b="1" spc="5" dirty="0" smtClean="0">
                <a:solidFill>
                  <a:srgbClr val="002060"/>
                </a:solidFill>
                <a:latin typeface="Arial" pitchFamily="34" charset="0"/>
                <a:cs typeface="Arial" pitchFamily="34" charset="0"/>
              </a:rPr>
              <a:t>La </a:t>
            </a:r>
            <a:r>
              <a:rPr lang="en-US" sz="2400" b="1" spc="5" dirty="0" err="1" smtClean="0">
                <a:solidFill>
                  <a:srgbClr val="002060"/>
                </a:solidFill>
                <a:latin typeface="Arial" pitchFamily="34" charset="0"/>
                <a:cs typeface="Arial" pitchFamily="34" charset="0"/>
              </a:rPr>
              <a:t>tablette</a:t>
            </a:r>
            <a:r>
              <a:rPr lang="en-US" sz="2400" b="1" spc="5" dirty="0" smtClean="0">
                <a:solidFill>
                  <a:srgbClr val="002060"/>
                </a:solidFill>
                <a:latin typeface="Arial" pitchFamily="34" charset="0"/>
                <a:cs typeface="Arial" pitchFamily="34" charset="0"/>
              </a:rPr>
              <a:t> à </a:t>
            </a:r>
            <a:r>
              <a:rPr lang="en-US" sz="2400" b="1" spc="5" dirty="0" err="1" smtClean="0">
                <a:solidFill>
                  <a:srgbClr val="002060"/>
                </a:solidFill>
                <a:latin typeface="Arial" pitchFamily="34" charset="0"/>
                <a:cs typeface="Arial" pitchFamily="34" charset="0"/>
              </a:rPr>
              <a:t>l’école</a:t>
            </a:r>
            <a:endParaRPr lang="en-US" sz="2400" b="1" spc="5" dirty="0" smtClean="0">
              <a:solidFill>
                <a:srgbClr val="002060"/>
              </a:solidFill>
              <a:latin typeface="Arial" pitchFamily="34" charset="0"/>
              <a:cs typeface="Arial" pitchFamily="34" charset="0"/>
            </a:endParaRPr>
          </a:p>
        </p:txBody>
      </p:sp>
      <p:sp>
        <p:nvSpPr>
          <p:cNvPr id="27" name="object 9">
            <a:extLst>
              <a:ext uri="{FF2B5EF4-FFF2-40B4-BE49-F238E27FC236}">
                <a16:creationId xmlns:a16="http://schemas.microsoft.com/office/drawing/2014/main" xmlns="" id="{F294EAD7-CAB8-401C-B12D-6064AA1177E0}"/>
              </a:ext>
            </a:extLst>
          </p:cNvPr>
          <p:cNvSpPr/>
          <p:nvPr/>
        </p:nvSpPr>
        <p:spPr>
          <a:xfrm>
            <a:off x="4696151" y="227770"/>
            <a:ext cx="602999" cy="602999"/>
          </a:xfrm>
          <a:custGeom>
            <a:avLst/>
            <a:gdLst/>
            <a:ahLst/>
            <a:cxnLst/>
            <a:rect l="l" t="t" r="r" b="b"/>
            <a:pathLst>
              <a:path w="603885" h="603885">
                <a:moveTo>
                  <a:pt x="603605" y="0"/>
                </a:moveTo>
                <a:lnTo>
                  <a:pt x="0" y="0"/>
                </a:lnTo>
                <a:lnTo>
                  <a:pt x="0" y="603618"/>
                </a:lnTo>
                <a:lnTo>
                  <a:pt x="603605" y="603618"/>
                </a:lnTo>
                <a:lnTo>
                  <a:pt x="603605" y="0"/>
                </a:lnTo>
                <a:close/>
              </a:path>
            </a:pathLst>
          </a:custGeom>
          <a:solidFill>
            <a:srgbClr val="00A859"/>
          </a:solidFill>
        </p:spPr>
        <p:txBody>
          <a:bodyPr wrap="square" lIns="0" tIns="0" rIns="0" bIns="0" rtlCol="0"/>
          <a:lstStyle/>
          <a:p>
            <a:endParaRPr sz="1132"/>
          </a:p>
        </p:txBody>
      </p:sp>
      <p:sp>
        <p:nvSpPr>
          <p:cNvPr id="28" name="object 10">
            <a:extLst>
              <a:ext uri="{FF2B5EF4-FFF2-40B4-BE49-F238E27FC236}">
                <a16:creationId xmlns:a16="http://schemas.microsoft.com/office/drawing/2014/main" xmlns="" id="{27824596-7DE1-4136-95E4-49A51856B6D3}"/>
              </a:ext>
            </a:extLst>
          </p:cNvPr>
          <p:cNvSpPr/>
          <p:nvPr/>
        </p:nvSpPr>
        <p:spPr>
          <a:xfrm>
            <a:off x="4696151" y="227770"/>
            <a:ext cx="602999" cy="602999"/>
          </a:xfrm>
          <a:custGeom>
            <a:avLst/>
            <a:gdLst/>
            <a:ahLst/>
            <a:cxnLst/>
            <a:rect l="l" t="t" r="r" b="b"/>
            <a:pathLst>
              <a:path w="603885" h="603885">
                <a:moveTo>
                  <a:pt x="0" y="0"/>
                </a:moveTo>
                <a:lnTo>
                  <a:pt x="603605" y="0"/>
                </a:lnTo>
                <a:lnTo>
                  <a:pt x="603605" y="603618"/>
                </a:lnTo>
                <a:lnTo>
                  <a:pt x="0" y="603618"/>
                </a:lnTo>
                <a:lnTo>
                  <a:pt x="0" y="0"/>
                </a:lnTo>
                <a:close/>
              </a:path>
            </a:pathLst>
          </a:custGeom>
          <a:ln w="30481">
            <a:solidFill>
              <a:srgbClr val="FEFEFE"/>
            </a:solidFill>
          </a:ln>
        </p:spPr>
        <p:txBody>
          <a:bodyPr wrap="square" lIns="0" tIns="0" rIns="0" bIns="0" rtlCol="0"/>
          <a:lstStyle/>
          <a:p>
            <a:endParaRPr sz="1132"/>
          </a:p>
        </p:txBody>
      </p:sp>
      <p:sp>
        <p:nvSpPr>
          <p:cNvPr id="29" name="object 12">
            <a:extLst>
              <a:ext uri="{FF2B5EF4-FFF2-40B4-BE49-F238E27FC236}">
                <a16:creationId xmlns:a16="http://schemas.microsoft.com/office/drawing/2014/main" xmlns="" id="{CAFE6579-511C-4CCB-9A5C-300ACC2F553A}"/>
              </a:ext>
            </a:extLst>
          </p:cNvPr>
          <p:cNvSpPr txBox="1"/>
          <p:nvPr/>
        </p:nvSpPr>
        <p:spPr>
          <a:xfrm>
            <a:off x="4808551" y="248656"/>
            <a:ext cx="434944" cy="361807"/>
          </a:xfrm>
          <a:prstGeom prst="rect">
            <a:avLst/>
          </a:prstGeom>
        </p:spPr>
        <p:txBody>
          <a:bodyPr vert="horz" wrap="square" lIns="0" tIns="15852" rIns="0" bIns="0" rtlCol="0">
            <a:spAutoFit/>
          </a:bodyPr>
          <a:lstStyle/>
          <a:p>
            <a:pPr>
              <a:spcBef>
                <a:spcPts val="125"/>
              </a:spcBef>
            </a:pPr>
            <a:r>
              <a:rPr lang="en-US" sz="2247" b="1" spc="10" dirty="0" smtClean="0">
                <a:solidFill>
                  <a:srgbClr val="FEFEFE"/>
                </a:solidFill>
                <a:latin typeface="Arial"/>
                <a:cs typeface="Arial"/>
              </a:rPr>
              <a:t>10</a:t>
            </a:r>
            <a:endParaRPr sz="2247" dirty="0">
              <a:latin typeface="Arial"/>
              <a:cs typeface="Arial"/>
            </a:endParaRPr>
          </a:p>
        </p:txBody>
      </p:sp>
      <p:sp>
        <p:nvSpPr>
          <p:cNvPr id="30" name="object 13">
            <a:extLst>
              <a:ext uri="{FF2B5EF4-FFF2-40B4-BE49-F238E27FC236}">
                <a16:creationId xmlns:a16="http://schemas.microsoft.com/office/drawing/2014/main" xmlns="" id="{065B57C3-CBC0-467B-8CE6-9C853CD5BC49}"/>
              </a:ext>
            </a:extLst>
          </p:cNvPr>
          <p:cNvSpPr txBox="1"/>
          <p:nvPr/>
        </p:nvSpPr>
        <p:spPr>
          <a:xfrm>
            <a:off x="4594237" y="541152"/>
            <a:ext cx="733256" cy="211899"/>
          </a:xfrm>
          <a:prstGeom prst="rect">
            <a:avLst/>
          </a:prstGeom>
        </p:spPr>
        <p:txBody>
          <a:bodyPr vert="horz" wrap="square" lIns="0" tIns="12047" rIns="0" bIns="0" rtlCol="0">
            <a:spAutoFit/>
          </a:bodyPr>
          <a:lstStyle/>
          <a:p>
            <a:pPr>
              <a:spcBef>
                <a:spcPts val="95"/>
              </a:spcBef>
            </a:pPr>
            <a:r>
              <a:rPr lang="en-US" sz="1298" dirty="0" smtClean="0">
                <a:latin typeface="Arial"/>
                <a:cs typeface="Arial"/>
              </a:rPr>
              <a:t>   </a:t>
            </a:r>
            <a:r>
              <a:rPr lang="en-US" sz="1298" dirty="0" err="1" smtClean="0">
                <a:solidFill>
                  <a:schemeClr val="bg1"/>
                </a:solidFill>
                <a:latin typeface="Arial"/>
                <a:cs typeface="Arial"/>
              </a:rPr>
              <a:t>Classe</a:t>
            </a:r>
            <a:r>
              <a:rPr lang="en-US" sz="1298" dirty="0" smtClean="0">
                <a:latin typeface="Arial"/>
                <a:cs typeface="Arial"/>
              </a:rPr>
              <a:t> </a:t>
            </a:r>
            <a:endParaRPr sz="1298" dirty="0">
              <a:latin typeface="Arial"/>
              <a:cs typeface="Arial"/>
            </a:endParaRPr>
          </a:p>
        </p:txBody>
      </p:sp>
      <p:pic>
        <p:nvPicPr>
          <p:cNvPr id="31" name="Picture 2"/>
          <p:cNvPicPr>
            <a:picLocks noChangeAspect="1" noChangeArrowheads="1"/>
          </p:cNvPicPr>
          <p:nvPr/>
        </p:nvPicPr>
        <p:blipFill>
          <a:blip r:embed="rId2"/>
          <a:srcRect/>
          <a:stretch>
            <a:fillRect/>
          </a:stretch>
        </p:blipFill>
        <p:spPr bwMode="auto">
          <a:xfrm>
            <a:off x="-49233" y="-23030"/>
            <a:ext cx="1075027" cy="1075027"/>
          </a:xfrm>
          <a:prstGeom prst="ellipse">
            <a:avLst/>
          </a:prstGeom>
          <a:ln>
            <a:noFill/>
          </a:ln>
          <a:effectLst>
            <a:softEdge rad="112500"/>
          </a:effectLst>
        </p:spPr>
      </p:pic>
      <p:pic>
        <p:nvPicPr>
          <p:cNvPr id="6145" name="Picture 1"/>
          <p:cNvPicPr>
            <a:picLocks noChangeAspect="1" noChangeArrowheads="1"/>
          </p:cNvPicPr>
          <p:nvPr/>
        </p:nvPicPr>
        <p:blipFill>
          <a:blip r:embed="rId3"/>
          <a:srcRect/>
          <a:stretch>
            <a:fillRect/>
          </a:stretch>
        </p:blipFill>
        <p:spPr bwMode="auto">
          <a:xfrm>
            <a:off x="3730956" y="2312006"/>
            <a:ext cx="1995495" cy="901759"/>
          </a:xfrm>
          <a:prstGeom prst="rect">
            <a:avLst/>
          </a:prstGeom>
          <a:noFill/>
          <a:ln w="9525">
            <a:noFill/>
            <a:miter lim="800000"/>
            <a:headEnd/>
            <a:tailEnd/>
          </a:ln>
          <a:effectLst/>
        </p:spPr>
      </p:pic>
      <p:sp>
        <p:nvSpPr>
          <p:cNvPr id="12" name="object 6"/>
          <p:cNvSpPr/>
          <p:nvPr/>
        </p:nvSpPr>
        <p:spPr>
          <a:xfrm>
            <a:off x="287437" y="1188878"/>
            <a:ext cx="343791" cy="863169"/>
          </a:xfrm>
          <a:custGeom>
            <a:avLst/>
            <a:gdLst/>
            <a:ahLst/>
            <a:cxnLst/>
            <a:rect l="l" t="t" r="r" b="b"/>
            <a:pathLst>
              <a:path w="344170" h="740410">
                <a:moveTo>
                  <a:pt x="343828" y="0"/>
                </a:moveTo>
                <a:lnTo>
                  <a:pt x="0" y="0"/>
                </a:lnTo>
                <a:lnTo>
                  <a:pt x="0" y="740144"/>
                </a:lnTo>
                <a:lnTo>
                  <a:pt x="343828" y="740144"/>
                </a:lnTo>
                <a:lnTo>
                  <a:pt x="343828" y="0"/>
                </a:lnTo>
                <a:close/>
              </a:path>
            </a:pathLst>
          </a:custGeom>
          <a:solidFill>
            <a:srgbClr val="2365C7"/>
          </a:solidFill>
        </p:spPr>
        <p:txBody>
          <a:bodyPr wrap="square" lIns="0" tIns="0" rIns="0" bIns="0" rtlCol="0"/>
          <a:lstStyle/>
          <a:p>
            <a:endParaRPr/>
          </a:p>
        </p:txBody>
      </p:sp>
      <p:sp>
        <p:nvSpPr>
          <p:cNvPr id="13" name="object 7"/>
          <p:cNvSpPr/>
          <p:nvPr/>
        </p:nvSpPr>
        <p:spPr>
          <a:xfrm>
            <a:off x="287437" y="2124101"/>
            <a:ext cx="343791" cy="784370"/>
          </a:xfrm>
          <a:custGeom>
            <a:avLst/>
            <a:gdLst/>
            <a:ahLst/>
            <a:cxnLst/>
            <a:rect l="l" t="t" r="r" b="b"/>
            <a:pathLst>
              <a:path w="344170" h="680719">
                <a:moveTo>
                  <a:pt x="343828" y="0"/>
                </a:moveTo>
                <a:lnTo>
                  <a:pt x="0" y="0"/>
                </a:lnTo>
                <a:lnTo>
                  <a:pt x="0" y="680457"/>
                </a:lnTo>
                <a:lnTo>
                  <a:pt x="343828" y="680457"/>
                </a:lnTo>
                <a:lnTo>
                  <a:pt x="343828" y="0"/>
                </a:lnTo>
                <a:close/>
              </a:path>
            </a:pathLst>
          </a:custGeom>
          <a:solidFill>
            <a:srgbClr val="939598"/>
          </a:solidFill>
        </p:spPr>
        <p:txBody>
          <a:bodyPr wrap="square" lIns="0" tIns="0" rIns="0" bIns="0" rtlCol="0"/>
          <a:lstStyle/>
          <a:p>
            <a:endParaRPr/>
          </a:p>
        </p:txBody>
      </p:sp>
    </p:spTree>
    <p:extLst>
      <p:ext uri="{BB962C8B-B14F-4D97-AF65-F5344CB8AC3E}">
        <p14:creationId xmlns:p14="http://schemas.microsoft.com/office/powerpoint/2010/main" val="8403352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1960" y="110324"/>
            <a:ext cx="4895533" cy="386260"/>
          </a:xfrm>
        </p:spPr>
        <p:txBody>
          <a:bodyPr/>
          <a:lstStyle/>
          <a:p>
            <a:r>
              <a:rPr lang="en-US" dirty="0" err="1" smtClean="0"/>
              <a:t>Compléter</a:t>
            </a:r>
            <a:r>
              <a:rPr lang="en-US" dirty="0" smtClean="0"/>
              <a:t> </a:t>
            </a:r>
            <a:r>
              <a:rPr lang="en-US" dirty="0" err="1" smtClean="0"/>
              <a:t>l’introduction</a:t>
            </a:r>
            <a:endParaRPr lang="ru-RU" dirty="0"/>
          </a:p>
        </p:txBody>
      </p:sp>
      <p:sp>
        <p:nvSpPr>
          <p:cNvPr id="3" name="Содержимое 2"/>
          <p:cNvSpPr>
            <a:spLocks noGrp="1"/>
          </p:cNvSpPr>
          <p:nvPr>
            <p:ph sz="half" idx="2"/>
          </p:nvPr>
        </p:nvSpPr>
        <p:spPr>
          <a:xfrm>
            <a:off x="165081" y="619913"/>
            <a:ext cx="5500725" cy="2271391"/>
          </a:xfrm>
        </p:spPr>
        <p:txBody>
          <a:bodyPr/>
          <a:lstStyle/>
          <a:p>
            <a:pPr>
              <a:buNone/>
            </a:pPr>
            <a:r>
              <a:rPr lang="fr-FR" sz="1800" dirty="0" smtClean="0">
                <a:solidFill>
                  <a:srgbClr val="000000"/>
                </a:solidFill>
              </a:rPr>
              <a:t>  Sommes-nous à l’orée d’une </a:t>
            </a:r>
            <a:r>
              <a:rPr lang="fr-FR" sz="1800" u="sng" dirty="0" smtClean="0">
                <a:solidFill>
                  <a:srgbClr val="000000"/>
                </a:solidFill>
              </a:rPr>
              <a:t>diffusion</a:t>
            </a:r>
            <a:r>
              <a:rPr lang="fr-FR" sz="1800" dirty="0" smtClean="0">
                <a:solidFill>
                  <a:srgbClr val="000000"/>
                </a:solidFill>
              </a:rPr>
              <a:t> du livre uniquement électronique? </a:t>
            </a:r>
          </a:p>
          <a:p>
            <a:pPr>
              <a:buNone/>
            </a:pPr>
            <a:r>
              <a:rPr lang="fr-FR" sz="1800" dirty="0" smtClean="0">
                <a:solidFill>
                  <a:srgbClr val="000000"/>
                </a:solidFill>
              </a:rPr>
              <a:t>  De plus en plus d’ouvrage sont digitalisés et disponibles sur le web. Certains établissements ont même commencé à équiper leurs élèves de tablettes électroniques facilement</a:t>
            </a:r>
            <a:r>
              <a:rPr lang="fr-FR" sz="1800" dirty="0" smtClean="0">
                <a:solidFill>
                  <a:srgbClr val="000000"/>
                </a:solidFill>
              </a:rPr>
              <a:t>______________________, </a:t>
            </a:r>
            <a:r>
              <a:rPr lang="fr-FR" sz="1800" dirty="0" smtClean="0">
                <a:solidFill>
                  <a:srgbClr val="000000"/>
                </a:solidFill>
              </a:rPr>
              <a:t>comme nous allons le voir dans le département français de la Corrèze.</a:t>
            </a:r>
            <a:endParaRPr lang="ru-RU" sz="1800" dirty="0">
              <a:solidFill>
                <a:srgbClr val="000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err="1" smtClean="0"/>
              <a:t>Compléter</a:t>
            </a:r>
            <a:r>
              <a:rPr lang="en-US" dirty="0" smtClean="0"/>
              <a:t> </a:t>
            </a:r>
            <a:r>
              <a:rPr lang="en-US" dirty="0" err="1" smtClean="0"/>
              <a:t>l’introduction</a:t>
            </a:r>
            <a:endParaRPr lang="ru-RU" dirty="0"/>
          </a:p>
        </p:txBody>
      </p:sp>
      <p:sp>
        <p:nvSpPr>
          <p:cNvPr id="3" name="Содержимое 2"/>
          <p:cNvSpPr>
            <a:spLocks noGrp="1"/>
          </p:cNvSpPr>
          <p:nvPr>
            <p:ph sz="half" idx="2"/>
          </p:nvPr>
        </p:nvSpPr>
        <p:spPr>
          <a:xfrm>
            <a:off x="165081" y="619913"/>
            <a:ext cx="5500725" cy="2271391"/>
          </a:xfrm>
        </p:spPr>
        <p:txBody>
          <a:bodyPr/>
          <a:lstStyle/>
          <a:p>
            <a:pPr>
              <a:buNone/>
            </a:pPr>
            <a:r>
              <a:rPr lang="fr-FR" sz="1800" dirty="0" smtClean="0">
                <a:solidFill>
                  <a:srgbClr val="000000"/>
                </a:solidFill>
              </a:rPr>
              <a:t>  Sommes-nous à l’orée d’une </a:t>
            </a:r>
            <a:r>
              <a:rPr lang="fr-FR" sz="1800" u="sng" dirty="0" smtClean="0">
                <a:solidFill>
                  <a:srgbClr val="000000"/>
                </a:solidFill>
              </a:rPr>
              <a:t>diffusion</a:t>
            </a:r>
            <a:r>
              <a:rPr lang="fr-FR" sz="1800" dirty="0" smtClean="0">
                <a:solidFill>
                  <a:srgbClr val="000000"/>
                </a:solidFill>
              </a:rPr>
              <a:t> du livre uniquement électronique? </a:t>
            </a:r>
          </a:p>
          <a:p>
            <a:pPr>
              <a:buNone/>
            </a:pPr>
            <a:r>
              <a:rPr lang="fr-FR" sz="1800" dirty="0" smtClean="0">
                <a:solidFill>
                  <a:srgbClr val="000000"/>
                </a:solidFill>
              </a:rPr>
              <a:t>  De plus en plus d’ouvrage sont digitalisés et disponibles sur le web. Certains établissements ont même commencé à équiper leurs élèves de tablettes électroniques facilement </a:t>
            </a:r>
            <a:r>
              <a:rPr lang="fr-FR" sz="1800" u="sng" dirty="0" smtClean="0">
                <a:solidFill>
                  <a:srgbClr val="000000"/>
                </a:solidFill>
              </a:rPr>
              <a:t>pour le devoir à la maison</a:t>
            </a:r>
            <a:r>
              <a:rPr lang="fr-FR" sz="1800" dirty="0" smtClean="0">
                <a:solidFill>
                  <a:srgbClr val="000000"/>
                </a:solidFill>
              </a:rPr>
              <a:t>, comme nous allons le voir dans le département français de la Corrèze.</a:t>
            </a:r>
            <a:endParaRPr lang="ru-RU" sz="1800" dirty="0">
              <a:solidFill>
                <a:srgbClr val="00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7838" y="191284"/>
            <a:ext cx="5346530" cy="327245"/>
          </a:xfrm>
        </p:spPr>
        <p:txBody>
          <a:bodyPr>
            <a:noAutofit/>
          </a:bodyPr>
          <a:lstStyle/>
          <a:p>
            <a:r>
              <a:rPr lang="en-US" sz="2800" dirty="0" smtClean="0"/>
              <a:t/>
            </a:r>
            <a:br>
              <a:rPr lang="en-US" sz="2800" dirty="0" smtClean="0"/>
            </a:br>
            <a:r>
              <a:rPr lang="en-US" sz="2800" dirty="0" err="1" smtClean="0"/>
              <a:t>Vrai</a:t>
            </a:r>
            <a:r>
              <a:rPr lang="en-US" sz="2800" dirty="0" smtClean="0"/>
              <a:t> </a:t>
            </a:r>
            <a:r>
              <a:rPr lang="en-US" sz="2800" dirty="0" err="1" smtClean="0"/>
              <a:t>ou</a:t>
            </a:r>
            <a:r>
              <a:rPr lang="en-US" sz="2800" dirty="0" smtClean="0"/>
              <a:t> faux</a:t>
            </a:r>
            <a:br>
              <a:rPr lang="en-US" sz="2800" dirty="0" smtClean="0"/>
            </a:br>
            <a:endParaRPr lang="ru-RU" sz="2800" dirty="0"/>
          </a:p>
        </p:txBody>
      </p:sp>
      <p:sp>
        <p:nvSpPr>
          <p:cNvPr id="3" name="Содержимое 2"/>
          <p:cNvSpPr>
            <a:spLocks noGrp="1"/>
          </p:cNvSpPr>
          <p:nvPr>
            <p:ph sz="half" idx="2"/>
          </p:nvPr>
        </p:nvSpPr>
        <p:spPr>
          <a:xfrm>
            <a:off x="247838" y="619912"/>
            <a:ext cx="5346530" cy="2412968"/>
          </a:xfrm>
        </p:spPr>
        <p:txBody>
          <a:bodyPr/>
          <a:lstStyle/>
          <a:p>
            <a:pPr>
              <a:buNone/>
            </a:pPr>
            <a:r>
              <a:rPr lang="fr-FR" sz="1600" b="1" dirty="0" smtClean="0">
                <a:solidFill>
                  <a:srgbClr val="000000"/>
                </a:solidFill>
              </a:rPr>
              <a:t>Branwell est convaincu de l’intérêt d’utiliser des tablettes à l’école: </a:t>
            </a:r>
          </a:p>
          <a:p>
            <a:pPr>
              <a:buFont typeface="Wingdings" pitchFamily="2" charset="2"/>
              <a:buChar char="ü"/>
            </a:pPr>
            <a:r>
              <a:rPr lang="fr-FR" sz="1600" b="1" dirty="0" smtClean="0">
                <a:solidFill>
                  <a:srgbClr val="000000"/>
                </a:solidFill>
              </a:rPr>
              <a:t> Vrai </a:t>
            </a:r>
          </a:p>
          <a:p>
            <a:pPr>
              <a:buFont typeface="Wingdings" pitchFamily="2" charset="2"/>
              <a:buChar char="ü"/>
            </a:pPr>
            <a:r>
              <a:rPr lang="fr-FR" sz="1600" b="1" dirty="0" smtClean="0">
                <a:solidFill>
                  <a:srgbClr val="000000"/>
                </a:solidFill>
              </a:rPr>
              <a:t> Faux</a:t>
            </a:r>
          </a:p>
          <a:p>
            <a:pPr>
              <a:buNone/>
            </a:pPr>
            <a:r>
              <a:rPr lang="fr-FR" sz="1800" b="1" dirty="0" smtClean="0">
                <a:solidFill>
                  <a:srgbClr val="000000"/>
                </a:solidFill>
              </a:rPr>
              <a:t>Pourquoi s’en sert-il? </a:t>
            </a:r>
          </a:p>
          <a:p>
            <a:pPr>
              <a:buFont typeface="Wingdings" pitchFamily="2" charset="2"/>
              <a:buChar char="ü"/>
            </a:pPr>
            <a:r>
              <a:rPr lang="fr-FR" sz="1800" b="1" dirty="0" smtClean="0">
                <a:solidFill>
                  <a:srgbClr val="000000"/>
                </a:solidFill>
              </a:rPr>
              <a:t> pour surfer sur le web </a:t>
            </a:r>
          </a:p>
          <a:p>
            <a:pPr>
              <a:buFont typeface="Wingdings" pitchFamily="2" charset="2"/>
              <a:buChar char="ü"/>
            </a:pPr>
            <a:r>
              <a:rPr lang="fr-FR" sz="1800" b="1" dirty="0" smtClean="0">
                <a:solidFill>
                  <a:srgbClr val="000000"/>
                </a:solidFill>
              </a:rPr>
              <a:t> pour les devoirs à la maison </a:t>
            </a:r>
          </a:p>
          <a:p>
            <a:pPr>
              <a:buFont typeface="Wingdings" pitchFamily="2" charset="2"/>
              <a:buChar char="ü"/>
            </a:pPr>
            <a:r>
              <a:rPr lang="fr-FR" sz="1800" b="1" dirty="0" smtClean="0">
                <a:solidFill>
                  <a:srgbClr val="000000"/>
                </a:solidFill>
              </a:rPr>
              <a:t> pour jouer</a:t>
            </a:r>
            <a:endParaRPr lang="ru-RU" sz="1600" dirty="0">
              <a:solidFill>
                <a:srgbClr val="00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sz="half" idx="2"/>
          </p:nvPr>
        </p:nvSpPr>
        <p:spPr>
          <a:xfrm>
            <a:off x="247837" y="619913"/>
            <a:ext cx="5346531" cy="492443"/>
          </a:xfrm>
        </p:spPr>
        <p:txBody>
          <a:bodyPr/>
          <a:lstStyle/>
          <a:p>
            <a:pPr algn="ctr">
              <a:buNone/>
            </a:pPr>
            <a:r>
              <a:rPr lang="fr-FR" sz="1600" b="1" dirty="0" smtClean="0">
                <a:solidFill>
                  <a:srgbClr val="000000"/>
                </a:solidFill>
              </a:rPr>
              <a:t>Sandrine trouve le bilan de cette expérience mitigé. Quel est, selon elle, l’avantage de l’IPAD?</a:t>
            </a:r>
            <a:endParaRPr lang="ru-RU" sz="1600" dirty="0">
              <a:solidFill>
                <a:srgbClr val="000000"/>
              </a:solidFill>
            </a:endParaRPr>
          </a:p>
        </p:txBody>
      </p:sp>
      <p:pic>
        <p:nvPicPr>
          <p:cNvPr id="622594" name="Picture 2"/>
          <p:cNvPicPr>
            <a:picLocks noChangeAspect="1" noChangeArrowheads="1"/>
          </p:cNvPicPr>
          <p:nvPr/>
        </p:nvPicPr>
        <p:blipFill>
          <a:blip r:embed="rId2"/>
          <a:srcRect/>
          <a:stretch>
            <a:fillRect/>
          </a:stretch>
        </p:blipFill>
        <p:spPr bwMode="auto">
          <a:xfrm>
            <a:off x="287437" y="1373612"/>
            <a:ext cx="1558808" cy="961603"/>
          </a:xfrm>
          <a:prstGeom prst="rect">
            <a:avLst/>
          </a:prstGeom>
          <a:noFill/>
          <a:ln w="9525">
            <a:noFill/>
            <a:miter lim="800000"/>
            <a:headEnd/>
            <a:tailEnd/>
          </a:ln>
          <a:effectLst/>
        </p:spPr>
      </p:pic>
      <p:pic>
        <p:nvPicPr>
          <p:cNvPr id="622595" name="Picture 3"/>
          <p:cNvPicPr>
            <a:picLocks noChangeAspect="1" noChangeArrowheads="1"/>
          </p:cNvPicPr>
          <p:nvPr/>
        </p:nvPicPr>
        <p:blipFill>
          <a:blip r:embed="rId3"/>
          <a:srcRect/>
          <a:stretch>
            <a:fillRect/>
          </a:stretch>
        </p:blipFill>
        <p:spPr bwMode="auto">
          <a:xfrm>
            <a:off x="1930638" y="1720484"/>
            <a:ext cx="2063830" cy="1281882"/>
          </a:xfrm>
          <a:prstGeom prst="rect">
            <a:avLst/>
          </a:prstGeom>
          <a:noFill/>
          <a:ln w="9525">
            <a:noFill/>
            <a:miter lim="800000"/>
            <a:headEnd/>
            <a:tailEnd/>
          </a:ln>
          <a:effectLst/>
        </p:spPr>
      </p:pic>
      <p:pic>
        <p:nvPicPr>
          <p:cNvPr id="622596" name="Picture 4"/>
          <p:cNvPicPr>
            <a:picLocks noChangeAspect="1" noChangeArrowheads="1"/>
          </p:cNvPicPr>
          <p:nvPr/>
        </p:nvPicPr>
        <p:blipFill>
          <a:blip r:embed="rId4"/>
          <a:srcRect/>
          <a:stretch>
            <a:fillRect/>
          </a:stretch>
        </p:blipFill>
        <p:spPr bwMode="auto">
          <a:xfrm>
            <a:off x="4058364" y="1251469"/>
            <a:ext cx="1562605" cy="96160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1960" y="117639"/>
            <a:ext cx="4895533" cy="386260"/>
          </a:xfrm>
        </p:spPr>
        <p:txBody>
          <a:bodyPr/>
          <a:lstStyle/>
          <a:p>
            <a:r>
              <a:rPr lang="en-US" dirty="0" err="1" smtClean="0"/>
              <a:t>Lisez</a:t>
            </a:r>
            <a:r>
              <a:rPr lang="en-US" dirty="0" smtClean="0"/>
              <a:t> </a:t>
            </a:r>
            <a:r>
              <a:rPr lang="en-US" dirty="0" err="1" smtClean="0"/>
              <a:t>attentivement</a:t>
            </a:r>
            <a:r>
              <a:rPr lang="en-US" dirty="0" smtClean="0"/>
              <a:t> le </a:t>
            </a:r>
            <a:r>
              <a:rPr lang="en-US" dirty="0" err="1" smtClean="0"/>
              <a:t>texte</a:t>
            </a:r>
            <a:endParaRPr lang="ru-RU" dirty="0"/>
          </a:p>
        </p:txBody>
      </p:sp>
      <p:sp>
        <p:nvSpPr>
          <p:cNvPr id="3" name="Содержимое 2"/>
          <p:cNvSpPr>
            <a:spLocks noGrp="1"/>
          </p:cNvSpPr>
          <p:nvPr>
            <p:ph sz="half" idx="2"/>
          </p:nvPr>
        </p:nvSpPr>
        <p:spPr>
          <a:xfrm>
            <a:off x="143420" y="619913"/>
            <a:ext cx="3593561" cy="2215991"/>
          </a:xfrm>
        </p:spPr>
        <p:txBody>
          <a:bodyPr/>
          <a:lstStyle/>
          <a:p>
            <a:pPr marL="0" indent="269875">
              <a:spcBef>
                <a:spcPts val="0"/>
              </a:spcBef>
              <a:buNone/>
            </a:pPr>
            <a:r>
              <a:rPr lang="fr-FR" sz="1600" dirty="0" smtClean="0">
                <a:solidFill>
                  <a:srgbClr val="000000"/>
                </a:solidFill>
              </a:rPr>
              <a:t>    </a:t>
            </a:r>
            <a:r>
              <a:rPr lang="fr-FR" sz="1600" b="1" dirty="0" smtClean="0">
                <a:solidFill>
                  <a:srgbClr val="000000"/>
                </a:solidFill>
              </a:rPr>
              <a:t>Bonjour à tous! Je m’appelle Komila et je suis professeur à l’université. </a:t>
            </a:r>
            <a:endParaRPr lang="fr-FR" sz="1600" b="1" dirty="0" smtClean="0">
              <a:solidFill>
                <a:srgbClr val="000000"/>
              </a:solidFill>
            </a:endParaRPr>
          </a:p>
          <a:p>
            <a:pPr marL="0" indent="269875">
              <a:spcBef>
                <a:spcPts val="0"/>
              </a:spcBef>
              <a:buNone/>
            </a:pPr>
            <a:r>
              <a:rPr lang="fr-FR" sz="1600" b="1" dirty="0" smtClean="0">
                <a:solidFill>
                  <a:srgbClr val="000000"/>
                </a:solidFill>
              </a:rPr>
              <a:t>On </a:t>
            </a:r>
            <a:r>
              <a:rPr lang="fr-FR" sz="1600" b="1" dirty="0" smtClean="0">
                <a:solidFill>
                  <a:srgbClr val="000000"/>
                </a:solidFill>
              </a:rPr>
              <a:t>va parler des différents types de styles </a:t>
            </a:r>
            <a:r>
              <a:rPr lang="fr-FR" sz="1600" b="1" dirty="0" smtClean="0">
                <a:solidFill>
                  <a:srgbClr val="000000"/>
                </a:solidFill>
              </a:rPr>
              <a:t>d’apprentissage.</a:t>
            </a:r>
          </a:p>
          <a:p>
            <a:pPr marL="0" indent="269875">
              <a:spcBef>
                <a:spcPts val="0"/>
              </a:spcBef>
              <a:buNone/>
            </a:pPr>
            <a:r>
              <a:rPr lang="fr-FR" sz="1600" b="1" dirty="0" smtClean="0">
                <a:solidFill>
                  <a:srgbClr val="000000"/>
                </a:solidFill>
              </a:rPr>
              <a:t>Maintenant</a:t>
            </a:r>
            <a:r>
              <a:rPr lang="fr-FR" sz="1600" b="1" dirty="0" smtClean="0">
                <a:solidFill>
                  <a:srgbClr val="000000"/>
                </a:solidFill>
              </a:rPr>
              <a:t>, je voudrais vous parler de trois types d’apprentissage dont la plupart des gens utilisent habituellement.</a:t>
            </a:r>
            <a:endParaRPr lang="ru-RU" sz="1600" b="1" dirty="0">
              <a:solidFill>
                <a:srgbClr val="000000"/>
              </a:solidFill>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5543" y="719705"/>
            <a:ext cx="1928826" cy="214314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1960" y="117639"/>
            <a:ext cx="4895533" cy="386260"/>
          </a:xfrm>
        </p:spPr>
        <p:txBody>
          <a:bodyPr/>
          <a:lstStyle/>
          <a:p>
            <a:r>
              <a:rPr lang="en-US" dirty="0" err="1" smtClean="0"/>
              <a:t>Lisez</a:t>
            </a:r>
            <a:r>
              <a:rPr lang="en-US" dirty="0" smtClean="0"/>
              <a:t> </a:t>
            </a:r>
            <a:r>
              <a:rPr lang="en-US" dirty="0" err="1" smtClean="0"/>
              <a:t>attentivement</a:t>
            </a:r>
            <a:r>
              <a:rPr lang="en-US" dirty="0" smtClean="0"/>
              <a:t> le </a:t>
            </a:r>
            <a:r>
              <a:rPr lang="en-US" dirty="0" err="1" smtClean="0"/>
              <a:t>texte</a:t>
            </a:r>
            <a:endParaRPr lang="ru-RU" dirty="0"/>
          </a:p>
        </p:txBody>
      </p:sp>
      <p:sp>
        <p:nvSpPr>
          <p:cNvPr id="3" name="Содержимое 2"/>
          <p:cNvSpPr>
            <a:spLocks noGrp="1"/>
          </p:cNvSpPr>
          <p:nvPr>
            <p:ph sz="half" idx="2"/>
          </p:nvPr>
        </p:nvSpPr>
        <p:spPr>
          <a:xfrm>
            <a:off x="115422" y="619913"/>
            <a:ext cx="3879856" cy="2400657"/>
          </a:xfrm>
        </p:spPr>
        <p:txBody>
          <a:bodyPr/>
          <a:lstStyle/>
          <a:p>
            <a:pPr marL="107950" indent="338138">
              <a:buNone/>
            </a:pPr>
            <a:r>
              <a:rPr lang="fr-FR" sz="1500" dirty="0" smtClean="0">
                <a:solidFill>
                  <a:srgbClr val="000000"/>
                </a:solidFill>
              </a:rPr>
              <a:t>   </a:t>
            </a:r>
            <a:r>
              <a:rPr lang="fr-FR" sz="1500" b="1" dirty="0" smtClean="0">
                <a:solidFill>
                  <a:srgbClr val="000000"/>
                </a:solidFill>
              </a:rPr>
              <a:t>Vous êtes un apprenant kinesthésique, c’est le style le plus interactif de l’apprentissage. </a:t>
            </a:r>
            <a:endParaRPr lang="fr-FR" sz="1500" b="1" dirty="0" smtClean="0">
              <a:solidFill>
                <a:srgbClr val="000000"/>
              </a:solidFill>
            </a:endParaRPr>
          </a:p>
          <a:p>
            <a:pPr marL="107950" indent="338138">
              <a:buNone/>
            </a:pPr>
            <a:r>
              <a:rPr lang="fr-FR" sz="1500" b="1" dirty="0" smtClean="0">
                <a:solidFill>
                  <a:srgbClr val="000000"/>
                </a:solidFill>
              </a:rPr>
              <a:t>Vous </a:t>
            </a:r>
            <a:r>
              <a:rPr lang="fr-FR" sz="1500" b="1" dirty="0" smtClean="0">
                <a:solidFill>
                  <a:srgbClr val="000000"/>
                </a:solidFill>
              </a:rPr>
              <a:t>êtes un apprenant visuel, sur l’écran vous allez lire plus des notes ou prendre la partie essentielle de lecture. </a:t>
            </a:r>
            <a:endParaRPr lang="fr-FR" sz="1500" b="1" dirty="0" smtClean="0">
              <a:solidFill>
                <a:srgbClr val="000000"/>
              </a:solidFill>
            </a:endParaRPr>
          </a:p>
          <a:p>
            <a:pPr marL="107950" indent="338138">
              <a:buNone/>
            </a:pPr>
            <a:r>
              <a:rPr lang="fr-FR" sz="1500" b="1" dirty="0" smtClean="0">
                <a:solidFill>
                  <a:srgbClr val="000000"/>
                </a:solidFill>
              </a:rPr>
              <a:t>Vous </a:t>
            </a:r>
            <a:r>
              <a:rPr lang="fr-FR" sz="1500" b="1" dirty="0" smtClean="0">
                <a:solidFill>
                  <a:srgbClr val="000000"/>
                </a:solidFill>
              </a:rPr>
              <a:t>aimez beaucoup d’images ou de différents milieux qui vous aident à comprendre et à connecter le matériel d’apprentissage.</a:t>
            </a:r>
            <a:endParaRPr lang="ru-RU" sz="1500" b="1" dirty="0">
              <a:solidFill>
                <a:srgbClr val="000000"/>
              </a:solidFill>
            </a:endParaRPr>
          </a:p>
        </p:txBody>
      </p:sp>
      <p:pic>
        <p:nvPicPr>
          <p:cNvPr id="5" name="Содержимое 4"/>
          <p:cNvPicPr>
            <a:picLocks noGrp="1" noChangeAspect="1"/>
          </p:cNvPicPr>
          <p:nvPr>
            <p:ph sz="half" idx="3"/>
          </p:nvPr>
        </p:nvPicPr>
        <p:blipFill>
          <a:blip r:embed="rId2">
            <a:extLst>
              <a:ext uri="{28A0092B-C50C-407E-A947-70E740481C1C}">
                <a14:useLocalDpi xmlns:a14="http://schemas.microsoft.com/office/drawing/2010/main" val="0"/>
              </a:ext>
            </a:extLst>
          </a:blip>
          <a:stretch>
            <a:fillRect/>
          </a:stretch>
        </p:blipFill>
        <p:spPr>
          <a:xfrm>
            <a:off x="3879857" y="619912"/>
            <a:ext cx="1785950" cy="2428892"/>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1960" y="103009"/>
            <a:ext cx="4895533" cy="386260"/>
          </a:xfrm>
        </p:spPr>
        <p:txBody>
          <a:bodyPr/>
          <a:lstStyle/>
          <a:p>
            <a:r>
              <a:rPr lang="en-US" dirty="0" err="1" smtClean="0"/>
              <a:t>Lisez</a:t>
            </a:r>
            <a:r>
              <a:rPr lang="en-US" dirty="0" smtClean="0"/>
              <a:t> </a:t>
            </a:r>
            <a:r>
              <a:rPr lang="en-US" dirty="0" err="1" smtClean="0"/>
              <a:t>attentivement</a:t>
            </a:r>
            <a:r>
              <a:rPr lang="en-US" dirty="0" smtClean="0"/>
              <a:t> le </a:t>
            </a:r>
            <a:r>
              <a:rPr lang="en-US" dirty="0" err="1" smtClean="0"/>
              <a:t>texte</a:t>
            </a:r>
            <a:endParaRPr lang="ru-RU" dirty="0"/>
          </a:p>
        </p:txBody>
      </p:sp>
      <p:sp>
        <p:nvSpPr>
          <p:cNvPr id="3" name="Содержимое 2"/>
          <p:cNvSpPr>
            <a:spLocks noGrp="1"/>
          </p:cNvSpPr>
          <p:nvPr>
            <p:ph sz="half" idx="2"/>
          </p:nvPr>
        </p:nvSpPr>
        <p:spPr>
          <a:xfrm>
            <a:off x="247837" y="719705"/>
            <a:ext cx="5079655" cy="1846659"/>
          </a:xfrm>
        </p:spPr>
        <p:txBody>
          <a:bodyPr/>
          <a:lstStyle/>
          <a:p>
            <a:pPr algn="ctr">
              <a:buNone/>
            </a:pPr>
            <a:r>
              <a:rPr lang="fr-FR" dirty="0" smtClean="0"/>
              <a:t>       </a:t>
            </a:r>
            <a:r>
              <a:rPr lang="fr-FR" sz="2400" dirty="0" smtClean="0">
                <a:solidFill>
                  <a:srgbClr val="000000"/>
                </a:solidFill>
              </a:rPr>
              <a:t>Et le dernier type c’est l’auditif. L’enseignant peut mettre le matériel d’audio et vous pouvez l’écouter et apprendre de cette façon tout simplement de votre place.</a:t>
            </a:r>
            <a:endParaRPr lang="ru-RU" dirty="0">
              <a:solidFill>
                <a:srgbClr val="00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sz="half" idx="2"/>
          </p:nvPr>
        </p:nvSpPr>
        <p:spPr>
          <a:xfrm>
            <a:off x="93644" y="619913"/>
            <a:ext cx="4370257" cy="2354491"/>
          </a:xfrm>
        </p:spPr>
        <p:txBody>
          <a:bodyPr/>
          <a:lstStyle/>
          <a:p>
            <a:pPr marL="107950" indent="250825">
              <a:buNone/>
            </a:pPr>
            <a:r>
              <a:rPr lang="fr-FR" sz="1500" dirty="0" smtClean="0">
                <a:solidFill>
                  <a:srgbClr val="000000"/>
                </a:solidFill>
              </a:rPr>
              <a:t>Moi</a:t>
            </a:r>
            <a:r>
              <a:rPr lang="fr-FR" sz="1500" dirty="0" smtClean="0">
                <a:solidFill>
                  <a:srgbClr val="000000"/>
                </a:solidFill>
              </a:rPr>
              <a:t>, je pense que je suis personnellement d’un mélange de trois styles. Donc, disons que, par exemple: je suis enseignant, comme </a:t>
            </a:r>
            <a:r>
              <a:rPr lang="fr-FR" sz="1500" dirty="0" smtClean="0">
                <a:solidFill>
                  <a:srgbClr val="000000"/>
                </a:solidFill>
              </a:rPr>
              <a:t>j’ai </a:t>
            </a:r>
            <a:r>
              <a:rPr lang="fr-FR" sz="1500" dirty="0" smtClean="0">
                <a:solidFill>
                  <a:srgbClr val="000000"/>
                </a:solidFill>
              </a:rPr>
              <a:t>dit au début, et </a:t>
            </a:r>
            <a:r>
              <a:rPr lang="fr-FR" sz="1500" dirty="0" smtClean="0">
                <a:solidFill>
                  <a:srgbClr val="000000"/>
                </a:solidFill>
              </a:rPr>
              <a:t>j’ai </a:t>
            </a:r>
            <a:r>
              <a:rPr lang="fr-FR" sz="1500" dirty="0" smtClean="0">
                <a:solidFill>
                  <a:srgbClr val="000000"/>
                </a:solidFill>
              </a:rPr>
              <a:t>un laboratoire lié à mes classes de </a:t>
            </a:r>
            <a:r>
              <a:rPr lang="fr-FR" sz="1500" dirty="0" smtClean="0">
                <a:solidFill>
                  <a:srgbClr val="000000"/>
                </a:solidFill>
              </a:rPr>
              <a:t>l’enseignement</a:t>
            </a:r>
            <a:r>
              <a:rPr lang="fr-FR" sz="1500" dirty="0" smtClean="0">
                <a:solidFill>
                  <a:srgbClr val="000000"/>
                </a:solidFill>
              </a:rPr>
              <a:t>. Je suis très kinesthésique et en même temps je suis visuel. </a:t>
            </a:r>
            <a:endParaRPr lang="fr-FR" sz="1500" dirty="0" smtClean="0">
              <a:solidFill>
                <a:srgbClr val="000000"/>
              </a:solidFill>
            </a:endParaRPr>
          </a:p>
          <a:p>
            <a:pPr marL="107950" indent="250825">
              <a:buNone/>
            </a:pPr>
            <a:r>
              <a:rPr lang="fr-FR" sz="1500" dirty="0" smtClean="0">
                <a:solidFill>
                  <a:srgbClr val="000000"/>
                </a:solidFill>
              </a:rPr>
              <a:t>Tous </a:t>
            </a:r>
            <a:r>
              <a:rPr lang="fr-FR" sz="1500" dirty="0" smtClean="0">
                <a:solidFill>
                  <a:srgbClr val="000000"/>
                </a:solidFill>
              </a:rPr>
              <a:t>sont à notre disposition, le laboratoire et d’autres équipements afin que nous puissions apprendre de différentes compétences d’apprentissage</a:t>
            </a:r>
            <a:r>
              <a:rPr lang="fr-FR" sz="1500" dirty="0" smtClean="0">
                <a:solidFill>
                  <a:srgbClr val="000000"/>
                </a:solidFill>
              </a:rPr>
              <a:t>.</a:t>
            </a:r>
            <a:endParaRPr lang="ru-RU" sz="1500" dirty="0">
              <a:solidFill>
                <a:srgbClr val="000000"/>
              </a:solidFill>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9108" y="1764060"/>
            <a:ext cx="1073301" cy="1368152"/>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sz="half" idx="2"/>
          </p:nvPr>
        </p:nvSpPr>
        <p:spPr>
          <a:xfrm>
            <a:off x="165081" y="619912"/>
            <a:ext cx="3714776" cy="2271391"/>
          </a:xfrm>
        </p:spPr>
        <p:txBody>
          <a:bodyPr/>
          <a:lstStyle/>
          <a:p>
            <a:pPr marL="0" indent="269875">
              <a:buNone/>
            </a:pPr>
            <a:r>
              <a:rPr lang="fr-FR" sz="1800" dirty="0" smtClean="0">
                <a:solidFill>
                  <a:srgbClr val="000000"/>
                </a:solidFill>
              </a:rPr>
              <a:t>Donc</a:t>
            </a:r>
            <a:r>
              <a:rPr lang="fr-FR" sz="1800" dirty="0" smtClean="0">
                <a:solidFill>
                  <a:srgbClr val="000000"/>
                </a:solidFill>
              </a:rPr>
              <a:t>, si vous êtes un apprenant auditif faites attention et juste ce que vous devez savoir, faire enregistrer la leçon sur magnétophone comme l’enseignant parle.</a:t>
            </a:r>
          </a:p>
          <a:p>
            <a:pPr marL="0" indent="269875">
              <a:buNone/>
            </a:pPr>
            <a:r>
              <a:rPr lang="fr-FR" sz="1800" dirty="0" smtClean="0">
                <a:solidFill>
                  <a:srgbClr val="000000"/>
                </a:solidFill>
              </a:rPr>
              <a:t>En </a:t>
            </a:r>
            <a:r>
              <a:rPr lang="fr-FR" sz="1800" dirty="0" smtClean="0">
                <a:solidFill>
                  <a:srgbClr val="000000"/>
                </a:solidFill>
              </a:rPr>
              <a:t>effet ce que j ’ai fait en première année et cela m ’a aidé beaucoup</a:t>
            </a:r>
            <a:r>
              <a:rPr lang="fr-FR" sz="1800" dirty="0" smtClean="0">
                <a:solidFill>
                  <a:srgbClr val="000000"/>
                </a:solidFill>
              </a:rPr>
              <a:t>.</a:t>
            </a:r>
            <a:endParaRPr lang="ru-RU" sz="1600" dirty="0">
              <a:solidFill>
                <a:srgbClr val="000000"/>
              </a:solidFill>
            </a:endParaRPr>
          </a:p>
        </p:txBody>
      </p:sp>
      <p:pic>
        <p:nvPicPr>
          <p:cNvPr id="5" name="Содержимое 4"/>
          <p:cNvPicPr>
            <a:picLocks noGrp="1" noChangeAspect="1"/>
          </p:cNvPicPr>
          <p:nvPr>
            <p:ph sz="half" idx="3"/>
          </p:nvPr>
        </p:nvPicPr>
        <p:blipFill>
          <a:blip r:embed="rId2">
            <a:extLst>
              <a:ext uri="{28A0092B-C50C-407E-A947-70E740481C1C}">
                <a14:useLocalDpi xmlns:a14="http://schemas.microsoft.com/office/drawing/2010/main" val="0"/>
              </a:ext>
            </a:extLst>
          </a:blip>
          <a:stretch>
            <a:fillRect/>
          </a:stretch>
        </p:blipFill>
        <p:spPr>
          <a:xfrm>
            <a:off x="3879857" y="619912"/>
            <a:ext cx="1785950" cy="2428892"/>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5081" y="132269"/>
            <a:ext cx="5500725" cy="386260"/>
          </a:xfrm>
        </p:spPr>
        <p:txBody>
          <a:bodyPr>
            <a:noAutofit/>
          </a:bodyPr>
          <a:lstStyle/>
          <a:p>
            <a:r>
              <a:rPr lang="fr-FR" sz="1800" dirty="0" smtClean="0"/>
              <a:t>Dites le type d’apprenant en observant les images?</a:t>
            </a:r>
            <a:endParaRPr lang="ru-RU" sz="1800" dirty="0"/>
          </a:p>
        </p:txBody>
      </p:sp>
      <p:sp>
        <p:nvSpPr>
          <p:cNvPr id="4" name="Содержимое 3"/>
          <p:cNvSpPr>
            <a:spLocks noGrp="1"/>
          </p:cNvSpPr>
          <p:nvPr>
            <p:ph sz="half" idx="3"/>
          </p:nvPr>
        </p:nvSpPr>
        <p:spPr>
          <a:xfrm>
            <a:off x="1691115" y="818370"/>
            <a:ext cx="3663323" cy="2142125"/>
          </a:xfrm>
        </p:spPr>
        <p:txBody>
          <a:bodyPr/>
          <a:lstStyle/>
          <a:p>
            <a:pPr>
              <a:buNone/>
            </a:pPr>
            <a:r>
              <a:rPr lang="en-US" sz="2400" dirty="0" err="1" smtClean="0">
                <a:solidFill>
                  <a:srgbClr val="000000"/>
                </a:solidFill>
              </a:rPr>
              <a:t>apprenant</a:t>
            </a:r>
            <a:r>
              <a:rPr lang="en-US" sz="2400" dirty="0" smtClean="0">
                <a:solidFill>
                  <a:srgbClr val="000000"/>
                </a:solidFill>
              </a:rPr>
              <a:t> </a:t>
            </a:r>
            <a:r>
              <a:rPr lang="en-US" sz="2400" dirty="0" err="1" smtClean="0">
                <a:solidFill>
                  <a:srgbClr val="000000"/>
                </a:solidFill>
              </a:rPr>
              <a:t>visuel</a:t>
            </a:r>
            <a:endParaRPr lang="en-US" sz="2400" dirty="0" smtClean="0">
              <a:solidFill>
                <a:srgbClr val="000000"/>
              </a:solidFill>
            </a:endParaRPr>
          </a:p>
          <a:p>
            <a:pPr>
              <a:buNone/>
            </a:pPr>
            <a:endParaRPr lang="en-US" sz="2400" dirty="0" smtClean="0">
              <a:solidFill>
                <a:srgbClr val="000000"/>
              </a:solidFill>
            </a:endParaRPr>
          </a:p>
          <a:p>
            <a:pPr>
              <a:buNone/>
            </a:pPr>
            <a:r>
              <a:rPr lang="en-US" sz="2400" dirty="0" err="1" smtClean="0">
                <a:solidFill>
                  <a:srgbClr val="000000"/>
                </a:solidFill>
              </a:rPr>
              <a:t>apprenant</a:t>
            </a:r>
            <a:r>
              <a:rPr lang="en-US" sz="2400" dirty="0" smtClean="0">
                <a:solidFill>
                  <a:srgbClr val="000000"/>
                </a:solidFill>
              </a:rPr>
              <a:t> </a:t>
            </a:r>
            <a:r>
              <a:rPr lang="en-US" sz="2400" dirty="0" err="1" smtClean="0">
                <a:solidFill>
                  <a:srgbClr val="000000"/>
                </a:solidFill>
              </a:rPr>
              <a:t>auditif</a:t>
            </a:r>
            <a:endParaRPr lang="en-US" sz="2400" dirty="0" smtClean="0">
              <a:solidFill>
                <a:srgbClr val="000000"/>
              </a:solidFill>
            </a:endParaRPr>
          </a:p>
          <a:p>
            <a:pPr>
              <a:buNone/>
            </a:pPr>
            <a:endParaRPr lang="en-US" sz="2400" dirty="0" smtClean="0">
              <a:solidFill>
                <a:srgbClr val="000000"/>
              </a:solidFill>
            </a:endParaRPr>
          </a:p>
          <a:p>
            <a:pPr>
              <a:buNone/>
            </a:pPr>
            <a:r>
              <a:rPr lang="en-US" sz="2400" dirty="0" err="1" smtClean="0">
                <a:solidFill>
                  <a:srgbClr val="000000"/>
                </a:solidFill>
              </a:rPr>
              <a:t>apprenant</a:t>
            </a:r>
            <a:r>
              <a:rPr lang="en-US" sz="2400" dirty="0" smtClean="0">
                <a:solidFill>
                  <a:srgbClr val="000000"/>
                </a:solidFill>
              </a:rPr>
              <a:t> tactile</a:t>
            </a:r>
            <a:endParaRPr lang="ru-RU" sz="2400" dirty="0">
              <a:solidFill>
                <a:srgbClr val="000000"/>
              </a:solidFill>
            </a:endParaRPr>
          </a:p>
        </p:txBody>
      </p:sp>
      <p:pic>
        <p:nvPicPr>
          <p:cNvPr id="623619" name="Picture 3"/>
          <p:cNvPicPr>
            <a:picLocks noChangeAspect="1" noChangeArrowheads="1"/>
          </p:cNvPicPr>
          <p:nvPr/>
        </p:nvPicPr>
        <p:blipFill>
          <a:blip r:embed="rId2"/>
          <a:srcRect/>
          <a:stretch>
            <a:fillRect/>
          </a:stretch>
        </p:blipFill>
        <p:spPr bwMode="auto">
          <a:xfrm>
            <a:off x="373503" y="791722"/>
            <a:ext cx="933648" cy="602203"/>
          </a:xfrm>
          <a:prstGeom prst="rect">
            <a:avLst/>
          </a:prstGeom>
          <a:noFill/>
          <a:ln w="9525">
            <a:noFill/>
            <a:miter lim="800000"/>
            <a:headEnd/>
            <a:tailEnd/>
          </a:ln>
          <a:effectLst/>
        </p:spPr>
      </p:pic>
      <p:pic>
        <p:nvPicPr>
          <p:cNvPr id="623620" name="Picture 4"/>
          <p:cNvPicPr>
            <a:picLocks noChangeAspect="1" noChangeArrowheads="1"/>
          </p:cNvPicPr>
          <p:nvPr/>
        </p:nvPicPr>
        <p:blipFill>
          <a:blip r:embed="rId3"/>
          <a:srcRect/>
          <a:stretch>
            <a:fillRect/>
          </a:stretch>
        </p:blipFill>
        <p:spPr bwMode="auto">
          <a:xfrm>
            <a:off x="515925" y="1582438"/>
            <a:ext cx="728939" cy="709495"/>
          </a:xfrm>
          <a:prstGeom prst="rect">
            <a:avLst/>
          </a:prstGeom>
          <a:noFill/>
          <a:ln w="9525">
            <a:noFill/>
            <a:miter lim="800000"/>
            <a:headEnd/>
            <a:tailEnd/>
          </a:ln>
          <a:effectLst/>
        </p:spPr>
      </p:pic>
      <p:pic>
        <p:nvPicPr>
          <p:cNvPr id="623621" name="Picture 5"/>
          <p:cNvPicPr>
            <a:picLocks noChangeAspect="1" noChangeArrowheads="1"/>
          </p:cNvPicPr>
          <p:nvPr/>
        </p:nvPicPr>
        <p:blipFill>
          <a:blip r:embed="rId4"/>
          <a:srcRect/>
          <a:stretch>
            <a:fillRect/>
          </a:stretch>
        </p:blipFill>
        <p:spPr bwMode="auto">
          <a:xfrm>
            <a:off x="435790" y="2480447"/>
            <a:ext cx="948849" cy="6120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11"/>
          <p:cNvSpPr/>
          <p:nvPr/>
        </p:nvSpPr>
        <p:spPr>
          <a:xfrm>
            <a:off x="379395" y="945747"/>
            <a:ext cx="425203" cy="425203"/>
          </a:xfrm>
          <a:prstGeom prst="ellipse">
            <a:avLst/>
          </a:prstGeom>
          <a:solidFill>
            <a:srgbClr val="0070C0"/>
          </a:solidFill>
          <a:ln w="9525" cap="flat" cmpd="sng" algn="ctr">
            <a:noFill/>
            <a:prstDash val="solid"/>
          </a:ln>
          <a:effectLst/>
        </p:spPr>
        <p:txBody>
          <a:bodyPr rtlCol="0" anchor="ctr"/>
          <a:lstStyle/>
          <a:p>
            <a:pPr marL="0" marR="0" lvl="0" indent="0" algn="ctr" defTabSz="575936"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latin typeface="Open Sans Light"/>
                <a:ea typeface="+mn-ea"/>
                <a:cs typeface="+mn-cs"/>
              </a:rPr>
              <a:t>1</a:t>
            </a:r>
          </a:p>
        </p:txBody>
      </p:sp>
      <p:sp>
        <p:nvSpPr>
          <p:cNvPr id="22" name="Oval 13"/>
          <p:cNvSpPr/>
          <p:nvPr/>
        </p:nvSpPr>
        <p:spPr>
          <a:xfrm>
            <a:off x="379395" y="1554682"/>
            <a:ext cx="425203" cy="425203"/>
          </a:xfrm>
          <a:prstGeom prst="ellipse">
            <a:avLst/>
          </a:prstGeom>
          <a:solidFill>
            <a:srgbClr val="0070C0"/>
          </a:solidFill>
          <a:ln w="9525" cap="flat" cmpd="sng" algn="ctr">
            <a:noFill/>
            <a:prstDash val="solid"/>
          </a:ln>
          <a:effectLst/>
        </p:spPr>
        <p:txBody>
          <a:bodyPr rtlCol="0" anchor="ctr"/>
          <a:lstStyle/>
          <a:p>
            <a:pPr marL="0" marR="0" lvl="0" indent="0" algn="ctr" defTabSz="575936"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latin typeface="Open Sans Light"/>
                <a:ea typeface="+mn-ea"/>
                <a:cs typeface="+mn-cs"/>
              </a:rPr>
              <a:t>2</a:t>
            </a:r>
          </a:p>
        </p:txBody>
      </p:sp>
      <p:sp>
        <p:nvSpPr>
          <p:cNvPr id="23" name="Oval 14"/>
          <p:cNvSpPr/>
          <p:nvPr/>
        </p:nvSpPr>
        <p:spPr>
          <a:xfrm>
            <a:off x="379395" y="2163618"/>
            <a:ext cx="425203" cy="425203"/>
          </a:xfrm>
          <a:prstGeom prst="ellipse">
            <a:avLst/>
          </a:prstGeom>
          <a:solidFill>
            <a:srgbClr val="0070C0"/>
          </a:solidFill>
          <a:ln w="9525" cap="flat" cmpd="sng" algn="ctr">
            <a:noFill/>
            <a:prstDash val="solid"/>
          </a:ln>
          <a:effectLst/>
        </p:spPr>
        <p:txBody>
          <a:bodyPr rtlCol="0" anchor="ctr"/>
          <a:lstStyle/>
          <a:p>
            <a:pPr marL="0" marR="0" lvl="0" indent="0" algn="ctr" defTabSz="575936"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srgbClr val="FFFFFF"/>
                </a:solidFill>
                <a:effectLst/>
                <a:uLnTx/>
                <a:uFillTx/>
                <a:latin typeface="Open Sans Light"/>
                <a:ea typeface="+mn-ea"/>
                <a:cs typeface="+mn-cs"/>
              </a:rPr>
              <a:t>3</a:t>
            </a:r>
          </a:p>
        </p:txBody>
      </p:sp>
      <p:sp>
        <p:nvSpPr>
          <p:cNvPr id="25" name="Прямоугольник 24"/>
          <p:cNvSpPr/>
          <p:nvPr/>
        </p:nvSpPr>
        <p:spPr>
          <a:xfrm>
            <a:off x="804598" y="957332"/>
            <a:ext cx="4201791" cy="420051"/>
          </a:xfrm>
          <a:prstGeom prst="rect">
            <a:avLst/>
          </a:prstGeom>
        </p:spPr>
        <p:txBody>
          <a:bodyPr wrap="none">
            <a:spAutoFit/>
          </a:bodyPr>
          <a:lstStyle/>
          <a:p>
            <a:pPr marL="12681">
              <a:lnSpc>
                <a:spcPts val="2791"/>
              </a:lnSpc>
            </a:pPr>
            <a:r>
              <a:rPr lang="fr-FR" sz="2000" b="1" dirty="0" smtClean="0">
                <a:solidFill>
                  <a:schemeClr val="tx2"/>
                </a:solidFill>
              </a:rPr>
              <a:t>Un ordinateur pour chaque élève</a:t>
            </a:r>
          </a:p>
        </p:txBody>
      </p:sp>
      <p:sp>
        <p:nvSpPr>
          <p:cNvPr id="26" name="Прямоугольник 25"/>
          <p:cNvSpPr/>
          <p:nvPr/>
        </p:nvSpPr>
        <p:spPr>
          <a:xfrm>
            <a:off x="811913" y="1566744"/>
            <a:ext cx="2287806" cy="420051"/>
          </a:xfrm>
          <a:prstGeom prst="rect">
            <a:avLst/>
          </a:prstGeom>
        </p:spPr>
        <p:txBody>
          <a:bodyPr wrap="none">
            <a:spAutoFit/>
          </a:bodyPr>
          <a:lstStyle/>
          <a:p>
            <a:pPr marL="12681">
              <a:lnSpc>
                <a:spcPts val="2791"/>
              </a:lnSpc>
            </a:pPr>
            <a:r>
              <a:rPr lang="fr-FR" sz="2000" b="1" dirty="0" smtClean="0">
                <a:solidFill>
                  <a:schemeClr val="tx2"/>
                </a:solidFill>
              </a:rPr>
              <a:t>La tablette tactile</a:t>
            </a:r>
          </a:p>
        </p:txBody>
      </p:sp>
      <p:sp>
        <p:nvSpPr>
          <p:cNvPr id="27" name="Прямоугольник 26"/>
          <p:cNvSpPr/>
          <p:nvPr/>
        </p:nvSpPr>
        <p:spPr>
          <a:xfrm>
            <a:off x="804598" y="2168770"/>
            <a:ext cx="2417650" cy="420051"/>
          </a:xfrm>
          <a:prstGeom prst="rect">
            <a:avLst/>
          </a:prstGeom>
        </p:spPr>
        <p:txBody>
          <a:bodyPr wrap="none">
            <a:spAutoFit/>
          </a:bodyPr>
          <a:lstStyle/>
          <a:p>
            <a:pPr marL="12681">
              <a:lnSpc>
                <a:spcPts val="2791"/>
              </a:lnSpc>
            </a:pPr>
            <a:r>
              <a:rPr lang="fr-FR" sz="2000" b="1" dirty="0" smtClean="0">
                <a:solidFill>
                  <a:schemeClr val="tx2"/>
                </a:solidFill>
              </a:rPr>
              <a:t>Faire des activités</a:t>
            </a:r>
          </a:p>
        </p:txBody>
      </p:sp>
      <p:sp>
        <p:nvSpPr>
          <p:cNvPr id="29" name="object 2"/>
          <p:cNvSpPr txBox="1">
            <a:spLocks/>
          </p:cNvSpPr>
          <p:nvPr/>
        </p:nvSpPr>
        <p:spPr>
          <a:xfrm>
            <a:off x="1036769" y="48408"/>
            <a:ext cx="3514462" cy="385979"/>
          </a:xfrm>
          <a:prstGeom prst="rect">
            <a:avLst/>
          </a:prstGeom>
        </p:spPr>
        <p:txBody>
          <a:bodyPr vert="horz" wrap="square" lIns="0" tIns="16486" rIns="0" bIns="0" rtlCol="0" anchor="ctr">
            <a:spAutoFit/>
          </a:bodyPr>
          <a:lstStyle>
            <a:defPPr>
              <a:defRPr lang="en-US"/>
            </a:defPPr>
            <a:lvl1pPr marL="0" algn="l" defTabSz="575895" rtl="0" eaLnBrk="1" latinLnBrk="0" hangingPunct="1">
              <a:defRPr sz="1134" kern="1200">
                <a:solidFill>
                  <a:schemeClr val="tx1"/>
                </a:solidFill>
                <a:latin typeface="+mn-lt"/>
                <a:ea typeface="+mn-ea"/>
                <a:cs typeface="+mn-cs"/>
              </a:defRPr>
            </a:lvl1pPr>
            <a:lvl2pPr marL="287948" algn="l" defTabSz="575895" rtl="0" eaLnBrk="1" latinLnBrk="0" hangingPunct="1">
              <a:defRPr sz="1134" kern="1200">
                <a:solidFill>
                  <a:schemeClr val="tx1"/>
                </a:solidFill>
                <a:latin typeface="+mn-lt"/>
                <a:ea typeface="+mn-ea"/>
                <a:cs typeface="+mn-cs"/>
              </a:defRPr>
            </a:lvl2pPr>
            <a:lvl3pPr marL="575895" algn="l" defTabSz="575895" rtl="0" eaLnBrk="1" latinLnBrk="0" hangingPunct="1">
              <a:defRPr sz="1134" kern="1200">
                <a:solidFill>
                  <a:schemeClr val="tx1"/>
                </a:solidFill>
                <a:latin typeface="+mn-lt"/>
                <a:ea typeface="+mn-ea"/>
                <a:cs typeface="+mn-cs"/>
              </a:defRPr>
            </a:lvl3pPr>
            <a:lvl4pPr marL="863842" algn="l" defTabSz="575895" rtl="0" eaLnBrk="1" latinLnBrk="0" hangingPunct="1">
              <a:defRPr sz="1134" kern="1200">
                <a:solidFill>
                  <a:schemeClr val="tx1"/>
                </a:solidFill>
                <a:latin typeface="+mn-lt"/>
                <a:ea typeface="+mn-ea"/>
                <a:cs typeface="+mn-cs"/>
              </a:defRPr>
            </a:lvl4pPr>
            <a:lvl5pPr marL="1151789" algn="l" defTabSz="575895" rtl="0" eaLnBrk="1" latinLnBrk="0" hangingPunct="1">
              <a:defRPr sz="1134" kern="1200">
                <a:solidFill>
                  <a:schemeClr val="tx1"/>
                </a:solidFill>
                <a:latin typeface="+mn-lt"/>
                <a:ea typeface="+mn-ea"/>
                <a:cs typeface="+mn-cs"/>
              </a:defRPr>
            </a:lvl5pPr>
            <a:lvl6pPr marL="1439737" algn="l" defTabSz="575895" rtl="0" eaLnBrk="1" latinLnBrk="0" hangingPunct="1">
              <a:defRPr sz="1134" kern="1200">
                <a:solidFill>
                  <a:schemeClr val="tx1"/>
                </a:solidFill>
                <a:latin typeface="+mn-lt"/>
                <a:ea typeface="+mn-ea"/>
                <a:cs typeface="+mn-cs"/>
              </a:defRPr>
            </a:lvl6pPr>
            <a:lvl7pPr marL="1727684" algn="l" defTabSz="575895" rtl="0" eaLnBrk="1" latinLnBrk="0" hangingPunct="1">
              <a:defRPr sz="1134" kern="1200">
                <a:solidFill>
                  <a:schemeClr val="tx1"/>
                </a:solidFill>
                <a:latin typeface="+mn-lt"/>
                <a:ea typeface="+mn-ea"/>
                <a:cs typeface="+mn-cs"/>
              </a:defRPr>
            </a:lvl7pPr>
            <a:lvl8pPr marL="2015632" algn="l" defTabSz="575895" rtl="0" eaLnBrk="1" latinLnBrk="0" hangingPunct="1">
              <a:defRPr sz="1134" kern="1200">
                <a:solidFill>
                  <a:schemeClr val="tx1"/>
                </a:solidFill>
                <a:latin typeface="+mn-lt"/>
                <a:ea typeface="+mn-ea"/>
                <a:cs typeface="+mn-cs"/>
              </a:defRPr>
            </a:lvl8pPr>
            <a:lvl9pPr marL="2303580" algn="l" defTabSz="575895" rtl="0" eaLnBrk="1" latinLnBrk="0" hangingPunct="1">
              <a:defRPr sz="1134" kern="1200">
                <a:solidFill>
                  <a:schemeClr val="tx1"/>
                </a:solidFill>
                <a:latin typeface="+mn-lt"/>
                <a:ea typeface="+mn-ea"/>
                <a:cs typeface="+mn-cs"/>
              </a:defRPr>
            </a:lvl9pPr>
          </a:lstStyle>
          <a:p>
            <a:pPr marL="12681" marR="0" lvl="0" indent="0" algn="ctr" defTabSz="575936" rtl="0" eaLnBrk="1" fontAlgn="auto" latinLnBrk="0" hangingPunct="1">
              <a:lnSpc>
                <a:spcPct val="100000"/>
              </a:lnSpc>
              <a:spcBef>
                <a:spcPts val="130"/>
              </a:spcBef>
              <a:spcAft>
                <a:spcPts val="0"/>
              </a:spcAft>
              <a:buClrTx/>
              <a:buSzTx/>
              <a:buFontTx/>
              <a:buNone/>
              <a:tabLst/>
              <a:defRPr/>
            </a:pPr>
            <a:r>
              <a:rPr kumimoji="0" lang="en-US" sz="2400" b="1" i="0" u="none" strike="noStrike" kern="800" cap="none" spc="-25" normalizeH="0" baseline="0" noProof="0" dirty="0" smtClean="0">
                <a:ln>
                  <a:noFill/>
                </a:ln>
                <a:solidFill>
                  <a:srgbClr val="FEFEFE"/>
                </a:solidFill>
                <a:effectLst/>
                <a:uLnTx/>
                <a:uFillTx/>
                <a:latin typeface="Arial"/>
                <a:ea typeface="+mj-ea"/>
                <a:cs typeface="Arial"/>
              </a:rPr>
              <a:t>Plan de la </a:t>
            </a:r>
            <a:r>
              <a:rPr kumimoji="0" lang="en-US" sz="2400" b="1" i="0" u="none" strike="noStrike" kern="800" cap="none" spc="-25" normalizeH="0" baseline="0" noProof="0" dirty="0" err="1" smtClean="0">
                <a:ln>
                  <a:noFill/>
                </a:ln>
                <a:solidFill>
                  <a:schemeClr val="tx1"/>
                </a:solidFill>
                <a:effectLst/>
                <a:uLnTx/>
                <a:uFillTx/>
                <a:latin typeface="Arial" pitchFamily="34" charset="0"/>
                <a:ea typeface="+mj-ea"/>
                <a:cs typeface="Arial" pitchFamily="34" charset="0"/>
              </a:rPr>
              <a:t>leçon</a:t>
            </a:r>
            <a:endParaRPr kumimoji="0" lang="en-US" sz="2400" b="1" i="0" u="none" strike="noStrike" kern="800" cap="none" spc="-25" normalizeH="0" baseline="0" noProof="0" dirty="0">
              <a:ln>
                <a:noFill/>
              </a:ln>
              <a:solidFill>
                <a:srgbClr val="FEFEFE"/>
              </a:solidFill>
              <a:effectLst/>
              <a:uLnTx/>
              <a:uFillTx/>
              <a:latin typeface="Arial"/>
              <a:ea typeface="+mj-ea"/>
              <a:cs typeface="Arial"/>
            </a:endParaRPr>
          </a:p>
        </p:txBody>
      </p:sp>
    </p:spTree>
    <p:extLst>
      <p:ext uri="{BB962C8B-B14F-4D97-AF65-F5344CB8AC3E}">
        <p14:creationId xmlns:p14="http://schemas.microsoft.com/office/powerpoint/2010/main" val="420701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3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900" fill="hold"/>
                                        <p:tgtEl>
                                          <p:spTgt spid="21"/>
                                        </p:tgtEl>
                                        <p:attrNameLst>
                                          <p:attrName>ppt_x</p:attrName>
                                        </p:attrNameLst>
                                      </p:cBhvr>
                                      <p:tavLst>
                                        <p:tav tm="0">
                                          <p:val>
                                            <p:strVal val="#ppt_x"/>
                                          </p:val>
                                        </p:tav>
                                        <p:tav tm="100000">
                                          <p:val>
                                            <p:strVal val="#ppt_x"/>
                                          </p:val>
                                        </p:tav>
                                      </p:tavLst>
                                    </p:anim>
                                    <p:anim calcmode="lin" valueType="num">
                                      <p:cBhvr additive="base">
                                        <p:cTn id="8" dur="900" fill="hold"/>
                                        <p:tgtEl>
                                          <p:spTgt spid="21"/>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40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000" fill="hold"/>
                                        <p:tgtEl>
                                          <p:spTgt spid="22"/>
                                        </p:tgtEl>
                                        <p:attrNameLst>
                                          <p:attrName>ppt_x</p:attrName>
                                        </p:attrNameLst>
                                      </p:cBhvr>
                                      <p:tavLst>
                                        <p:tav tm="0">
                                          <p:val>
                                            <p:strVal val="#ppt_x"/>
                                          </p:val>
                                        </p:tav>
                                        <p:tav tm="100000">
                                          <p:val>
                                            <p:strVal val="#ppt_x"/>
                                          </p:val>
                                        </p:tav>
                                      </p:tavLst>
                                    </p:anim>
                                    <p:anim calcmode="lin" valueType="num">
                                      <p:cBhvr additive="base">
                                        <p:cTn id="12" dur="1000" fill="hold"/>
                                        <p:tgtEl>
                                          <p:spTgt spid="22"/>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50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1100" fill="hold"/>
                                        <p:tgtEl>
                                          <p:spTgt spid="23"/>
                                        </p:tgtEl>
                                        <p:attrNameLst>
                                          <p:attrName>ppt_x</p:attrName>
                                        </p:attrNameLst>
                                      </p:cBhvr>
                                      <p:tavLst>
                                        <p:tav tm="0">
                                          <p:val>
                                            <p:strVal val="#ppt_x"/>
                                          </p:val>
                                        </p:tav>
                                        <p:tav tm="100000">
                                          <p:val>
                                            <p:strVal val="#ppt_x"/>
                                          </p:val>
                                        </p:tav>
                                      </p:tavLst>
                                    </p:anim>
                                    <p:anim calcmode="lin" valueType="num">
                                      <p:cBhvr additive="base">
                                        <p:cTn id="16" dur="11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sz="half" idx="2"/>
          </p:nvPr>
        </p:nvSpPr>
        <p:spPr>
          <a:xfrm>
            <a:off x="247837" y="719706"/>
            <a:ext cx="3567992" cy="1920882"/>
          </a:xfrm>
        </p:spPr>
        <p:txBody>
          <a:bodyPr/>
          <a:lstStyle/>
          <a:p>
            <a:pPr>
              <a:spcBef>
                <a:spcPts val="0"/>
              </a:spcBef>
              <a:spcAft>
                <a:spcPts val="600"/>
              </a:spcAft>
            </a:pPr>
            <a:r>
              <a:rPr lang="fr-FR" sz="1700" dirty="0" smtClean="0">
                <a:solidFill>
                  <a:srgbClr val="000000"/>
                </a:solidFill>
              </a:rPr>
              <a:t>Qu’est-ce </a:t>
            </a:r>
            <a:r>
              <a:rPr lang="fr-FR" sz="1700" dirty="0" smtClean="0">
                <a:solidFill>
                  <a:srgbClr val="000000"/>
                </a:solidFill>
              </a:rPr>
              <a:t>vous pouvez dire sur ces applications? Décrivez les.  </a:t>
            </a:r>
          </a:p>
          <a:p>
            <a:pPr>
              <a:spcBef>
                <a:spcPts val="0"/>
              </a:spcBef>
              <a:spcAft>
                <a:spcPts val="600"/>
              </a:spcAft>
            </a:pPr>
            <a:r>
              <a:rPr lang="fr-FR" sz="1700" dirty="0" smtClean="0">
                <a:solidFill>
                  <a:srgbClr val="000000"/>
                </a:solidFill>
              </a:rPr>
              <a:t>Savez-vous, que montrent ces applications?  </a:t>
            </a:r>
          </a:p>
          <a:p>
            <a:pPr>
              <a:spcBef>
                <a:spcPts val="0"/>
              </a:spcBef>
              <a:spcAft>
                <a:spcPts val="600"/>
              </a:spcAft>
            </a:pPr>
            <a:r>
              <a:rPr lang="fr-FR" sz="1700" dirty="0" smtClean="0">
                <a:solidFill>
                  <a:srgbClr val="000000"/>
                </a:solidFill>
              </a:rPr>
              <a:t>Laquelle de ces explications </a:t>
            </a:r>
            <a:r>
              <a:rPr lang="fr-FR" sz="1700" dirty="0" smtClean="0">
                <a:solidFill>
                  <a:srgbClr val="000000"/>
                </a:solidFill>
              </a:rPr>
              <a:t>vous utilisez</a:t>
            </a:r>
            <a:r>
              <a:rPr lang="fr-FR" sz="1700" dirty="0" smtClean="0">
                <a:solidFill>
                  <a:srgbClr val="000000"/>
                </a:solidFill>
              </a:rPr>
              <a:t>? - Pourquoi?</a:t>
            </a:r>
            <a:endParaRPr lang="ru-RU" sz="1700" dirty="0">
              <a:solidFill>
                <a:srgbClr val="000000"/>
              </a:solidFill>
            </a:endParaRPr>
          </a:p>
        </p:txBody>
      </p:sp>
      <p:pic>
        <p:nvPicPr>
          <p:cNvPr id="638978" name="Picture 2"/>
          <p:cNvPicPr>
            <a:picLocks noChangeAspect="1" noChangeArrowheads="1"/>
          </p:cNvPicPr>
          <p:nvPr/>
        </p:nvPicPr>
        <p:blipFill>
          <a:blip r:embed="rId2"/>
          <a:srcRect/>
          <a:stretch>
            <a:fillRect/>
          </a:stretch>
        </p:blipFill>
        <p:spPr bwMode="auto">
          <a:xfrm>
            <a:off x="3904751" y="607453"/>
            <a:ext cx="1726548" cy="1618742"/>
          </a:xfrm>
          <a:prstGeom prst="rect">
            <a:avLst/>
          </a:prstGeom>
          <a:noFill/>
          <a:ln w="9525">
            <a:noFill/>
            <a:miter lim="800000"/>
            <a:headEnd/>
            <a:tailEnd/>
          </a:ln>
          <a:effectLst/>
        </p:spPr>
      </p:pic>
      <p:pic>
        <p:nvPicPr>
          <p:cNvPr id="9217" name="Picture 1"/>
          <p:cNvPicPr>
            <a:picLocks noChangeAspect="1" noChangeArrowheads="1"/>
          </p:cNvPicPr>
          <p:nvPr/>
        </p:nvPicPr>
        <p:blipFill>
          <a:blip r:embed="rId3"/>
          <a:srcRect/>
          <a:stretch>
            <a:fillRect/>
          </a:stretch>
        </p:blipFill>
        <p:spPr bwMode="auto">
          <a:xfrm>
            <a:off x="4535909" y="2237757"/>
            <a:ext cx="1000131" cy="805661"/>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fr-FR" dirty="0" smtClean="0"/>
              <a:t>Savez-vous que...</a:t>
            </a:r>
            <a:endParaRPr lang="ru-RU" dirty="0"/>
          </a:p>
        </p:txBody>
      </p:sp>
      <p:sp>
        <p:nvSpPr>
          <p:cNvPr id="3" name="Содержимое 2"/>
          <p:cNvSpPr>
            <a:spLocks noGrp="1"/>
          </p:cNvSpPr>
          <p:nvPr>
            <p:ph sz="half" idx="2"/>
          </p:nvPr>
        </p:nvSpPr>
        <p:spPr>
          <a:xfrm>
            <a:off x="247837" y="619911"/>
            <a:ext cx="5417969" cy="2326791"/>
          </a:xfrm>
        </p:spPr>
        <p:txBody>
          <a:bodyPr/>
          <a:lstStyle/>
          <a:p>
            <a:pPr marL="0" indent="269875">
              <a:buNone/>
            </a:pPr>
            <a:r>
              <a:rPr lang="fr-FR" sz="1400" dirty="0" smtClean="0">
                <a:solidFill>
                  <a:srgbClr val="000000"/>
                </a:solidFill>
              </a:rPr>
              <a:t>Au XIX e siècle, un enseignant en Angleterre a eu une bonne idée. Au lieu d’enseigner aux élèves dans une classe, il a enseigné à chaque élève de la maison des étudiants. C’est le début de ce qui pourrait conduire à des «cours par correspondance». Les étudiants et les enseignants ont communiqué par la poste.</a:t>
            </a:r>
          </a:p>
          <a:p>
            <a:pPr marL="0" indent="269875">
              <a:buNone/>
            </a:pPr>
            <a:r>
              <a:rPr lang="fr-FR" sz="1400" dirty="0" smtClean="0">
                <a:solidFill>
                  <a:srgbClr val="000000"/>
                </a:solidFill>
              </a:rPr>
              <a:t>C’était l’apprentissage à distance.</a:t>
            </a:r>
          </a:p>
          <a:p>
            <a:pPr marL="0" indent="269875">
              <a:buNone/>
            </a:pPr>
            <a:r>
              <a:rPr lang="fr-FR" sz="1400" dirty="0" smtClean="0">
                <a:solidFill>
                  <a:srgbClr val="000000"/>
                </a:solidFill>
              </a:rPr>
              <a:t>Dans </a:t>
            </a:r>
            <a:r>
              <a:rPr lang="fr-FR" sz="1400" dirty="0" smtClean="0">
                <a:solidFill>
                  <a:srgbClr val="000000"/>
                </a:solidFill>
              </a:rPr>
              <a:t>les années 1990, l’Internet a fourni une nouvelle forme d’enseignement à distance où les enseignants et </a:t>
            </a:r>
          </a:p>
          <a:p>
            <a:pPr marL="0" indent="269875">
              <a:buNone/>
            </a:pPr>
            <a:r>
              <a:rPr lang="fr-FR" sz="1400" dirty="0" smtClean="0">
                <a:solidFill>
                  <a:srgbClr val="000000"/>
                </a:solidFill>
              </a:rPr>
              <a:t>les étudiants communiquent sur Internet.</a:t>
            </a:r>
          </a:p>
          <a:p>
            <a:pPr marL="0" indent="269875">
              <a:buNone/>
            </a:pPr>
            <a:r>
              <a:rPr lang="en-US" sz="1400" dirty="0" smtClean="0">
                <a:solidFill>
                  <a:srgbClr val="000000"/>
                </a:solidFill>
              </a:rPr>
              <a:t>On </a:t>
            </a:r>
            <a:r>
              <a:rPr lang="en-US" sz="1400" dirty="0" err="1" smtClean="0">
                <a:solidFill>
                  <a:srgbClr val="000000"/>
                </a:solidFill>
              </a:rPr>
              <a:t>l’appelle</a:t>
            </a:r>
            <a:r>
              <a:rPr lang="en-US" sz="1400" dirty="0" smtClean="0">
                <a:solidFill>
                  <a:srgbClr val="000000"/>
                </a:solidFill>
              </a:rPr>
              <a:t> e-</a:t>
            </a:r>
            <a:r>
              <a:rPr lang="en-US" sz="1400" dirty="0" err="1" smtClean="0">
                <a:solidFill>
                  <a:srgbClr val="000000"/>
                </a:solidFill>
              </a:rPr>
              <a:t>apprenant</a:t>
            </a:r>
            <a:r>
              <a:rPr lang="en-US" sz="1400" dirty="0" smtClean="0">
                <a:solidFill>
                  <a:srgbClr val="000000"/>
                </a:solidFill>
              </a:rPr>
              <a:t>.</a:t>
            </a:r>
            <a:endParaRPr lang="ru-RU" dirty="0"/>
          </a:p>
        </p:txBody>
      </p:sp>
      <p:pic>
        <p:nvPicPr>
          <p:cNvPr id="5" name="Picture 9"/>
          <p:cNvPicPr>
            <a:picLocks noChangeAspect="1" noChangeArrowheads="1"/>
          </p:cNvPicPr>
          <p:nvPr/>
        </p:nvPicPr>
        <p:blipFill>
          <a:blip r:embed="rId2"/>
          <a:srcRect/>
          <a:stretch>
            <a:fillRect/>
          </a:stretch>
        </p:blipFill>
        <p:spPr bwMode="auto">
          <a:xfrm>
            <a:off x="4672609" y="2395957"/>
            <a:ext cx="985881" cy="743859"/>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9275" y="110324"/>
            <a:ext cx="4895533" cy="386260"/>
          </a:xfrm>
        </p:spPr>
        <p:txBody>
          <a:bodyPr/>
          <a:lstStyle/>
          <a:p>
            <a:r>
              <a:rPr lang="en-US" dirty="0" smtClean="0"/>
              <a:t>Les </a:t>
            </a:r>
            <a:r>
              <a:rPr lang="en-US" dirty="0" err="1" smtClean="0"/>
              <a:t>avantages</a:t>
            </a:r>
            <a:r>
              <a:rPr lang="en-US" dirty="0" smtClean="0"/>
              <a:t> de </a:t>
            </a:r>
            <a:r>
              <a:rPr lang="en-US" dirty="0" smtClean="0"/>
              <a:t>e-learning</a:t>
            </a:r>
            <a:endParaRPr lang="ru-RU" dirty="0"/>
          </a:p>
        </p:txBody>
      </p:sp>
      <p:sp>
        <p:nvSpPr>
          <p:cNvPr id="3" name="Содержимое 2"/>
          <p:cNvSpPr>
            <a:spLocks noGrp="1"/>
          </p:cNvSpPr>
          <p:nvPr>
            <p:ph sz="half" idx="2"/>
          </p:nvPr>
        </p:nvSpPr>
        <p:spPr>
          <a:xfrm>
            <a:off x="247837" y="619912"/>
            <a:ext cx="5346531" cy="1822037"/>
          </a:xfrm>
        </p:spPr>
        <p:txBody>
          <a:bodyPr/>
          <a:lstStyle/>
          <a:p>
            <a:pPr marL="0" indent="269875">
              <a:buNone/>
            </a:pPr>
            <a:r>
              <a:rPr lang="fr-FR" sz="1600" dirty="0" smtClean="0">
                <a:solidFill>
                  <a:srgbClr val="000000"/>
                </a:solidFill>
              </a:rPr>
              <a:t> </a:t>
            </a:r>
            <a:r>
              <a:rPr lang="fr-FR" sz="1600" b="1" dirty="0" smtClean="0">
                <a:solidFill>
                  <a:srgbClr val="000000"/>
                </a:solidFill>
              </a:rPr>
              <a:t>Flexibilité: chaque personne peut suivre l’enseignement à son propre rythme et selon son niveau. </a:t>
            </a:r>
          </a:p>
          <a:p>
            <a:pPr marL="0" indent="269875">
              <a:buNone/>
            </a:pPr>
            <a:r>
              <a:rPr lang="fr-FR" sz="1600" b="1" dirty="0" smtClean="0">
                <a:solidFill>
                  <a:srgbClr val="000000"/>
                </a:solidFill>
              </a:rPr>
              <a:t>Éfficacité </a:t>
            </a:r>
            <a:r>
              <a:rPr lang="fr-FR" sz="1600" b="1" dirty="0" smtClean="0">
                <a:solidFill>
                  <a:srgbClr val="000000"/>
                </a:solidFill>
              </a:rPr>
              <a:t>et rapidité: l’apprentissage y est plus rapide et efficace que dans l’enseignement traditionnel.  </a:t>
            </a:r>
          </a:p>
          <a:p>
            <a:pPr marL="0" indent="269875">
              <a:buNone/>
            </a:pPr>
            <a:r>
              <a:rPr lang="fr-FR" sz="1600" b="1" dirty="0" smtClean="0">
                <a:solidFill>
                  <a:srgbClr val="000000"/>
                </a:solidFill>
              </a:rPr>
              <a:t>L’accès aux informations, aux savoirs et aux savoirs faire sans limites de distance.</a:t>
            </a:r>
            <a:endParaRPr lang="ru-RU" sz="1600" b="1" dirty="0">
              <a:solidFill>
                <a:srgbClr val="000000"/>
              </a:solidFill>
            </a:endParaRPr>
          </a:p>
        </p:txBody>
      </p:sp>
      <p:pic>
        <p:nvPicPr>
          <p:cNvPr id="5" name="Picture 9"/>
          <p:cNvPicPr>
            <a:picLocks noChangeAspect="1" noChangeArrowheads="1"/>
          </p:cNvPicPr>
          <p:nvPr/>
        </p:nvPicPr>
        <p:blipFill>
          <a:blip r:embed="rId2"/>
          <a:srcRect/>
          <a:stretch>
            <a:fillRect/>
          </a:stretch>
        </p:blipFill>
        <p:spPr bwMode="auto">
          <a:xfrm>
            <a:off x="4828034" y="2498770"/>
            <a:ext cx="824217" cy="627799"/>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1960" y="51803"/>
            <a:ext cx="4895533" cy="487643"/>
          </a:xfrm>
        </p:spPr>
        <p:txBody>
          <a:bodyPr>
            <a:normAutofit/>
          </a:bodyPr>
          <a:lstStyle/>
          <a:p>
            <a:r>
              <a:rPr lang="en-US" sz="2800" dirty="0" smtClean="0">
                <a:solidFill>
                  <a:schemeClr val="tx1"/>
                </a:solidFill>
              </a:rPr>
              <a:t>Les </a:t>
            </a:r>
            <a:r>
              <a:rPr lang="en-US" sz="2800" dirty="0" err="1" smtClean="0">
                <a:solidFill>
                  <a:schemeClr val="tx1"/>
                </a:solidFill>
              </a:rPr>
              <a:t>pronoms</a:t>
            </a:r>
            <a:r>
              <a:rPr lang="en-US" sz="2800" dirty="0" smtClean="0">
                <a:solidFill>
                  <a:schemeClr val="tx1"/>
                </a:solidFill>
              </a:rPr>
              <a:t> </a:t>
            </a:r>
            <a:r>
              <a:rPr lang="en-US" sz="2800" dirty="0" err="1" smtClean="0">
                <a:solidFill>
                  <a:schemeClr val="tx1"/>
                </a:solidFill>
              </a:rPr>
              <a:t>relatifs</a:t>
            </a:r>
            <a:endParaRPr lang="ru-RU" dirty="0"/>
          </a:p>
        </p:txBody>
      </p:sp>
      <p:sp>
        <p:nvSpPr>
          <p:cNvPr id="3" name="Содержимое 2"/>
          <p:cNvSpPr>
            <a:spLocks noGrp="1"/>
          </p:cNvSpPr>
          <p:nvPr>
            <p:ph sz="half" idx="2"/>
          </p:nvPr>
        </p:nvSpPr>
        <p:spPr>
          <a:xfrm>
            <a:off x="247837" y="518529"/>
            <a:ext cx="5275093" cy="2111347"/>
          </a:xfrm>
        </p:spPr>
        <p:txBody>
          <a:bodyPr/>
          <a:lstStyle/>
          <a:p>
            <a:pPr algn="ctr">
              <a:buNone/>
            </a:pPr>
            <a:r>
              <a:rPr lang="fr-FR" sz="2000" b="1" dirty="0" smtClean="0">
                <a:solidFill>
                  <a:srgbClr val="000000"/>
                </a:solidFill>
              </a:rPr>
              <a:t>Observez ces exemples et retenez l’emploi des pronoms relatifs simples:</a:t>
            </a:r>
          </a:p>
          <a:p>
            <a:pPr marL="0" indent="358775">
              <a:buNone/>
            </a:pPr>
            <a:r>
              <a:rPr lang="fr-FR" sz="1800" dirty="0" smtClean="0">
                <a:solidFill>
                  <a:srgbClr val="000000"/>
                </a:solidFill>
              </a:rPr>
              <a:t>Je </a:t>
            </a:r>
            <a:r>
              <a:rPr lang="fr-FR" sz="1800" dirty="0" smtClean="0">
                <a:solidFill>
                  <a:srgbClr val="000000"/>
                </a:solidFill>
              </a:rPr>
              <a:t>lis le livre que tu m’a donné. Lola est mon amie qui habite Tachkent. C’est l’année où je suis entré au lycée. J’ai reçu une lettre que ma soeur m’avait envoyée. Les étudiants qui travaillent </a:t>
            </a:r>
            <a:r>
              <a:rPr lang="fr-FR" sz="1800" dirty="0" smtClean="0">
                <a:solidFill>
                  <a:srgbClr val="000000"/>
                </a:solidFill>
              </a:rPr>
              <a:t>bien.</a:t>
            </a:r>
          </a:p>
          <a:p>
            <a:pPr marL="0" indent="358775">
              <a:buNone/>
            </a:pPr>
            <a:r>
              <a:rPr lang="fr-FR" sz="1800" dirty="0" smtClean="0">
                <a:solidFill>
                  <a:srgbClr val="000000"/>
                </a:solidFill>
              </a:rPr>
              <a:t>Le </a:t>
            </a:r>
            <a:r>
              <a:rPr lang="fr-FR" sz="1800" dirty="0" smtClean="0">
                <a:solidFill>
                  <a:srgbClr val="000000"/>
                </a:solidFill>
              </a:rPr>
              <a:t>film dont vous parlez </a:t>
            </a:r>
            <a:r>
              <a:rPr lang="fr-FR" sz="1800" dirty="0" smtClean="0">
                <a:solidFill>
                  <a:srgbClr val="000000"/>
                </a:solidFill>
              </a:rPr>
              <a:t>me </a:t>
            </a:r>
            <a:r>
              <a:rPr lang="fr-FR" sz="1800" dirty="0" smtClean="0">
                <a:solidFill>
                  <a:srgbClr val="000000"/>
                </a:solidFill>
              </a:rPr>
              <a:t>plaît beaucoup</a:t>
            </a:r>
            <a:endParaRPr lang="ru-RU" sz="1800" dirty="0">
              <a:solidFill>
                <a:srgbClr val="000000"/>
              </a:solidFill>
            </a:endParaRPr>
          </a:p>
        </p:txBody>
      </p:sp>
      <p:pic>
        <p:nvPicPr>
          <p:cNvPr id="4" name="Picture 9"/>
          <p:cNvPicPr>
            <a:picLocks noChangeAspect="1" noChangeArrowheads="1"/>
          </p:cNvPicPr>
          <p:nvPr/>
        </p:nvPicPr>
        <p:blipFill>
          <a:blip r:embed="rId2"/>
          <a:srcRect/>
          <a:stretch>
            <a:fillRect/>
          </a:stretch>
        </p:blipFill>
        <p:spPr bwMode="auto">
          <a:xfrm>
            <a:off x="4731130" y="2275315"/>
            <a:ext cx="899511" cy="82795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fr-FR" dirty="0" smtClean="0"/>
              <a:t>Réfléchissez</a:t>
            </a:r>
            <a:endParaRPr lang="ru-RU" dirty="0"/>
          </a:p>
        </p:txBody>
      </p:sp>
      <p:pic>
        <p:nvPicPr>
          <p:cNvPr id="624643" name="Picture 3"/>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rcRect/>
          <a:stretch>
            <a:fillRect/>
          </a:stretch>
        </p:blipFill>
        <p:spPr bwMode="auto">
          <a:xfrm>
            <a:off x="236519" y="619125"/>
            <a:ext cx="5357850" cy="242967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fr-FR" sz="3200" dirty="0" smtClean="0"/>
              <a:t>Attention </a:t>
            </a:r>
            <a:endParaRPr lang="ru-RU" sz="3200" dirty="0"/>
          </a:p>
        </p:txBody>
      </p:sp>
      <p:sp>
        <p:nvSpPr>
          <p:cNvPr id="3" name="Содержимое 2"/>
          <p:cNvSpPr>
            <a:spLocks noGrp="1"/>
          </p:cNvSpPr>
          <p:nvPr>
            <p:ph sz="half" idx="2"/>
          </p:nvPr>
        </p:nvSpPr>
        <p:spPr>
          <a:xfrm>
            <a:off x="247837" y="719704"/>
            <a:ext cx="3912977" cy="2043347"/>
          </a:xfrm>
        </p:spPr>
        <p:txBody>
          <a:bodyPr/>
          <a:lstStyle/>
          <a:p>
            <a:pPr>
              <a:buNone/>
            </a:pPr>
            <a:r>
              <a:rPr lang="fr-FR" sz="2000" b="1" dirty="0" smtClean="0">
                <a:solidFill>
                  <a:schemeClr val="bg1"/>
                </a:solidFill>
              </a:rPr>
              <a:t>    Nous utilisons des pronoms relatifs à donner des informations essentielles: au sujet de la personne, une chose, un lieu ou de temps.</a:t>
            </a:r>
            <a:endParaRPr lang="ru-RU" sz="2000" dirty="0">
              <a:solidFill>
                <a:schemeClr val="bg1"/>
              </a:solidFill>
            </a:endParaRPr>
          </a:p>
        </p:txBody>
      </p:sp>
      <p:pic>
        <p:nvPicPr>
          <p:cNvPr id="5" name="Рисунок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flipH="1">
            <a:off x="4252157" y="1548036"/>
            <a:ext cx="1383166" cy="1556966"/>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fr-FR" sz="2800" dirty="0" smtClean="0">
                <a:solidFill>
                  <a:schemeClr val="tx1"/>
                </a:solidFill>
              </a:rPr>
              <a:t>Soulignez la bonne réponse.</a:t>
            </a:r>
            <a:endParaRPr lang="ru-RU" dirty="0">
              <a:solidFill>
                <a:schemeClr val="tx1"/>
              </a:solidFill>
            </a:endParaRPr>
          </a:p>
        </p:txBody>
      </p:sp>
      <p:sp>
        <p:nvSpPr>
          <p:cNvPr id="3" name="Содержимое 2"/>
          <p:cNvSpPr>
            <a:spLocks noGrp="1"/>
          </p:cNvSpPr>
          <p:nvPr>
            <p:ph sz="half" idx="2"/>
          </p:nvPr>
        </p:nvSpPr>
        <p:spPr>
          <a:xfrm>
            <a:off x="162373" y="644422"/>
            <a:ext cx="5440168" cy="2443746"/>
          </a:xfrm>
        </p:spPr>
        <p:txBody>
          <a:bodyPr/>
          <a:lstStyle/>
          <a:p>
            <a:pPr algn="ctr">
              <a:buNone/>
            </a:pPr>
            <a:r>
              <a:rPr lang="fr-FR" sz="1800" b="1" dirty="0" smtClean="0">
                <a:solidFill>
                  <a:schemeClr val="bg1"/>
                </a:solidFill>
              </a:rPr>
              <a:t>Si vous pensez que les deux sont correctes, </a:t>
            </a:r>
            <a:r>
              <a:rPr lang="fr-FR" sz="1600" b="1" dirty="0" smtClean="0">
                <a:solidFill>
                  <a:srgbClr val="000000"/>
                </a:solidFill>
              </a:rPr>
              <a:t>choisir les deux.</a:t>
            </a:r>
          </a:p>
          <a:p>
            <a:pPr>
              <a:buNone/>
            </a:pPr>
            <a:r>
              <a:rPr lang="fr-FR" sz="1600" b="1" dirty="0" smtClean="0">
                <a:solidFill>
                  <a:srgbClr val="000000"/>
                </a:solidFill>
              </a:rPr>
              <a:t>Par exemple: </a:t>
            </a:r>
            <a:r>
              <a:rPr lang="fr-FR" sz="1600" b="1" i="1" dirty="0" smtClean="0">
                <a:solidFill>
                  <a:srgbClr val="000000"/>
                </a:solidFill>
              </a:rPr>
              <a:t>Le football est un jeu qui / que jouent beaucoup de gens. </a:t>
            </a:r>
          </a:p>
          <a:p>
            <a:pPr marL="269875" indent="-269875">
              <a:buNone/>
            </a:pPr>
            <a:r>
              <a:rPr lang="fr-FR" sz="1600" b="1" i="1" dirty="0" smtClean="0">
                <a:solidFill>
                  <a:srgbClr val="000000"/>
                </a:solidFill>
              </a:rPr>
              <a:t>1</a:t>
            </a:r>
            <a:r>
              <a:rPr lang="fr-FR" sz="1600" b="1" i="1" dirty="0" smtClean="0">
                <a:solidFill>
                  <a:srgbClr val="000000"/>
                </a:solidFill>
              </a:rPr>
              <a:t>. </a:t>
            </a:r>
            <a:r>
              <a:rPr lang="fr-FR" sz="1600" b="1" i="1" dirty="0" smtClean="0">
                <a:solidFill>
                  <a:srgbClr val="000000"/>
                </a:solidFill>
              </a:rPr>
              <a:t>Kinesthésique </a:t>
            </a:r>
            <a:r>
              <a:rPr lang="fr-FR" sz="1600" b="1" i="1" dirty="0" smtClean="0">
                <a:solidFill>
                  <a:srgbClr val="000000"/>
                </a:solidFill>
              </a:rPr>
              <a:t>est un des styles dont / que </a:t>
            </a:r>
            <a:r>
              <a:rPr lang="fr-FR" sz="1600" b="1" i="1" dirty="0" smtClean="0">
                <a:solidFill>
                  <a:srgbClr val="000000"/>
                </a:solidFill>
              </a:rPr>
              <a:t>beaucoup de </a:t>
            </a:r>
            <a:r>
              <a:rPr lang="fr-FR" sz="1600" b="1" i="1" dirty="0" smtClean="0">
                <a:solidFill>
                  <a:srgbClr val="000000"/>
                </a:solidFill>
              </a:rPr>
              <a:t>gens utilisent habituellement . </a:t>
            </a:r>
          </a:p>
          <a:p>
            <a:pPr marL="269875" indent="-269875">
              <a:buNone/>
            </a:pPr>
            <a:r>
              <a:rPr lang="fr-FR" sz="1600" b="1" i="1" dirty="0" smtClean="0">
                <a:solidFill>
                  <a:srgbClr val="000000"/>
                </a:solidFill>
              </a:rPr>
              <a:t>2</a:t>
            </a:r>
            <a:r>
              <a:rPr lang="fr-FR" sz="1600" b="1" i="1" dirty="0" smtClean="0">
                <a:solidFill>
                  <a:srgbClr val="000000"/>
                </a:solidFill>
              </a:rPr>
              <a:t>. L’université est un lieu qui / où Komila travaille. </a:t>
            </a:r>
          </a:p>
          <a:p>
            <a:pPr marL="269875" indent="-269875">
              <a:buNone/>
            </a:pPr>
            <a:r>
              <a:rPr lang="fr-FR" sz="1600" b="1" i="1" dirty="0" smtClean="0">
                <a:solidFill>
                  <a:srgbClr val="000000"/>
                </a:solidFill>
              </a:rPr>
              <a:t>3. Les personnes qui / que apprennent en voyant, sont les apprenants visuels</a:t>
            </a:r>
            <a:r>
              <a:rPr lang="fr-FR" sz="1600" b="1" i="1" dirty="0" smtClean="0">
                <a:solidFill>
                  <a:srgbClr val="000000"/>
                </a:solidFill>
              </a:rPr>
              <a:t>.</a:t>
            </a:r>
            <a:endParaRPr lang="ru-RU" sz="1600" dirty="0">
              <a:solidFill>
                <a:srgbClr val="0000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1960" y="117639"/>
            <a:ext cx="4895533" cy="386260"/>
          </a:xfrm>
        </p:spPr>
        <p:txBody>
          <a:bodyPr/>
          <a:lstStyle/>
          <a:p>
            <a:r>
              <a:rPr lang="fr-FR" dirty="0" smtClean="0"/>
              <a:t>Travaillez vous-même</a:t>
            </a:r>
            <a:endParaRPr lang="ru-RU" dirty="0"/>
          </a:p>
        </p:txBody>
      </p:sp>
      <p:sp>
        <p:nvSpPr>
          <p:cNvPr id="3" name="Содержимое 2"/>
          <p:cNvSpPr>
            <a:spLocks noGrp="1"/>
          </p:cNvSpPr>
          <p:nvPr>
            <p:ph sz="half" idx="2"/>
          </p:nvPr>
        </p:nvSpPr>
        <p:spPr>
          <a:xfrm>
            <a:off x="247837" y="619912"/>
            <a:ext cx="5275093" cy="2382191"/>
          </a:xfrm>
        </p:spPr>
        <p:txBody>
          <a:bodyPr/>
          <a:lstStyle/>
          <a:p>
            <a:pPr marL="0" indent="0" algn="ctr">
              <a:buNone/>
            </a:pPr>
            <a:r>
              <a:rPr lang="fr-FR" sz="1200" b="1" dirty="0" smtClean="0">
                <a:solidFill>
                  <a:srgbClr val="000000"/>
                </a:solidFill>
              </a:rPr>
              <a:t>Complétez les phrases avec qui, que, où, dont, avec qui. </a:t>
            </a:r>
          </a:p>
          <a:p>
            <a:pPr marL="0" indent="269875">
              <a:buNone/>
            </a:pPr>
            <a:r>
              <a:rPr lang="fr-FR" sz="1400" b="1" dirty="0" smtClean="0">
                <a:solidFill>
                  <a:srgbClr val="000000"/>
                </a:solidFill>
              </a:rPr>
              <a:t>Les </a:t>
            </a:r>
            <a:r>
              <a:rPr lang="fr-FR" sz="1400" b="1" dirty="0" smtClean="0">
                <a:solidFill>
                  <a:srgbClr val="000000"/>
                </a:solidFill>
              </a:rPr>
              <a:t>amis ... j ’ai fait mes études à l ’école habitent près de ma maison.  </a:t>
            </a:r>
          </a:p>
          <a:p>
            <a:pPr marL="0" indent="269875">
              <a:buNone/>
            </a:pPr>
            <a:r>
              <a:rPr lang="fr-FR" sz="1400" b="1" dirty="0" smtClean="0">
                <a:solidFill>
                  <a:srgbClr val="000000"/>
                </a:solidFill>
              </a:rPr>
              <a:t>Sharipov est le professeur....les leçons me plaisent beaucoup.  </a:t>
            </a:r>
          </a:p>
          <a:p>
            <a:pPr marL="0" indent="269875">
              <a:buNone/>
            </a:pPr>
            <a:r>
              <a:rPr lang="fr-FR" sz="1400" b="1" dirty="0" smtClean="0">
                <a:solidFill>
                  <a:srgbClr val="000000"/>
                </a:solidFill>
              </a:rPr>
              <a:t>La maison de Balzac....je cherchais à visiter était tout près.  </a:t>
            </a:r>
          </a:p>
          <a:p>
            <a:pPr marL="0" indent="269875">
              <a:buNone/>
            </a:pPr>
            <a:r>
              <a:rPr lang="fr-FR" sz="1400" b="1" dirty="0" smtClean="0">
                <a:solidFill>
                  <a:srgbClr val="000000"/>
                </a:solidFill>
              </a:rPr>
              <a:t>Aziz est un bon a m i ..... m ’a aidé beaucoup. </a:t>
            </a:r>
          </a:p>
          <a:p>
            <a:pPr marL="0" indent="269875">
              <a:buNone/>
            </a:pPr>
            <a:r>
              <a:rPr lang="fr-FR" sz="1400" b="1" dirty="0" smtClean="0">
                <a:solidFill>
                  <a:srgbClr val="000000"/>
                </a:solidFill>
              </a:rPr>
              <a:t> C ’est la ville .....j’ai passé mon enfance. </a:t>
            </a:r>
          </a:p>
          <a:p>
            <a:pPr marL="0" indent="269875">
              <a:buNone/>
            </a:pPr>
            <a:r>
              <a:rPr lang="fr-FR" sz="1400" b="1" dirty="0" smtClean="0">
                <a:solidFill>
                  <a:srgbClr val="000000"/>
                </a:solidFill>
              </a:rPr>
              <a:t> L’automne est le moment de l’année .... les feuilles tombent des arbres.  </a:t>
            </a:r>
            <a:endParaRPr lang="ru-RU" sz="1400" dirty="0">
              <a:solidFill>
                <a:srgbClr val="0000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Прямоугольник 27"/>
          <p:cNvSpPr/>
          <p:nvPr/>
        </p:nvSpPr>
        <p:spPr>
          <a:xfrm>
            <a:off x="142877" y="619912"/>
            <a:ext cx="5522930" cy="1384995"/>
          </a:xfrm>
          <a:prstGeom prst="rect">
            <a:avLst/>
          </a:prstGeom>
        </p:spPr>
        <p:txBody>
          <a:bodyPr wrap="square">
            <a:spAutoFit/>
          </a:bodyPr>
          <a:lstStyle/>
          <a:p>
            <a:pPr algn="ctr"/>
            <a:r>
              <a:rPr lang="fr-FR" sz="2800" b="1" dirty="0" smtClean="0">
                <a:solidFill>
                  <a:schemeClr val="tx2"/>
                </a:solidFill>
              </a:rPr>
              <a:t>Regardez le reportage et discutez </a:t>
            </a:r>
            <a:r>
              <a:rPr lang="fr-FR" sz="2800" dirty="0" smtClean="0">
                <a:solidFill>
                  <a:schemeClr val="tx2"/>
                </a:solidFill>
              </a:rPr>
              <a:t/>
            </a:r>
            <a:br>
              <a:rPr lang="fr-FR" sz="2800" dirty="0" smtClean="0">
                <a:solidFill>
                  <a:schemeClr val="tx2"/>
                </a:solidFill>
              </a:rPr>
            </a:br>
            <a:endParaRPr lang="ru-RU" sz="2800" dirty="0">
              <a:solidFill>
                <a:schemeClr val="tx2"/>
              </a:solidFill>
            </a:endParaRPr>
          </a:p>
        </p:txBody>
      </p:sp>
      <p:graphicFrame>
        <p:nvGraphicFramePr>
          <p:cNvPr id="2049" name="Object 1"/>
          <p:cNvGraphicFramePr>
            <a:graphicFrameLocks noChangeAspect="1"/>
          </p:cNvGraphicFramePr>
          <p:nvPr/>
        </p:nvGraphicFramePr>
        <p:xfrm>
          <a:off x="1665279" y="2262986"/>
          <a:ext cx="2571751" cy="735690"/>
        </p:xfrm>
        <a:graphic>
          <a:graphicData uri="http://schemas.openxmlformats.org/presentationml/2006/ole">
            <mc:AlternateContent xmlns:mc="http://schemas.openxmlformats.org/markup-compatibility/2006">
              <mc:Choice xmlns:v="urn:schemas-microsoft-com:vml" Requires="v">
                <p:oleObj spid="_x0000_s1029" name="Объект упаковщика для оболочки" showAsIcon="1" r:id="rId3" imgW="2343955" imgH="682580" progId="Package">
                  <p:embed/>
                </p:oleObj>
              </mc:Choice>
              <mc:Fallback>
                <p:oleObj name="Объект упаковщика для оболочки" showAsIcon="1" r:id="rId3" imgW="2343955" imgH="682580" progId="Package">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5279" y="2262986"/>
                        <a:ext cx="2571751" cy="735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 name="Рисунок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877" y="252736"/>
            <a:ext cx="5522930" cy="2987352"/>
          </a:xfrm>
          <a:prstGeom prst="rect">
            <a:avLst/>
          </a:prstGeom>
        </p:spPr>
      </p:pic>
    </p:spTree>
    <p:extLst>
      <p:ext uri="{BB962C8B-B14F-4D97-AF65-F5344CB8AC3E}">
        <p14:creationId xmlns:p14="http://schemas.microsoft.com/office/powerpoint/2010/main" val="4099089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 xmlns:a16="http://schemas.microsoft.com/office/drawing/2014/main" id="{EE80F0AA-4DF1-4DBF-9AA2-5439157D8912}"/>
              </a:ext>
            </a:extLst>
          </p:cNvPr>
          <p:cNvSpPr/>
          <p:nvPr/>
        </p:nvSpPr>
        <p:spPr>
          <a:xfrm>
            <a:off x="666" y="-12773"/>
            <a:ext cx="5758784" cy="481705"/>
          </a:xfrm>
          <a:custGeom>
            <a:avLst/>
            <a:gdLst/>
            <a:ahLst/>
            <a:cxnLst/>
            <a:rect l="l" t="t" r="r" b="b"/>
            <a:pathLst>
              <a:path w="5760085" h="1021080">
                <a:moveTo>
                  <a:pt x="5759640" y="0"/>
                </a:moveTo>
                <a:lnTo>
                  <a:pt x="0" y="0"/>
                </a:lnTo>
                <a:lnTo>
                  <a:pt x="0" y="1020953"/>
                </a:lnTo>
                <a:lnTo>
                  <a:pt x="5759640" y="1020953"/>
                </a:lnTo>
                <a:lnTo>
                  <a:pt x="5759640" y="0"/>
                </a:lnTo>
                <a:close/>
              </a:path>
            </a:pathLst>
          </a:custGeom>
          <a:solidFill>
            <a:srgbClr val="2365C7"/>
          </a:solidFill>
        </p:spPr>
        <p:txBody>
          <a:bodyPr wrap="square" lIns="0" tIns="0" rIns="0" bIns="0" rtlCol="0"/>
          <a:lstStyle/>
          <a:p>
            <a:endParaRPr sz="600"/>
          </a:p>
        </p:txBody>
      </p:sp>
      <p:sp>
        <p:nvSpPr>
          <p:cNvPr id="3" name="Прямоугольник 2"/>
          <p:cNvSpPr/>
          <p:nvPr/>
        </p:nvSpPr>
        <p:spPr>
          <a:xfrm>
            <a:off x="778919" y="699586"/>
            <a:ext cx="4260615" cy="1283034"/>
          </a:xfrm>
          <a:prstGeom prst="rect">
            <a:avLst/>
          </a:prstGeom>
        </p:spPr>
        <p:txBody>
          <a:bodyPr wrap="square" lIns="51426" tIns="25713" rIns="51426" bIns="25713">
            <a:spAutoFit/>
          </a:bodyPr>
          <a:lstStyle/>
          <a:p>
            <a:pPr algn="ctr" fontAlgn="base">
              <a:spcBef>
                <a:spcPct val="0"/>
              </a:spcBef>
              <a:spcAft>
                <a:spcPct val="0"/>
              </a:spcAft>
            </a:pPr>
            <a:r>
              <a:rPr lang="fr-FR" sz="4000" b="1" dirty="0" smtClean="0">
                <a:solidFill>
                  <a:schemeClr val="bg1"/>
                </a:solidFill>
                <a:latin typeface="Arial" charset="0"/>
              </a:rPr>
              <a:t>Merci pour votre attention!!!</a:t>
            </a:r>
            <a:endParaRPr lang="ru-RU" sz="4000" b="1" dirty="0">
              <a:solidFill>
                <a:schemeClr val="bg1"/>
              </a:solidFill>
              <a:latin typeface="Arial"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Прямоугольник 27"/>
          <p:cNvSpPr/>
          <p:nvPr/>
        </p:nvSpPr>
        <p:spPr>
          <a:xfrm>
            <a:off x="143421" y="534919"/>
            <a:ext cx="3312368" cy="2585323"/>
          </a:xfrm>
          <a:prstGeom prst="rect">
            <a:avLst/>
          </a:prstGeom>
        </p:spPr>
        <p:txBody>
          <a:bodyPr wrap="square">
            <a:spAutoFit/>
          </a:bodyPr>
          <a:lstStyle/>
          <a:p>
            <a:pPr indent="269875"/>
            <a:r>
              <a:rPr lang="fr-FR" sz="1800" i="1" dirty="0" smtClean="0">
                <a:solidFill>
                  <a:srgbClr val="000000"/>
                </a:solidFill>
                <a:latin typeface="Arial" pitchFamily="34" charset="0"/>
                <a:cs typeface="Arial" pitchFamily="34" charset="0"/>
              </a:rPr>
              <a:t>Le Conseil général de la Corrèze a fait le choix, en 2008, de doter les collégiens du département d ’un ordinateur portable dans le but de favoriser les apprentissages et la réussite scolaire, et de réduire la «fracture numérique</a:t>
            </a:r>
            <a:r>
              <a:rPr lang="fr-FR" sz="1800" i="1" dirty="0" smtClean="0">
                <a:solidFill>
                  <a:srgbClr val="000000"/>
                </a:solidFill>
                <a:latin typeface="Arial" pitchFamily="34" charset="0"/>
                <a:cs typeface="Arial" pitchFamily="34" charset="0"/>
              </a:rPr>
              <a:t>».</a:t>
            </a:r>
            <a:endParaRPr lang="ru-RU" sz="1800" dirty="0">
              <a:solidFill>
                <a:srgbClr val="000000"/>
              </a:solidFill>
              <a:latin typeface="Arial" pitchFamily="34" charset="0"/>
              <a:cs typeface="Arial" pitchFamily="34" charset="0"/>
            </a:endParaRPr>
          </a:p>
        </p:txBody>
      </p:sp>
      <p:sp>
        <p:nvSpPr>
          <p:cNvPr id="29" name="Прямоугольник 28"/>
          <p:cNvSpPr/>
          <p:nvPr/>
        </p:nvSpPr>
        <p:spPr>
          <a:xfrm>
            <a:off x="1093775" y="48408"/>
            <a:ext cx="3701654" cy="420051"/>
          </a:xfrm>
          <a:prstGeom prst="rect">
            <a:avLst/>
          </a:prstGeom>
        </p:spPr>
        <p:txBody>
          <a:bodyPr wrap="none">
            <a:spAutoFit/>
          </a:bodyPr>
          <a:lstStyle/>
          <a:p>
            <a:pPr marL="12681" algn="ctr">
              <a:lnSpc>
                <a:spcPts val="2791"/>
              </a:lnSpc>
            </a:pPr>
            <a:r>
              <a:rPr lang="fr-FR" sz="2000" b="1" dirty="0" smtClean="0"/>
              <a:t>Apprendre à lire sans leçons</a:t>
            </a:r>
          </a:p>
        </p:txBody>
      </p:sp>
      <p:pic>
        <p:nvPicPr>
          <p:cNvPr id="4097" name="Picture 1"/>
          <p:cNvPicPr>
            <a:picLocks noChangeAspect="1" noChangeArrowheads="1"/>
          </p:cNvPicPr>
          <p:nvPr/>
        </p:nvPicPr>
        <p:blipFill>
          <a:blip r:embed="rId2"/>
          <a:srcRect/>
          <a:stretch>
            <a:fillRect/>
          </a:stretch>
        </p:blipFill>
        <p:spPr bwMode="auto">
          <a:xfrm>
            <a:off x="6951690" y="3068212"/>
            <a:ext cx="8154959" cy="3599288"/>
          </a:xfrm>
          <a:prstGeom prst="rect">
            <a:avLst/>
          </a:prstGeom>
          <a:noFill/>
          <a:ln w="9525">
            <a:noFill/>
            <a:miter lim="800000"/>
            <a:headEnd/>
            <a:tailEnd/>
          </a:ln>
          <a:effectLst/>
        </p:spPr>
      </p:pic>
      <p:pic>
        <p:nvPicPr>
          <p:cNvPr id="4098" name="Picture 2"/>
          <p:cNvPicPr>
            <a:picLocks noChangeAspect="1" noChangeArrowheads="1"/>
          </p:cNvPicPr>
          <p:nvPr/>
        </p:nvPicPr>
        <p:blipFill>
          <a:blip r:embed="rId3"/>
          <a:srcRect/>
          <a:stretch>
            <a:fillRect/>
          </a:stretch>
        </p:blipFill>
        <p:spPr bwMode="auto">
          <a:xfrm>
            <a:off x="3628968" y="654775"/>
            <a:ext cx="2000264" cy="2376862"/>
          </a:xfrm>
          <a:prstGeom prst="rect">
            <a:avLst/>
          </a:prstGeom>
          <a:noFill/>
          <a:ln w="9525">
            <a:noFill/>
            <a:miter lim="800000"/>
            <a:headEnd/>
            <a:tailEnd/>
          </a:ln>
          <a:effectLst/>
        </p:spPr>
      </p:pic>
    </p:spTree>
    <p:extLst>
      <p:ext uri="{BB962C8B-B14F-4D97-AF65-F5344CB8AC3E}">
        <p14:creationId xmlns:p14="http://schemas.microsoft.com/office/powerpoint/2010/main" val="4099089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3643" y="117639"/>
            <a:ext cx="5572163" cy="386260"/>
          </a:xfrm>
        </p:spPr>
        <p:txBody>
          <a:bodyPr>
            <a:noAutofit/>
          </a:bodyPr>
          <a:lstStyle/>
          <a:p>
            <a:r>
              <a:rPr lang="fr-FR" sz="2800" dirty="0" smtClean="0">
                <a:solidFill>
                  <a:schemeClr val="tx1"/>
                </a:solidFill>
              </a:rPr>
              <a:t>Un ordinateur</a:t>
            </a:r>
            <a:endParaRPr lang="ru-RU" sz="2800" dirty="0">
              <a:solidFill>
                <a:schemeClr val="tx1"/>
              </a:solidFill>
            </a:endParaRPr>
          </a:p>
        </p:txBody>
      </p:sp>
      <p:sp>
        <p:nvSpPr>
          <p:cNvPr id="3" name="Содержимое 2"/>
          <p:cNvSpPr>
            <a:spLocks noGrp="1"/>
          </p:cNvSpPr>
          <p:nvPr>
            <p:ph sz="half" idx="2"/>
          </p:nvPr>
        </p:nvSpPr>
        <p:spPr>
          <a:xfrm>
            <a:off x="247837" y="518529"/>
            <a:ext cx="5346531" cy="276999"/>
          </a:xfrm>
        </p:spPr>
        <p:txBody>
          <a:bodyPr/>
          <a:lstStyle/>
          <a:p>
            <a:pPr algn="ctr">
              <a:buNone/>
            </a:pPr>
            <a:r>
              <a:rPr lang="fr-FR" sz="1800" b="1" dirty="0" smtClean="0">
                <a:solidFill>
                  <a:srgbClr val="000000"/>
                </a:solidFill>
              </a:rPr>
              <a:t>pour chaque enseignant et chaque élève</a:t>
            </a:r>
            <a:endParaRPr lang="ru-RU" sz="1600" b="1" dirty="0">
              <a:solidFill>
                <a:srgbClr val="000000"/>
              </a:solidFill>
            </a:endParaRPr>
          </a:p>
        </p:txBody>
      </p:sp>
      <p:sp>
        <p:nvSpPr>
          <p:cNvPr id="5" name="Прямоугольник 4"/>
          <p:cNvSpPr/>
          <p:nvPr/>
        </p:nvSpPr>
        <p:spPr>
          <a:xfrm>
            <a:off x="93643" y="795528"/>
            <a:ext cx="5572163" cy="2246769"/>
          </a:xfrm>
          <a:prstGeom prst="rect">
            <a:avLst/>
          </a:prstGeom>
        </p:spPr>
        <p:txBody>
          <a:bodyPr wrap="square">
            <a:spAutoFit/>
          </a:bodyPr>
          <a:lstStyle/>
          <a:p>
            <a:pPr indent="269875"/>
            <a:r>
              <a:rPr lang="fr-FR" sz="1400" b="1" dirty="0" smtClean="0">
                <a:solidFill>
                  <a:srgbClr val="000000"/>
                </a:solidFill>
                <a:latin typeface="Arial" pitchFamily="34" charset="0"/>
                <a:cs typeface="Arial" pitchFamily="34" charset="0"/>
              </a:rPr>
              <a:t>Depuis 2008, tous les élèves corréziens de 5ème, 4ème et 3ème et tous leurs enseignants ont été pourvus d’un ordinateur portable, dont les contenus sont adaptés à chacun des niveaux.</a:t>
            </a:r>
          </a:p>
          <a:p>
            <a:pPr indent="269875"/>
            <a:r>
              <a:rPr lang="fr-FR" sz="1400" b="1" dirty="0" smtClean="0">
                <a:solidFill>
                  <a:srgbClr val="000000"/>
                </a:solidFill>
                <a:latin typeface="Arial" pitchFamily="34" charset="0"/>
                <a:cs typeface="Arial" pitchFamily="34" charset="0"/>
              </a:rPr>
              <a:t>Le Conseil général de la Corrèze a décidé en 2010 de poursuivre cette expérience et d’équiper les 2500 élèves de 6ème d’une tablette numérique.</a:t>
            </a:r>
          </a:p>
          <a:p>
            <a:pPr indent="269875"/>
            <a:r>
              <a:rPr lang="fr-FR" sz="1400" b="1" dirty="0" smtClean="0">
                <a:solidFill>
                  <a:srgbClr val="000000"/>
                </a:solidFill>
                <a:latin typeface="Arial" pitchFamily="34" charset="0"/>
                <a:cs typeface="Arial" pitchFamily="34" charset="0"/>
              </a:rPr>
              <a:t>Le principe est de rendre les élèves dépositaires et utilisateurs des machines aussi bien en classe qu’en dehors. Comme pour les ordinateurs portables les élèves garderont les tablettes le soir chez eux.</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1960" y="21945"/>
            <a:ext cx="4895533" cy="518529"/>
          </a:xfrm>
        </p:spPr>
        <p:txBody>
          <a:bodyPr>
            <a:noAutofit/>
          </a:bodyPr>
          <a:lstStyle/>
          <a:p>
            <a:r>
              <a:rPr lang="en-US" sz="3200" dirty="0" smtClean="0"/>
              <a:t>Usage</a:t>
            </a:r>
            <a:endParaRPr lang="ru-RU" sz="3200" dirty="0"/>
          </a:p>
        </p:txBody>
      </p:sp>
      <p:sp>
        <p:nvSpPr>
          <p:cNvPr id="3" name="Содержимое 2"/>
          <p:cNvSpPr>
            <a:spLocks noGrp="1"/>
          </p:cNvSpPr>
          <p:nvPr>
            <p:ph sz="half" idx="2"/>
          </p:nvPr>
        </p:nvSpPr>
        <p:spPr>
          <a:xfrm>
            <a:off x="143421" y="569734"/>
            <a:ext cx="5522385" cy="2354491"/>
          </a:xfrm>
        </p:spPr>
        <p:txBody>
          <a:bodyPr/>
          <a:lstStyle/>
          <a:p>
            <a:pPr marL="107950" indent="250825">
              <a:buNone/>
            </a:pPr>
            <a:r>
              <a:rPr lang="fr-FR" sz="1700" dirty="0" smtClean="0">
                <a:solidFill>
                  <a:srgbClr val="000000"/>
                </a:solidFill>
              </a:rPr>
              <a:t>Les </a:t>
            </a:r>
            <a:r>
              <a:rPr lang="fr-FR" sz="1700" dirty="0" smtClean="0">
                <a:solidFill>
                  <a:srgbClr val="000000"/>
                </a:solidFill>
              </a:rPr>
              <a:t>tablettes numériques permettent d’offrir aux élèves deux types de ressources: - des micro-applications fermées pédagogiquement ou éducative- ment sélectionnées par les équipes de professeurs (dictionnaires de français et de langues étrangères, calculatrice) - toutes les ressources du Web: les élèves pourront accéder, via le i service wifi du collège à toute la richesse des sites pédagogiques (tels que Wikipedia ou les sites des musées nationaux)</a:t>
            </a:r>
            <a:endParaRPr lang="ru-RU" sz="1700" dirty="0">
              <a:solidFill>
                <a:srgbClr val="00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sz="half" idx="2"/>
          </p:nvPr>
        </p:nvSpPr>
        <p:spPr>
          <a:xfrm>
            <a:off x="150451" y="641858"/>
            <a:ext cx="3857651" cy="1892826"/>
          </a:xfrm>
        </p:spPr>
        <p:txBody>
          <a:bodyPr/>
          <a:lstStyle/>
          <a:p>
            <a:pPr marL="0" indent="358775">
              <a:buNone/>
            </a:pPr>
            <a:r>
              <a:rPr lang="fr-FR" sz="1500" dirty="0" smtClean="0">
                <a:solidFill>
                  <a:srgbClr val="000000"/>
                </a:solidFill>
              </a:rPr>
              <a:t> </a:t>
            </a:r>
            <a:r>
              <a:rPr lang="fr-FR" sz="1500" b="1" dirty="0" smtClean="0">
                <a:solidFill>
                  <a:srgbClr val="000000"/>
                </a:solidFill>
              </a:rPr>
              <a:t>La tablette tactile va permettre le développement du livre numérique Pour l’instant les nouveaux usages de la tablette font l’objet de nombreuses études. </a:t>
            </a:r>
            <a:endParaRPr lang="fr-FR" sz="1500" b="1" dirty="0" smtClean="0">
              <a:solidFill>
                <a:srgbClr val="000000"/>
              </a:solidFill>
            </a:endParaRPr>
          </a:p>
          <a:p>
            <a:pPr marL="0" indent="358775">
              <a:buNone/>
            </a:pPr>
            <a:r>
              <a:rPr lang="fr-FR" sz="1500" b="1" dirty="0" smtClean="0">
                <a:solidFill>
                  <a:srgbClr val="000000"/>
                </a:solidFill>
              </a:rPr>
              <a:t>Certes</a:t>
            </a:r>
            <a:r>
              <a:rPr lang="fr-FR" sz="1500" b="1" dirty="0" smtClean="0">
                <a:solidFill>
                  <a:srgbClr val="000000"/>
                </a:solidFill>
              </a:rPr>
              <a:t>, la simplicité d’utilisation, la prise en main rapide, les multiples applications de cet outil font que de nombreuses disciplines se l’approprient</a:t>
            </a:r>
            <a:r>
              <a:rPr lang="fr-FR" sz="1500" dirty="0" smtClean="0">
                <a:solidFill>
                  <a:srgbClr val="000000"/>
                </a:solidFill>
              </a:rPr>
              <a:t>. </a:t>
            </a:r>
            <a:endParaRPr lang="ru-RU" sz="1500" dirty="0">
              <a:solidFill>
                <a:srgbClr val="000000"/>
              </a:solidFill>
            </a:endParaRPr>
          </a:p>
        </p:txBody>
      </p:sp>
      <p:pic>
        <p:nvPicPr>
          <p:cNvPr id="621570" name="Picture 2"/>
          <p:cNvPicPr>
            <a:picLocks noGrp="1" noChangeAspect="1" noChangeArrowheads="1"/>
          </p:cNvPicPr>
          <p:nvPr>
            <p:ph sz="half" idx="3"/>
          </p:nvPr>
        </p:nvPicPr>
        <p:blipFill>
          <a:blip r:embed="rId2"/>
          <a:srcRect/>
          <a:stretch>
            <a:fillRect/>
          </a:stretch>
        </p:blipFill>
        <p:spPr bwMode="auto">
          <a:xfrm>
            <a:off x="4022732" y="619912"/>
            <a:ext cx="1643075" cy="24288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sz="half" idx="2"/>
          </p:nvPr>
        </p:nvSpPr>
        <p:spPr>
          <a:xfrm>
            <a:off x="165081" y="619913"/>
            <a:ext cx="3857651" cy="2228302"/>
          </a:xfrm>
        </p:spPr>
        <p:txBody>
          <a:bodyPr/>
          <a:lstStyle/>
          <a:p>
            <a:pPr>
              <a:buNone/>
            </a:pPr>
            <a:r>
              <a:rPr lang="fr-FR" sz="1600" dirty="0" smtClean="0">
                <a:solidFill>
                  <a:srgbClr val="000000"/>
                </a:solidFill>
              </a:rPr>
              <a:t>   </a:t>
            </a:r>
            <a:r>
              <a:rPr lang="fr-FR" sz="1400" b="1" dirty="0" smtClean="0">
                <a:solidFill>
                  <a:srgbClr val="000000"/>
                </a:solidFill>
              </a:rPr>
              <a:t>Mais les réticences sont nombreuses. Certains privilégient l’usage du manuel scolaire classique. </a:t>
            </a:r>
          </a:p>
          <a:p>
            <a:pPr>
              <a:buNone/>
            </a:pPr>
            <a:r>
              <a:rPr lang="fr-FR" sz="1400" b="1" dirty="0" smtClean="0">
                <a:solidFill>
                  <a:srgbClr val="000000"/>
                </a:solidFill>
              </a:rPr>
              <a:t>  Pierre Mathieu, convaincu nous donne son point de vue: «A terme la ressource va se transformer et le manuel scolaire tel qu’on le connaît va disparaître au profit d’une multitude de petites «granules» pédagogiques que le professeur insérera et associera au cours qu’il construit.</a:t>
            </a:r>
            <a:endParaRPr lang="ru-RU" sz="1400" b="1" dirty="0">
              <a:solidFill>
                <a:srgbClr val="000000"/>
              </a:solidFill>
            </a:endParaRPr>
          </a:p>
        </p:txBody>
      </p:sp>
      <p:pic>
        <p:nvPicPr>
          <p:cNvPr id="621570" name="Picture 2"/>
          <p:cNvPicPr>
            <a:picLocks noGrp="1" noChangeAspect="1" noChangeArrowheads="1"/>
          </p:cNvPicPr>
          <p:nvPr>
            <p:ph sz="half" idx="3"/>
          </p:nvPr>
        </p:nvPicPr>
        <p:blipFill>
          <a:blip r:embed="rId2"/>
          <a:srcRect/>
          <a:stretch>
            <a:fillRect/>
          </a:stretch>
        </p:blipFill>
        <p:spPr bwMode="auto">
          <a:xfrm>
            <a:off x="4022732" y="619912"/>
            <a:ext cx="1643075" cy="24288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1960" y="110324"/>
            <a:ext cx="4895533" cy="386260"/>
          </a:xfrm>
        </p:spPr>
        <p:txBody>
          <a:bodyPr/>
          <a:lstStyle/>
          <a:p>
            <a:r>
              <a:rPr lang="en-US" dirty="0" err="1" smtClean="0"/>
              <a:t>Compléter</a:t>
            </a:r>
            <a:r>
              <a:rPr lang="en-US" dirty="0" smtClean="0"/>
              <a:t> </a:t>
            </a:r>
            <a:r>
              <a:rPr lang="en-US" dirty="0" err="1" smtClean="0"/>
              <a:t>l’introduction</a:t>
            </a:r>
            <a:endParaRPr lang="ru-RU" dirty="0"/>
          </a:p>
        </p:txBody>
      </p:sp>
      <p:sp>
        <p:nvSpPr>
          <p:cNvPr id="3" name="Содержимое 2"/>
          <p:cNvSpPr>
            <a:spLocks noGrp="1"/>
          </p:cNvSpPr>
          <p:nvPr>
            <p:ph sz="half" idx="2"/>
          </p:nvPr>
        </p:nvSpPr>
        <p:spPr>
          <a:xfrm>
            <a:off x="165081" y="619913"/>
            <a:ext cx="5500725" cy="2271391"/>
          </a:xfrm>
        </p:spPr>
        <p:txBody>
          <a:bodyPr/>
          <a:lstStyle/>
          <a:p>
            <a:pPr marL="0" indent="358775">
              <a:buNone/>
            </a:pPr>
            <a:r>
              <a:rPr lang="fr-FR" sz="1800" dirty="0" smtClean="0">
                <a:solidFill>
                  <a:srgbClr val="000000"/>
                </a:solidFill>
              </a:rPr>
              <a:t>  Sommes-nous à l’orée d’une ________ du livre uniquement électronique? </a:t>
            </a:r>
          </a:p>
          <a:p>
            <a:pPr marL="0" indent="358775">
              <a:buNone/>
            </a:pPr>
            <a:r>
              <a:rPr lang="fr-FR" sz="1800" dirty="0" smtClean="0">
                <a:solidFill>
                  <a:srgbClr val="000000"/>
                </a:solidFill>
              </a:rPr>
              <a:t>De </a:t>
            </a:r>
            <a:r>
              <a:rPr lang="fr-FR" sz="1800" dirty="0" smtClean="0">
                <a:solidFill>
                  <a:srgbClr val="000000"/>
                </a:solidFill>
              </a:rPr>
              <a:t>plus en plus d’ouvrage sont digitalisés et disponibles sur le web. Certains établissements ont même commencé à équiper leurs élèves de tablettes électroniques facilement</a:t>
            </a:r>
            <a:r>
              <a:rPr lang="fr-FR" sz="1800" dirty="0" smtClean="0">
                <a:solidFill>
                  <a:srgbClr val="000000"/>
                </a:solidFill>
              </a:rPr>
              <a:t>______________________, </a:t>
            </a:r>
            <a:r>
              <a:rPr lang="fr-FR" sz="1800" dirty="0" smtClean="0">
                <a:solidFill>
                  <a:srgbClr val="000000"/>
                </a:solidFill>
              </a:rPr>
              <a:t>comme nous allons le voir dans le département français de la Corrèze.</a:t>
            </a:r>
            <a:endParaRPr lang="ru-RU" sz="1800" dirty="0">
              <a:solidFill>
                <a:srgbClr val="00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1960" y="110324"/>
            <a:ext cx="4895533" cy="386260"/>
          </a:xfrm>
        </p:spPr>
        <p:txBody>
          <a:bodyPr/>
          <a:lstStyle/>
          <a:p>
            <a:r>
              <a:rPr lang="en-US" dirty="0" err="1" smtClean="0"/>
              <a:t>Compléter</a:t>
            </a:r>
            <a:r>
              <a:rPr lang="en-US" dirty="0" smtClean="0"/>
              <a:t> </a:t>
            </a:r>
            <a:r>
              <a:rPr lang="en-US" dirty="0" err="1" smtClean="0"/>
              <a:t>l’introduction</a:t>
            </a:r>
            <a:endParaRPr lang="ru-RU" dirty="0"/>
          </a:p>
        </p:txBody>
      </p:sp>
      <p:sp>
        <p:nvSpPr>
          <p:cNvPr id="3" name="Содержимое 2"/>
          <p:cNvSpPr>
            <a:spLocks noGrp="1"/>
          </p:cNvSpPr>
          <p:nvPr>
            <p:ph sz="half" idx="2"/>
          </p:nvPr>
        </p:nvSpPr>
        <p:spPr>
          <a:xfrm>
            <a:off x="165081" y="619913"/>
            <a:ext cx="5500725" cy="2271391"/>
          </a:xfrm>
        </p:spPr>
        <p:txBody>
          <a:bodyPr/>
          <a:lstStyle/>
          <a:p>
            <a:pPr>
              <a:buNone/>
            </a:pPr>
            <a:r>
              <a:rPr lang="fr-FR" sz="1800" dirty="0" smtClean="0">
                <a:solidFill>
                  <a:srgbClr val="000000"/>
                </a:solidFill>
              </a:rPr>
              <a:t>  Sommes-nous à l’orée d’une </a:t>
            </a:r>
            <a:r>
              <a:rPr lang="fr-FR" sz="1800" u="sng" dirty="0" smtClean="0">
                <a:solidFill>
                  <a:srgbClr val="000000"/>
                </a:solidFill>
              </a:rPr>
              <a:t>diffusion</a:t>
            </a:r>
            <a:r>
              <a:rPr lang="fr-FR" sz="1800" dirty="0" smtClean="0">
                <a:solidFill>
                  <a:srgbClr val="000000"/>
                </a:solidFill>
              </a:rPr>
              <a:t> du livre uniquement électronique? </a:t>
            </a:r>
          </a:p>
          <a:p>
            <a:pPr>
              <a:buNone/>
            </a:pPr>
            <a:r>
              <a:rPr lang="fr-FR" sz="1800" dirty="0" smtClean="0">
                <a:solidFill>
                  <a:srgbClr val="000000"/>
                </a:solidFill>
              </a:rPr>
              <a:t>  De plus en plus d’ouvrage sont digitalisés et disponibles sur le web. Certains établissements ont même commencé à équiper leurs élèves de tablettes électroniques facilement</a:t>
            </a:r>
            <a:r>
              <a:rPr lang="fr-FR" sz="1800" dirty="0" smtClean="0">
                <a:solidFill>
                  <a:srgbClr val="000000"/>
                </a:solidFill>
              </a:rPr>
              <a:t>______________________, </a:t>
            </a:r>
            <a:r>
              <a:rPr lang="fr-FR" sz="1800" dirty="0" smtClean="0">
                <a:solidFill>
                  <a:srgbClr val="000000"/>
                </a:solidFill>
              </a:rPr>
              <a:t>comme nous allons le voir dans le département français de la Corrèze.</a:t>
            </a:r>
            <a:endParaRPr lang="ru-RU" sz="1800" dirty="0">
              <a:solidFill>
                <a:srgbClr val="000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i9_Aqua Teal Dark">
      <a:dk1>
        <a:srgbClr val="FFFFFF"/>
      </a:dk1>
      <a:lt1>
        <a:srgbClr val="2B2B2D"/>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10.xml><?xml version="1.0" encoding="utf-8"?>
<a:theme xmlns:a="http://schemas.openxmlformats.org/drawingml/2006/main" name="9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3.xml><?xml version="1.0" encoding="utf-8"?>
<a:theme xmlns:a="http://schemas.openxmlformats.org/drawingml/2006/main" name="2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4.xml><?xml version="1.0" encoding="utf-8"?>
<a:theme xmlns:a="http://schemas.openxmlformats.org/drawingml/2006/main" name="3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5.xml><?xml version="1.0" encoding="utf-8"?>
<a:theme xmlns:a="http://schemas.openxmlformats.org/drawingml/2006/main" name="4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6.xml><?xml version="1.0" encoding="utf-8"?>
<a:theme xmlns:a="http://schemas.openxmlformats.org/drawingml/2006/main" name="5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7.xml><?xml version="1.0" encoding="utf-8"?>
<a:theme xmlns:a="http://schemas.openxmlformats.org/drawingml/2006/main" name="6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8.xml><?xml version="1.0" encoding="utf-8"?>
<a:theme xmlns:a="http://schemas.openxmlformats.org/drawingml/2006/main" name="7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9.xml><?xml version="1.0" encoding="utf-8"?>
<a:theme xmlns:a="http://schemas.openxmlformats.org/drawingml/2006/main" name="8_Office Theme">
  <a:themeElements>
    <a:clrScheme name="i9_Aqua Teal">
      <a:dk1>
        <a:srgbClr val="57565A"/>
      </a:dk1>
      <a:lt1>
        <a:sysClr val="window" lastClr="FFFFFF"/>
      </a:lt1>
      <a:dk2>
        <a:srgbClr val="1C5686"/>
      </a:dk2>
      <a:lt2>
        <a:srgbClr val="176490"/>
      </a:lt2>
      <a:accent1>
        <a:srgbClr val="51C3CA"/>
      </a:accent1>
      <a:accent2>
        <a:srgbClr val="3CB2C3"/>
      </a:accent2>
      <a:accent3>
        <a:srgbClr val="1AA5BD"/>
      </a:accent3>
      <a:accent4>
        <a:srgbClr val="0097B7"/>
      </a:accent4>
      <a:accent5>
        <a:srgbClr val="0086AC"/>
      </a:accent5>
      <a:accent6>
        <a:srgbClr val="00759E"/>
      </a:accent6>
      <a:hlink>
        <a:srgbClr val="7030A0"/>
      </a:hlink>
      <a:folHlink>
        <a:srgbClr val="00B0F0"/>
      </a:folHlink>
    </a:clrScheme>
    <a:fontScheme name="Custom 3">
      <a:majorFont>
        <a:latin typeface="Open Sans Light"/>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emplate/>
  <TotalTime>151222</TotalTime>
  <Words>1381</Words>
  <Application>Microsoft Office PowerPoint</Application>
  <PresentationFormat>Произвольный</PresentationFormat>
  <Paragraphs>102</Paragraphs>
  <Slides>29</Slides>
  <Notes>0</Notes>
  <HiddenSlides>0</HiddenSlides>
  <MMClips>0</MMClips>
  <ScaleCrop>false</ScaleCrop>
  <HeadingPairs>
    <vt:vector size="6" baseType="variant">
      <vt:variant>
        <vt:lpstr>Тема</vt:lpstr>
      </vt:variant>
      <vt:variant>
        <vt:i4>10</vt:i4>
      </vt:variant>
      <vt:variant>
        <vt:lpstr>Внедренные серверы OLE</vt:lpstr>
      </vt:variant>
      <vt:variant>
        <vt:i4>1</vt:i4>
      </vt:variant>
      <vt:variant>
        <vt:lpstr>Заголовки слайдов</vt:lpstr>
      </vt:variant>
      <vt:variant>
        <vt:i4>29</vt:i4>
      </vt:variant>
    </vt:vector>
  </HeadingPairs>
  <TitlesOfParts>
    <vt:vector size="40" baseType="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Объект упаковщика для оболочки</vt:lpstr>
      <vt:lpstr>Презентация PowerPoint</vt:lpstr>
      <vt:lpstr>Презентация PowerPoint</vt:lpstr>
      <vt:lpstr>Презентация PowerPoint</vt:lpstr>
      <vt:lpstr>Un ordinateur</vt:lpstr>
      <vt:lpstr>Usage</vt:lpstr>
      <vt:lpstr>Презентация PowerPoint</vt:lpstr>
      <vt:lpstr>Презентация PowerPoint</vt:lpstr>
      <vt:lpstr>Compléter l’introduction</vt:lpstr>
      <vt:lpstr>Compléter l’introduction</vt:lpstr>
      <vt:lpstr>Compléter l’introduction</vt:lpstr>
      <vt:lpstr>Compléter l’introduction</vt:lpstr>
      <vt:lpstr> Vrai ou faux </vt:lpstr>
      <vt:lpstr>Презентация PowerPoint</vt:lpstr>
      <vt:lpstr>Lisez attentivement le texte</vt:lpstr>
      <vt:lpstr>Lisez attentivement le texte</vt:lpstr>
      <vt:lpstr>Lisez attentivement le texte</vt:lpstr>
      <vt:lpstr>Презентация PowerPoint</vt:lpstr>
      <vt:lpstr>Презентация PowerPoint</vt:lpstr>
      <vt:lpstr>Dites le type d’apprenant en observant les images?</vt:lpstr>
      <vt:lpstr>Презентация PowerPoint</vt:lpstr>
      <vt:lpstr>Savez-vous que...</vt:lpstr>
      <vt:lpstr>Les avantages de e-learning</vt:lpstr>
      <vt:lpstr>Les pronoms relatifs</vt:lpstr>
      <vt:lpstr>Réfléchissez</vt:lpstr>
      <vt:lpstr>Attention </vt:lpstr>
      <vt:lpstr>Soulignez la bonne réponse.</vt:lpstr>
      <vt:lpstr>Travaillez vous-même</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asdf</dc:title>
  <dc:creator>DesignSmash</dc:creator>
  <cp:lastModifiedBy>Azizbek</cp:lastModifiedBy>
  <cp:revision>1484</cp:revision>
  <dcterms:created xsi:type="dcterms:W3CDTF">2014-10-08T23:03:32Z</dcterms:created>
  <dcterms:modified xsi:type="dcterms:W3CDTF">2020-11-23T05:23:26Z</dcterms:modified>
</cp:coreProperties>
</file>