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4.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5.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6.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7.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8.xml" ContentType="application/vnd.openxmlformats-officedocument.theme+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theme/theme9.xml" ContentType="application/vnd.openxmlformats-officedocument.theme+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29"/>
  </p:notesMasterIdLst>
  <p:sldIdLst>
    <p:sldId id="1356" r:id="rId11"/>
    <p:sldId id="1402" r:id="rId12"/>
    <p:sldId id="1366" r:id="rId13"/>
    <p:sldId id="262" r:id="rId14"/>
    <p:sldId id="1357" r:id="rId15"/>
    <p:sldId id="1363" r:id="rId16"/>
    <p:sldId id="1360" r:id="rId17"/>
    <p:sldId id="1372" r:id="rId18"/>
    <p:sldId id="1373" r:id="rId19"/>
    <p:sldId id="1374" r:id="rId20"/>
    <p:sldId id="1375" r:id="rId21"/>
    <p:sldId id="1376" r:id="rId22"/>
    <p:sldId id="1378" r:id="rId23"/>
    <p:sldId id="1380" r:id="rId24"/>
    <p:sldId id="1379" r:id="rId25"/>
    <p:sldId id="1381" r:id="rId26"/>
    <p:sldId id="1382" r:id="rId27"/>
    <p:sldId id="1383" r:id="rId28"/>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356"/>
            <p14:sldId id="1402"/>
            <p14:sldId id="1366"/>
            <p14:sldId id="262"/>
            <p14:sldId id="1357"/>
            <p14:sldId id="1363"/>
            <p14:sldId id="1360"/>
            <p14:sldId id="1372"/>
            <p14:sldId id="1373"/>
            <p14:sldId id="1374"/>
            <p14:sldId id="1375"/>
            <p14:sldId id="1376"/>
            <p14:sldId id="1378"/>
            <p14:sldId id="1380"/>
            <p14:sldId id="1379"/>
            <p14:sldId id="1381"/>
            <p14:sldId id="1382"/>
            <p14:sldId id="1383"/>
          </p14:sldIdLst>
        </p14:section>
        <p14:section name="Custom icons" id="{AE7553D5-C09E-4928-A948-69A0E1F717F4}">
          <p14:sldIdLst/>
        </p14:section>
      </p14:sectionLst>
    </p:ext>
    <p:ext uri="{EFAFB233-063F-42B5-8137-9DF3F51BA10A}">
      <p15:sldGuideLst xmlns=""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a:srgbClr val="B2B2B2"/>
    <a:srgbClr val="FFFFFF"/>
    <a:srgbClr val="808080"/>
    <a:srgbClr val="5F5F5F"/>
    <a:srgbClr val="C0C0C0"/>
    <a:srgbClr val="7F7F7F"/>
    <a:srgbClr val="328682"/>
    <a:srgbClr val="32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4" autoAdjust="0"/>
    <p:restoredTop sz="95491" autoAdjust="0"/>
  </p:normalViewPr>
  <p:slideViewPr>
    <p:cSldViewPr snapToObjects="1">
      <p:cViewPr>
        <p:scale>
          <a:sx n="110" d="100"/>
          <a:sy n="110" d="100"/>
        </p:scale>
        <p:origin x="-1338" y="-402"/>
      </p:cViewPr>
      <p:guideLst>
        <p:guide orient="horz" pos="742"/>
        <p:guide orient="horz" pos="517"/>
        <p:guide pos="1882"/>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11/5/2020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585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738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891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4156039"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431959" y="2353088"/>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2956240" y="2353088"/>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hyperlink" Target="https://twitter.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hyperlink" Target="https://www.facebook.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linkedin.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3.xml"/><Relationship Id="rId18" Type="http://schemas.openxmlformats.org/officeDocument/2006/relationships/slideLayout" Target="../slideLayouts/slideLayout548.xml"/><Relationship Id="rId26" Type="http://schemas.openxmlformats.org/officeDocument/2006/relationships/slideLayout" Target="../slideLayouts/slideLayout556.xml"/><Relationship Id="rId39" Type="http://schemas.openxmlformats.org/officeDocument/2006/relationships/slideLayout" Target="../slideLayouts/slideLayout569.xml"/><Relationship Id="rId21" Type="http://schemas.openxmlformats.org/officeDocument/2006/relationships/slideLayout" Target="../slideLayouts/slideLayout551.xml"/><Relationship Id="rId34" Type="http://schemas.openxmlformats.org/officeDocument/2006/relationships/slideLayout" Target="../slideLayouts/slideLayout564.xml"/><Relationship Id="rId42" Type="http://schemas.openxmlformats.org/officeDocument/2006/relationships/slideLayout" Target="../slideLayouts/slideLayout572.xml"/><Relationship Id="rId47" Type="http://schemas.openxmlformats.org/officeDocument/2006/relationships/slideLayout" Target="../slideLayouts/slideLayout577.xml"/><Relationship Id="rId50" Type="http://schemas.openxmlformats.org/officeDocument/2006/relationships/slideLayout" Target="../slideLayouts/slideLayout580.xml"/><Relationship Id="rId55" Type="http://schemas.openxmlformats.org/officeDocument/2006/relationships/slideLayout" Target="../slideLayouts/slideLayout585.xml"/><Relationship Id="rId7" Type="http://schemas.openxmlformats.org/officeDocument/2006/relationships/slideLayout" Target="../slideLayouts/slideLayout537.xml"/><Relationship Id="rId2" Type="http://schemas.openxmlformats.org/officeDocument/2006/relationships/slideLayout" Target="../slideLayouts/slideLayout532.xml"/><Relationship Id="rId16" Type="http://schemas.openxmlformats.org/officeDocument/2006/relationships/slideLayout" Target="../slideLayouts/slideLayout546.xml"/><Relationship Id="rId20" Type="http://schemas.openxmlformats.org/officeDocument/2006/relationships/slideLayout" Target="../slideLayouts/slideLayout550.xml"/><Relationship Id="rId29" Type="http://schemas.openxmlformats.org/officeDocument/2006/relationships/slideLayout" Target="../slideLayouts/slideLayout559.xml"/><Relationship Id="rId41" Type="http://schemas.openxmlformats.org/officeDocument/2006/relationships/slideLayout" Target="../slideLayouts/slideLayout571.xml"/><Relationship Id="rId54" Type="http://schemas.openxmlformats.org/officeDocument/2006/relationships/slideLayout" Target="../slideLayouts/slideLayout584.xml"/><Relationship Id="rId62" Type="http://schemas.openxmlformats.org/officeDocument/2006/relationships/hyperlink" Target="https://twitter.com/" TargetMode="External"/><Relationship Id="rId1" Type="http://schemas.openxmlformats.org/officeDocument/2006/relationships/slideLayout" Target="../slideLayouts/slideLayout531.xml"/><Relationship Id="rId6" Type="http://schemas.openxmlformats.org/officeDocument/2006/relationships/slideLayout" Target="../slideLayouts/slideLayout536.xml"/><Relationship Id="rId11" Type="http://schemas.openxmlformats.org/officeDocument/2006/relationships/slideLayout" Target="../slideLayouts/slideLayout541.xml"/><Relationship Id="rId24" Type="http://schemas.openxmlformats.org/officeDocument/2006/relationships/slideLayout" Target="../slideLayouts/slideLayout554.xml"/><Relationship Id="rId32" Type="http://schemas.openxmlformats.org/officeDocument/2006/relationships/slideLayout" Target="../slideLayouts/slideLayout562.xml"/><Relationship Id="rId37" Type="http://schemas.openxmlformats.org/officeDocument/2006/relationships/slideLayout" Target="../slideLayouts/slideLayout567.xml"/><Relationship Id="rId40" Type="http://schemas.openxmlformats.org/officeDocument/2006/relationships/slideLayout" Target="../slideLayouts/slideLayout570.xml"/><Relationship Id="rId45" Type="http://schemas.openxmlformats.org/officeDocument/2006/relationships/slideLayout" Target="../slideLayouts/slideLayout575.xml"/><Relationship Id="rId53" Type="http://schemas.openxmlformats.org/officeDocument/2006/relationships/slideLayout" Target="../slideLayouts/slideLayout583.xml"/><Relationship Id="rId58" Type="http://schemas.openxmlformats.org/officeDocument/2006/relationships/slideLayout" Target="../slideLayouts/slideLayout588.xml"/><Relationship Id="rId5" Type="http://schemas.openxmlformats.org/officeDocument/2006/relationships/slideLayout" Target="../slideLayouts/slideLayout535.xml"/><Relationship Id="rId15" Type="http://schemas.openxmlformats.org/officeDocument/2006/relationships/slideLayout" Target="../slideLayouts/slideLayout545.xml"/><Relationship Id="rId23" Type="http://schemas.openxmlformats.org/officeDocument/2006/relationships/slideLayout" Target="../slideLayouts/slideLayout553.xml"/><Relationship Id="rId28" Type="http://schemas.openxmlformats.org/officeDocument/2006/relationships/slideLayout" Target="../slideLayouts/slideLayout558.xml"/><Relationship Id="rId36" Type="http://schemas.openxmlformats.org/officeDocument/2006/relationships/slideLayout" Target="../slideLayouts/slideLayout566.xml"/><Relationship Id="rId49" Type="http://schemas.openxmlformats.org/officeDocument/2006/relationships/slideLayout" Target="../slideLayouts/slideLayout579.xml"/><Relationship Id="rId57" Type="http://schemas.openxmlformats.org/officeDocument/2006/relationships/slideLayout" Target="../slideLayouts/slideLayout587.xml"/><Relationship Id="rId61" Type="http://schemas.openxmlformats.org/officeDocument/2006/relationships/hyperlink" Target="https://www.linkedin.com/" TargetMode="External"/><Relationship Id="rId10" Type="http://schemas.openxmlformats.org/officeDocument/2006/relationships/slideLayout" Target="../slideLayouts/slideLayout540.xml"/><Relationship Id="rId19" Type="http://schemas.openxmlformats.org/officeDocument/2006/relationships/slideLayout" Target="../slideLayouts/slideLayout549.xml"/><Relationship Id="rId31" Type="http://schemas.openxmlformats.org/officeDocument/2006/relationships/slideLayout" Target="../slideLayouts/slideLayout561.xml"/><Relationship Id="rId44" Type="http://schemas.openxmlformats.org/officeDocument/2006/relationships/slideLayout" Target="../slideLayouts/slideLayout574.xml"/><Relationship Id="rId52" Type="http://schemas.openxmlformats.org/officeDocument/2006/relationships/slideLayout" Target="../slideLayouts/slideLayout582.xml"/><Relationship Id="rId60" Type="http://schemas.openxmlformats.org/officeDocument/2006/relationships/hyperlink" Target="https://www.facebook.com" TargetMode="External"/><Relationship Id="rId4" Type="http://schemas.openxmlformats.org/officeDocument/2006/relationships/slideLayout" Target="../slideLayouts/slideLayout534.xml"/><Relationship Id="rId9" Type="http://schemas.openxmlformats.org/officeDocument/2006/relationships/slideLayout" Target="../slideLayouts/slideLayout539.xml"/><Relationship Id="rId14" Type="http://schemas.openxmlformats.org/officeDocument/2006/relationships/slideLayout" Target="../slideLayouts/slideLayout544.xml"/><Relationship Id="rId22" Type="http://schemas.openxmlformats.org/officeDocument/2006/relationships/slideLayout" Target="../slideLayouts/slideLayout552.xml"/><Relationship Id="rId27" Type="http://schemas.openxmlformats.org/officeDocument/2006/relationships/slideLayout" Target="../slideLayouts/slideLayout557.xml"/><Relationship Id="rId30" Type="http://schemas.openxmlformats.org/officeDocument/2006/relationships/slideLayout" Target="../slideLayouts/slideLayout560.xml"/><Relationship Id="rId35" Type="http://schemas.openxmlformats.org/officeDocument/2006/relationships/slideLayout" Target="../slideLayouts/slideLayout565.xml"/><Relationship Id="rId43" Type="http://schemas.openxmlformats.org/officeDocument/2006/relationships/slideLayout" Target="../slideLayouts/slideLayout573.xml"/><Relationship Id="rId48" Type="http://schemas.openxmlformats.org/officeDocument/2006/relationships/slideLayout" Target="../slideLayouts/slideLayout578.xml"/><Relationship Id="rId56" Type="http://schemas.openxmlformats.org/officeDocument/2006/relationships/slideLayout" Target="../slideLayouts/slideLayout586.xml"/><Relationship Id="rId8" Type="http://schemas.openxmlformats.org/officeDocument/2006/relationships/slideLayout" Target="../slideLayouts/slideLayout538.xml"/><Relationship Id="rId51" Type="http://schemas.openxmlformats.org/officeDocument/2006/relationships/slideLayout" Target="../slideLayouts/slideLayout581.xml"/><Relationship Id="rId3" Type="http://schemas.openxmlformats.org/officeDocument/2006/relationships/slideLayout" Target="../slideLayouts/slideLayout533.xml"/><Relationship Id="rId12" Type="http://schemas.openxmlformats.org/officeDocument/2006/relationships/slideLayout" Target="../slideLayouts/slideLayout542.xml"/><Relationship Id="rId17" Type="http://schemas.openxmlformats.org/officeDocument/2006/relationships/slideLayout" Target="../slideLayouts/slideLayout547.xml"/><Relationship Id="rId25" Type="http://schemas.openxmlformats.org/officeDocument/2006/relationships/slideLayout" Target="../slideLayouts/slideLayout555.xml"/><Relationship Id="rId33" Type="http://schemas.openxmlformats.org/officeDocument/2006/relationships/slideLayout" Target="../slideLayouts/slideLayout563.xml"/><Relationship Id="rId38" Type="http://schemas.openxmlformats.org/officeDocument/2006/relationships/slideLayout" Target="../slideLayouts/slideLayout568.xml"/><Relationship Id="rId46" Type="http://schemas.openxmlformats.org/officeDocument/2006/relationships/slideLayout" Target="../slideLayouts/slideLayout576.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theme" Target="../theme/theme2.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hyperlink" Target="https://twitter.com/" TargetMode="Externa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hyperlink" Target="https://www.linkedin.com/" TargetMode="Externa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hyperlink" Target="https://www.facebook.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slideLayout" Target="../slideLayouts/slideLayout163.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42" Type="http://schemas.openxmlformats.org/officeDocument/2006/relationships/slideLayout" Target="../slideLayouts/slideLayout166.xml"/><Relationship Id="rId47" Type="http://schemas.openxmlformats.org/officeDocument/2006/relationships/slideLayout" Target="../slideLayouts/slideLayout171.xml"/><Relationship Id="rId50" Type="http://schemas.openxmlformats.org/officeDocument/2006/relationships/slideLayout" Target="../slideLayouts/slideLayout174.xml"/><Relationship Id="rId55" Type="http://schemas.openxmlformats.org/officeDocument/2006/relationships/slideLayout" Target="../slideLayouts/slideLayout179.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41" Type="http://schemas.openxmlformats.org/officeDocument/2006/relationships/slideLayout" Target="../slideLayouts/slideLayout165.xml"/><Relationship Id="rId54" Type="http://schemas.openxmlformats.org/officeDocument/2006/relationships/slideLayout" Target="../slideLayouts/slideLayout178.xml"/><Relationship Id="rId62" Type="http://schemas.openxmlformats.org/officeDocument/2006/relationships/hyperlink" Target="https://twitter.com/" TargetMode="Externa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slideLayout" Target="../slideLayouts/slideLayout164.xml"/><Relationship Id="rId45" Type="http://schemas.openxmlformats.org/officeDocument/2006/relationships/slideLayout" Target="../slideLayouts/slideLayout169.xml"/><Relationship Id="rId53" Type="http://schemas.openxmlformats.org/officeDocument/2006/relationships/slideLayout" Target="../slideLayouts/slideLayout177.xml"/><Relationship Id="rId58" Type="http://schemas.openxmlformats.org/officeDocument/2006/relationships/slideLayout" Target="../slideLayouts/slideLayout182.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49" Type="http://schemas.openxmlformats.org/officeDocument/2006/relationships/slideLayout" Target="../slideLayouts/slideLayout173.xml"/><Relationship Id="rId57" Type="http://schemas.openxmlformats.org/officeDocument/2006/relationships/slideLayout" Target="../slideLayouts/slideLayout181.xml"/><Relationship Id="rId61" Type="http://schemas.openxmlformats.org/officeDocument/2006/relationships/hyperlink" Target="https://www.linkedin.com/" TargetMode="Externa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4" Type="http://schemas.openxmlformats.org/officeDocument/2006/relationships/slideLayout" Target="../slideLayouts/slideLayout168.xml"/><Relationship Id="rId52" Type="http://schemas.openxmlformats.org/officeDocument/2006/relationships/slideLayout" Target="../slideLayouts/slideLayout176.xml"/><Relationship Id="rId60" Type="http://schemas.openxmlformats.org/officeDocument/2006/relationships/hyperlink" Target="https://www.facebook.com" TargetMode="Externa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43" Type="http://schemas.openxmlformats.org/officeDocument/2006/relationships/slideLayout" Target="../slideLayouts/slideLayout167.xml"/><Relationship Id="rId48" Type="http://schemas.openxmlformats.org/officeDocument/2006/relationships/slideLayout" Target="../slideLayouts/slideLayout172.xml"/><Relationship Id="rId56" Type="http://schemas.openxmlformats.org/officeDocument/2006/relationships/slideLayout" Target="../slideLayouts/slideLayout180.xml"/><Relationship Id="rId8" Type="http://schemas.openxmlformats.org/officeDocument/2006/relationships/slideLayout" Target="../slideLayouts/slideLayout132.xml"/><Relationship Id="rId51" Type="http://schemas.openxmlformats.org/officeDocument/2006/relationships/slideLayout" Target="../slideLayouts/slideLayout175.xml"/><Relationship Id="rId3" Type="http://schemas.openxmlformats.org/officeDocument/2006/relationships/slideLayout" Target="../slideLayouts/slideLayout127.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 Id="rId46" Type="http://schemas.openxmlformats.org/officeDocument/2006/relationships/slideLayout" Target="../slideLayouts/slideLayout170.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26" Type="http://schemas.openxmlformats.org/officeDocument/2006/relationships/slideLayout" Target="../slideLayouts/slideLayout208.xml"/><Relationship Id="rId39" Type="http://schemas.openxmlformats.org/officeDocument/2006/relationships/slideLayout" Target="../slideLayouts/slideLayout221.xml"/><Relationship Id="rId21" Type="http://schemas.openxmlformats.org/officeDocument/2006/relationships/slideLayout" Target="../slideLayouts/slideLayout203.xml"/><Relationship Id="rId34" Type="http://schemas.openxmlformats.org/officeDocument/2006/relationships/slideLayout" Target="../slideLayouts/slideLayout216.xml"/><Relationship Id="rId42" Type="http://schemas.openxmlformats.org/officeDocument/2006/relationships/slideLayout" Target="../slideLayouts/slideLayout224.xml"/><Relationship Id="rId47" Type="http://schemas.openxmlformats.org/officeDocument/2006/relationships/slideLayout" Target="../slideLayouts/slideLayout229.xml"/><Relationship Id="rId50" Type="http://schemas.openxmlformats.org/officeDocument/2006/relationships/slideLayout" Target="../slideLayouts/slideLayout232.xml"/><Relationship Id="rId55" Type="http://schemas.openxmlformats.org/officeDocument/2006/relationships/slideLayout" Target="../slideLayouts/slideLayout237.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slideLayout" Target="../slideLayouts/slideLayout202.xml"/><Relationship Id="rId29" Type="http://schemas.openxmlformats.org/officeDocument/2006/relationships/slideLayout" Target="../slideLayouts/slideLayout211.xml"/><Relationship Id="rId41" Type="http://schemas.openxmlformats.org/officeDocument/2006/relationships/slideLayout" Target="../slideLayouts/slideLayout223.xml"/><Relationship Id="rId54" Type="http://schemas.openxmlformats.org/officeDocument/2006/relationships/slideLayout" Target="../slideLayouts/slideLayout236.xml"/><Relationship Id="rId62" Type="http://schemas.openxmlformats.org/officeDocument/2006/relationships/hyperlink" Target="https://twitter.com/" TargetMode="Externa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24" Type="http://schemas.openxmlformats.org/officeDocument/2006/relationships/slideLayout" Target="../slideLayouts/slideLayout206.xml"/><Relationship Id="rId32" Type="http://schemas.openxmlformats.org/officeDocument/2006/relationships/slideLayout" Target="../slideLayouts/slideLayout214.xml"/><Relationship Id="rId37" Type="http://schemas.openxmlformats.org/officeDocument/2006/relationships/slideLayout" Target="../slideLayouts/slideLayout219.xml"/><Relationship Id="rId40" Type="http://schemas.openxmlformats.org/officeDocument/2006/relationships/slideLayout" Target="../slideLayouts/slideLayout222.xml"/><Relationship Id="rId45" Type="http://schemas.openxmlformats.org/officeDocument/2006/relationships/slideLayout" Target="../slideLayouts/slideLayout227.xml"/><Relationship Id="rId53" Type="http://schemas.openxmlformats.org/officeDocument/2006/relationships/slideLayout" Target="../slideLayouts/slideLayout235.xml"/><Relationship Id="rId58" Type="http://schemas.openxmlformats.org/officeDocument/2006/relationships/slideLayout" Target="../slideLayouts/slideLayout240.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slideLayout" Target="../slideLayouts/slideLayout205.xml"/><Relationship Id="rId28" Type="http://schemas.openxmlformats.org/officeDocument/2006/relationships/slideLayout" Target="../slideLayouts/slideLayout210.xml"/><Relationship Id="rId36" Type="http://schemas.openxmlformats.org/officeDocument/2006/relationships/slideLayout" Target="../slideLayouts/slideLayout218.xml"/><Relationship Id="rId49" Type="http://schemas.openxmlformats.org/officeDocument/2006/relationships/slideLayout" Target="../slideLayouts/slideLayout231.xml"/><Relationship Id="rId57" Type="http://schemas.openxmlformats.org/officeDocument/2006/relationships/slideLayout" Target="../slideLayouts/slideLayout239.xml"/><Relationship Id="rId61" Type="http://schemas.openxmlformats.org/officeDocument/2006/relationships/hyperlink" Target="https://www.linkedin.com/" TargetMode="Externa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31" Type="http://schemas.openxmlformats.org/officeDocument/2006/relationships/slideLayout" Target="../slideLayouts/slideLayout213.xml"/><Relationship Id="rId44" Type="http://schemas.openxmlformats.org/officeDocument/2006/relationships/slideLayout" Target="../slideLayouts/slideLayout226.xml"/><Relationship Id="rId52" Type="http://schemas.openxmlformats.org/officeDocument/2006/relationships/slideLayout" Target="../slideLayouts/slideLayout234.xml"/><Relationship Id="rId60" Type="http://schemas.openxmlformats.org/officeDocument/2006/relationships/hyperlink" Target="https://www.facebook.com" TargetMode="Externa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slideLayout" Target="../slideLayouts/slideLayout204.xml"/><Relationship Id="rId27" Type="http://schemas.openxmlformats.org/officeDocument/2006/relationships/slideLayout" Target="../slideLayouts/slideLayout209.xml"/><Relationship Id="rId30" Type="http://schemas.openxmlformats.org/officeDocument/2006/relationships/slideLayout" Target="../slideLayouts/slideLayout212.xml"/><Relationship Id="rId35" Type="http://schemas.openxmlformats.org/officeDocument/2006/relationships/slideLayout" Target="../slideLayouts/slideLayout217.xml"/><Relationship Id="rId43" Type="http://schemas.openxmlformats.org/officeDocument/2006/relationships/slideLayout" Target="../slideLayouts/slideLayout225.xml"/><Relationship Id="rId48" Type="http://schemas.openxmlformats.org/officeDocument/2006/relationships/slideLayout" Target="../slideLayouts/slideLayout230.xml"/><Relationship Id="rId56" Type="http://schemas.openxmlformats.org/officeDocument/2006/relationships/slideLayout" Target="../slideLayouts/slideLayout238.xml"/><Relationship Id="rId8" Type="http://schemas.openxmlformats.org/officeDocument/2006/relationships/slideLayout" Target="../slideLayouts/slideLayout190.xml"/><Relationship Id="rId51" Type="http://schemas.openxmlformats.org/officeDocument/2006/relationships/slideLayout" Target="../slideLayouts/slideLayout233.xml"/><Relationship Id="rId3" Type="http://schemas.openxmlformats.org/officeDocument/2006/relationships/slideLayout" Target="../slideLayouts/slideLayout185.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5" Type="http://schemas.openxmlformats.org/officeDocument/2006/relationships/slideLayout" Target="../slideLayouts/slideLayout207.xml"/><Relationship Id="rId33" Type="http://schemas.openxmlformats.org/officeDocument/2006/relationships/slideLayout" Target="../slideLayouts/slideLayout215.xml"/><Relationship Id="rId38" Type="http://schemas.openxmlformats.org/officeDocument/2006/relationships/slideLayout" Target="../slideLayouts/slideLayout220.xml"/><Relationship Id="rId46" Type="http://schemas.openxmlformats.org/officeDocument/2006/relationships/slideLayout" Target="../slideLayouts/slideLayout228.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slideLayout" Target="../slideLayouts/slideLayout266.xml"/><Relationship Id="rId39" Type="http://schemas.openxmlformats.org/officeDocument/2006/relationships/slideLayout" Target="../slideLayouts/slideLayout279.xml"/><Relationship Id="rId21" Type="http://schemas.openxmlformats.org/officeDocument/2006/relationships/slideLayout" Target="../slideLayouts/slideLayout261.xml"/><Relationship Id="rId34" Type="http://schemas.openxmlformats.org/officeDocument/2006/relationships/slideLayout" Target="../slideLayouts/slideLayout274.xml"/><Relationship Id="rId42" Type="http://schemas.openxmlformats.org/officeDocument/2006/relationships/slideLayout" Target="../slideLayouts/slideLayout282.xml"/><Relationship Id="rId47" Type="http://schemas.openxmlformats.org/officeDocument/2006/relationships/slideLayout" Target="../slideLayouts/slideLayout287.xml"/><Relationship Id="rId50" Type="http://schemas.openxmlformats.org/officeDocument/2006/relationships/slideLayout" Target="../slideLayouts/slideLayout290.xml"/><Relationship Id="rId55" Type="http://schemas.openxmlformats.org/officeDocument/2006/relationships/slideLayout" Target="../slideLayouts/slideLayout295.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slideLayout" Target="../slideLayouts/slideLayout269.xml"/><Relationship Id="rId41" Type="http://schemas.openxmlformats.org/officeDocument/2006/relationships/slideLayout" Target="../slideLayouts/slideLayout281.xml"/><Relationship Id="rId54" Type="http://schemas.openxmlformats.org/officeDocument/2006/relationships/slideLayout" Target="../slideLayouts/slideLayout294.xml"/><Relationship Id="rId62" Type="http://schemas.openxmlformats.org/officeDocument/2006/relationships/hyperlink" Target="https://twitter.com/" TargetMode="Externa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slideLayout" Target="../slideLayouts/slideLayout272.xml"/><Relationship Id="rId37" Type="http://schemas.openxmlformats.org/officeDocument/2006/relationships/slideLayout" Target="../slideLayouts/slideLayout277.xml"/><Relationship Id="rId40" Type="http://schemas.openxmlformats.org/officeDocument/2006/relationships/slideLayout" Target="../slideLayouts/slideLayout280.xml"/><Relationship Id="rId45" Type="http://schemas.openxmlformats.org/officeDocument/2006/relationships/slideLayout" Target="../slideLayouts/slideLayout285.xml"/><Relationship Id="rId53" Type="http://schemas.openxmlformats.org/officeDocument/2006/relationships/slideLayout" Target="../slideLayouts/slideLayout293.xml"/><Relationship Id="rId58" Type="http://schemas.openxmlformats.org/officeDocument/2006/relationships/slideLayout" Target="../slideLayouts/slideLayout298.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slideLayout" Target="../slideLayouts/slideLayout268.xml"/><Relationship Id="rId36" Type="http://schemas.openxmlformats.org/officeDocument/2006/relationships/slideLayout" Target="../slideLayouts/slideLayout276.xml"/><Relationship Id="rId49" Type="http://schemas.openxmlformats.org/officeDocument/2006/relationships/slideLayout" Target="../slideLayouts/slideLayout289.xml"/><Relationship Id="rId57" Type="http://schemas.openxmlformats.org/officeDocument/2006/relationships/slideLayout" Target="../slideLayouts/slideLayout297.xml"/><Relationship Id="rId61" Type="http://schemas.openxmlformats.org/officeDocument/2006/relationships/hyperlink" Target="https://www.linkedin.com/" TargetMode="Externa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slideLayout" Target="../slideLayouts/slideLayout271.xml"/><Relationship Id="rId44" Type="http://schemas.openxmlformats.org/officeDocument/2006/relationships/slideLayout" Target="../slideLayouts/slideLayout284.xml"/><Relationship Id="rId52" Type="http://schemas.openxmlformats.org/officeDocument/2006/relationships/slideLayout" Target="../slideLayouts/slideLayout292.xml"/><Relationship Id="rId60" Type="http://schemas.openxmlformats.org/officeDocument/2006/relationships/hyperlink" Target="https://www.facebook.com" TargetMode="Externa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slideLayout" Target="../slideLayouts/slideLayout267.xml"/><Relationship Id="rId30" Type="http://schemas.openxmlformats.org/officeDocument/2006/relationships/slideLayout" Target="../slideLayouts/slideLayout270.xml"/><Relationship Id="rId35" Type="http://schemas.openxmlformats.org/officeDocument/2006/relationships/slideLayout" Target="../slideLayouts/slideLayout275.xml"/><Relationship Id="rId43" Type="http://schemas.openxmlformats.org/officeDocument/2006/relationships/slideLayout" Target="../slideLayouts/slideLayout283.xml"/><Relationship Id="rId48" Type="http://schemas.openxmlformats.org/officeDocument/2006/relationships/slideLayout" Target="../slideLayouts/slideLayout288.xml"/><Relationship Id="rId56" Type="http://schemas.openxmlformats.org/officeDocument/2006/relationships/slideLayout" Target="../slideLayouts/slideLayout296.xml"/><Relationship Id="rId8" Type="http://schemas.openxmlformats.org/officeDocument/2006/relationships/slideLayout" Target="../slideLayouts/slideLayout248.xml"/><Relationship Id="rId51" Type="http://schemas.openxmlformats.org/officeDocument/2006/relationships/slideLayout" Target="../slideLayouts/slideLayout291.xml"/><Relationship Id="rId3" Type="http://schemas.openxmlformats.org/officeDocument/2006/relationships/slideLayout" Target="../slideLayouts/slideLayout243.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slideLayout" Target="../slideLayouts/slideLayout265.xml"/><Relationship Id="rId33" Type="http://schemas.openxmlformats.org/officeDocument/2006/relationships/slideLayout" Target="../slideLayouts/slideLayout273.xml"/><Relationship Id="rId38" Type="http://schemas.openxmlformats.org/officeDocument/2006/relationships/slideLayout" Target="../slideLayouts/slideLayout278.xml"/><Relationship Id="rId46" Type="http://schemas.openxmlformats.org/officeDocument/2006/relationships/slideLayout" Target="../slideLayouts/slideLayout286.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1.xml"/><Relationship Id="rId18" Type="http://schemas.openxmlformats.org/officeDocument/2006/relationships/slideLayout" Target="../slideLayouts/slideLayout316.xml"/><Relationship Id="rId26" Type="http://schemas.openxmlformats.org/officeDocument/2006/relationships/slideLayout" Target="../slideLayouts/slideLayout324.xml"/><Relationship Id="rId39" Type="http://schemas.openxmlformats.org/officeDocument/2006/relationships/slideLayout" Target="../slideLayouts/slideLayout337.xml"/><Relationship Id="rId21" Type="http://schemas.openxmlformats.org/officeDocument/2006/relationships/slideLayout" Target="../slideLayouts/slideLayout319.xml"/><Relationship Id="rId34" Type="http://schemas.openxmlformats.org/officeDocument/2006/relationships/slideLayout" Target="../slideLayouts/slideLayout332.xml"/><Relationship Id="rId42" Type="http://schemas.openxmlformats.org/officeDocument/2006/relationships/slideLayout" Target="../slideLayouts/slideLayout340.xml"/><Relationship Id="rId47" Type="http://schemas.openxmlformats.org/officeDocument/2006/relationships/slideLayout" Target="../slideLayouts/slideLayout345.xml"/><Relationship Id="rId50" Type="http://schemas.openxmlformats.org/officeDocument/2006/relationships/slideLayout" Target="../slideLayouts/slideLayout348.xml"/><Relationship Id="rId55" Type="http://schemas.openxmlformats.org/officeDocument/2006/relationships/slideLayout" Target="../slideLayouts/slideLayout353.xml"/><Relationship Id="rId7" Type="http://schemas.openxmlformats.org/officeDocument/2006/relationships/slideLayout" Target="../slideLayouts/slideLayout305.xml"/><Relationship Id="rId2" Type="http://schemas.openxmlformats.org/officeDocument/2006/relationships/slideLayout" Target="../slideLayouts/slideLayout300.xml"/><Relationship Id="rId16" Type="http://schemas.openxmlformats.org/officeDocument/2006/relationships/slideLayout" Target="../slideLayouts/slideLayout314.xml"/><Relationship Id="rId20" Type="http://schemas.openxmlformats.org/officeDocument/2006/relationships/slideLayout" Target="../slideLayouts/slideLayout318.xml"/><Relationship Id="rId29" Type="http://schemas.openxmlformats.org/officeDocument/2006/relationships/slideLayout" Target="../slideLayouts/slideLayout327.xml"/><Relationship Id="rId41" Type="http://schemas.openxmlformats.org/officeDocument/2006/relationships/slideLayout" Target="../slideLayouts/slideLayout339.xml"/><Relationship Id="rId54" Type="http://schemas.openxmlformats.org/officeDocument/2006/relationships/slideLayout" Target="../slideLayouts/slideLayout352.xml"/><Relationship Id="rId62" Type="http://schemas.openxmlformats.org/officeDocument/2006/relationships/hyperlink" Target="https://twitter.com/" TargetMode="Externa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24" Type="http://schemas.openxmlformats.org/officeDocument/2006/relationships/slideLayout" Target="../slideLayouts/slideLayout322.xml"/><Relationship Id="rId32" Type="http://schemas.openxmlformats.org/officeDocument/2006/relationships/slideLayout" Target="../slideLayouts/slideLayout330.xml"/><Relationship Id="rId37" Type="http://schemas.openxmlformats.org/officeDocument/2006/relationships/slideLayout" Target="../slideLayouts/slideLayout335.xml"/><Relationship Id="rId40" Type="http://schemas.openxmlformats.org/officeDocument/2006/relationships/slideLayout" Target="../slideLayouts/slideLayout338.xml"/><Relationship Id="rId45" Type="http://schemas.openxmlformats.org/officeDocument/2006/relationships/slideLayout" Target="../slideLayouts/slideLayout343.xml"/><Relationship Id="rId53" Type="http://schemas.openxmlformats.org/officeDocument/2006/relationships/slideLayout" Target="../slideLayouts/slideLayout351.xml"/><Relationship Id="rId58" Type="http://schemas.openxmlformats.org/officeDocument/2006/relationships/slideLayout" Target="../slideLayouts/slideLayout356.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23" Type="http://schemas.openxmlformats.org/officeDocument/2006/relationships/slideLayout" Target="../slideLayouts/slideLayout321.xml"/><Relationship Id="rId28" Type="http://schemas.openxmlformats.org/officeDocument/2006/relationships/slideLayout" Target="../slideLayouts/slideLayout326.xml"/><Relationship Id="rId36" Type="http://schemas.openxmlformats.org/officeDocument/2006/relationships/slideLayout" Target="../slideLayouts/slideLayout334.xml"/><Relationship Id="rId49" Type="http://schemas.openxmlformats.org/officeDocument/2006/relationships/slideLayout" Target="../slideLayouts/slideLayout347.xml"/><Relationship Id="rId57" Type="http://schemas.openxmlformats.org/officeDocument/2006/relationships/slideLayout" Target="../slideLayouts/slideLayout355.xml"/><Relationship Id="rId61" Type="http://schemas.openxmlformats.org/officeDocument/2006/relationships/hyperlink" Target="https://www.linkedin.com/" TargetMode="External"/><Relationship Id="rId10" Type="http://schemas.openxmlformats.org/officeDocument/2006/relationships/slideLayout" Target="../slideLayouts/slideLayout308.xml"/><Relationship Id="rId19" Type="http://schemas.openxmlformats.org/officeDocument/2006/relationships/slideLayout" Target="../slideLayouts/slideLayout317.xml"/><Relationship Id="rId31" Type="http://schemas.openxmlformats.org/officeDocument/2006/relationships/slideLayout" Target="../slideLayouts/slideLayout329.xml"/><Relationship Id="rId44" Type="http://schemas.openxmlformats.org/officeDocument/2006/relationships/slideLayout" Target="../slideLayouts/slideLayout342.xml"/><Relationship Id="rId52" Type="http://schemas.openxmlformats.org/officeDocument/2006/relationships/slideLayout" Target="../slideLayouts/slideLayout350.xml"/><Relationship Id="rId60" Type="http://schemas.openxmlformats.org/officeDocument/2006/relationships/hyperlink" Target="https://www.facebook.com" TargetMode="Externa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 Id="rId22" Type="http://schemas.openxmlformats.org/officeDocument/2006/relationships/slideLayout" Target="../slideLayouts/slideLayout320.xml"/><Relationship Id="rId27" Type="http://schemas.openxmlformats.org/officeDocument/2006/relationships/slideLayout" Target="../slideLayouts/slideLayout325.xml"/><Relationship Id="rId30" Type="http://schemas.openxmlformats.org/officeDocument/2006/relationships/slideLayout" Target="../slideLayouts/slideLayout328.xml"/><Relationship Id="rId35" Type="http://schemas.openxmlformats.org/officeDocument/2006/relationships/slideLayout" Target="../slideLayouts/slideLayout333.xml"/><Relationship Id="rId43" Type="http://schemas.openxmlformats.org/officeDocument/2006/relationships/slideLayout" Target="../slideLayouts/slideLayout341.xml"/><Relationship Id="rId48" Type="http://schemas.openxmlformats.org/officeDocument/2006/relationships/slideLayout" Target="../slideLayouts/slideLayout346.xml"/><Relationship Id="rId56" Type="http://schemas.openxmlformats.org/officeDocument/2006/relationships/slideLayout" Target="../slideLayouts/slideLayout354.xml"/><Relationship Id="rId8" Type="http://schemas.openxmlformats.org/officeDocument/2006/relationships/slideLayout" Target="../slideLayouts/slideLayout306.xml"/><Relationship Id="rId51" Type="http://schemas.openxmlformats.org/officeDocument/2006/relationships/slideLayout" Target="../slideLayouts/slideLayout349.xml"/><Relationship Id="rId3" Type="http://schemas.openxmlformats.org/officeDocument/2006/relationships/slideLayout" Target="../slideLayouts/slideLayout301.xml"/><Relationship Id="rId12" Type="http://schemas.openxmlformats.org/officeDocument/2006/relationships/slideLayout" Target="../slideLayouts/slideLayout310.xml"/><Relationship Id="rId17" Type="http://schemas.openxmlformats.org/officeDocument/2006/relationships/slideLayout" Target="../slideLayouts/slideLayout315.xml"/><Relationship Id="rId25" Type="http://schemas.openxmlformats.org/officeDocument/2006/relationships/slideLayout" Target="../slideLayouts/slideLayout323.xml"/><Relationship Id="rId33" Type="http://schemas.openxmlformats.org/officeDocument/2006/relationships/slideLayout" Target="../slideLayouts/slideLayout331.xml"/><Relationship Id="rId38" Type="http://schemas.openxmlformats.org/officeDocument/2006/relationships/slideLayout" Target="../slideLayouts/slideLayout336.xml"/><Relationship Id="rId46" Type="http://schemas.openxmlformats.org/officeDocument/2006/relationships/slideLayout" Target="../slideLayouts/slideLayout344.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69.xml"/><Relationship Id="rId18" Type="http://schemas.openxmlformats.org/officeDocument/2006/relationships/slideLayout" Target="../slideLayouts/slideLayout374.xml"/><Relationship Id="rId26" Type="http://schemas.openxmlformats.org/officeDocument/2006/relationships/slideLayout" Target="../slideLayouts/slideLayout382.xml"/><Relationship Id="rId39" Type="http://schemas.openxmlformats.org/officeDocument/2006/relationships/slideLayout" Target="../slideLayouts/slideLayout395.xml"/><Relationship Id="rId21" Type="http://schemas.openxmlformats.org/officeDocument/2006/relationships/slideLayout" Target="../slideLayouts/slideLayout377.xml"/><Relationship Id="rId34" Type="http://schemas.openxmlformats.org/officeDocument/2006/relationships/slideLayout" Target="../slideLayouts/slideLayout390.xml"/><Relationship Id="rId42" Type="http://schemas.openxmlformats.org/officeDocument/2006/relationships/slideLayout" Target="../slideLayouts/slideLayout398.xml"/><Relationship Id="rId47" Type="http://schemas.openxmlformats.org/officeDocument/2006/relationships/slideLayout" Target="../slideLayouts/slideLayout403.xml"/><Relationship Id="rId50" Type="http://schemas.openxmlformats.org/officeDocument/2006/relationships/slideLayout" Target="../slideLayouts/slideLayout406.xml"/><Relationship Id="rId55" Type="http://schemas.openxmlformats.org/officeDocument/2006/relationships/slideLayout" Target="../slideLayouts/slideLayout411.xml"/><Relationship Id="rId7" Type="http://schemas.openxmlformats.org/officeDocument/2006/relationships/slideLayout" Target="../slideLayouts/slideLayout363.xml"/><Relationship Id="rId2" Type="http://schemas.openxmlformats.org/officeDocument/2006/relationships/slideLayout" Target="../slideLayouts/slideLayout358.xml"/><Relationship Id="rId16" Type="http://schemas.openxmlformats.org/officeDocument/2006/relationships/slideLayout" Target="../slideLayouts/slideLayout372.xml"/><Relationship Id="rId20" Type="http://schemas.openxmlformats.org/officeDocument/2006/relationships/slideLayout" Target="../slideLayouts/slideLayout376.xml"/><Relationship Id="rId29" Type="http://schemas.openxmlformats.org/officeDocument/2006/relationships/slideLayout" Target="../slideLayouts/slideLayout385.xml"/><Relationship Id="rId41" Type="http://schemas.openxmlformats.org/officeDocument/2006/relationships/slideLayout" Target="../slideLayouts/slideLayout397.xml"/><Relationship Id="rId54" Type="http://schemas.openxmlformats.org/officeDocument/2006/relationships/slideLayout" Target="../slideLayouts/slideLayout410.xml"/><Relationship Id="rId62" Type="http://schemas.openxmlformats.org/officeDocument/2006/relationships/hyperlink" Target="https://twitter.com/" TargetMode="Externa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24" Type="http://schemas.openxmlformats.org/officeDocument/2006/relationships/slideLayout" Target="../slideLayouts/slideLayout380.xml"/><Relationship Id="rId32" Type="http://schemas.openxmlformats.org/officeDocument/2006/relationships/slideLayout" Target="../slideLayouts/slideLayout388.xml"/><Relationship Id="rId37" Type="http://schemas.openxmlformats.org/officeDocument/2006/relationships/slideLayout" Target="../slideLayouts/slideLayout393.xml"/><Relationship Id="rId40" Type="http://schemas.openxmlformats.org/officeDocument/2006/relationships/slideLayout" Target="../slideLayouts/slideLayout396.xml"/><Relationship Id="rId45" Type="http://schemas.openxmlformats.org/officeDocument/2006/relationships/slideLayout" Target="../slideLayouts/slideLayout401.xml"/><Relationship Id="rId53" Type="http://schemas.openxmlformats.org/officeDocument/2006/relationships/slideLayout" Target="../slideLayouts/slideLayout409.xml"/><Relationship Id="rId58" Type="http://schemas.openxmlformats.org/officeDocument/2006/relationships/slideLayout" Target="../slideLayouts/slideLayout414.xml"/><Relationship Id="rId5" Type="http://schemas.openxmlformats.org/officeDocument/2006/relationships/slideLayout" Target="../slideLayouts/slideLayout361.xml"/><Relationship Id="rId15" Type="http://schemas.openxmlformats.org/officeDocument/2006/relationships/slideLayout" Target="../slideLayouts/slideLayout371.xml"/><Relationship Id="rId23" Type="http://schemas.openxmlformats.org/officeDocument/2006/relationships/slideLayout" Target="../slideLayouts/slideLayout379.xml"/><Relationship Id="rId28" Type="http://schemas.openxmlformats.org/officeDocument/2006/relationships/slideLayout" Target="../slideLayouts/slideLayout384.xml"/><Relationship Id="rId36" Type="http://schemas.openxmlformats.org/officeDocument/2006/relationships/slideLayout" Target="../slideLayouts/slideLayout392.xml"/><Relationship Id="rId49" Type="http://schemas.openxmlformats.org/officeDocument/2006/relationships/slideLayout" Target="../slideLayouts/slideLayout405.xml"/><Relationship Id="rId57" Type="http://schemas.openxmlformats.org/officeDocument/2006/relationships/slideLayout" Target="../slideLayouts/slideLayout413.xml"/><Relationship Id="rId61" Type="http://schemas.openxmlformats.org/officeDocument/2006/relationships/hyperlink" Target="https://www.linkedin.com/" TargetMode="External"/><Relationship Id="rId10" Type="http://schemas.openxmlformats.org/officeDocument/2006/relationships/slideLayout" Target="../slideLayouts/slideLayout366.xml"/><Relationship Id="rId19" Type="http://schemas.openxmlformats.org/officeDocument/2006/relationships/slideLayout" Target="../slideLayouts/slideLayout375.xml"/><Relationship Id="rId31" Type="http://schemas.openxmlformats.org/officeDocument/2006/relationships/slideLayout" Target="../slideLayouts/slideLayout387.xml"/><Relationship Id="rId44" Type="http://schemas.openxmlformats.org/officeDocument/2006/relationships/slideLayout" Target="../slideLayouts/slideLayout400.xml"/><Relationship Id="rId52" Type="http://schemas.openxmlformats.org/officeDocument/2006/relationships/slideLayout" Target="../slideLayouts/slideLayout408.xml"/><Relationship Id="rId60" Type="http://schemas.openxmlformats.org/officeDocument/2006/relationships/hyperlink" Target="https://www.facebook.com" TargetMode="Externa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slideLayout" Target="../slideLayouts/slideLayout370.xml"/><Relationship Id="rId22" Type="http://schemas.openxmlformats.org/officeDocument/2006/relationships/slideLayout" Target="../slideLayouts/slideLayout378.xml"/><Relationship Id="rId27" Type="http://schemas.openxmlformats.org/officeDocument/2006/relationships/slideLayout" Target="../slideLayouts/slideLayout383.xml"/><Relationship Id="rId30" Type="http://schemas.openxmlformats.org/officeDocument/2006/relationships/slideLayout" Target="../slideLayouts/slideLayout386.xml"/><Relationship Id="rId35" Type="http://schemas.openxmlformats.org/officeDocument/2006/relationships/slideLayout" Target="../slideLayouts/slideLayout391.xml"/><Relationship Id="rId43" Type="http://schemas.openxmlformats.org/officeDocument/2006/relationships/slideLayout" Target="../slideLayouts/slideLayout399.xml"/><Relationship Id="rId48" Type="http://schemas.openxmlformats.org/officeDocument/2006/relationships/slideLayout" Target="../slideLayouts/slideLayout404.xml"/><Relationship Id="rId56" Type="http://schemas.openxmlformats.org/officeDocument/2006/relationships/slideLayout" Target="../slideLayouts/slideLayout412.xml"/><Relationship Id="rId8" Type="http://schemas.openxmlformats.org/officeDocument/2006/relationships/slideLayout" Target="../slideLayouts/slideLayout364.xml"/><Relationship Id="rId51" Type="http://schemas.openxmlformats.org/officeDocument/2006/relationships/slideLayout" Target="../slideLayouts/slideLayout407.xml"/><Relationship Id="rId3" Type="http://schemas.openxmlformats.org/officeDocument/2006/relationships/slideLayout" Target="../slideLayouts/slideLayout359.xml"/><Relationship Id="rId12" Type="http://schemas.openxmlformats.org/officeDocument/2006/relationships/slideLayout" Target="../slideLayouts/slideLayout368.xml"/><Relationship Id="rId17" Type="http://schemas.openxmlformats.org/officeDocument/2006/relationships/slideLayout" Target="../slideLayouts/slideLayout373.xml"/><Relationship Id="rId25" Type="http://schemas.openxmlformats.org/officeDocument/2006/relationships/slideLayout" Target="../slideLayouts/slideLayout381.xml"/><Relationship Id="rId33" Type="http://schemas.openxmlformats.org/officeDocument/2006/relationships/slideLayout" Target="../slideLayouts/slideLayout389.xml"/><Relationship Id="rId38" Type="http://schemas.openxmlformats.org/officeDocument/2006/relationships/slideLayout" Target="../slideLayouts/slideLayout394.xml"/><Relationship Id="rId46" Type="http://schemas.openxmlformats.org/officeDocument/2006/relationships/slideLayout" Target="../slideLayouts/slideLayout402.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7.xml"/><Relationship Id="rId18" Type="http://schemas.openxmlformats.org/officeDocument/2006/relationships/slideLayout" Target="../slideLayouts/slideLayout432.xml"/><Relationship Id="rId26" Type="http://schemas.openxmlformats.org/officeDocument/2006/relationships/slideLayout" Target="../slideLayouts/slideLayout440.xml"/><Relationship Id="rId39" Type="http://schemas.openxmlformats.org/officeDocument/2006/relationships/slideLayout" Target="../slideLayouts/slideLayout453.xml"/><Relationship Id="rId21" Type="http://schemas.openxmlformats.org/officeDocument/2006/relationships/slideLayout" Target="../slideLayouts/slideLayout435.xml"/><Relationship Id="rId34" Type="http://schemas.openxmlformats.org/officeDocument/2006/relationships/slideLayout" Target="../slideLayouts/slideLayout448.xml"/><Relationship Id="rId42" Type="http://schemas.openxmlformats.org/officeDocument/2006/relationships/slideLayout" Target="../slideLayouts/slideLayout456.xml"/><Relationship Id="rId47" Type="http://schemas.openxmlformats.org/officeDocument/2006/relationships/slideLayout" Target="../slideLayouts/slideLayout461.xml"/><Relationship Id="rId50" Type="http://schemas.openxmlformats.org/officeDocument/2006/relationships/slideLayout" Target="../slideLayouts/slideLayout464.xml"/><Relationship Id="rId55" Type="http://schemas.openxmlformats.org/officeDocument/2006/relationships/slideLayout" Target="../slideLayouts/slideLayout469.xml"/><Relationship Id="rId7" Type="http://schemas.openxmlformats.org/officeDocument/2006/relationships/slideLayout" Target="../slideLayouts/slideLayout421.xml"/><Relationship Id="rId2" Type="http://schemas.openxmlformats.org/officeDocument/2006/relationships/slideLayout" Target="../slideLayouts/slideLayout416.xml"/><Relationship Id="rId16" Type="http://schemas.openxmlformats.org/officeDocument/2006/relationships/slideLayout" Target="../slideLayouts/slideLayout430.xml"/><Relationship Id="rId20" Type="http://schemas.openxmlformats.org/officeDocument/2006/relationships/slideLayout" Target="../slideLayouts/slideLayout434.xml"/><Relationship Id="rId29" Type="http://schemas.openxmlformats.org/officeDocument/2006/relationships/slideLayout" Target="../slideLayouts/slideLayout443.xml"/><Relationship Id="rId41" Type="http://schemas.openxmlformats.org/officeDocument/2006/relationships/slideLayout" Target="../slideLayouts/slideLayout455.xml"/><Relationship Id="rId54" Type="http://schemas.openxmlformats.org/officeDocument/2006/relationships/slideLayout" Target="../slideLayouts/slideLayout468.xml"/><Relationship Id="rId62" Type="http://schemas.openxmlformats.org/officeDocument/2006/relationships/hyperlink" Target="https://twitter.com/" TargetMode="Externa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24" Type="http://schemas.openxmlformats.org/officeDocument/2006/relationships/slideLayout" Target="../slideLayouts/slideLayout438.xml"/><Relationship Id="rId32" Type="http://schemas.openxmlformats.org/officeDocument/2006/relationships/slideLayout" Target="../slideLayouts/slideLayout446.xml"/><Relationship Id="rId37" Type="http://schemas.openxmlformats.org/officeDocument/2006/relationships/slideLayout" Target="../slideLayouts/slideLayout451.xml"/><Relationship Id="rId40" Type="http://schemas.openxmlformats.org/officeDocument/2006/relationships/slideLayout" Target="../slideLayouts/slideLayout454.xml"/><Relationship Id="rId45" Type="http://schemas.openxmlformats.org/officeDocument/2006/relationships/slideLayout" Target="../slideLayouts/slideLayout459.xml"/><Relationship Id="rId53" Type="http://schemas.openxmlformats.org/officeDocument/2006/relationships/slideLayout" Target="../slideLayouts/slideLayout467.xml"/><Relationship Id="rId58" Type="http://schemas.openxmlformats.org/officeDocument/2006/relationships/slideLayout" Target="../slideLayouts/slideLayout472.xml"/><Relationship Id="rId5" Type="http://schemas.openxmlformats.org/officeDocument/2006/relationships/slideLayout" Target="../slideLayouts/slideLayout419.xml"/><Relationship Id="rId15" Type="http://schemas.openxmlformats.org/officeDocument/2006/relationships/slideLayout" Target="../slideLayouts/slideLayout429.xml"/><Relationship Id="rId23" Type="http://schemas.openxmlformats.org/officeDocument/2006/relationships/slideLayout" Target="../slideLayouts/slideLayout437.xml"/><Relationship Id="rId28" Type="http://schemas.openxmlformats.org/officeDocument/2006/relationships/slideLayout" Target="../slideLayouts/slideLayout442.xml"/><Relationship Id="rId36" Type="http://schemas.openxmlformats.org/officeDocument/2006/relationships/slideLayout" Target="../slideLayouts/slideLayout450.xml"/><Relationship Id="rId49" Type="http://schemas.openxmlformats.org/officeDocument/2006/relationships/slideLayout" Target="../slideLayouts/slideLayout463.xml"/><Relationship Id="rId57" Type="http://schemas.openxmlformats.org/officeDocument/2006/relationships/slideLayout" Target="../slideLayouts/slideLayout471.xml"/><Relationship Id="rId61" Type="http://schemas.openxmlformats.org/officeDocument/2006/relationships/hyperlink" Target="https://www.linkedin.com/" TargetMode="External"/><Relationship Id="rId10" Type="http://schemas.openxmlformats.org/officeDocument/2006/relationships/slideLayout" Target="../slideLayouts/slideLayout424.xml"/><Relationship Id="rId19" Type="http://schemas.openxmlformats.org/officeDocument/2006/relationships/slideLayout" Target="../slideLayouts/slideLayout433.xml"/><Relationship Id="rId31" Type="http://schemas.openxmlformats.org/officeDocument/2006/relationships/slideLayout" Target="../slideLayouts/slideLayout445.xml"/><Relationship Id="rId44" Type="http://schemas.openxmlformats.org/officeDocument/2006/relationships/slideLayout" Target="../slideLayouts/slideLayout458.xml"/><Relationship Id="rId52" Type="http://schemas.openxmlformats.org/officeDocument/2006/relationships/slideLayout" Target="../slideLayouts/slideLayout466.xml"/><Relationship Id="rId60" Type="http://schemas.openxmlformats.org/officeDocument/2006/relationships/hyperlink" Target="https://www.facebook.com" TargetMode="Externa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slideLayout" Target="../slideLayouts/slideLayout428.xml"/><Relationship Id="rId22" Type="http://schemas.openxmlformats.org/officeDocument/2006/relationships/slideLayout" Target="../slideLayouts/slideLayout436.xml"/><Relationship Id="rId27" Type="http://schemas.openxmlformats.org/officeDocument/2006/relationships/slideLayout" Target="../slideLayouts/slideLayout441.xml"/><Relationship Id="rId30" Type="http://schemas.openxmlformats.org/officeDocument/2006/relationships/slideLayout" Target="../slideLayouts/slideLayout444.xml"/><Relationship Id="rId35" Type="http://schemas.openxmlformats.org/officeDocument/2006/relationships/slideLayout" Target="../slideLayouts/slideLayout449.xml"/><Relationship Id="rId43" Type="http://schemas.openxmlformats.org/officeDocument/2006/relationships/slideLayout" Target="../slideLayouts/slideLayout457.xml"/><Relationship Id="rId48" Type="http://schemas.openxmlformats.org/officeDocument/2006/relationships/slideLayout" Target="../slideLayouts/slideLayout462.xml"/><Relationship Id="rId56" Type="http://schemas.openxmlformats.org/officeDocument/2006/relationships/slideLayout" Target="../slideLayouts/slideLayout470.xml"/><Relationship Id="rId8" Type="http://schemas.openxmlformats.org/officeDocument/2006/relationships/slideLayout" Target="../slideLayouts/slideLayout422.xml"/><Relationship Id="rId51" Type="http://schemas.openxmlformats.org/officeDocument/2006/relationships/slideLayout" Target="../slideLayouts/slideLayout465.xml"/><Relationship Id="rId3" Type="http://schemas.openxmlformats.org/officeDocument/2006/relationships/slideLayout" Target="../slideLayouts/slideLayout417.xml"/><Relationship Id="rId12" Type="http://schemas.openxmlformats.org/officeDocument/2006/relationships/slideLayout" Target="../slideLayouts/slideLayout426.xml"/><Relationship Id="rId17" Type="http://schemas.openxmlformats.org/officeDocument/2006/relationships/slideLayout" Target="../slideLayouts/slideLayout431.xml"/><Relationship Id="rId25" Type="http://schemas.openxmlformats.org/officeDocument/2006/relationships/slideLayout" Target="../slideLayouts/slideLayout439.xml"/><Relationship Id="rId33" Type="http://schemas.openxmlformats.org/officeDocument/2006/relationships/slideLayout" Target="../slideLayouts/slideLayout447.xml"/><Relationship Id="rId38" Type="http://schemas.openxmlformats.org/officeDocument/2006/relationships/slideLayout" Target="../slideLayouts/slideLayout452.xml"/><Relationship Id="rId46" Type="http://schemas.openxmlformats.org/officeDocument/2006/relationships/slideLayout" Target="../slideLayouts/slideLayout460.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5.xml"/><Relationship Id="rId18" Type="http://schemas.openxmlformats.org/officeDocument/2006/relationships/slideLayout" Target="../slideLayouts/slideLayout490.xml"/><Relationship Id="rId26" Type="http://schemas.openxmlformats.org/officeDocument/2006/relationships/slideLayout" Target="../slideLayouts/slideLayout498.xml"/><Relationship Id="rId39" Type="http://schemas.openxmlformats.org/officeDocument/2006/relationships/slideLayout" Target="../slideLayouts/slideLayout511.xml"/><Relationship Id="rId21" Type="http://schemas.openxmlformats.org/officeDocument/2006/relationships/slideLayout" Target="../slideLayouts/slideLayout493.xml"/><Relationship Id="rId34" Type="http://schemas.openxmlformats.org/officeDocument/2006/relationships/slideLayout" Target="../slideLayouts/slideLayout506.xml"/><Relationship Id="rId42" Type="http://schemas.openxmlformats.org/officeDocument/2006/relationships/slideLayout" Target="../slideLayouts/slideLayout514.xml"/><Relationship Id="rId47" Type="http://schemas.openxmlformats.org/officeDocument/2006/relationships/slideLayout" Target="../slideLayouts/slideLayout519.xml"/><Relationship Id="rId50" Type="http://schemas.openxmlformats.org/officeDocument/2006/relationships/slideLayout" Target="../slideLayouts/slideLayout522.xml"/><Relationship Id="rId55" Type="http://schemas.openxmlformats.org/officeDocument/2006/relationships/slideLayout" Target="../slideLayouts/slideLayout527.xml"/><Relationship Id="rId7" Type="http://schemas.openxmlformats.org/officeDocument/2006/relationships/slideLayout" Target="../slideLayouts/slideLayout479.xml"/><Relationship Id="rId2" Type="http://schemas.openxmlformats.org/officeDocument/2006/relationships/slideLayout" Target="../slideLayouts/slideLayout474.xml"/><Relationship Id="rId16" Type="http://schemas.openxmlformats.org/officeDocument/2006/relationships/slideLayout" Target="../slideLayouts/slideLayout488.xml"/><Relationship Id="rId20" Type="http://schemas.openxmlformats.org/officeDocument/2006/relationships/slideLayout" Target="../slideLayouts/slideLayout492.xml"/><Relationship Id="rId29" Type="http://schemas.openxmlformats.org/officeDocument/2006/relationships/slideLayout" Target="../slideLayouts/slideLayout501.xml"/><Relationship Id="rId41" Type="http://schemas.openxmlformats.org/officeDocument/2006/relationships/slideLayout" Target="../slideLayouts/slideLayout513.xml"/><Relationship Id="rId54" Type="http://schemas.openxmlformats.org/officeDocument/2006/relationships/slideLayout" Target="../slideLayouts/slideLayout526.xml"/><Relationship Id="rId62" Type="http://schemas.openxmlformats.org/officeDocument/2006/relationships/hyperlink" Target="https://twitter.com/" TargetMode="Externa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24" Type="http://schemas.openxmlformats.org/officeDocument/2006/relationships/slideLayout" Target="../slideLayouts/slideLayout496.xml"/><Relationship Id="rId32" Type="http://schemas.openxmlformats.org/officeDocument/2006/relationships/slideLayout" Target="../slideLayouts/slideLayout504.xml"/><Relationship Id="rId37" Type="http://schemas.openxmlformats.org/officeDocument/2006/relationships/slideLayout" Target="../slideLayouts/slideLayout509.xml"/><Relationship Id="rId40" Type="http://schemas.openxmlformats.org/officeDocument/2006/relationships/slideLayout" Target="../slideLayouts/slideLayout512.xml"/><Relationship Id="rId45" Type="http://schemas.openxmlformats.org/officeDocument/2006/relationships/slideLayout" Target="../slideLayouts/slideLayout517.xml"/><Relationship Id="rId53" Type="http://schemas.openxmlformats.org/officeDocument/2006/relationships/slideLayout" Target="../slideLayouts/slideLayout525.xml"/><Relationship Id="rId58" Type="http://schemas.openxmlformats.org/officeDocument/2006/relationships/slideLayout" Target="../slideLayouts/slideLayout530.xml"/><Relationship Id="rId5" Type="http://schemas.openxmlformats.org/officeDocument/2006/relationships/slideLayout" Target="../slideLayouts/slideLayout477.xml"/><Relationship Id="rId15" Type="http://schemas.openxmlformats.org/officeDocument/2006/relationships/slideLayout" Target="../slideLayouts/slideLayout487.xml"/><Relationship Id="rId23" Type="http://schemas.openxmlformats.org/officeDocument/2006/relationships/slideLayout" Target="../slideLayouts/slideLayout495.xml"/><Relationship Id="rId28" Type="http://schemas.openxmlformats.org/officeDocument/2006/relationships/slideLayout" Target="../slideLayouts/slideLayout500.xml"/><Relationship Id="rId36" Type="http://schemas.openxmlformats.org/officeDocument/2006/relationships/slideLayout" Target="../slideLayouts/slideLayout508.xml"/><Relationship Id="rId49" Type="http://schemas.openxmlformats.org/officeDocument/2006/relationships/slideLayout" Target="../slideLayouts/slideLayout521.xml"/><Relationship Id="rId57" Type="http://schemas.openxmlformats.org/officeDocument/2006/relationships/slideLayout" Target="../slideLayouts/slideLayout529.xml"/><Relationship Id="rId61" Type="http://schemas.openxmlformats.org/officeDocument/2006/relationships/hyperlink" Target="https://www.linkedin.com/" TargetMode="External"/><Relationship Id="rId10" Type="http://schemas.openxmlformats.org/officeDocument/2006/relationships/slideLayout" Target="../slideLayouts/slideLayout482.xml"/><Relationship Id="rId19" Type="http://schemas.openxmlformats.org/officeDocument/2006/relationships/slideLayout" Target="../slideLayouts/slideLayout491.xml"/><Relationship Id="rId31" Type="http://schemas.openxmlformats.org/officeDocument/2006/relationships/slideLayout" Target="../slideLayouts/slideLayout503.xml"/><Relationship Id="rId44" Type="http://schemas.openxmlformats.org/officeDocument/2006/relationships/slideLayout" Target="../slideLayouts/slideLayout516.xml"/><Relationship Id="rId52" Type="http://schemas.openxmlformats.org/officeDocument/2006/relationships/slideLayout" Target="../slideLayouts/slideLayout524.xml"/><Relationship Id="rId60" Type="http://schemas.openxmlformats.org/officeDocument/2006/relationships/hyperlink" Target="https://www.facebook.com" TargetMode="External"/><Relationship Id="rId4" Type="http://schemas.openxmlformats.org/officeDocument/2006/relationships/slideLayout" Target="../slideLayouts/slideLayout476.xml"/><Relationship Id="rId9" Type="http://schemas.openxmlformats.org/officeDocument/2006/relationships/slideLayout" Target="../slideLayouts/slideLayout481.xml"/><Relationship Id="rId14" Type="http://schemas.openxmlformats.org/officeDocument/2006/relationships/slideLayout" Target="../slideLayouts/slideLayout486.xml"/><Relationship Id="rId22" Type="http://schemas.openxmlformats.org/officeDocument/2006/relationships/slideLayout" Target="../slideLayouts/slideLayout494.xml"/><Relationship Id="rId27" Type="http://schemas.openxmlformats.org/officeDocument/2006/relationships/slideLayout" Target="../slideLayouts/slideLayout499.xml"/><Relationship Id="rId30" Type="http://schemas.openxmlformats.org/officeDocument/2006/relationships/slideLayout" Target="../slideLayouts/slideLayout502.xml"/><Relationship Id="rId35" Type="http://schemas.openxmlformats.org/officeDocument/2006/relationships/slideLayout" Target="../slideLayouts/slideLayout507.xml"/><Relationship Id="rId43" Type="http://schemas.openxmlformats.org/officeDocument/2006/relationships/slideLayout" Target="../slideLayouts/slideLayout515.xml"/><Relationship Id="rId48" Type="http://schemas.openxmlformats.org/officeDocument/2006/relationships/slideLayout" Target="../slideLayouts/slideLayout520.xml"/><Relationship Id="rId56" Type="http://schemas.openxmlformats.org/officeDocument/2006/relationships/slideLayout" Target="../slideLayouts/slideLayout528.xml"/><Relationship Id="rId8" Type="http://schemas.openxmlformats.org/officeDocument/2006/relationships/slideLayout" Target="../slideLayouts/slideLayout480.xml"/><Relationship Id="rId51" Type="http://schemas.openxmlformats.org/officeDocument/2006/relationships/slideLayout" Target="../slideLayouts/slideLayout523.xml"/><Relationship Id="rId3" Type="http://schemas.openxmlformats.org/officeDocument/2006/relationships/slideLayout" Target="../slideLayouts/slideLayout475.xml"/><Relationship Id="rId12" Type="http://schemas.openxmlformats.org/officeDocument/2006/relationships/slideLayout" Target="../slideLayouts/slideLayout484.xml"/><Relationship Id="rId17" Type="http://schemas.openxmlformats.org/officeDocument/2006/relationships/slideLayout" Target="../slideLayouts/slideLayout489.xml"/><Relationship Id="rId25" Type="http://schemas.openxmlformats.org/officeDocument/2006/relationships/slideLayout" Target="../slideLayouts/slideLayout497.xml"/><Relationship Id="rId33" Type="http://schemas.openxmlformats.org/officeDocument/2006/relationships/slideLayout" Target="../slideLayouts/slideLayout505.xml"/><Relationship Id="rId38" Type="http://schemas.openxmlformats.org/officeDocument/2006/relationships/slideLayout" Target="../slideLayouts/slideLayout510.xml"/><Relationship Id="rId46" Type="http://schemas.openxmlformats.org/officeDocument/2006/relationships/slideLayout" Target="../slideLayouts/slideLayout518.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solidFill>
                  <a:schemeClr val="tx1"/>
                </a:solidFill>
              </a:rPr>
              <a:pPr algn="ctr"/>
              <a:t>‹#›</a:t>
            </a:fld>
            <a:endParaRPr lang="en-US" sz="567" dirty="0">
              <a:solidFill>
                <a:schemeClr val="tx1"/>
              </a:solidFill>
            </a:endParaRPr>
          </a:p>
        </p:txBody>
      </p:sp>
      <p:sp>
        <p:nvSpPr>
          <p:cNvPr id="10" name="Oval 9"/>
          <p:cNvSpPr/>
          <p:nvPr/>
        </p:nvSpPr>
        <p:spPr>
          <a:xfrm>
            <a:off x="339216"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7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7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289061279"/>
      </p:ext>
    </p:extLst>
  </p:cSld>
  <p:clrMap bg1="lt1" tx1="dk1" bg2="lt2" tx2="dk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5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hyperlink" Target="https://apprendreenliberte.wordpress.com/2013/03/16/le-unschooling-ne-ressemble-pas-du-tout-a-lecole/" TargetMode="Externa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Заголовок 18"/>
          <p:cNvSpPr>
            <a:spLocks noGrp="1"/>
          </p:cNvSpPr>
          <p:nvPr>
            <p:ph type="title"/>
          </p:nvPr>
        </p:nvSpPr>
        <p:spPr/>
        <p:txBody>
          <a:bodyPr/>
          <a:lstStyle/>
          <a:p>
            <a:endParaRPr lang="ru-RU"/>
          </a:p>
        </p:txBody>
      </p:sp>
      <p:sp>
        <p:nvSpPr>
          <p:cNvPr id="24" name="object 2">
            <a:extLst>
              <a:ext uri="{FF2B5EF4-FFF2-40B4-BE49-F238E27FC236}">
                <a16:creationId xmlns:a16="http://schemas.microsoft.com/office/drawing/2014/main" xmlns="" id="{EE80F0AA-4DF1-4DBF-9AA2-5439157D8912}"/>
              </a:ext>
            </a:extLst>
          </p:cNvPr>
          <p:cNvSpPr/>
          <p:nvPr/>
        </p:nvSpPr>
        <p:spPr>
          <a:xfrm>
            <a:off x="-14386" y="-23030"/>
            <a:ext cx="5773836"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25" name="object 3">
            <a:extLst>
              <a:ext uri="{FF2B5EF4-FFF2-40B4-BE49-F238E27FC236}">
                <a16:creationId xmlns:a16="http://schemas.microsoft.com/office/drawing/2014/main" xmlns="" id="{648E54F6-8C15-4BB3-94E3-7B81F0C680D4}"/>
              </a:ext>
            </a:extLst>
          </p:cNvPr>
          <p:cNvSpPr txBox="1">
            <a:spLocks/>
          </p:cNvSpPr>
          <p:nvPr/>
        </p:nvSpPr>
        <p:spPr>
          <a:xfrm>
            <a:off x="1789237" y="215582"/>
            <a:ext cx="2386632" cy="537176"/>
          </a:xfrm>
          <a:prstGeom prst="rect">
            <a:avLst/>
          </a:prstGeom>
        </p:spPr>
        <p:txBody>
          <a:bodyPr vert="horz" wrap="square" lIns="0" tIns="14583" rIns="0" bIns="0" rtlCol="0" anchor="ctr">
            <a:spAutoFit/>
          </a:bodyPr>
          <a:lstStyle/>
          <a:p>
            <a:pPr marL="12681" marR="0" lvl="0" indent="0" algn="l" defTabSz="575936" rtl="0" eaLnBrk="1" fontAlgn="auto" latinLnBrk="0" hangingPunct="1">
              <a:lnSpc>
                <a:spcPct val="100000"/>
              </a:lnSpc>
              <a:spcBef>
                <a:spcPts val="114"/>
              </a:spcBef>
              <a:spcAft>
                <a:spcPts val="0"/>
              </a:spcAft>
              <a:buClrTx/>
              <a:buSzTx/>
              <a:buFontTx/>
              <a:buNone/>
              <a:tabLst/>
              <a:defRPr/>
            </a:pPr>
            <a:r>
              <a:rPr kumimoji="0" lang="en-US" sz="3395" b="1" i="0" u="none" strike="noStrike" kern="800" cap="none" spc="5" normalizeH="0" baseline="0" noProof="0" dirty="0" err="1" smtClean="0">
                <a:ln>
                  <a:noFill/>
                </a:ln>
                <a:solidFill>
                  <a:schemeClr val="bg1"/>
                </a:solidFill>
                <a:effectLst/>
                <a:uLnTx/>
                <a:uFillTx/>
                <a:latin typeface="Arial" pitchFamily="34" charset="0"/>
                <a:ea typeface="+mj-ea"/>
                <a:cs typeface="Arial" pitchFamily="34" charset="0"/>
              </a:rPr>
              <a:t>Français</a:t>
            </a:r>
            <a:endParaRPr kumimoji="0" lang="en-US" sz="3395" b="1" i="0" u="none" strike="noStrike" kern="800" cap="none" spc="-25"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26" name="object 4">
            <a:extLst>
              <a:ext uri="{FF2B5EF4-FFF2-40B4-BE49-F238E27FC236}">
                <a16:creationId xmlns:a16="http://schemas.microsoft.com/office/drawing/2014/main" xmlns="" id="{96789AA7-9596-4F83-89FD-AEC28EE179F1}"/>
              </a:ext>
            </a:extLst>
          </p:cNvPr>
          <p:cNvSpPr txBox="1"/>
          <p:nvPr/>
        </p:nvSpPr>
        <p:spPr>
          <a:xfrm>
            <a:off x="647476" y="1187996"/>
            <a:ext cx="4472205" cy="732231"/>
          </a:xfrm>
          <a:prstGeom prst="rect">
            <a:avLst/>
          </a:prstGeom>
        </p:spPr>
        <p:txBody>
          <a:bodyPr vert="horz" wrap="square" lIns="0" tIns="13949" rIns="0" bIns="0" rtlCol="0">
            <a:spAutoFit/>
          </a:bodyPr>
          <a:lstStyle/>
          <a:p>
            <a:pPr marL="12681" algn="ctr">
              <a:lnSpc>
                <a:spcPts val="2791"/>
              </a:lnSpc>
            </a:pPr>
            <a:r>
              <a:rPr lang="en-US" sz="2000" b="1" spc="5" dirty="0" err="1" smtClean="0">
                <a:solidFill>
                  <a:schemeClr val="tx1">
                    <a:lumMod val="75000"/>
                  </a:schemeClr>
                </a:solidFill>
                <a:cs typeface="Arial" pitchFamily="34" charset="0"/>
              </a:rPr>
              <a:t>Thème</a:t>
            </a:r>
            <a:r>
              <a:rPr lang="en-US" sz="2000" b="1" spc="5" dirty="0" smtClean="0">
                <a:solidFill>
                  <a:schemeClr val="tx1">
                    <a:lumMod val="75000"/>
                  </a:schemeClr>
                </a:solidFill>
                <a:cs typeface="Arial" pitchFamily="34" charset="0"/>
              </a:rPr>
              <a:t> de la </a:t>
            </a:r>
            <a:r>
              <a:rPr lang="en-US" sz="2000" b="1" spc="5" dirty="0" err="1" smtClean="0">
                <a:solidFill>
                  <a:schemeClr val="tx1">
                    <a:lumMod val="75000"/>
                  </a:schemeClr>
                </a:solidFill>
                <a:cs typeface="Arial" pitchFamily="34" charset="0"/>
              </a:rPr>
              <a:t>leçon</a:t>
            </a:r>
            <a:r>
              <a:rPr lang="en-US" sz="2000" b="1" spc="5" dirty="0" smtClean="0">
                <a:solidFill>
                  <a:schemeClr val="tx1">
                    <a:lumMod val="75000"/>
                  </a:schemeClr>
                </a:solidFill>
                <a:cs typeface="Arial" pitchFamily="34" charset="0"/>
              </a:rPr>
              <a:t>:</a:t>
            </a:r>
            <a:r>
              <a:rPr lang="ru-RU" sz="2000" b="1" spc="5" dirty="0" smtClean="0">
                <a:solidFill>
                  <a:schemeClr val="tx1">
                    <a:lumMod val="75000"/>
                  </a:schemeClr>
                </a:solidFill>
                <a:cs typeface="Arial" pitchFamily="34" charset="0"/>
              </a:rPr>
              <a:t> </a:t>
            </a:r>
            <a:r>
              <a:rPr lang="fr-FR" sz="2000" b="1" dirty="0" smtClean="0">
                <a:solidFill>
                  <a:schemeClr val="tx2"/>
                </a:solidFill>
              </a:rPr>
              <a:t>Apprendre </a:t>
            </a:r>
            <a:r>
              <a:rPr lang="fr-FR" sz="2000" b="1" dirty="0" smtClean="0">
                <a:solidFill>
                  <a:schemeClr val="tx2"/>
                </a:solidFill>
              </a:rPr>
              <a:t>à lire sans leçons</a:t>
            </a:r>
          </a:p>
        </p:txBody>
      </p:sp>
      <p:sp>
        <p:nvSpPr>
          <p:cNvPr id="27" name="object 9">
            <a:extLst>
              <a:ext uri="{FF2B5EF4-FFF2-40B4-BE49-F238E27FC236}">
                <a16:creationId xmlns:a16="http://schemas.microsoft.com/office/drawing/2014/main" xmlns="" id="{F294EAD7-CAB8-401C-B12D-6064AA1177E0}"/>
              </a:ext>
            </a:extLst>
          </p:cNvPr>
          <p:cNvSpPr/>
          <p:nvPr/>
        </p:nvSpPr>
        <p:spPr>
          <a:xfrm>
            <a:off x="4175869" y="227770"/>
            <a:ext cx="1387667"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8" name="object 10">
            <a:extLst>
              <a:ext uri="{FF2B5EF4-FFF2-40B4-BE49-F238E27FC236}">
                <a16:creationId xmlns:a16="http://schemas.microsoft.com/office/drawing/2014/main" xmlns="" id="{27824596-7DE1-4136-95E4-49A51856B6D3}"/>
              </a:ext>
            </a:extLst>
          </p:cNvPr>
          <p:cNvSpPr/>
          <p:nvPr/>
        </p:nvSpPr>
        <p:spPr>
          <a:xfrm>
            <a:off x="4175869" y="227770"/>
            <a:ext cx="1387667"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29" name="object 12">
            <a:extLst>
              <a:ext uri="{FF2B5EF4-FFF2-40B4-BE49-F238E27FC236}">
                <a16:creationId xmlns:a16="http://schemas.microsoft.com/office/drawing/2014/main" xmlns="" id="{CAFE6579-511C-4CCB-9A5C-300ACC2F553A}"/>
              </a:ext>
            </a:extLst>
          </p:cNvPr>
          <p:cNvSpPr txBox="1"/>
          <p:nvPr/>
        </p:nvSpPr>
        <p:spPr>
          <a:xfrm>
            <a:off x="4197339" y="380815"/>
            <a:ext cx="1562111" cy="743963"/>
          </a:xfrm>
          <a:prstGeom prst="rect">
            <a:avLst/>
          </a:prstGeom>
        </p:spPr>
        <p:txBody>
          <a:bodyPr vert="horz" wrap="square" lIns="0" tIns="15852" rIns="0" bIns="0" rtlCol="0">
            <a:spAutoFit/>
          </a:bodyPr>
          <a:lstStyle/>
          <a:p>
            <a:pPr>
              <a:spcBef>
                <a:spcPts val="125"/>
              </a:spcBef>
            </a:pPr>
            <a:r>
              <a:rPr lang="en-US" sz="2247" b="1" spc="10" dirty="0" smtClean="0">
                <a:solidFill>
                  <a:srgbClr val="FEFEFE"/>
                </a:solidFill>
                <a:latin typeface="Arial"/>
                <a:cs typeface="Arial"/>
              </a:rPr>
              <a:t>10</a:t>
            </a:r>
            <a:r>
              <a:rPr lang="ru-RU" sz="2247" b="1" spc="10" dirty="0" smtClean="0">
                <a:solidFill>
                  <a:srgbClr val="FEFEFE"/>
                </a:solidFill>
                <a:latin typeface="Arial"/>
                <a:cs typeface="Arial"/>
              </a:rPr>
              <a:t>-</a:t>
            </a:r>
            <a:r>
              <a:rPr lang="en-US" sz="2400" b="1" spc="21" dirty="0" err="1">
                <a:solidFill>
                  <a:srgbClr val="FEFEFE"/>
                </a:solidFill>
                <a:latin typeface="Arial"/>
                <a:cs typeface="Arial"/>
              </a:rPr>
              <a:t>classe</a:t>
            </a:r>
            <a:endParaRPr lang="en-US" sz="2400" b="1" spc="21" dirty="0">
              <a:solidFill>
                <a:srgbClr val="FEFEFE"/>
              </a:solidFill>
              <a:latin typeface="Arial"/>
              <a:cs typeface="Arial"/>
            </a:endParaRPr>
          </a:p>
          <a:p>
            <a:pPr>
              <a:spcBef>
                <a:spcPts val="125"/>
              </a:spcBef>
            </a:pPr>
            <a:endParaRPr sz="2247" dirty="0">
              <a:latin typeface="Arial"/>
              <a:cs typeface="Arial"/>
            </a:endParaRPr>
          </a:p>
        </p:txBody>
      </p:sp>
      <p:pic>
        <p:nvPicPr>
          <p:cNvPr id="31" name="Picture 2"/>
          <p:cNvPicPr>
            <a:picLocks noChangeAspect="1" noChangeArrowheads="1"/>
          </p:cNvPicPr>
          <p:nvPr/>
        </p:nvPicPr>
        <p:blipFill>
          <a:blip r:embed="rId2"/>
          <a:srcRect/>
          <a:stretch>
            <a:fillRect/>
          </a:stretch>
        </p:blipFill>
        <p:spPr bwMode="auto">
          <a:xfrm>
            <a:off x="4284560" y="1510799"/>
            <a:ext cx="1387667" cy="1308803"/>
          </a:xfrm>
          <a:prstGeom prst="ellipse">
            <a:avLst/>
          </a:prstGeom>
          <a:ln>
            <a:noFill/>
          </a:ln>
          <a:effectLst>
            <a:softEdge rad="112500"/>
          </a:effectLst>
        </p:spPr>
      </p:pic>
      <p:sp>
        <p:nvSpPr>
          <p:cNvPr id="2" name="Прямоугольник 1"/>
          <p:cNvSpPr/>
          <p:nvPr/>
        </p:nvSpPr>
        <p:spPr>
          <a:xfrm>
            <a:off x="296833" y="1096911"/>
            <a:ext cx="287525" cy="82331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82709" y="2117770"/>
            <a:ext cx="287525" cy="78550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4033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Прямоугольник 17"/>
          <p:cNvSpPr/>
          <p:nvPr/>
        </p:nvSpPr>
        <p:spPr>
          <a:xfrm>
            <a:off x="0" y="-23030"/>
            <a:ext cx="5759449" cy="830997"/>
          </a:xfrm>
          <a:prstGeom prst="rect">
            <a:avLst/>
          </a:prstGeom>
        </p:spPr>
        <p:txBody>
          <a:bodyPr wrap="square">
            <a:spAutoFit/>
          </a:bodyPr>
          <a:lstStyle/>
          <a:p>
            <a:pPr algn="ctr"/>
            <a:r>
              <a:rPr lang="fr-FR" sz="1600" b="1" dirty="0" smtClean="0"/>
              <a:t>Dans l’exercice suivant, indiquez la nuance de chaque adverbe :</a:t>
            </a:r>
            <a:r>
              <a:rPr lang="ru-RU" sz="1600" b="1" dirty="0" smtClean="0"/>
              <a:t> </a:t>
            </a:r>
            <a:r>
              <a:rPr lang="fr-FR" sz="1600" b="1" dirty="0" smtClean="0"/>
              <a:t>(temps, lieu, manière, quantité)</a:t>
            </a:r>
          </a:p>
          <a:p>
            <a:r>
              <a:rPr lang="fr-FR" sz="1600" b="1" dirty="0" smtClean="0"/>
              <a:t> </a:t>
            </a:r>
            <a:endParaRPr lang="fr-FR" sz="1600" b="1" dirty="0"/>
          </a:p>
        </p:txBody>
      </p:sp>
      <p:sp>
        <p:nvSpPr>
          <p:cNvPr id="19" name="Прямоугольник 18"/>
          <p:cNvSpPr/>
          <p:nvPr/>
        </p:nvSpPr>
        <p:spPr>
          <a:xfrm>
            <a:off x="165081" y="548049"/>
            <a:ext cx="3069720" cy="3000821"/>
          </a:xfrm>
          <a:prstGeom prst="rect">
            <a:avLst/>
          </a:prstGeom>
        </p:spPr>
        <p:txBody>
          <a:bodyPr wrap="square">
            <a:spAutoFit/>
          </a:bodyPr>
          <a:lstStyle/>
          <a:p>
            <a:pPr>
              <a:lnSpc>
                <a:spcPct val="150000"/>
              </a:lnSpc>
            </a:pPr>
            <a:r>
              <a:rPr lang="fr-FR" sz="1800" b="1" dirty="0" smtClean="0">
                <a:solidFill>
                  <a:schemeClr val="tx2"/>
                </a:solidFill>
              </a:rPr>
              <a:t>1. assez </a:t>
            </a:r>
            <a:r>
              <a:rPr lang="fr-FR" sz="1800" dirty="0" smtClean="0">
                <a:solidFill>
                  <a:schemeClr val="tx2"/>
                </a:solidFill>
              </a:rPr>
              <a:t>    </a:t>
            </a:r>
            <a:br>
              <a:rPr lang="fr-FR" sz="1800" dirty="0" smtClean="0">
                <a:solidFill>
                  <a:schemeClr val="tx2"/>
                </a:solidFill>
              </a:rPr>
            </a:br>
            <a:r>
              <a:rPr lang="fr-FR" sz="1800" b="1" dirty="0" smtClean="0">
                <a:solidFill>
                  <a:schemeClr val="tx2"/>
                </a:solidFill>
              </a:rPr>
              <a:t>2. ensuite </a:t>
            </a:r>
            <a:r>
              <a:rPr lang="fr-FR" sz="1800" dirty="0" smtClean="0">
                <a:solidFill>
                  <a:schemeClr val="tx2"/>
                </a:solidFill>
              </a:rPr>
              <a:t>    </a:t>
            </a:r>
            <a:br>
              <a:rPr lang="fr-FR" sz="1800" dirty="0" smtClean="0">
                <a:solidFill>
                  <a:schemeClr val="tx2"/>
                </a:solidFill>
              </a:rPr>
            </a:br>
            <a:r>
              <a:rPr lang="fr-FR" sz="1800" b="1" dirty="0" smtClean="0">
                <a:solidFill>
                  <a:schemeClr val="tx2"/>
                </a:solidFill>
              </a:rPr>
              <a:t>3. violemment </a:t>
            </a:r>
            <a:r>
              <a:rPr lang="fr-FR" sz="1800" dirty="0" smtClean="0">
                <a:solidFill>
                  <a:schemeClr val="tx2"/>
                </a:solidFill>
              </a:rPr>
              <a:t>    </a:t>
            </a:r>
            <a:br>
              <a:rPr lang="fr-FR" sz="1800" dirty="0" smtClean="0">
                <a:solidFill>
                  <a:schemeClr val="tx2"/>
                </a:solidFill>
              </a:rPr>
            </a:br>
            <a:r>
              <a:rPr lang="fr-FR" sz="1800" b="1" dirty="0" smtClean="0">
                <a:solidFill>
                  <a:schemeClr val="tx2"/>
                </a:solidFill>
              </a:rPr>
              <a:t>4. ici </a:t>
            </a:r>
            <a:r>
              <a:rPr lang="fr-FR" sz="1800" dirty="0" smtClean="0">
                <a:solidFill>
                  <a:schemeClr val="tx2"/>
                </a:solidFill>
              </a:rPr>
              <a:t>    </a:t>
            </a:r>
            <a:br>
              <a:rPr lang="fr-FR" sz="1800" dirty="0" smtClean="0">
                <a:solidFill>
                  <a:schemeClr val="tx2"/>
                </a:solidFill>
              </a:rPr>
            </a:br>
            <a:r>
              <a:rPr lang="fr-FR" sz="1800" b="1" dirty="0" smtClean="0">
                <a:solidFill>
                  <a:schemeClr val="tx2"/>
                </a:solidFill>
              </a:rPr>
              <a:t>5. impatiemment </a:t>
            </a:r>
            <a:r>
              <a:rPr lang="fr-FR" sz="1800" dirty="0" smtClean="0">
                <a:solidFill>
                  <a:schemeClr val="tx2"/>
                </a:solidFill>
              </a:rPr>
              <a:t>    </a:t>
            </a:r>
            <a:br>
              <a:rPr lang="fr-FR" sz="1800" dirty="0" smtClean="0">
                <a:solidFill>
                  <a:schemeClr val="tx2"/>
                </a:solidFill>
              </a:rPr>
            </a:br>
            <a:r>
              <a:rPr lang="fr-FR" sz="1800" b="1" dirty="0" smtClean="0">
                <a:solidFill>
                  <a:schemeClr val="tx2"/>
                </a:solidFill>
              </a:rPr>
              <a:t>6. beaucoup </a:t>
            </a:r>
            <a:r>
              <a:rPr lang="fr-FR" sz="1800" dirty="0" smtClean="0">
                <a:solidFill>
                  <a:schemeClr val="tx2"/>
                </a:solidFill>
              </a:rPr>
              <a:t>    </a:t>
            </a:r>
            <a:br>
              <a:rPr lang="fr-FR" sz="1800" dirty="0" smtClean="0">
                <a:solidFill>
                  <a:schemeClr val="tx2"/>
                </a:solidFill>
              </a:rPr>
            </a:br>
            <a:r>
              <a:rPr lang="fr-FR" sz="1800" dirty="0" smtClean="0">
                <a:solidFill>
                  <a:schemeClr val="tx2"/>
                </a:solidFill>
              </a:rPr>
              <a:t>    </a:t>
            </a:r>
            <a:endParaRPr lang="ru-RU" sz="1800" dirty="0">
              <a:solidFill>
                <a:schemeClr val="tx2"/>
              </a:solidFill>
            </a:endParaRPr>
          </a:p>
        </p:txBody>
      </p:sp>
      <p:sp>
        <p:nvSpPr>
          <p:cNvPr id="20" name="Прямоугольник 19"/>
          <p:cNvSpPr/>
          <p:nvPr/>
        </p:nvSpPr>
        <p:spPr>
          <a:xfrm>
            <a:off x="1665279" y="586875"/>
            <a:ext cx="1380506" cy="461665"/>
          </a:xfrm>
          <a:prstGeom prst="rect">
            <a:avLst/>
          </a:prstGeom>
        </p:spPr>
        <p:txBody>
          <a:bodyPr wrap="none">
            <a:spAutoFit/>
          </a:bodyPr>
          <a:lstStyle/>
          <a:p>
            <a:r>
              <a:rPr lang="fr-FR" sz="2400" b="1" u="sng" dirty="0" smtClean="0">
                <a:solidFill>
                  <a:schemeClr val="tx2"/>
                </a:solidFill>
              </a:rPr>
              <a:t>quantité</a:t>
            </a:r>
            <a:endParaRPr lang="ru-RU" sz="2400" dirty="0">
              <a:solidFill>
                <a:schemeClr val="tx2"/>
              </a:solidFill>
            </a:endParaRPr>
          </a:p>
        </p:txBody>
      </p:sp>
      <p:sp>
        <p:nvSpPr>
          <p:cNvPr id="21" name="Прямоугольник 20"/>
          <p:cNvSpPr/>
          <p:nvPr/>
        </p:nvSpPr>
        <p:spPr>
          <a:xfrm>
            <a:off x="1716321" y="944065"/>
            <a:ext cx="1091966" cy="461665"/>
          </a:xfrm>
          <a:prstGeom prst="rect">
            <a:avLst/>
          </a:prstGeom>
        </p:spPr>
        <p:txBody>
          <a:bodyPr wrap="none">
            <a:spAutoFit/>
          </a:bodyPr>
          <a:lstStyle/>
          <a:p>
            <a:r>
              <a:rPr lang="fr-FR" sz="2400" b="1" u="sng" dirty="0" smtClean="0">
                <a:solidFill>
                  <a:schemeClr val="tx2"/>
                </a:solidFill>
              </a:rPr>
              <a:t>temps</a:t>
            </a:r>
            <a:endParaRPr lang="ru-RU" sz="2400" dirty="0">
              <a:solidFill>
                <a:schemeClr val="tx2"/>
              </a:solidFill>
            </a:endParaRPr>
          </a:p>
        </p:txBody>
      </p:sp>
      <p:sp>
        <p:nvSpPr>
          <p:cNvPr id="22" name="Прямоугольник 21"/>
          <p:cNvSpPr/>
          <p:nvPr/>
        </p:nvSpPr>
        <p:spPr>
          <a:xfrm>
            <a:off x="1868721" y="1372693"/>
            <a:ext cx="1366080" cy="461665"/>
          </a:xfrm>
          <a:prstGeom prst="rect">
            <a:avLst/>
          </a:prstGeom>
        </p:spPr>
        <p:txBody>
          <a:bodyPr wrap="none">
            <a:spAutoFit/>
          </a:bodyPr>
          <a:lstStyle/>
          <a:p>
            <a:r>
              <a:rPr lang="fr-FR" sz="2400" b="1" u="sng" dirty="0" smtClean="0">
                <a:solidFill>
                  <a:schemeClr val="tx2"/>
                </a:solidFill>
              </a:rPr>
              <a:t>manière</a:t>
            </a:r>
            <a:endParaRPr lang="ru-RU" sz="2400" dirty="0">
              <a:solidFill>
                <a:schemeClr val="tx2"/>
              </a:solidFill>
            </a:endParaRPr>
          </a:p>
        </p:txBody>
      </p:sp>
      <p:sp>
        <p:nvSpPr>
          <p:cNvPr id="23" name="Прямоугольник 22"/>
          <p:cNvSpPr/>
          <p:nvPr/>
        </p:nvSpPr>
        <p:spPr>
          <a:xfrm>
            <a:off x="1903998" y="1764257"/>
            <a:ext cx="713657" cy="461665"/>
          </a:xfrm>
          <a:prstGeom prst="rect">
            <a:avLst/>
          </a:prstGeom>
        </p:spPr>
        <p:txBody>
          <a:bodyPr wrap="none">
            <a:spAutoFit/>
          </a:bodyPr>
          <a:lstStyle/>
          <a:p>
            <a:r>
              <a:rPr lang="fr-FR" sz="2400" b="1" u="sng" dirty="0" smtClean="0">
                <a:solidFill>
                  <a:schemeClr val="tx2"/>
                </a:solidFill>
              </a:rPr>
              <a:t>lieu</a:t>
            </a:r>
            <a:endParaRPr lang="ru-RU" sz="2400" dirty="0">
              <a:solidFill>
                <a:schemeClr val="tx2"/>
              </a:solidFill>
            </a:endParaRPr>
          </a:p>
        </p:txBody>
      </p:sp>
      <p:sp>
        <p:nvSpPr>
          <p:cNvPr id="24" name="Прямоугольник 23"/>
          <p:cNvSpPr/>
          <p:nvPr/>
        </p:nvSpPr>
        <p:spPr>
          <a:xfrm>
            <a:off x="2237506" y="2229949"/>
            <a:ext cx="1366080" cy="461665"/>
          </a:xfrm>
          <a:prstGeom prst="rect">
            <a:avLst/>
          </a:prstGeom>
        </p:spPr>
        <p:txBody>
          <a:bodyPr wrap="none">
            <a:spAutoFit/>
          </a:bodyPr>
          <a:lstStyle/>
          <a:p>
            <a:r>
              <a:rPr lang="fr-FR" sz="2400" b="1" u="sng" dirty="0" smtClean="0">
                <a:solidFill>
                  <a:schemeClr val="tx2"/>
                </a:solidFill>
              </a:rPr>
              <a:t>manière</a:t>
            </a:r>
            <a:endParaRPr lang="ru-RU" sz="2400" dirty="0">
              <a:solidFill>
                <a:schemeClr val="tx2"/>
              </a:solidFill>
            </a:endParaRPr>
          </a:p>
        </p:txBody>
      </p:sp>
      <p:sp>
        <p:nvSpPr>
          <p:cNvPr id="25" name="Прямоугольник 24"/>
          <p:cNvSpPr/>
          <p:nvPr/>
        </p:nvSpPr>
        <p:spPr>
          <a:xfrm>
            <a:off x="2022469" y="2620176"/>
            <a:ext cx="1380506" cy="461665"/>
          </a:xfrm>
          <a:prstGeom prst="rect">
            <a:avLst/>
          </a:prstGeom>
        </p:spPr>
        <p:txBody>
          <a:bodyPr wrap="none">
            <a:spAutoFit/>
          </a:bodyPr>
          <a:lstStyle/>
          <a:p>
            <a:r>
              <a:rPr lang="fr-FR" sz="2400" b="1" u="sng" dirty="0" smtClean="0">
                <a:solidFill>
                  <a:schemeClr val="tx2"/>
                </a:solidFill>
              </a:rPr>
              <a:t>quantité</a:t>
            </a:r>
            <a:endParaRPr lang="ru-RU" sz="2400" dirty="0">
              <a:solidFill>
                <a:schemeClr val="tx2"/>
              </a:solidFill>
            </a:endParaRPr>
          </a:p>
        </p:txBody>
      </p:sp>
    </p:spTree>
    <p:extLst>
      <p:ext uri="{BB962C8B-B14F-4D97-AF65-F5344CB8AC3E}">
        <p14:creationId xmlns:p14="http://schemas.microsoft.com/office/powerpoint/2010/main" val="70366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lide(fromBottom)">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lide(fromBottom)">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lide(fromBottom)">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lide(fromBottom)">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lide(fromBottom)">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 name="Прямоугольник 28"/>
          <p:cNvSpPr/>
          <p:nvPr/>
        </p:nvSpPr>
        <p:spPr>
          <a:xfrm>
            <a:off x="1379527" y="48408"/>
            <a:ext cx="3041217" cy="461665"/>
          </a:xfrm>
          <a:prstGeom prst="rect">
            <a:avLst/>
          </a:prstGeom>
        </p:spPr>
        <p:txBody>
          <a:bodyPr wrap="none">
            <a:spAutoFit/>
          </a:bodyPr>
          <a:lstStyle/>
          <a:p>
            <a:r>
              <a:rPr lang="fr-FR" sz="2400" b="1" dirty="0" smtClean="0"/>
              <a:t>Adverbes en -ment </a:t>
            </a:r>
            <a:endParaRPr lang="fr-FR" sz="2400" b="1" dirty="0"/>
          </a:p>
        </p:txBody>
      </p:sp>
      <p:sp>
        <p:nvSpPr>
          <p:cNvPr id="30" name="Прямоугольник 29"/>
          <p:cNvSpPr/>
          <p:nvPr/>
        </p:nvSpPr>
        <p:spPr>
          <a:xfrm>
            <a:off x="49233" y="462351"/>
            <a:ext cx="5759450" cy="2800767"/>
          </a:xfrm>
          <a:prstGeom prst="rect">
            <a:avLst/>
          </a:prstGeom>
        </p:spPr>
        <p:txBody>
          <a:bodyPr wrap="square">
            <a:spAutoFit/>
          </a:bodyPr>
          <a:lstStyle/>
          <a:p>
            <a:pPr algn="ctr"/>
            <a:r>
              <a:rPr lang="fr-FR" sz="1600" b="1" dirty="0" smtClean="0">
                <a:solidFill>
                  <a:schemeClr val="tx2"/>
                </a:solidFill>
              </a:rPr>
              <a:t>Il existe plusieurs sortes d'adverbes, dont un grand nombre ont pour suffixe « ment ».</a:t>
            </a:r>
            <a:endParaRPr lang="fr-FR" sz="1600" dirty="0" smtClean="0">
              <a:solidFill>
                <a:schemeClr val="tx2"/>
              </a:solidFill>
            </a:endParaRPr>
          </a:p>
          <a:p>
            <a:r>
              <a:rPr lang="fr-FR" sz="1600" b="1" dirty="0" smtClean="0">
                <a:solidFill>
                  <a:schemeClr val="tx2"/>
                </a:solidFill>
              </a:rPr>
              <a:t>    Ces derniers dérivent tous des adjectifs. </a:t>
            </a:r>
            <a:r>
              <a:rPr lang="fr-FR" sz="1600" dirty="0" smtClean="0">
                <a:solidFill>
                  <a:schemeClr val="tx2"/>
                </a:solidFill>
              </a:rPr>
              <a:t>Ils expriment principalement</a:t>
            </a:r>
          </a:p>
          <a:p>
            <a:r>
              <a:rPr lang="fr-FR" sz="1600" dirty="0" smtClean="0">
                <a:solidFill>
                  <a:schemeClr val="tx2"/>
                </a:solidFill>
              </a:rPr>
              <a:t>la </a:t>
            </a:r>
            <a:r>
              <a:rPr lang="fr-FR" sz="1600" b="1" dirty="0" smtClean="0">
                <a:solidFill>
                  <a:schemeClr val="tx2"/>
                </a:solidFill>
              </a:rPr>
              <a:t>manière</a:t>
            </a:r>
            <a:r>
              <a:rPr lang="fr-FR" sz="1600" dirty="0" smtClean="0">
                <a:solidFill>
                  <a:schemeClr val="tx2"/>
                </a:solidFill>
              </a:rPr>
              <a:t> (facilement),</a:t>
            </a:r>
            <a:br>
              <a:rPr lang="fr-FR" sz="1600" dirty="0" smtClean="0">
                <a:solidFill>
                  <a:schemeClr val="tx2"/>
                </a:solidFill>
              </a:rPr>
            </a:br>
            <a:r>
              <a:rPr lang="fr-FR" sz="1600" dirty="0" smtClean="0">
                <a:solidFill>
                  <a:schemeClr val="tx2"/>
                </a:solidFill>
              </a:rPr>
              <a:t>la </a:t>
            </a:r>
            <a:r>
              <a:rPr lang="fr-FR" sz="1600" b="1" dirty="0" smtClean="0">
                <a:solidFill>
                  <a:schemeClr val="tx2"/>
                </a:solidFill>
              </a:rPr>
              <a:t>quantité</a:t>
            </a:r>
            <a:r>
              <a:rPr lang="fr-FR" sz="1600" dirty="0" smtClean="0">
                <a:solidFill>
                  <a:schemeClr val="tx2"/>
                </a:solidFill>
              </a:rPr>
              <a:t> (suffisamment),</a:t>
            </a:r>
            <a:br>
              <a:rPr lang="fr-FR" sz="1600" dirty="0" smtClean="0">
                <a:solidFill>
                  <a:schemeClr val="tx2"/>
                </a:solidFill>
              </a:rPr>
            </a:br>
            <a:r>
              <a:rPr lang="fr-FR" sz="1600" dirty="0" smtClean="0">
                <a:solidFill>
                  <a:schemeClr val="tx2"/>
                </a:solidFill>
              </a:rPr>
              <a:t>la </a:t>
            </a:r>
            <a:r>
              <a:rPr lang="fr-FR" sz="1600" b="1" dirty="0" smtClean="0">
                <a:solidFill>
                  <a:schemeClr val="tx2"/>
                </a:solidFill>
              </a:rPr>
              <a:t>durée</a:t>
            </a:r>
            <a:r>
              <a:rPr lang="fr-FR" sz="1600" dirty="0" smtClean="0">
                <a:solidFill>
                  <a:schemeClr val="tx2"/>
                </a:solidFill>
              </a:rPr>
              <a:t> (longuement),</a:t>
            </a:r>
            <a:br>
              <a:rPr lang="fr-FR" sz="1600" dirty="0" smtClean="0">
                <a:solidFill>
                  <a:schemeClr val="tx2"/>
                </a:solidFill>
              </a:rPr>
            </a:br>
            <a:r>
              <a:rPr lang="fr-FR" sz="1600" dirty="0" smtClean="0">
                <a:solidFill>
                  <a:schemeClr val="tx2"/>
                </a:solidFill>
              </a:rPr>
              <a:t>le </a:t>
            </a:r>
            <a:r>
              <a:rPr lang="fr-FR" sz="1600" b="1" dirty="0" smtClean="0">
                <a:solidFill>
                  <a:schemeClr val="tx2"/>
                </a:solidFill>
              </a:rPr>
              <a:t>lieu</a:t>
            </a:r>
            <a:r>
              <a:rPr lang="fr-FR" sz="1600" dirty="0" smtClean="0">
                <a:solidFill>
                  <a:schemeClr val="tx2"/>
                </a:solidFill>
              </a:rPr>
              <a:t> (localement),</a:t>
            </a:r>
            <a:br>
              <a:rPr lang="fr-FR" sz="1600" dirty="0" smtClean="0">
                <a:solidFill>
                  <a:schemeClr val="tx2"/>
                </a:solidFill>
              </a:rPr>
            </a:br>
            <a:r>
              <a:rPr lang="fr-FR" sz="1600" dirty="0" smtClean="0">
                <a:solidFill>
                  <a:schemeClr val="tx2"/>
                </a:solidFill>
              </a:rPr>
              <a:t>l'</a:t>
            </a:r>
            <a:r>
              <a:rPr lang="fr-FR" sz="1600" b="1" dirty="0" smtClean="0">
                <a:solidFill>
                  <a:schemeClr val="tx2"/>
                </a:solidFill>
              </a:rPr>
              <a:t>affirmation</a:t>
            </a:r>
            <a:r>
              <a:rPr lang="fr-FR" sz="1600" dirty="0" smtClean="0">
                <a:solidFill>
                  <a:schemeClr val="tx2"/>
                </a:solidFill>
              </a:rPr>
              <a:t> (vraiment, assurément),</a:t>
            </a:r>
            <a:br>
              <a:rPr lang="fr-FR" sz="1600" dirty="0" smtClean="0">
                <a:solidFill>
                  <a:schemeClr val="tx2"/>
                </a:solidFill>
              </a:rPr>
            </a:br>
            <a:r>
              <a:rPr lang="fr-FR" sz="1600" dirty="0" smtClean="0">
                <a:solidFill>
                  <a:schemeClr val="tx2"/>
                </a:solidFill>
              </a:rPr>
              <a:t>la </a:t>
            </a:r>
            <a:r>
              <a:rPr lang="fr-FR" sz="1600" b="1" dirty="0" smtClean="0">
                <a:solidFill>
                  <a:schemeClr val="tx2"/>
                </a:solidFill>
              </a:rPr>
              <a:t>négation</a:t>
            </a:r>
            <a:r>
              <a:rPr lang="fr-FR" sz="1600" dirty="0" smtClean="0">
                <a:solidFill>
                  <a:schemeClr val="tx2"/>
                </a:solidFill>
              </a:rPr>
              <a:t> (négativement),</a:t>
            </a:r>
            <a:br>
              <a:rPr lang="fr-FR" sz="1600" dirty="0" smtClean="0">
                <a:solidFill>
                  <a:schemeClr val="tx2"/>
                </a:solidFill>
              </a:rPr>
            </a:br>
            <a:r>
              <a:rPr lang="fr-FR" sz="1600" dirty="0" smtClean="0">
                <a:solidFill>
                  <a:schemeClr val="tx2"/>
                </a:solidFill>
              </a:rPr>
              <a:t>le </a:t>
            </a:r>
            <a:r>
              <a:rPr lang="fr-FR" sz="1600" b="1" dirty="0" smtClean="0">
                <a:solidFill>
                  <a:schemeClr val="tx2"/>
                </a:solidFill>
              </a:rPr>
              <a:t>doute</a:t>
            </a:r>
            <a:r>
              <a:rPr lang="fr-FR" sz="1600" dirty="0" smtClean="0">
                <a:solidFill>
                  <a:schemeClr val="tx2"/>
                </a:solidFill>
              </a:rPr>
              <a:t> ou la </a:t>
            </a:r>
            <a:r>
              <a:rPr lang="fr-FR" sz="1600" b="1" dirty="0" smtClean="0">
                <a:solidFill>
                  <a:schemeClr val="tx2"/>
                </a:solidFill>
              </a:rPr>
              <a:t>probabilité</a:t>
            </a:r>
            <a:r>
              <a:rPr lang="fr-FR" sz="1600" dirty="0" smtClean="0">
                <a:solidFill>
                  <a:schemeClr val="tx2"/>
                </a:solidFill>
              </a:rPr>
              <a:t> (probablement) …</a:t>
            </a:r>
            <a:endParaRPr lang="fr-FR" sz="1600" dirty="0">
              <a:solidFill>
                <a:schemeClr val="tx2"/>
              </a:solidFill>
            </a:endParaRPr>
          </a:p>
        </p:txBody>
      </p:sp>
    </p:spTree>
    <p:extLst>
      <p:ext uri="{BB962C8B-B14F-4D97-AF65-F5344CB8AC3E}">
        <p14:creationId xmlns:p14="http://schemas.microsoft.com/office/powerpoint/2010/main" val="625613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 name="Прямоугольник 31"/>
          <p:cNvSpPr/>
          <p:nvPr/>
        </p:nvSpPr>
        <p:spPr>
          <a:xfrm>
            <a:off x="236519" y="762788"/>
            <a:ext cx="5286412" cy="2246769"/>
          </a:xfrm>
          <a:prstGeom prst="rect">
            <a:avLst/>
          </a:prstGeom>
        </p:spPr>
        <p:txBody>
          <a:bodyPr wrap="square">
            <a:spAutoFit/>
          </a:bodyPr>
          <a:lstStyle/>
          <a:p>
            <a:r>
              <a:rPr lang="fr-FR" sz="2000" b="1" dirty="0" smtClean="0">
                <a:solidFill>
                  <a:schemeClr val="tx2"/>
                </a:solidFill>
              </a:rPr>
              <a:t>Ce suffixe est le plus souvent ajouté au féminin de l'adjectif :</a:t>
            </a:r>
            <a:endParaRPr lang="fr-FR" sz="2000" dirty="0" smtClean="0">
              <a:solidFill>
                <a:schemeClr val="tx2"/>
              </a:solidFill>
            </a:endParaRPr>
          </a:p>
          <a:p>
            <a:r>
              <a:rPr lang="fr-FR" sz="2000" dirty="0" smtClean="0">
                <a:solidFill>
                  <a:schemeClr val="tx2"/>
                </a:solidFill>
              </a:rPr>
              <a:t>Général, </a:t>
            </a:r>
            <a:r>
              <a:rPr lang="fr-FR" sz="2000" b="1" dirty="0" smtClean="0">
                <a:solidFill>
                  <a:schemeClr val="tx2"/>
                </a:solidFill>
              </a:rPr>
              <a:t>générale</a:t>
            </a:r>
            <a:r>
              <a:rPr lang="fr-FR" sz="2000" dirty="0" smtClean="0">
                <a:solidFill>
                  <a:schemeClr val="tx2"/>
                </a:solidFill>
              </a:rPr>
              <a:t>, générale</a:t>
            </a:r>
            <a:r>
              <a:rPr lang="fr-FR" sz="2000" b="1" dirty="0" smtClean="0">
                <a:solidFill>
                  <a:schemeClr val="tx2"/>
                </a:solidFill>
              </a:rPr>
              <a:t>ment</a:t>
            </a:r>
            <a:endParaRPr lang="fr-FR" sz="2000" dirty="0" smtClean="0">
              <a:solidFill>
                <a:schemeClr val="tx2"/>
              </a:solidFill>
            </a:endParaRPr>
          </a:p>
          <a:p>
            <a:r>
              <a:rPr lang="fr-FR" sz="2000" dirty="0" smtClean="0">
                <a:solidFill>
                  <a:schemeClr val="tx2"/>
                </a:solidFill>
              </a:rPr>
              <a:t>Plaintif, </a:t>
            </a:r>
            <a:r>
              <a:rPr lang="fr-FR" sz="2000" b="1" dirty="0" smtClean="0">
                <a:solidFill>
                  <a:schemeClr val="tx2"/>
                </a:solidFill>
              </a:rPr>
              <a:t>plaintive</a:t>
            </a:r>
            <a:r>
              <a:rPr lang="fr-FR" sz="2000" dirty="0" smtClean="0">
                <a:solidFill>
                  <a:schemeClr val="tx2"/>
                </a:solidFill>
              </a:rPr>
              <a:t>, plaintive</a:t>
            </a:r>
            <a:r>
              <a:rPr lang="fr-FR" sz="2000" b="1" dirty="0" smtClean="0">
                <a:solidFill>
                  <a:schemeClr val="tx2"/>
                </a:solidFill>
              </a:rPr>
              <a:t>ment</a:t>
            </a:r>
            <a:endParaRPr lang="fr-FR" sz="2000" dirty="0" smtClean="0">
              <a:solidFill>
                <a:schemeClr val="tx2"/>
              </a:solidFill>
            </a:endParaRPr>
          </a:p>
          <a:p>
            <a:r>
              <a:rPr lang="fr-FR" sz="2000" dirty="0" smtClean="0">
                <a:solidFill>
                  <a:schemeClr val="tx2"/>
                </a:solidFill>
              </a:rPr>
              <a:t>Joyeux, </a:t>
            </a:r>
            <a:r>
              <a:rPr lang="fr-FR" sz="2000" b="1" dirty="0" smtClean="0">
                <a:solidFill>
                  <a:schemeClr val="tx2"/>
                </a:solidFill>
              </a:rPr>
              <a:t>joyeuse</a:t>
            </a:r>
            <a:r>
              <a:rPr lang="fr-FR" sz="2000" dirty="0" smtClean="0">
                <a:solidFill>
                  <a:schemeClr val="tx2"/>
                </a:solidFill>
              </a:rPr>
              <a:t>, joyeuse</a:t>
            </a:r>
            <a:r>
              <a:rPr lang="fr-FR" sz="2000" b="1" dirty="0" smtClean="0">
                <a:solidFill>
                  <a:schemeClr val="tx2"/>
                </a:solidFill>
              </a:rPr>
              <a:t>ment</a:t>
            </a:r>
            <a:endParaRPr lang="fr-FR" sz="2000" dirty="0" smtClean="0">
              <a:solidFill>
                <a:schemeClr val="tx2"/>
              </a:solidFill>
            </a:endParaRPr>
          </a:p>
          <a:p>
            <a:r>
              <a:rPr lang="fr-FR" sz="2000" dirty="0" smtClean="0">
                <a:solidFill>
                  <a:schemeClr val="tx2"/>
                </a:solidFill>
              </a:rPr>
              <a:t>Seul, </a:t>
            </a:r>
            <a:r>
              <a:rPr lang="fr-FR" sz="2000" b="1" dirty="0" smtClean="0">
                <a:solidFill>
                  <a:schemeClr val="tx2"/>
                </a:solidFill>
              </a:rPr>
              <a:t>seule</a:t>
            </a:r>
            <a:r>
              <a:rPr lang="fr-FR" sz="2000" dirty="0" smtClean="0">
                <a:solidFill>
                  <a:schemeClr val="tx2"/>
                </a:solidFill>
              </a:rPr>
              <a:t>, seule</a:t>
            </a:r>
            <a:r>
              <a:rPr lang="fr-FR" sz="2000" b="1" dirty="0" smtClean="0">
                <a:solidFill>
                  <a:schemeClr val="tx2"/>
                </a:solidFill>
              </a:rPr>
              <a:t>ment</a:t>
            </a:r>
            <a:endParaRPr lang="fr-FR" sz="2000" dirty="0" smtClean="0">
              <a:solidFill>
                <a:schemeClr val="tx2"/>
              </a:solidFill>
            </a:endParaRPr>
          </a:p>
          <a:p>
            <a:r>
              <a:rPr lang="fr-FR" sz="2000" dirty="0" smtClean="0">
                <a:solidFill>
                  <a:schemeClr val="tx2"/>
                </a:solidFill>
              </a:rPr>
              <a:t>Artificiel,</a:t>
            </a:r>
            <a:r>
              <a:rPr lang="fr-FR" sz="2000" b="1" dirty="0" smtClean="0">
                <a:solidFill>
                  <a:schemeClr val="tx2"/>
                </a:solidFill>
              </a:rPr>
              <a:t> artificielle</a:t>
            </a:r>
            <a:r>
              <a:rPr lang="fr-FR" sz="2000" dirty="0" smtClean="0">
                <a:solidFill>
                  <a:schemeClr val="tx2"/>
                </a:solidFill>
              </a:rPr>
              <a:t>, artificielle</a:t>
            </a:r>
            <a:r>
              <a:rPr lang="fr-FR" sz="2000" b="1" dirty="0" smtClean="0">
                <a:solidFill>
                  <a:schemeClr val="tx2"/>
                </a:solidFill>
              </a:rPr>
              <a:t>ment</a:t>
            </a:r>
            <a:endParaRPr lang="fr-FR" sz="2000" dirty="0">
              <a:solidFill>
                <a:schemeClr val="tx2"/>
              </a:solidFill>
            </a:endParaRPr>
          </a:p>
        </p:txBody>
      </p:sp>
    </p:spTree>
    <p:extLst>
      <p:ext uri="{BB962C8B-B14F-4D97-AF65-F5344CB8AC3E}">
        <p14:creationId xmlns:p14="http://schemas.microsoft.com/office/powerpoint/2010/main" val="2801892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5" name="Rectangle 1"/>
          <p:cNvSpPr>
            <a:spLocks noChangeArrowheads="1"/>
          </p:cNvSpPr>
          <p:nvPr/>
        </p:nvSpPr>
        <p:spPr bwMode="auto">
          <a:xfrm rot="10800000" flipV="1">
            <a:off x="22206" y="462351"/>
            <a:ext cx="5665807"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2"/>
                </a:solidFill>
                <a:effectLst/>
                <a:latin typeface="Arial" pitchFamily="34" charset="0"/>
                <a:cs typeface="Arial" pitchFamily="34" charset="0"/>
              </a:rPr>
              <a:t>La</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journée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semble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vrai</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lang="en-US" sz="1600" dirty="0" smtClean="0">
                <a:solidFill>
                  <a:schemeClr val="tx2"/>
                </a:solidFill>
                <a:latin typeface="Arial" pitchFamily="34" charset="0"/>
                <a:cs typeface="Arial" pitchFamily="34" charset="0"/>
              </a:rPr>
              <a:t>_____________</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mal</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commencer</a:t>
            </a:r>
            <a:r>
              <a:rPr kumimoji="0" lang="ru-RU" sz="1600" b="1" i="0" u="none" strike="noStrike" cap="none" normalizeH="0" baseline="0" dirty="0" smtClean="0">
                <a:ln>
                  <a:noFill/>
                </a:ln>
                <a:solidFill>
                  <a:schemeClr val="tx2"/>
                </a:solidFill>
                <a:effectLst/>
                <a:latin typeface="Arial" pitchFamily="34" charset="0"/>
                <a:cs typeface="Arial" pitchFamily="34" charset="0"/>
              </a:rPr>
              <a:t> : </a:t>
            </a:r>
            <a:r>
              <a:rPr kumimoji="0" lang="ru-RU" sz="1600" b="1" i="0" u="none" strike="noStrike" cap="none" normalizeH="0" baseline="0" dirty="0" err="1" smtClean="0">
                <a:ln>
                  <a:noFill/>
                </a:ln>
                <a:solidFill>
                  <a:schemeClr val="tx2"/>
                </a:solidFill>
                <a:effectLst/>
                <a:latin typeface="Arial" pitchFamily="34" charset="0"/>
                <a:cs typeface="Arial" pitchFamily="34" charset="0"/>
              </a:rPr>
              <a:t>le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réveil</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n'a</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pas</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sonné</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il</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y</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a</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probable</a:t>
            </a:r>
            <a:r>
              <a:rPr kumimoji="0" lang="ru-RU" sz="1600" b="1" i="0" u="none" strike="noStrike" cap="none" normalizeH="0" baseline="0" dirty="0" smtClean="0">
                <a:ln>
                  <a:noFill/>
                </a:ln>
                <a:solidFill>
                  <a:schemeClr val="tx2"/>
                </a:solidFill>
                <a:effectLst/>
                <a:latin typeface="Arial" pitchFamily="34" charset="0"/>
                <a:cs typeface="Arial" pitchFamily="34" charset="0"/>
              </a:rPr>
              <a:t>)</a:t>
            </a:r>
            <a:r>
              <a:rPr lang="en-US" sz="1600" b="1" dirty="0" smtClean="0">
                <a:solidFill>
                  <a:schemeClr val="tx2"/>
                </a:solidFill>
                <a:latin typeface="Arial" pitchFamily="34" charset="0"/>
                <a:cs typeface="Arial" pitchFamily="34" charset="0"/>
              </a:rPr>
              <a:t> </a:t>
            </a:r>
            <a:r>
              <a:rPr kumimoji="0" lang="en-US" sz="1600" b="1" i="0" u="none" strike="noStrike" cap="none" normalizeH="0" baseline="0" dirty="0" smtClean="0">
                <a:ln>
                  <a:noFill/>
                </a:ln>
                <a:solidFill>
                  <a:schemeClr val="tx2"/>
                </a:solidFill>
                <a:effectLst/>
                <a:latin typeface="Arial" pitchFamily="34" charset="0"/>
                <a:cs typeface="Arial" pitchFamily="34" charset="0"/>
              </a:rPr>
              <a:t>____________</a:t>
            </a:r>
            <a:endParaRPr kumimoji="0" lang="en-US" sz="1600" b="1" i="0" u="none" strike="noStrike" cap="none" normalizeH="0" dirty="0" smtClean="0">
              <a:ln>
                <a:noFill/>
              </a:ln>
              <a:solidFill>
                <a:schemeClr val="tx2"/>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une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panne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de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courant</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dans</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le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quartier</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Je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me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lève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rapide</a:t>
            </a:r>
            <a:r>
              <a:rPr kumimoji="0" lang="ru-RU" sz="1600" b="1" i="0" u="none" strike="noStrike" cap="none" normalizeH="0" baseline="0" dirty="0" smtClean="0">
                <a:ln>
                  <a:noFill/>
                </a:ln>
                <a:solidFill>
                  <a:schemeClr val="tx2"/>
                </a:solidFill>
                <a:effectLst/>
                <a:latin typeface="Arial" pitchFamily="34" charset="0"/>
                <a:cs typeface="Arial" pitchFamily="34" charset="0"/>
              </a:rPr>
              <a:t>)</a:t>
            </a:r>
            <a:r>
              <a:rPr kumimoji="0" lang="en-US" sz="1600" b="1" i="0" u="none" strike="noStrike" cap="none" normalizeH="0" baseline="0" dirty="0" smtClean="0">
                <a:ln>
                  <a:noFill/>
                </a:ln>
                <a:solidFill>
                  <a:schemeClr val="tx2"/>
                </a:solidFill>
                <a:effectLst/>
                <a:latin typeface="Arial" pitchFamily="34" charset="0"/>
                <a:cs typeface="Arial" pitchFamily="34" charset="0"/>
              </a:rPr>
              <a:t>____________</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0"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à</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tâtons</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je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bouscule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malencontreux</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en-US" sz="1600" b="1" i="0" u="none" strike="noStrike" cap="none" normalizeH="0" baseline="0" dirty="0" smtClean="0">
                <a:ln>
                  <a:noFill/>
                </a:ln>
                <a:solidFill>
                  <a:schemeClr val="tx2"/>
                </a:solidFill>
                <a:effectLst/>
                <a:latin typeface="Arial" pitchFamily="34" charset="0"/>
                <a:cs typeface="Arial" pitchFamily="34" charset="0"/>
              </a:rPr>
              <a:t>___________</a:t>
            </a:r>
            <a:r>
              <a:rPr kumimoji="0" lang="ru-RU" sz="1600" b="0"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en-US"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le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chat</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qui</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miaule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plaintif</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en-US" sz="1600" b="1" i="0" u="none" strike="noStrike" cap="none" normalizeH="0" baseline="0" dirty="0" smtClean="0">
                <a:ln>
                  <a:noFill/>
                </a:ln>
                <a:solidFill>
                  <a:schemeClr val="tx2"/>
                </a:solidFill>
                <a:effectLst/>
                <a:latin typeface="Arial" pitchFamily="34" charset="0"/>
                <a:cs typeface="Arial" pitchFamily="34" charset="0"/>
              </a:rPr>
              <a:t>________________</a:t>
            </a:r>
            <a:r>
              <a:rPr kumimoji="0" lang="ru-RU" sz="1600" b="0"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smtClean="0">
                <a:ln>
                  <a:noFill/>
                </a:ln>
                <a:solidFill>
                  <a:schemeClr val="tx2"/>
                </a:solidFill>
                <a:effectLst/>
                <a:latin typeface="Arial" pitchFamily="34" charset="0"/>
                <a:cs typeface="Arial" pitchFamily="34" charset="0"/>
              </a:rPr>
              <a:t> ; </a:t>
            </a:r>
            <a:r>
              <a:rPr kumimoji="0" lang="ru-RU" sz="1600" b="1" i="0" u="none" strike="noStrike" cap="none" normalizeH="0" baseline="0" dirty="0" err="1" smtClean="0">
                <a:ln>
                  <a:noFill/>
                </a:ln>
                <a:solidFill>
                  <a:schemeClr val="tx2"/>
                </a:solidFill>
                <a:effectLst/>
                <a:latin typeface="Arial" pitchFamily="34" charset="0"/>
                <a:cs typeface="Arial" pitchFamily="34" charset="0"/>
              </a:rPr>
              <a:t>sa</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gamelle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doit</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être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vide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et</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il</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attend</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patient</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en-US" sz="1600" b="1" i="0" u="none" strike="noStrike" cap="none" normalizeH="0" baseline="0" dirty="0" smtClean="0">
                <a:ln>
                  <a:noFill/>
                </a:ln>
                <a:solidFill>
                  <a:schemeClr val="tx2"/>
                </a:solidFill>
                <a:effectLst/>
                <a:latin typeface="Arial" pitchFamily="34" charset="0"/>
                <a:cs typeface="Arial" pitchFamily="34" charset="0"/>
              </a:rPr>
              <a:t>______________</a:t>
            </a:r>
            <a:r>
              <a:rPr kumimoji="0" lang="ru-RU" sz="1600" b="0" i="0" u="none" strike="noStrike" cap="none" normalizeH="0" baseline="0" dirty="0" smtClean="0">
                <a:ln>
                  <a:noFill/>
                </a:ln>
                <a:solidFill>
                  <a:schemeClr val="tx2"/>
                </a:solidFill>
                <a:effectLst/>
                <a:latin typeface="Arial" pitchFamily="34" charset="0"/>
                <a:cs typeface="Arial" pitchFamily="34" charset="0"/>
              </a:rPr>
              <a:t> </a:t>
            </a:r>
            <a:r>
              <a:rPr kumimoji="0" lang="en-US" sz="1600" b="0"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ses</a:t>
            </a:r>
            <a:r>
              <a:rPr kumimoji="0" lang="en-US" sz="1600" b="1" i="0" u="none" strike="noStrike" cap="none" normalizeH="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croquettes</a:t>
            </a:r>
            <a:r>
              <a:rPr kumimoji="0" lang="en-US" sz="1600" b="1" i="0" u="none" strike="noStrike" cap="none" normalizeH="0" baseline="0" dirty="0" smtClean="0">
                <a:ln>
                  <a:noFill/>
                </a:ln>
                <a:solidFill>
                  <a:schemeClr val="tx2"/>
                </a:solidFill>
                <a:effectLst/>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Dénicher</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une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bougie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et</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des</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allumettes</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devrait</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être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simple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en-US" sz="1600" b="1" i="0" u="none" strike="noStrike" cap="none" normalizeH="0" baseline="0" dirty="0" smtClean="0">
                <a:ln>
                  <a:noFill/>
                </a:ln>
                <a:solidFill>
                  <a:schemeClr val="tx2"/>
                </a:solidFill>
                <a:effectLst/>
                <a:latin typeface="Arial" pitchFamily="34" charset="0"/>
                <a:cs typeface="Arial" pitchFamily="34" charset="0"/>
              </a:rPr>
              <a:t>_______________________</a:t>
            </a:r>
            <a:r>
              <a:rPr kumimoji="0" lang="ru-RU" sz="1600" b="0"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l'affaire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de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trois</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minutes</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ce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qui</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n'est</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pas</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le</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1" i="0" u="none" strike="noStrike" cap="none" normalizeH="0" baseline="0" dirty="0" err="1" smtClean="0">
                <a:ln>
                  <a:noFill/>
                </a:ln>
                <a:solidFill>
                  <a:schemeClr val="tx2"/>
                </a:solidFill>
                <a:effectLst/>
                <a:latin typeface="Arial" pitchFamily="34" charset="0"/>
                <a:cs typeface="Arial" pitchFamily="34" charset="0"/>
              </a:rPr>
              <a:t>cas</a:t>
            </a:r>
            <a:r>
              <a:rPr kumimoji="0" lang="ru-RU" sz="1600" b="1" i="0" u="none" strike="noStrike" cap="none" normalizeH="0" baseline="0" dirty="0" smtClean="0">
                <a:ln>
                  <a:noFill/>
                </a:ln>
                <a:solidFill>
                  <a:schemeClr val="tx2"/>
                </a:solidFill>
                <a:effectLst/>
                <a:latin typeface="Arial" pitchFamily="34" charset="0"/>
                <a:cs typeface="Arial" pitchFamily="34" charset="0"/>
              </a:rPr>
              <a:t>! </a:t>
            </a:r>
            <a:r>
              <a:rPr kumimoji="0" lang="ru-RU" sz="1600" b="0" i="0" u="none" strike="noStrike" cap="none" normalizeH="0" baseline="0" dirty="0" smtClean="0">
                <a:ln>
                  <a:noFill/>
                </a:ln>
                <a:solidFill>
                  <a:schemeClr val="tx2"/>
                </a:solidFill>
                <a:effectLst/>
                <a:latin typeface="Arial" pitchFamily="34" charset="0"/>
                <a:cs typeface="Arial" pitchFamily="34" charset="0"/>
              </a:rPr>
              <a:t> </a:t>
            </a:r>
          </a:p>
        </p:txBody>
      </p:sp>
      <p:pic>
        <p:nvPicPr>
          <p:cNvPr id="31749" name="Picture 5" descr="Display virtual keyboard interface"/>
          <p:cNvPicPr>
            <a:picLocks noChangeAspect="1" noChangeArrowheads="1"/>
          </p:cNvPicPr>
          <p:nvPr/>
        </p:nvPicPr>
        <p:blipFill>
          <a:blip r:embed="rId2"/>
          <a:srcRect/>
          <a:stretch>
            <a:fillRect/>
          </a:stretch>
        </p:blipFill>
        <p:spPr bwMode="auto">
          <a:xfrm>
            <a:off x="11055350" y="-411163"/>
            <a:ext cx="266700" cy="123825"/>
          </a:xfrm>
          <a:prstGeom prst="rect">
            <a:avLst/>
          </a:prstGeom>
          <a:noFill/>
        </p:spPr>
      </p:pic>
      <p:pic>
        <p:nvPicPr>
          <p:cNvPr id="31755" name="Picture 11" descr="Display virtual keyboard interface"/>
          <p:cNvPicPr>
            <a:picLocks noChangeAspect="1" noChangeArrowheads="1"/>
          </p:cNvPicPr>
          <p:nvPr/>
        </p:nvPicPr>
        <p:blipFill>
          <a:blip r:embed="rId2"/>
          <a:srcRect/>
          <a:stretch>
            <a:fillRect/>
          </a:stretch>
        </p:blipFill>
        <p:spPr bwMode="auto">
          <a:xfrm>
            <a:off x="10221913" y="-136525"/>
            <a:ext cx="266700" cy="123825"/>
          </a:xfrm>
          <a:prstGeom prst="rect">
            <a:avLst/>
          </a:prstGeom>
          <a:noFill/>
        </p:spPr>
      </p:pic>
      <p:pic>
        <p:nvPicPr>
          <p:cNvPr id="31757" name="Picture 13" descr="Display virtual keyboard interface"/>
          <p:cNvPicPr>
            <a:picLocks noChangeAspect="1" noChangeArrowheads="1"/>
          </p:cNvPicPr>
          <p:nvPr/>
        </p:nvPicPr>
        <p:blipFill>
          <a:blip r:embed="rId2"/>
          <a:srcRect/>
          <a:stretch>
            <a:fillRect/>
          </a:stretch>
        </p:blipFill>
        <p:spPr bwMode="auto">
          <a:xfrm>
            <a:off x="16529050" y="-136525"/>
            <a:ext cx="266700" cy="123825"/>
          </a:xfrm>
          <a:prstGeom prst="rect">
            <a:avLst/>
          </a:prstGeom>
          <a:noFill/>
        </p:spPr>
      </p:pic>
      <p:pic>
        <p:nvPicPr>
          <p:cNvPr id="31759" name="Picture 15" descr="Display virtual keyboard interface"/>
          <p:cNvPicPr>
            <a:picLocks noChangeAspect="1" noChangeArrowheads="1"/>
          </p:cNvPicPr>
          <p:nvPr/>
        </p:nvPicPr>
        <p:blipFill>
          <a:blip r:embed="rId2"/>
          <a:srcRect/>
          <a:stretch>
            <a:fillRect/>
          </a:stretch>
        </p:blipFill>
        <p:spPr bwMode="auto">
          <a:xfrm>
            <a:off x="9490075" y="138113"/>
            <a:ext cx="266700" cy="123825"/>
          </a:xfrm>
          <a:prstGeom prst="rect">
            <a:avLst/>
          </a:prstGeom>
          <a:noFill/>
        </p:spPr>
      </p:pic>
      <p:sp>
        <p:nvSpPr>
          <p:cNvPr id="45" name="Прямоугольник 44"/>
          <p:cNvSpPr/>
          <p:nvPr/>
        </p:nvSpPr>
        <p:spPr>
          <a:xfrm>
            <a:off x="2590513" y="405598"/>
            <a:ext cx="1146468" cy="369332"/>
          </a:xfrm>
          <a:prstGeom prst="rect">
            <a:avLst/>
          </a:prstGeom>
        </p:spPr>
        <p:txBody>
          <a:bodyPr wrap="none">
            <a:spAutoFit/>
          </a:bodyPr>
          <a:lstStyle/>
          <a:p>
            <a:r>
              <a:rPr lang="fr-FR" sz="1800" b="1" u="sng" dirty="0" smtClean="0">
                <a:solidFill>
                  <a:srgbClr val="FF0000"/>
                </a:solidFill>
              </a:rPr>
              <a:t>vraiment</a:t>
            </a:r>
            <a:endParaRPr lang="ru-RU" sz="1800" dirty="0">
              <a:solidFill>
                <a:srgbClr val="FF0000"/>
              </a:solidFill>
            </a:endParaRPr>
          </a:p>
        </p:txBody>
      </p:sp>
      <p:sp>
        <p:nvSpPr>
          <p:cNvPr id="46" name="Прямоугольник 45"/>
          <p:cNvSpPr/>
          <p:nvPr/>
        </p:nvSpPr>
        <p:spPr>
          <a:xfrm>
            <a:off x="3951295" y="691350"/>
            <a:ext cx="1710725" cy="369332"/>
          </a:xfrm>
          <a:prstGeom prst="rect">
            <a:avLst/>
          </a:prstGeom>
        </p:spPr>
        <p:txBody>
          <a:bodyPr wrap="none">
            <a:spAutoFit/>
          </a:bodyPr>
          <a:lstStyle/>
          <a:p>
            <a:r>
              <a:rPr lang="fr-FR" sz="1800" b="1" u="sng" dirty="0" smtClean="0">
                <a:solidFill>
                  <a:srgbClr val="FF0000"/>
                </a:solidFill>
              </a:rPr>
              <a:t>probablement</a:t>
            </a:r>
            <a:endParaRPr lang="ru-RU" sz="1800" dirty="0">
              <a:solidFill>
                <a:srgbClr val="FF0000"/>
              </a:solidFill>
            </a:endParaRPr>
          </a:p>
        </p:txBody>
      </p:sp>
      <p:sp>
        <p:nvSpPr>
          <p:cNvPr id="47" name="Прямоугольник 46"/>
          <p:cNvSpPr/>
          <p:nvPr/>
        </p:nvSpPr>
        <p:spPr>
          <a:xfrm>
            <a:off x="918921" y="1179274"/>
            <a:ext cx="1492716" cy="369332"/>
          </a:xfrm>
          <a:prstGeom prst="rect">
            <a:avLst/>
          </a:prstGeom>
        </p:spPr>
        <p:txBody>
          <a:bodyPr wrap="none">
            <a:spAutoFit/>
          </a:bodyPr>
          <a:lstStyle/>
          <a:p>
            <a:r>
              <a:rPr lang="fr-FR" sz="1800" b="1" u="sng" dirty="0" smtClean="0">
                <a:solidFill>
                  <a:srgbClr val="FF0000"/>
                </a:solidFill>
              </a:rPr>
              <a:t> rapidement</a:t>
            </a:r>
            <a:endParaRPr lang="ru-RU" sz="1800" dirty="0">
              <a:solidFill>
                <a:srgbClr val="FF0000"/>
              </a:solidFill>
            </a:endParaRPr>
          </a:p>
        </p:txBody>
      </p:sp>
      <p:sp>
        <p:nvSpPr>
          <p:cNvPr id="48" name="Прямоугольник 47"/>
          <p:cNvSpPr/>
          <p:nvPr/>
        </p:nvSpPr>
        <p:spPr>
          <a:xfrm>
            <a:off x="1783346" y="1393588"/>
            <a:ext cx="2505814" cy="369332"/>
          </a:xfrm>
          <a:prstGeom prst="rect">
            <a:avLst/>
          </a:prstGeom>
        </p:spPr>
        <p:txBody>
          <a:bodyPr wrap="none">
            <a:spAutoFit/>
          </a:bodyPr>
          <a:lstStyle/>
          <a:p>
            <a:r>
              <a:rPr lang="fr-FR" sz="1800" b="1" u="sng" dirty="0" smtClean="0">
                <a:solidFill>
                  <a:srgbClr val="FF0000"/>
                </a:solidFill>
              </a:rPr>
              <a:t>malencontreusement</a:t>
            </a:r>
            <a:endParaRPr lang="ru-RU" sz="1800" dirty="0">
              <a:solidFill>
                <a:srgbClr val="FF0000"/>
              </a:solidFill>
            </a:endParaRPr>
          </a:p>
        </p:txBody>
      </p:sp>
      <p:sp>
        <p:nvSpPr>
          <p:cNvPr id="49" name="Прямоугольник 48"/>
          <p:cNvSpPr/>
          <p:nvPr/>
        </p:nvSpPr>
        <p:spPr>
          <a:xfrm>
            <a:off x="1832241" y="1678068"/>
            <a:ext cx="1672253" cy="369332"/>
          </a:xfrm>
          <a:prstGeom prst="rect">
            <a:avLst/>
          </a:prstGeom>
        </p:spPr>
        <p:txBody>
          <a:bodyPr wrap="none">
            <a:spAutoFit/>
          </a:bodyPr>
          <a:lstStyle/>
          <a:p>
            <a:r>
              <a:rPr lang="fr-FR" sz="1800" b="1" u="sng" dirty="0" smtClean="0">
                <a:solidFill>
                  <a:srgbClr val="FF0000"/>
                </a:solidFill>
              </a:rPr>
              <a:t>plaintivement</a:t>
            </a:r>
            <a:endParaRPr lang="ru-RU" sz="1800" dirty="0">
              <a:solidFill>
                <a:srgbClr val="FF0000"/>
              </a:solidFill>
            </a:endParaRPr>
          </a:p>
        </p:txBody>
      </p:sp>
      <p:sp>
        <p:nvSpPr>
          <p:cNvPr id="50" name="Прямоугольник 49"/>
          <p:cNvSpPr/>
          <p:nvPr/>
        </p:nvSpPr>
        <p:spPr>
          <a:xfrm>
            <a:off x="3354225" y="1898123"/>
            <a:ext cx="1479892" cy="369332"/>
          </a:xfrm>
          <a:prstGeom prst="rect">
            <a:avLst/>
          </a:prstGeom>
        </p:spPr>
        <p:txBody>
          <a:bodyPr wrap="none">
            <a:spAutoFit/>
          </a:bodyPr>
          <a:lstStyle/>
          <a:p>
            <a:r>
              <a:rPr lang="fr-FR" sz="1800" b="1" u="sng" dirty="0" smtClean="0">
                <a:solidFill>
                  <a:srgbClr val="FF0000"/>
                </a:solidFill>
              </a:rPr>
              <a:t>patiemment</a:t>
            </a:r>
            <a:endParaRPr lang="ru-RU" sz="1800" dirty="0">
              <a:solidFill>
                <a:srgbClr val="FF0000"/>
              </a:solidFill>
            </a:endParaRPr>
          </a:p>
        </p:txBody>
      </p:sp>
      <p:sp>
        <p:nvSpPr>
          <p:cNvPr id="51" name="Прямоугольник 50"/>
          <p:cNvSpPr/>
          <p:nvPr/>
        </p:nvSpPr>
        <p:spPr>
          <a:xfrm>
            <a:off x="1665279" y="2608034"/>
            <a:ext cx="1467068" cy="369332"/>
          </a:xfrm>
          <a:prstGeom prst="rect">
            <a:avLst/>
          </a:prstGeom>
        </p:spPr>
        <p:txBody>
          <a:bodyPr wrap="none">
            <a:spAutoFit/>
          </a:bodyPr>
          <a:lstStyle/>
          <a:p>
            <a:r>
              <a:rPr lang="fr-FR" sz="1800" b="1" u="sng" dirty="0" smtClean="0">
                <a:solidFill>
                  <a:srgbClr val="FF0000"/>
                </a:solidFill>
              </a:rPr>
              <a:t>simplement</a:t>
            </a:r>
            <a:endParaRPr lang="ru-RU" sz="1800" dirty="0">
              <a:solidFill>
                <a:srgbClr val="FF0000"/>
              </a:solidFill>
            </a:endParaRPr>
          </a:p>
        </p:txBody>
      </p:sp>
      <p:sp>
        <p:nvSpPr>
          <p:cNvPr id="52" name="Прямоугольник 51"/>
          <p:cNvSpPr/>
          <p:nvPr/>
        </p:nvSpPr>
        <p:spPr>
          <a:xfrm>
            <a:off x="736585" y="48408"/>
            <a:ext cx="4599336" cy="461665"/>
          </a:xfrm>
          <a:prstGeom prst="rect">
            <a:avLst/>
          </a:prstGeom>
        </p:spPr>
        <p:txBody>
          <a:bodyPr wrap="none">
            <a:spAutoFit/>
          </a:bodyPr>
          <a:lstStyle/>
          <a:p>
            <a:r>
              <a:rPr lang="fr-FR" sz="2400" b="1" dirty="0" smtClean="0"/>
              <a:t>Adverbes en –ment   exercice </a:t>
            </a:r>
            <a:endParaRPr lang="fr-FR" sz="2400" b="1" dirty="0"/>
          </a:p>
        </p:txBody>
      </p:sp>
    </p:spTree>
    <p:extLst>
      <p:ext uri="{BB962C8B-B14F-4D97-AF65-F5344CB8AC3E}">
        <p14:creationId xmlns:p14="http://schemas.microsoft.com/office/powerpoint/2010/main" val="268730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ppt_x"/>
                                          </p:val>
                                        </p:tav>
                                        <p:tav tm="100000">
                                          <p:val>
                                            <p:strVal val="#ppt_x"/>
                                          </p:val>
                                        </p:tav>
                                      </p:tavLst>
                                    </p:anim>
                                    <p:anim calcmode="lin" valueType="num">
                                      <p:cBhvr additive="base">
                                        <p:cTn id="2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ppt_x"/>
                                          </p:val>
                                        </p:tav>
                                        <p:tav tm="100000">
                                          <p:val>
                                            <p:strVal val="#ppt_x"/>
                                          </p:val>
                                        </p:tav>
                                      </p:tavLst>
                                    </p:anim>
                                    <p:anim calcmode="lin" valueType="num">
                                      <p:cBhvr additive="base">
                                        <p:cTn id="4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 name="Прямоугольник 49"/>
          <p:cNvSpPr/>
          <p:nvPr/>
        </p:nvSpPr>
        <p:spPr>
          <a:xfrm>
            <a:off x="270267" y="-23030"/>
            <a:ext cx="5250155" cy="584775"/>
          </a:xfrm>
          <a:prstGeom prst="rect">
            <a:avLst/>
          </a:prstGeom>
        </p:spPr>
        <p:txBody>
          <a:bodyPr wrap="none">
            <a:spAutoFit/>
          </a:bodyPr>
          <a:lstStyle/>
          <a:p>
            <a:pPr marL="12681" algn="ctr"/>
            <a:r>
              <a:rPr lang="fr-FR" sz="1600" b="1" dirty="0" smtClean="0"/>
              <a:t>Lisez ces phrases et dites comment vous apprenez </a:t>
            </a:r>
          </a:p>
          <a:p>
            <a:pPr marL="12681" algn="ctr"/>
            <a:r>
              <a:rPr lang="fr-FR" sz="1600" b="1" dirty="0" smtClean="0"/>
              <a:t>vos leçons</a:t>
            </a:r>
          </a:p>
        </p:txBody>
      </p:sp>
      <p:pic>
        <p:nvPicPr>
          <p:cNvPr id="30721" name="Picture 1"/>
          <p:cNvPicPr>
            <a:picLocks noChangeAspect="1" noChangeArrowheads="1"/>
          </p:cNvPicPr>
          <p:nvPr/>
        </p:nvPicPr>
        <p:blipFill>
          <a:blip r:embed="rId2"/>
          <a:srcRect/>
          <a:stretch>
            <a:fillRect/>
          </a:stretch>
        </p:blipFill>
        <p:spPr bwMode="auto">
          <a:xfrm>
            <a:off x="2890826" y="571504"/>
            <a:ext cx="2632105" cy="2477300"/>
          </a:xfrm>
          <a:prstGeom prst="rect">
            <a:avLst/>
          </a:prstGeom>
          <a:noFill/>
          <a:ln w="9525">
            <a:noFill/>
            <a:miter lim="800000"/>
            <a:headEnd/>
            <a:tailEnd/>
          </a:ln>
          <a:effectLst/>
        </p:spPr>
      </p:pic>
      <p:pic>
        <p:nvPicPr>
          <p:cNvPr id="30722" name="Picture 2"/>
          <p:cNvPicPr>
            <a:picLocks noChangeAspect="1" noChangeArrowheads="1"/>
          </p:cNvPicPr>
          <p:nvPr/>
        </p:nvPicPr>
        <p:blipFill>
          <a:blip r:embed="rId3"/>
          <a:srcRect/>
          <a:stretch>
            <a:fillRect/>
          </a:stretch>
        </p:blipFill>
        <p:spPr bwMode="auto">
          <a:xfrm>
            <a:off x="216073" y="796783"/>
            <a:ext cx="2735090" cy="1823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5434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a:srcRect/>
          <a:stretch>
            <a:fillRect/>
          </a:stretch>
        </p:blipFill>
        <p:spPr bwMode="auto">
          <a:xfrm>
            <a:off x="165081" y="596905"/>
            <a:ext cx="2362428" cy="2523337"/>
          </a:xfrm>
          <a:prstGeom prst="rect">
            <a:avLst/>
          </a:prstGeom>
          <a:noFill/>
          <a:ln w="9525">
            <a:noFill/>
            <a:miter lim="800000"/>
            <a:headEnd/>
            <a:tailEnd/>
          </a:ln>
          <a:effectLst/>
        </p:spPr>
      </p:pic>
      <p:pic>
        <p:nvPicPr>
          <p:cNvPr id="29698" name="Picture 2"/>
          <p:cNvPicPr>
            <a:picLocks noChangeAspect="1" noChangeArrowheads="1"/>
          </p:cNvPicPr>
          <p:nvPr/>
        </p:nvPicPr>
        <p:blipFill>
          <a:blip r:embed="rId3"/>
          <a:srcRect/>
          <a:stretch>
            <a:fillRect/>
          </a:stretch>
        </p:blipFill>
        <p:spPr bwMode="auto">
          <a:xfrm>
            <a:off x="2611268" y="834226"/>
            <a:ext cx="2768787" cy="1845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12181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Заголовок 30"/>
          <p:cNvSpPr>
            <a:spLocks noGrp="1"/>
          </p:cNvSpPr>
          <p:nvPr>
            <p:ph type="title"/>
          </p:nvPr>
        </p:nvSpPr>
        <p:spPr/>
        <p:txBody>
          <a:bodyPr/>
          <a:lstStyle/>
          <a:p>
            <a:r>
              <a:rPr lang="en-US" dirty="0" smtClean="0"/>
              <a:t>Styles </a:t>
            </a:r>
            <a:r>
              <a:rPr lang="en-US" dirty="0" err="1" smtClean="0"/>
              <a:t>d’apprentissage</a:t>
            </a:r>
            <a:endParaRPr lang="ru-RU" dirty="0"/>
          </a:p>
        </p:txBody>
      </p:sp>
      <p:pic>
        <p:nvPicPr>
          <p:cNvPr id="28673" name="Picture 1"/>
          <p:cNvPicPr>
            <a:picLocks noChangeAspect="1" noChangeArrowheads="1"/>
          </p:cNvPicPr>
          <p:nvPr/>
        </p:nvPicPr>
        <p:blipFill>
          <a:blip r:embed="rId2"/>
          <a:srcRect/>
          <a:stretch>
            <a:fillRect/>
          </a:stretch>
        </p:blipFill>
        <p:spPr bwMode="auto">
          <a:xfrm>
            <a:off x="249243" y="619912"/>
            <a:ext cx="5273688" cy="2442109"/>
          </a:xfrm>
          <a:prstGeom prst="rect">
            <a:avLst/>
          </a:prstGeom>
          <a:noFill/>
          <a:ln w="9525">
            <a:noFill/>
            <a:miter lim="800000"/>
            <a:headEnd/>
            <a:tailEnd/>
          </a:ln>
          <a:effectLst/>
        </p:spPr>
      </p:pic>
    </p:spTree>
    <p:extLst>
      <p:ext uri="{BB962C8B-B14F-4D97-AF65-F5344CB8AC3E}">
        <p14:creationId xmlns:p14="http://schemas.microsoft.com/office/powerpoint/2010/main" val="1523554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Diagramme 4 Styles Apprentissage / Communication en Français - NLP Coach -  Buy this stock vector and explore similar vectors at Adobe Stock | Adobe  Stock"/>
          <p:cNvPicPr>
            <a:picLocks noChangeAspect="1" noChangeArrowheads="1"/>
          </p:cNvPicPr>
          <p:nvPr/>
        </p:nvPicPr>
        <p:blipFill>
          <a:blip r:embed="rId2"/>
          <a:srcRect/>
          <a:stretch>
            <a:fillRect/>
          </a:stretch>
        </p:blipFill>
        <p:spPr bwMode="auto">
          <a:xfrm>
            <a:off x="808023" y="548474"/>
            <a:ext cx="3857652" cy="2548738"/>
          </a:xfrm>
          <a:prstGeom prst="rect">
            <a:avLst/>
          </a:prstGeom>
          <a:noFill/>
        </p:spPr>
      </p:pic>
      <p:sp>
        <p:nvSpPr>
          <p:cNvPr id="68" name="Прямоугольник 67"/>
          <p:cNvSpPr/>
          <p:nvPr/>
        </p:nvSpPr>
        <p:spPr>
          <a:xfrm>
            <a:off x="3965589" y="2830122"/>
            <a:ext cx="985838" cy="290120"/>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97116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a:srcRect/>
          <a:stretch>
            <a:fillRect/>
          </a:stretch>
        </p:blipFill>
        <p:spPr bwMode="auto">
          <a:xfrm>
            <a:off x="106367" y="762788"/>
            <a:ext cx="5488002" cy="2241695"/>
          </a:xfrm>
          <a:prstGeom prst="rect">
            <a:avLst/>
          </a:prstGeom>
          <a:noFill/>
          <a:ln w="9525">
            <a:noFill/>
            <a:miter lim="800000"/>
            <a:headEnd/>
            <a:tailEnd/>
          </a:ln>
          <a:effectLst/>
        </p:spPr>
      </p:pic>
      <p:sp>
        <p:nvSpPr>
          <p:cNvPr id="48" name="Заголовок 30"/>
          <p:cNvSpPr>
            <a:spLocks noGrp="1"/>
          </p:cNvSpPr>
          <p:nvPr>
            <p:ph type="title"/>
          </p:nvPr>
        </p:nvSpPr>
        <p:spPr>
          <a:xfrm>
            <a:off x="236519" y="119846"/>
            <a:ext cx="5376723" cy="386260"/>
          </a:xfrm>
        </p:spPr>
        <p:txBody>
          <a:bodyPr>
            <a:normAutofit fontScale="90000"/>
          </a:bodyPr>
          <a:lstStyle/>
          <a:p>
            <a:r>
              <a:rPr lang="fr-FR" dirty="0" smtClean="0"/>
              <a:t>Activités  pour le travail indépendant</a:t>
            </a:r>
            <a:endParaRPr lang="ru-RU" dirty="0"/>
          </a:p>
        </p:txBody>
      </p:sp>
    </p:spTree>
    <p:extLst>
      <p:ext uri="{BB962C8B-B14F-4D97-AF65-F5344CB8AC3E}">
        <p14:creationId xmlns:p14="http://schemas.microsoft.com/office/powerpoint/2010/main" val="3679307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Oval 11"/>
          <p:cNvSpPr/>
          <p:nvPr/>
        </p:nvSpPr>
        <p:spPr>
          <a:xfrm>
            <a:off x="379395" y="945747"/>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1</a:t>
            </a:r>
          </a:p>
        </p:txBody>
      </p:sp>
      <p:sp>
        <p:nvSpPr>
          <p:cNvPr id="22" name="Oval 13"/>
          <p:cNvSpPr/>
          <p:nvPr/>
        </p:nvSpPr>
        <p:spPr>
          <a:xfrm>
            <a:off x="379395" y="1572274"/>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2</a:t>
            </a:r>
          </a:p>
        </p:txBody>
      </p:sp>
      <p:sp>
        <p:nvSpPr>
          <p:cNvPr id="23" name="Oval 14"/>
          <p:cNvSpPr/>
          <p:nvPr/>
        </p:nvSpPr>
        <p:spPr>
          <a:xfrm>
            <a:off x="379395" y="2163618"/>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3</a:t>
            </a:r>
          </a:p>
        </p:txBody>
      </p:sp>
      <p:sp>
        <p:nvSpPr>
          <p:cNvPr id="25" name="Прямоугольник 24"/>
          <p:cNvSpPr/>
          <p:nvPr/>
        </p:nvSpPr>
        <p:spPr>
          <a:xfrm>
            <a:off x="1022337" y="954324"/>
            <a:ext cx="3701654" cy="451406"/>
          </a:xfrm>
          <a:prstGeom prst="rect">
            <a:avLst/>
          </a:prstGeom>
        </p:spPr>
        <p:txBody>
          <a:bodyPr wrap="none">
            <a:spAutoFit/>
          </a:bodyPr>
          <a:lstStyle/>
          <a:p>
            <a:pPr marL="12681" algn="ctr">
              <a:lnSpc>
                <a:spcPts val="2791"/>
              </a:lnSpc>
            </a:pPr>
            <a:r>
              <a:rPr lang="fr-FR" sz="2000" b="1" dirty="0" smtClean="0">
                <a:solidFill>
                  <a:schemeClr val="tx2"/>
                </a:solidFill>
              </a:rPr>
              <a:t>Apprendre à lire sans leçons</a:t>
            </a:r>
          </a:p>
        </p:txBody>
      </p:sp>
      <p:sp>
        <p:nvSpPr>
          <p:cNvPr id="26" name="Прямоугольник 25"/>
          <p:cNvSpPr/>
          <p:nvPr/>
        </p:nvSpPr>
        <p:spPr>
          <a:xfrm>
            <a:off x="1046123" y="1588689"/>
            <a:ext cx="2762296" cy="451406"/>
          </a:xfrm>
          <a:prstGeom prst="rect">
            <a:avLst/>
          </a:prstGeom>
        </p:spPr>
        <p:txBody>
          <a:bodyPr wrap="none">
            <a:spAutoFit/>
          </a:bodyPr>
          <a:lstStyle/>
          <a:p>
            <a:pPr marL="12681" algn="ctr">
              <a:lnSpc>
                <a:spcPts val="2791"/>
              </a:lnSpc>
            </a:pPr>
            <a:r>
              <a:rPr lang="fr-FR" sz="2000" b="1" dirty="0" smtClean="0">
                <a:solidFill>
                  <a:schemeClr val="tx2"/>
                </a:solidFill>
              </a:rPr>
              <a:t>Emploi des adverbes</a:t>
            </a:r>
          </a:p>
        </p:txBody>
      </p:sp>
      <p:sp>
        <p:nvSpPr>
          <p:cNvPr id="27" name="Прямоугольник 26"/>
          <p:cNvSpPr/>
          <p:nvPr/>
        </p:nvSpPr>
        <p:spPr>
          <a:xfrm>
            <a:off x="1022337" y="2168770"/>
            <a:ext cx="2989921" cy="420051"/>
          </a:xfrm>
          <a:prstGeom prst="rect">
            <a:avLst/>
          </a:prstGeom>
        </p:spPr>
        <p:txBody>
          <a:bodyPr wrap="none">
            <a:spAutoFit/>
          </a:bodyPr>
          <a:lstStyle/>
          <a:p>
            <a:pPr marL="12681" algn="ctr">
              <a:lnSpc>
                <a:spcPts val="2791"/>
              </a:lnSpc>
            </a:pPr>
            <a:r>
              <a:rPr lang="fr-FR" sz="2000" b="1" dirty="0" smtClean="0">
                <a:solidFill>
                  <a:schemeClr val="tx2"/>
                </a:solidFill>
              </a:rPr>
              <a:t>Styles d’apprentissage</a:t>
            </a:r>
          </a:p>
        </p:txBody>
      </p:sp>
      <p:sp>
        <p:nvSpPr>
          <p:cNvPr id="29" name="object 2"/>
          <p:cNvSpPr txBox="1">
            <a:spLocks/>
          </p:cNvSpPr>
          <p:nvPr/>
        </p:nvSpPr>
        <p:spPr>
          <a:xfrm>
            <a:off x="1036769" y="48408"/>
            <a:ext cx="3514462" cy="385979"/>
          </a:xfrm>
          <a:prstGeom prst="rect">
            <a:avLst/>
          </a:prstGeom>
        </p:spPr>
        <p:txBody>
          <a:bodyPr vert="horz" wrap="square" lIns="0" tIns="16486" rIns="0" bIns="0" rtlCol="0" anchor="ctr">
            <a:spAutoFit/>
          </a:bodyPr>
          <a:ls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a:lstStyle>
          <a:p>
            <a:pPr marL="12681" marR="0" lvl="0" indent="0" algn="l" defTabSz="575936" rtl="0" eaLnBrk="1" fontAlgn="auto" latinLnBrk="0" hangingPunct="1">
              <a:lnSpc>
                <a:spcPct val="100000"/>
              </a:lnSpc>
              <a:spcBef>
                <a:spcPts val="130"/>
              </a:spcBef>
              <a:spcAft>
                <a:spcPts val="0"/>
              </a:spcAft>
              <a:buClrTx/>
              <a:buSzTx/>
              <a:buFontTx/>
              <a:buNone/>
              <a:tabLst/>
              <a:defRPr/>
            </a:pPr>
            <a:r>
              <a:rPr kumimoji="0" lang="en-US" sz="2400" b="1" i="0" u="none" strike="noStrike" kern="800" cap="none" spc="-25" normalizeH="0" baseline="0" noProof="0" dirty="0" smtClean="0">
                <a:ln>
                  <a:noFill/>
                </a:ln>
                <a:solidFill>
                  <a:srgbClr val="FEFEFE"/>
                </a:solidFill>
                <a:effectLst/>
                <a:uLnTx/>
                <a:uFillTx/>
                <a:latin typeface="Arial"/>
                <a:ea typeface="+mj-ea"/>
                <a:cs typeface="Arial"/>
              </a:rPr>
              <a:t>Plan de la </a:t>
            </a:r>
            <a:r>
              <a:rPr kumimoji="0" lang="en-US" sz="2400" b="1" i="0" u="none" strike="noStrike" kern="800" cap="none" spc="-25" normalizeH="0" baseline="0" noProof="0" dirty="0" err="1" smtClean="0">
                <a:ln>
                  <a:noFill/>
                </a:ln>
                <a:solidFill>
                  <a:schemeClr val="tx1"/>
                </a:solidFill>
                <a:effectLst/>
                <a:uLnTx/>
                <a:uFillTx/>
                <a:latin typeface="Arial" pitchFamily="34" charset="0"/>
                <a:ea typeface="+mj-ea"/>
                <a:cs typeface="Arial" pitchFamily="34" charset="0"/>
              </a:rPr>
              <a:t>leçon</a:t>
            </a:r>
            <a:r>
              <a:rPr kumimoji="0" lang="en-US" sz="2400" b="1" i="0" u="none" strike="noStrike" kern="800" cap="none" spc="-25" normalizeH="0" baseline="0" noProof="0" dirty="0" smtClean="0">
                <a:ln>
                  <a:noFill/>
                </a:ln>
                <a:solidFill>
                  <a:schemeClr val="tx1"/>
                </a:solidFill>
                <a:effectLst/>
                <a:uLnTx/>
                <a:uFillTx/>
                <a:latin typeface="Arial" pitchFamily="34" charset="0"/>
                <a:ea typeface="+mj-ea"/>
                <a:cs typeface="Arial" pitchFamily="34" charset="0"/>
              </a:rPr>
              <a:t>:</a:t>
            </a:r>
            <a:endParaRPr kumimoji="0" lang="en-US" sz="2400" b="1" i="0" u="none" strike="noStrike" kern="800" cap="none" spc="-25" normalizeH="0" baseline="0" noProof="0" dirty="0">
              <a:ln>
                <a:noFill/>
              </a:ln>
              <a:solidFill>
                <a:srgbClr val="FEFEFE"/>
              </a:solidFill>
              <a:effectLst/>
              <a:uLnTx/>
              <a:uFillTx/>
              <a:latin typeface="Arial"/>
              <a:ea typeface="+mj-ea"/>
              <a:cs typeface="Arial"/>
            </a:endParaRPr>
          </a:p>
        </p:txBody>
      </p:sp>
    </p:spTree>
    <p:extLst>
      <p:ext uri="{BB962C8B-B14F-4D97-AF65-F5344CB8AC3E}">
        <p14:creationId xmlns:p14="http://schemas.microsoft.com/office/powerpoint/2010/main" val="42070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900" fill="hold"/>
                                        <p:tgtEl>
                                          <p:spTgt spid="21"/>
                                        </p:tgtEl>
                                        <p:attrNameLst>
                                          <p:attrName>ppt_x</p:attrName>
                                        </p:attrNameLst>
                                      </p:cBhvr>
                                      <p:tavLst>
                                        <p:tav tm="0">
                                          <p:val>
                                            <p:strVal val="#ppt_x"/>
                                          </p:val>
                                        </p:tav>
                                        <p:tav tm="100000">
                                          <p:val>
                                            <p:strVal val="#ppt_x"/>
                                          </p:val>
                                        </p:tav>
                                      </p:tavLst>
                                    </p:anim>
                                    <p:anim calcmode="lin" valueType="num">
                                      <p:cBhvr additive="base">
                                        <p:cTn id="8" dur="9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4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100" fill="hold"/>
                                        <p:tgtEl>
                                          <p:spTgt spid="23"/>
                                        </p:tgtEl>
                                        <p:attrNameLst>
                                          <p:attrName>ppt_x</p:attrName>
                                        </p:attrNameLst>
                                      </p:cBhvr>
                                      <p:tavLst>
                                        <p:tav tm="0">
                                          <p:val>
                                            <p:strVal val="#ppt_x"/>
                                          </p:val>
                                        </p:tav>
                                        <p:tav tm="100000">
                                          <p:val>
                                            <p:strVal val="#ppt_x"/>
                                          </p:val>
                                        </p:tav>
                                      </p:tavLst>
                                    </p:anim>
                                    <p:anim calcmode="lin" valueType="num">
                                      <p:cBhvr additive="base">
                                        <p:cTn id="16" dur="11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Прямоугольник 27"/>
          <p:cNvSpPr/>
          <p:nvPr/>
        </p:nvSpPr>
        <p:spPr>
          <a:xfrm>
            <a:off x="236519" y="534919"/>
            <a:ext cx="5214974" cy="2585323"/>
          </a:xfrm>
          <a:prstGeom prst="rect">
            <a:avLst/>
          </a:prstGeom>
        </p:spPr>
        <p:txBody>
          <a:bodyPr wrap="square">
            <a:spAutoFit/>
          </a:bodyPr>
          <a:lstStyle/>
          <a:p>
            <a:pPr algn="ctr"/>
            <a:r>
              <a:rPr lang="fr-FR" sz="1800" dirty="0" smtClean="0">
                <a:solidFill>
                  <a:schemeClr val="tx2"/>
                </a:solidFill>
                <a:hlinkClick r:id="rId2"/>
              </a:rPr>
              <a:t>Les différences fondamentales entre le unschooling et l’école</a:t>
            </a:r>
            <a:r>
              <a:rPr lang="fr-FR" sz="1800" dirty="0" smtClean="0">
                <a:solidFill>
                  <a:schemeClr val="tx2"/>
                </a:solidFill>
              </a:rPr>
              <a:t>. </a:t>
            </a:r>
          </a:p>
          <a:p>
            <a:pPr algn="just"/>
            <a:r>
              <a:rPr lang="fr-FR" sz="1800" dirty="0" smtClean="0">
                <a:solidFill>
                  <a:schemeClr val="tx2"/>
                </a:solidFill>
              </a:rPr>
              <a:t>Mais même si cela paraît intéressant et assez logique, il peut être difficile de lâcher complètement l’idée que les compétences de base doivent quand même être enseignées: </a:t>
            </a:r>
          </a:p>
          <a:p>
            <a:pPr algn="just"/>
            <a:r>
              <a:rPr lang="fr-FR" sz="1800" dirty="0" smtClean="0">
                <a:solidFill>
                  <a:schemeClr val="tx2"/>
                </a:solidFill>
              </a:rPr>
              <a:t> « Une fois que mon enfant saura lire et écrire,  je me sentirais suffisamment à l’aise pour le laisser explorer ses centres d’intérêts librement. »</a:t>
            </a:r>
            <a:endParaRPr lang="ru-RU" sz="1800" dirty="0">
              <a:solidFill>
                <a:schemeClr val="tx2"/>
              </a:solidFill>
            </a:endParaRPr>
          </a:p>
        </p:txBody>
      </p:sp>
      <p:sp>
        <p:nvSpPr>
          <p:cNvPr id="29" name="Прямоугольник 28"/>
          <p:cNvSpPr/>
          <p:nvPr/>
        </p:nvSpPr>
        <p:spPr>
          <a:xfrm>
            <a:off x="1093775" y="48408"/>
            <a:ext cx="3701654" cy="420051"/>
          </a:xfrm>
          <a:prstGeom prst="rect">
            <a:avLst/>
          </a:prstGeom>
        </p:spPr>
        <p:txBody>
          <a:bodyPr wrap="none">
            <a:spAutoFit/>
          </a:bodyPr>
          <a:lstStyle/>
          <a:p>
            <a:pPr marL="12681" algn="ctr">
              <a:lnSpc>
                <a:spcPts val="2791"/>
              </a:lnSpc>
            </a:pPr>
            <a:r>
              <a:rPr lang="fr-FR" sz="2000" b="1" dirty="0" smtClean="0"/>
              <a:t>Apprendre à lire sans leçons</a:t>
            </a:r>
          </a:p>
        </p:txBody>
      </p:sp>
    </p:spTree>
    <p:extLst>
      <p:ext uri="{BB962C8B-B14F-4D97-AF65-F5344CB8AC3E}">
        <p14:creationId xmlns:p14="http://schemas.microsoft.com/office/powerpoint/2010/main" val="409908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808155" y="1706328"/>
            <a:ext cx="2120871" cy="1413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 name="Прямоугольник 45"/>
          <p:cNvSpPr/>
          <p:nvPr/>
        </p:nvSpPr>
        <p:spPr>
          <a:xfrm>
            <a:off x="49234" y="477036"/>
            <a:ext cx="5759449" cy="1323439"/>
          </a:xfrm>
          <a:prstGeom prst="rect">
            <a:avLst/>
          </a:prstGeom>
        </p:spPr>
        <p:txBody>
          <a:bodyPr wrap="square">
            <a:spAutoFit/>
          </a:bodyPr>
          <a:lstStyle/>
          <a:p>
            <a:r>
              <a:rPr lang="fr-FR" sz="1600" dirty="0" smtClean="0">
                <a:solidFill>
                  <a:schemeClr val="tx2"/>
                </a:solidFill>
              </a:rPr>
              <a:t>Il est vrai que la lecture et l’écriture sont des compétences qu’il est utile de développer – ce sont les deux côtés de la médaille de la communication écrite. Pourtant, précisément à cause de cela, les enfants qui évoluent librement dans le monde les côtoieront fréquemment.</a:t>
            </a:r>
            <a:endParaRPr lang="ru-RU" sz="1600" dirty="0">
              <a:solidFill>
                <a:schemeClr val="tx2"/>
              </a:solidFill>
            </a:endParaRPr>
          </a:p>
        </p:txBody>
      </p:sp>
      <p:sp>
        <p:nvSpPr>
          <p:cNvPr id="47" name="Прямоугольник 46"/>
          <p:cNvSpPr/>
          <p:nvPr/>
        </p:nvSpPr>
        <p:spPr>
          <a:xfrm>
            <a:off x="950899" y="48408"/>
            <a:ext cx="3701654" cy="420051"/>
          </a:xfrm>
          <a:prstGeom prst="rect">
            <a:avLst/>
          </a:prstGeom>
        </p:spPr>
        <p:txBody>
          <a:bodyPr wrap="none">
            <a:spAutoFit/>
          </a:bodyPr>
          <a:lstStyle/>
          <a:p>
            <a:pPr marL="12681" algn="ctr">
              <a:lnSpc>
                <a:spcPts val="2791"/>
              </a:lnSpc>
            </a:pPr>
            <a:r>
              <a:rPr lang="fr-FR" sz="2000" b="1" dirty="0" smtClean="0"/>
              <a:t>Apprendre à lire sans leçons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951295" y="548474"/>
            <a:ext cx="1643074" cy="2500330"/>
          </a:xfrm>
          <a:prstGeom prst="rect">
            <a:avLst/>
          </a:prstGeom>
          <a:noFill/>
          <a:ln w="9525">
            <a:noFill/>
            <a:miter lim="800000"/>
            <a:headEnd/>
            <a:tailEnd/>
          </a:ln>
          <a:effectLst/>
        </p:spPr>
      </p:pic>
      <p:sp>
        <p:nvSpPr>
          <p:cNvPr id="39" name="Прямоугольник 38"/>
          <p:cNvSpPr/>
          <p:nvPr/>
        </p:nvSpPr>
        <p:spPr>
          <a:xfrm>
            <a:off x="60335" y="565697"/>
            <a:ext cx="3890960" cy="2554545"/>
          </a:xfrm>
          <a:prstGeom prst="rect">
            <a:avLst/>
          </a:prstGeom>
        </p:spPr>
        <p:txBody>
          <a:bodyPr wrap="square">
            <a:spAutoFit/>
          </a:bodyPr>
          <a:lstStyle/>
          <a:p>
            <a:pPr algn="just"/>
            <a:r>
              <a:rPr lang="fr-FR" sz="1600" dirty="0" smtClean="0">
                <a:solidFill>
                  <a:schemeClr val="tx2"/>
                </a:solidFill>
              </a:rPr>
              <a:t>Avec le unschooling, la lecture précoce n’est pas nécessaire parce que nous avons le temps de communiquer avec nos enfants en nous servant d’outils qu’ils maîtrisent déjà. Nous pouvons parler avec eux, nous pouvons interpréter le langage du corps et des émotions, nous n’avons pas besoin de nous appuyer sur la lecture. Notre communication est riche.</a:t>
            </a:r>
            <a:endParaRPr lang="ru-RU" sz="1600" dirty="0">
              <a:solidFill>
                <a:schemeClr val="tx2"/>
              </a:solidFill>
            </a:endParaRPr>
          </a:p>
        </p:txBody>
      </p:sp>
      <p:sp>
        <p:nvSpPr>
          <p:cNvPr id="40" name="Прямоугольник 39"/>
          <p:cNvSpPr/>
          <p:nvPr/>
        </p:nvSpPr>
        <p:spPr>
          <a:xfrm>
            <a:off x="1093775" y="97068"/>
            <a:ext cx="3701654" cy="420051"/>
          </a:xfrm>
          <a:prstGeom prst="rect">
            <a:avLst/>
          </a:prstGeom>
        </p:spPr>
        <p:txBody>
          <a:bodyPr wrap="none">
            <a:spAutoFit/>
          </a:bodyPr>
          <a:lstStyle/>
          <a:p>
            <a:pPr marL="12681" algn="ctr">
              <a:lnSpc>
                <a:spcPts val="2791"/>
              </a:lnSpc>
            </a:pPr>
            <a:r>
              <a:rPr lang="fr-FR" sz="2000" b="1" dirty="0" smtClean="0"/>
              <a:t>Apprendre à lire sans leçons</a:t>
            </a:r>
          </a:p>
        </p:txBody>
      </p:sp>
    </p:spTree>
    <p:extLst>
      <p:ext uri="{BB962C8B-B14F-4D97-AF65-F5344CB8AC3E}">
        <p14:creationId xmlns:p14="http://schemas.microsoft.com/office/powerpoint/2010/main" val="3077087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TextBox 18"/>
          <p:cNvSpPr txBox="1"/>
          <p:nvPr/>
        </p:nvSpPr>
        <p:spPr>
          <a:xfrm>
            <a:off x="165081" y="619912"/>
            <a:ext cx="5594369" cy="2308324"/>
          </a:xfrm>
          <a:prstGeom prst="rect">
            <a:avLst/>
          </a:prstGeom>
          <a:noFill/>
        </p:spPr>
        <p:txBody>
          <a:bodyPr wrap="square" rtlCol="0">
            <a:spAutoFit/>
          </a:bodyPr>
          <a:lstStyle/>
          <a:p>
            <a:pPr marL="228600" indent="-228600">
              <a:buAutoNum type="arabicPeriod"/>
            </a:pPr>
            <a:r>
              <a:rPr lang="en-US" sz="1800" dirty="0" err="1" smtClean="0">
                <a:solidFill>
                  <a:schemeClr val="tx2"/>
                </a:solidFill>
              </a:rPr>
              <a:t>Qu’est-ce</a:t>
            </a:r>
            <a:r>
              <a:rPr lang="en-US" sz="1800" dirty="0" smtClean="0">
                <a:solidFill>
                  <a:schemeClr val="tx2"/>
                </a:solidFill>
              </a:rPr>
              <a:t>  qui </a:t>
            </a:r>
            <a:r>
              <a:rPr lang="en-US" sz="1800" dirty="0" err="1" smtClean="0">
                <a:solidFill>
                  <a:schemeClr val="tx2"/>
                </a:solidFill>
              </a:rPr>
              <a:t>est</a:t>
            </a:r>
            <a:r>
              <a:rPr lang="en-US" sz="1800" dirty="0" smtClean="0">
                <a:solidFill>
                  <a:schemeClr val="tx2"/>
                </a:solidFill>
              </a:rPr>
              <a:t> important pour </a:t>
            </a:r>
            <a:r>
              <a:rPr lang="en-US" sz="1800" dirty="0" err="1" smtClean="0">
                <a:solidFill>
                  <a:schemeClr val="tx2"/>
                </a:solidFill>
              </a:rPr>
              <a:t>apprendre</a:t>
            </a:r>
            <a:r>
              <a:rPr lang="en-US" sz="1800" dirty="0" smtClean="0">
                <a:solidFill>
                  <a:schemeClr val="tx2"/>
                </a:solidFill>
              </a:rPr>
              <a:t> à lire sans </a:t>
            </a:r>
            <a:r>
              <a:rPr lang="en-US" sz="1800" dirty="0" err="1" smtClean="0">
                <a:solidFill>
                  <a:schemeClr val="tx2"/>
                </a:solidFill>
              </a:rPr>
              <a:t>leçons</a:t>
            </a:r>
            <a:r>
              <a:rPr lang="en-US" sz="1800" dirty="0" smtClean="0">
                <a:solidFill>
                  <a:schemeClr val="tx2"/>
                </a:solidFill>
              </a:rPr>
              <a:t>?</a:t>
            </a:r>
          </a:p>
          <a:p>
            <a:pPr marL="228600" indent="-228600">
              <a:buAutoNum type="arabicPeriod"/>
            </a:pPr>
            <a:r>
              <a:rPr lang="en-US" sz="1800" dirty="0" err="1" smtClean="0">
                <a:solidFill>
                  <a:schemeClr val="tx2"/>
                </a:solidFill>
              </a:rPr>
              <a:t>Est-ce</a:t>
            </a:r>
            <a:r>
              <a:rPr lang="en-US" sz="1800" dirty="0" smtClean="0">
                <a:solidFill>
                  <a:schemeClr val="tx2"/>
                </a:solidFill>
              </a:rPr>
              <a:t> </a:t>
            </a:r>
            <a:r>
              <a:rPr lang="en-US" sz="1800" dirty="0" err="1" smtClean="0">
                <a:solidFill>
                  <a:schemeClr val="tx2"/>
                </a:solidFill>
              </a:rPr>
              <a:t>que</a:t>
            </a:r>
            <a:r>
              <a:rPr lang="en-US" sz="1800" dirty="0" smtClean="0">
                <a:solidFill>
                  <a:schemeClr val="tx2"/>
                </a:solidFill>
              </a:rPr>
              <a:t> les parents </a:t>
            </a:r>
            <a:r>
              <a:rPr lang="en-US" sz="1800" dirty="0" err="1" smtClean="0">
                <a:solidFill>
                  <a:schemeClr val="tx2"/>
                </a:solidFill>
              </a:rPr>
              <a:t>sont</a:t>
            </a:r>
            <a:r>
              <a:rPr lang="en-US" sz="1800" dirty="0" smtClean="0">
                <a:solidFill>
                  <a:schemeClr val="tx2"/>
                </a:solidFill>
              </a:rPr>
              <a:t> </a:t>
            </a:r>
            <a:r>
              <a:rPr lang="en-US" sz="1800" dirty="0" err="1" smtClean="0">
                <a:solidFill>
                  <a:schemeClr val="tx2"/>
                </a:solidFill>
              </a:rPr>
              <a:t>d’accord</a:t>
            </a:r>
            <a:r>
              <a:rPr lang="en-US" sz="1800" dirty="0" smtClean="0">
                <a:solidFill>
                  <a:schemeClr val="tx2"/>
                </a:solidFill>
              </a:rPr>
              <a:t> avec </a:t>
            </a:r>
            <a:r>
              <a:rPr lang="en-US" sz="1800" dirty="0" err="1" smtClean="0">
                <a:solidFill>
                  <a:schemeClr val="tx2"/>
                </a:solidFill>
              </a:rPr>
              <a:t>ce</a:t>
            </a:r>
            <a:r>
              <a:rPr lang="en-US" sz="1800" dirty="0" smtClean="0">
                <a:solidFill>
                  <a:schemeClr val="tx2"/>
                </a:solidFill>
              </a:rPr>
              <a:t> type </a:t>
            </a:r>
            <a:r>
              <a:rPr lang="en-US" sz="1800" dirty="0" err="1" smtClean="0">
                <a:solidFill>
                  <a:schemeClr val="tx2"/>
                </a:solidFill>
              </a:rPr>
              <a:t>d’apprentissage</a:t>
            </a:r>
            <a:r>
              <a:rPr lang="en-US" sz="1800" dirty="0" smtClean="0">
                <a:solidFill>
                  <a:schemeClr val="tx2"/>
                </a:solidFill>
              </a:rPr>
              <a:t>?</a:t>
            </a:r>
          </a:p>
          <a:p>
            <a:pPr marL="228600" indent="-228600">
              <a:buAutoNum type="arabicPeriod"/>
            </a:pPr>
            <a:r>
              <a:rPr lang="en-US" sz="1800" dirty="0" err="1" smtClean="0">
                <a:solidFill>
                  <a:schemeClr val="tx2"/>
                </a:solidFill>
              </a:rPr>
              <a:t>Est-ce</a:t>
            </a:r>
            <a:r>
              <a:rPr lang="en-US" sz="1800" dirty="0" smtClean="0">
                <a:solidFill>
                  <a:schemeClr val="tx2"/>
                </a:solidFill>
              </a:rPr>
              <a:t> </a:t>
            </a:r>
            <a:r>
              <a:rPr lang="en-US" sz="1800" dirty="0" err="1" smtClean="0">
                <a:solidFill>
                  <a:schemeClr val="tx2"/>
                </a:solidFill>
              </a:rPr>
              <a:t>qu’il</a:t>
            </a:r>
            <a:r>
              <a:rPr lang="en-US" sz="1800" dirty="0" smtClean="0">
                <a:solidFill>
                  <a:schemeClr val="tx2"/>
                </a:solidFill>
              </a:rPr>
              <a:t> </a:t>
            </a:r>
            <a:r>
              <a:rPr lang="en-US" sz="1800" dirty="0" err="1" smtClean="0">
                <a:solidFill>
                  <a:schemeClr val="tx2"/>
                </a:solidFill>
              </a:rPr>
              <a:t>ya</a:t>
            </a:r>
            <a:r>
              <a:rPr lang="en-US" sz="1800" dirty="0" smtClean="0">
                <a:solidFill>
                  <a:schemeClr val="tx2"/>
                </a:solidFill>
              </a:rPr>
              <a:t> un </a:t>
            </a:r>
            <a:r>
              <a:rPr lang="en-US" sz="1800" dirty="0" err="1" smtClean="0">
                <a:solidFill>
                  <a:schemeClr val="tx2"/>
                </a:solidFill>
              </a:rPr>
              <a:t>calendrier</a:t>
            </a:r>
            <a:r>
              <a:rPr lang="en-US" sz="1800" dirty="0" smtClean="0">
                <a:solidFill>
                  <a:schemeClr val="tx2"/>
                </a:solidFill>
              </a:rPr>
              <a:t> </a:t>
            </a:r>
            <a:r>
              <a:rPr lang="en-US" sz="1800" dirty="0" err="1" smtClean="0">
                <a:solidFill>
                  <a:schemeClr val="tx2"/>
                </a:solidFill>
              </a:rPr>
              <a:t>ou</a:t>
            </a:r>
            <a:r>
              <a:rPr lang="en-US" sz="1800" dirty="0" smtClean="0">
                <a:solidFill>
                  <a:schemeClr val="tx2"/>
                </a:solidFill>
              </a:rPr>
              <a:t> un </a:t>
            </a:r>
            <a:r>
              <a:rPr lang="en-US" sz="1800" dirty="0" err="1" smtClean="0">
                <a:solidFill>
                  <a:schemeClr val="tx2"/>
                </a:solidFill>
              </a:rPr>
              <a:t>emploi</a:t>
            </a:r>
            <a:r>
              <a:rPr lang="en-US" sz="1800" dirty="0" smtClean="0">
                <a:solidFill>
                  <a:schemeClr val="tx2"/>
                </a:solidFill>
              </a:rPr>
              <a:t> du temps </a:t>
            </a:r>
            <a:r>
              <a:rPr lang="en-US" sz="1800" dirty="0" err="1" smtClean="0">
                <a:solidFill>
                  <a:schemeClr val="tx2"/>
                </a:solidFill>
              </a:rPr>
              <a:t>externe</a:t>
            </a:r>
            <a:r>
              <a:rPr lang="en-US" sz="1800" dirty="0" smtClean="0">
                <a:solidFill>
                  <a:schemeClr val="tx2"/>
                </a:solidFill>
              </a:rPr>
              <a:t>?</a:t>
            </a:r>
          </a:p>
          <a:p>
            <a:pPr marL="228600" indent="-228600">
              <a:buAutoNum type="arabicPeriod"/>
            </a:pPr>
            <a:r>
              <a:rPr lang="en-US" sz="1800" dirty="0" err="1" smtClean="0">
                <a:solidFill>
                  <a:schemeClr val="tx2"/>
                </a:solidFill>
              </a:rPr>
              <a:t>Donnez</a:t>
            </a:r>
            <a:r>
              <a:rPr lang="en-US" sz="1800" dirty="0" smtClean="0">
                <a:solidFill>
                  <a:schemeClr val="tx2"/>
                </a:solidFill>
              </a:rPr>
              <a:t> </a:t>
            </a:r>
            <a:r>
              <a:rPr lang="en-US" sz="1800" dirty="0" err="1" smtClean="0">
                <a:solidFill>
                  <a:schemeClr val="tx2"/>
                </a:solidFill>
              </a:rPr>
              <a:t>vos</a:t>
            </a:r>
            <a:r>
              <a:rPr lang="en-US" sz="1800" dirty="0" smtClean="0">
                <a:solidFill>
                  <a:schemeClr val="tx2"/>
                </a:solidFill>
              </a:rPr>
              <a:t> opinions à propos de </a:t>
            </a:r>
            <a:r>
              <a:rPr lang="en-US" sz="1800" dirty="0" err="1" smtClean="0">
                <a:solidFill>
                  <a:schemeClr val="tx2"/>
                </a:solidFill>
              </a:rPr>
              <a:t>ce</a:t>
            </a:r>
            <a:r>
              <a:rPr lang="en-US" sz="1800" dirty="0" smtClean="0">
                <a:solidFill>
                  <a:schemeClr val="tx2"/>
                </a:solidFill>
              </a:rPr>
              <a:t> type </a:t>
            </a:r>
            <a:r>
              <a:rPr lang="en-US" sz="1800" dirty="0" err="1" smtClean="0">
                <a:solidFill>
                  <a:schemeClr val="tx2"/>
                </a:solidFill>
              </a:rPr>
              <a:t>d’apprentissage</a:t>
            </a:r>
            <a:r>
              <a:rPr lang="en-US" sz="1800" dirty="0" smtClean="0">
                <a:solidFill>
                  <a:schemeClr val="tx2"/>
                </a:solidFill>
              </a:rPr>
              <a:t>.</a:t>
            </a:r>
            <a:endParaRPr lang="ru-RU" sz="1800" dirty="0">
              <a:solidFill>
                <a:schemeClr val="tx2"/>
              </a:solidFill>
            </a:endParaRPr>
          </a:p>
        </p:txBody>
      </p:sp>
      <p:sp>
        <p:nvSpPr>
          <p:cNvPr id="21" name="object 2"/>
          <p:cNvSpPr txBox="1">
            <a:spLocks noGrp="1"/>
          </p:cNvSpPr>
          <p:nvPr>
            <p:ph type="title"/>
          </p:nvPr>
        </p:nvSpPr>
        <p:spPr>
          <a:xfrm>
            <a:off x="1079775" y="107955"/>
            <a:ext cx="3514462" cy="331670"/>
          </a:xfrm>
          <a:prstGeom prst="rect">
            <a:avLst/>
          </a:prstGeom>
        </p:spPr>
        <p:txBody>
          <a:bodyPr vert="horz" wrap="square" lIns="0" tIns="16486" rIns="0" bIns="0" rtlCol="0" anchor="ctr">
            <a:spAutoFit/>
          </a:bodyPr>
          <a:lstStyle/>
          <a:p>
            <a:pPr marL="12681" algn="l">
              <a:lnSpc>
                <a:spcPct val="100000"/>
              </a:lnSpc>
              <a:spcBef>
                <a:spcPts val="130"/>
              </a:spcBef>
            </a:pPr>
            <a:r>
              <a:rPr lang="en-US" sz="2047" dirty="0" err="1" smtClean="0">
                <a:latin typeface="+mn-lt"/>
              </a:rPr>
              <a:t>Répondez</a:t>
            </a:r>
            <a:r>
              <a:rPr lang="en-US" sz="2047" dirty="0" smtClean="0">
                <a:latin typeface="+mn-lt"/>
              </a:rPr>
              <a:t> aux questions</a:t>
            </a:r>
            <a:endParaRPr sz="2047" dirty="0">
              <a:latin typeface="+mn-lt"/>
            </a:endParaRPr>
          </a:p>
        </p:txBody>
      </p:sp>
    </p:spTree>
    <p:extLst>
      <p:ext uri="{BB962C8B-B14F-4D97-AF65-F5344CB8AC3E}">
        <p14:creationId xmlns:p14="http://schemas.microsoft.com/office/powerpoint/2010/main" val="344961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ox(in)">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slide(fromBottom)">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wipe(down)">
                                      <p:cBhvr>
                                        <p:cTn id="22"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Прямоугольник 26"/>
          <p:cNvSpPr/>
          <p:nvPr/>
        </p:nvSpPr>
        <p:spPr>
          <a:xfrm>
            <a:off x="1522403" y="48408"/>
            <a:ext cx="2820003" cy="400110"/>
          </a:xfrm>
          <a:prstGeom prst="rect">
            <a:avLst/>
          </a:prstGeom>
        </p:spPr>
        <p:txBody>
          <a:bodyPr wrap="none">
            <a:spAutoFit/>
          </a:bodyPr>
          <a:lstStyle/>
          <a:p>
            <a:r>
              <a:rPr lang="fr-FR" sz="2000" b="1" i="1" dirty="0" smtClean="0"/>
              <a:t>Emploi des adverbes </a:t>
            </a:r>
            <a:endParaRPr lang="ru-RU" sz="2000" dirty="0"/>
          </a:p>
        </p:txBody>
      </p:sp>
      <p:pic>
        <p:nvPicPr>
          <p:cNvPr id="28" name="Рисунок 27"/>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36519" y="619912"/>
            <a:ext cx="5343538" cy="2413295"/>
          </a:xfrm>
          <a:prstGeom prst="rect">
            <a:avLst/>
          </a:prstGeom>
          <a:noFill/>
          <a:ln>
            <a:noFill/>
          </a:ln>
        </p:spPr>
      </p:pic>
    </p:spTree>
    <p:extLst>
      <p:ext uri="{BB962C8B-B14F-4D97-AF65-F5344CB8AC3E}">
        <p14:creationId xmlns:p14="http://schemas.microsoft.com/office/powerpoint/2010/main" val="3749447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4" name="Таблица 33"/>
          <p:cNvGraphicFramePr>
            <a:graphicFrameLocks noGrp="1"/>
          </p:cNvGraphicFramePr>
          <p:nvPr/>
        </p:nvGraphicFramePr>
        <p:xfrm>
          <a:off x="165081" y="1128564"/>
          <a:ext cx="5357852" cy="1920240"/>
        </p:xfrm>
        <a:graphic>
          <a:graphicData uri="http://schemas.openxmlformats.org/drawingml/2006/table">
            <a:tbl>
              <a:tblPr>
                <a:tableStyleId>{5C22544A-7EE6-4342-B048-85BDC9FD1C3A}</a:tableStyleId>
              </a:tblPr>
              <a:tblGrid>
                <a:gridCol w="2678926"/>
                <a:gridCol w="2678926"/>
              </a:tblGrid>
              <a:tr h="437134">
                <a:tc>
                  <a:txBody>
                    <a:bodyPr/>
                    <a:lstStyle/>
                    <a:p>
                      <a:r>
                        <a:rPr lang="fr-FR" sz="1800" dirty="0">
                          <a:solidFill>
                            <a:schemeClr val="tx2"/>
                          </a:solidFill>
                        </a:rPr>
                        <a:t>Le soleil a </a:t>
                      </a:r>
                      <a:r>
                        <a:rPr lang="fr-FR" sz="1800" b="1" dirty="0">
                          <a:solidFill>
                            <a:schemeClr val="tx2"/>
                          </a:solidFill>
                        </a:rPr>
                        <a:t>totalement</a:t>
                      </a:r>
                      <a:r>
                        <a:rPr lang="fr-FR" sz="1800" dirty="0">
                          <a:solidFill>
                            <a:schemeClr val="tx2"/>
                          </a:solidFill>
                        </a:rPr>
                        <a:t> disparu.</a:t>
                      </a:r>
                    </a:p>
                  </a:txBody>
                  <a:tcPr anchor="ctr"/>
                </a:tc>
                <a:tc>
                  <a:txBody>
                    <a:bodyPr/>
                    <a:lstStyle/>
                    <a:p>
                      <a:r>
                        <a:rPr lang="fr-FR" sz="1800">
                          <a:solidFill>
                            <a:schemeClr val="tx2"/>
                          </a:solidFill>
                        </a:rPr>
                        <a:t>d'un verbe</a:t>
                      </a:r>
                    </a:p>
                  </a:txBody>
                  <a:tcPr anchor="ctr"/>
                </a:tc>
              </a:tr>
              <a:tr h="437134">
                <a:tc>
                  <a:txBody>
                    <a:bodyPr/>
                    <a:lstStyle/>
                    <a:p>
                      <a:r>
                        <a:rPr lang="fr-FR" sz="1800" dirty="0">
                          <a:solidFill>
                            <a:schemeClr val="tx2"/>
                          </a:solidFill>
                        </a:rPr>
                        <a:t>Ce jaune </a:t>
                      </a:r>
                      <a:r>
                        <a:rPr lang="fr-FR" sz="1800" b="1" dirty="0">
                          <a:solidFill>
                            <a:schemeClr val="tx2"/>
                          </a:solidFill>
                        </a:rPr>
                        <a:t>très</a:t>
                      </a:r>
                      <a:r>
                        <a:rPr lang="fr-FR" sz="1800" dirty="0">
                          <a:solidFill>
                            <a:schemeClr val="tx2"/>
                          </a:solidFill>
                        </a:rPr>
                        <a:t> clair ne te va pas.</a:t>
                      </a:r>
                    </a:p>
                  </a:txBody>
                  <a:tcPr anchor="ctr"/>
                </a:tc>
                <a:tc>
                  <a:txBody>
                    <a:bodyPr/>
                    <a:lstStyle/>
                    <a:p>
                      <a:r>
                        <a:rPr lang="fr-FR" sz="1800" dirty="0">
                          <a:solidFill>
                            <a:schemeClr val="tx2"/>
                          </a:solidFill>
                        </a:rPr>
                        <a:t>d'un adjectif</a:t>
                      </a:r>
                    </a:p>
                  </a:txBody>
                  <a:tcPr anchor="ctr"/>
                </a:tc>
              </a:tr>
              <a:tr h="437134">
                <a:tc>
                  <a:txBody>
                    <a:bodyPr/>
                    <a:lstStyle/>
                    <a:p>
                      <a:r>
                        <a:rPr lang="fr-FR" sz="1800" dirty="0">
                          <a:solidFill>
                            <a:schemeClr val="tx2"/>
                          </a:solidFill>
                        </a:rPr>
                        <a:t>Il est resté éloigné</a:t>
                      </a:r>
                      <a:r>
                        <a:rPr lang="fr-FR" sz="1800" b="1" dirty="0">
                          <a:solidFill>
                            <a:schemeClr val="tx2"/>
                          </a:solidFill>
                        </a:rPr>
                        <a:t> trop</a:t>
                      </a:r>
                      <a:r>
                        <a:rPr lang="fr-FR" sz="1800" dirty="0">
                          <a:solidFill>
                            <a:schemeClr val="tx2"/>
                          </a:solidFill>
                        </a:rPr>
                        <a:t> longtemps.</a:t>
                      </a:r>
                    </a:p>
                  </a:txBody>
                  <a:tcPr anchor="ctr"/>
                </a:tc>
                <a:tc>
                  <a:txBody>
                    <a:bodyPr/>
                    <a:lstStyle/>
                    <a:p>
                      <a:r>
                        <a:rPr lang="fr-FR" sz="1800" dirty="0">
                          <a:solidFill>
                            <a:schemeClr val="tx2"/>
                          </a:solidFill>
                        </a:rPr>
                        <a:t>d'un autre adverbe</a:t>
                      </a:r>
                    </a:p>
                  </a:txBody>
                  <a:tcPr anchor="ctr"/>
                </a:tc>
              </a:tr>
            </a:tbl>
          </a:graphicData>
        </a:graphic>
      </p:graphicFrame>
      <p:sp>
        <p:nvSpPr>
          <p:cNvPr id="36865" name="Rectangle 1"/>
          <p:cNvSpPr>
            <a:spLocks noChangeArrowheads="1"/>
          </p:cNvSpPr>
          <p:nvPr/>
        </p:nvSpPr>
        <p:spPr bwMode="auto">
          <a:xfrm>
            <a:off x="236517" y="605511"/>
            <a:ext cx="5522933"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2"/>
                </a:solidFill>
                <a:effectLst/>
                <a:latin typeface="Verdana" pitchFamily="34" charset="0"/>
                <a:cs typeface="Arial" pitchFamily="34" charset="0"/>
              </a:rPr>
              <a:t>L'adverbe</a:t>
            </a:r>
            <a:r>
              <a:rPr kumimoji="0" lang="ru-RU" sz="1400" b="1" i="0" u="none" strike="noStrike" cap="none" normalizeH="0" baseline="0" dirty="0" smtClean="0">
                <a:ln>
                  <a:noFill/>
                </a:ln>
                <a:solidFill>
                  <a:schemeClr val="tx2"/>
                </a:solidFill>
                <a:effectLst/>
                <a:latin typeface="Verdana" pitchFamily="34" charset="0"/>
                <a:cs typeface="Arial" pitchFamily="34" charset="0"/>
              </a:rPr>
              <a:t> </a:t>
            </a:r>
            <a:r>
              <a:rPr kumimoji="0" lang="ru-RU" sz="1400" b="1" i="0" u="none" strike="noStrike" cap="none" normalizeH="0" baseline="0" dirty="0" err="1" smtClean="0">
                <a:ln>
                  <a:noFill/>
                </a:ln>
                <a:solidFill>
                  <a:schemeClr val="tx2"/>
                </a:solidFill>
                <a:effectLst/>
                <a:latin typeface="Verdana" pitchFamily="34" charset="0"/>
                <a:cs typeface="Arial" pitchFamily="34" charset="0"/>
              </a:rPr>
              <a:t>est</a:t>
            </a:r>
            <a:r>
              <a:rPr kumimoji="0" lang="ru-RU" sz="1400" b="1" i="0" u="none" strike="noStrike" cap="none" normalizeH="0" baseline="0" dirty="0" smtClean="0">
                <a:ln>
                  <a:noFill/>
                </a:ln>
                <a:solidFill>
                  <a:schemeClr val="tx2"/>
                </a:solidFill>
                <a:effectLst/>
                <a:latin typeface="Verdana" pitchFamily="34" charset="0"/>
                <a:cs typeface="Arial" pitchFamily="34" charset="0"/>
              </a:rPr>
              <a:t> </a:t>
            </a:r>
            <a:r>
              <a:rPr kumimoji="0" lang="ru-RU" sz="1400" b="1" i="0" u="none" strike="noStrike" cap="none" normalizeH="0" baseline="0" dirty="0" err="1" smtClean="0">
                <a:ln>
                  <a:noFill/>
                </a:ln>
                <a:solidFill>
                  <a:schemeClr val="tx2"/>
                </a:solidFill>
                <a:effectLst/>
                <a:latin typeface="Verdana" pitchFamily="34" charset="0"/>
                <a:cs typeface="Arial" pitchFamily="34" charset="0"/>
              </a:rPr>
              <a:t>un</a:t>
            </a:r>
            <a:r>
              <a:rPr kumimoji="0" lang="ru-RU" sz="1400" b="1" i="0" u="none" strike="noStrike" cap="none" normalizeH="0" baseline="0" dirty="0" smtClean="0">
                <a:ln>
                  <a:noFill/>
                </a:ln>
                <a:solidFill>
                  <a:schemeClr val="tx2"/>
                </a:solidFill>
                <a:effectLst/>
                <a:latin typeface="Verdana" pitchFamily="34" charset="0"/>
                <a:cs typeface="Arial" pitchFamily="34" charset="0"/>
              </a:rPr>
              <a:t> </a:t>
            </a:r>
            <a:r>
              <a:rPr kumimoji="0" lang="ru-RU" sz="1400" b="1" i="0" u="none" strike="noStrike" cap="none" normalizeH="0" baseline="0" dirty="0" err="1" smtClean="0">
                <a:ln>
                  <a:noFill/>
                </a:ln>
                <a:solidFill>
                  <a:schemeClr val="tx2"/>
                </a:solidFill>
                <a:effectLst/>
                <a:latin typeface="Verdana" pitchFamily="34" charset="0"/>
                <a:cs typeface="Arial" pitchFamily="34" charset="0"/>
              </a:rPr>
              <a:t>mot</a:t>
            </a:r>
            <a:r>
              <a:rPr kumimoji="0" lang="ru-RU" sz="1400" b="1" i="0" u="none" strike="noStrike" cap="none" normalizeH="0" baseline="0" dirty="0" smtClean="0">
                <a:ln>
                  <a:noFill/>
                </a:ln>
                <a:solidFill>
                  <a:schemeClr val="tx2"/>
                </a:solidFill>
                <a:effectLst/>
                <a:latin typeface="Verdana" pitchFamily="34" charset="0"/>
                <a:cs typeface="Arial" pitchFamily="34" charset="0"/>
              </a:rPr>
              <a:t> </a:t>
            </a:r>
            <a:r>
              <a:rPr kumimoji="0" lang="ru-RU" sz="1400" b="1" i="0" u="none" strike="noStrike" cap="none" normalizeH="0" baseline="0" dirty="0" err="1" smtClean="0">
                <a:ln>
                  <a:noFill/>
                </a:ln>
                <a:solidFill>
                  <a:schemeClr val="tx2"/>
                </a:solidFill>
                <a:effectLst/>
                <a:latin typeface="Verdana" pitchFamily="34" charset="0"/>
                <a:cs typeface="Arial" pitchFamily="34" charset="0"/>
              </a:rPr>
              <a:t>invariable</a:t>
            </a:r>
            <a:r>
              <a:rPr kumimoji="0" lang="ru-RU" sz="1400" b="1" i="0" u="none" strike="noStrike" cap="none" normalizeH="0" baseline="0" dirty="0" smtClean="0">
                <a:ln>
                  <a:noFill/>
                </a:ln>
                <a:solidFill>
                  <a:schemeClr val="tx2"/>
                </a:solidFill>
                <a:effectLst/>
                <a:latin typeface="Verdana" pitchFamily="34" charset="0"/>
                <a:cs typeface="Arial" pitchFamily="34" charset="0"/>
              </a:rPr>
              <a:t> (= </a:t>
            </a:r>
            <a:r>
              <a:rPr kumimoji="0" lang="ru-RU" sz="1400" b="1" i="0" u="none" strike="noStrike" cap="none" normalizeH="0" baseline="0" dirty="0" err="1" smtClean="0">
                <a:ln>
                  <a:noFill/>
                </a:ln>
                <a:solidFill>
                  <a:schemeClr val="tx2"/>
                </a:solidFill>
                <a:effectLst/>
                <a:latin typeface="Verdana" pitchFamily="34" charset="0"/>
                <a:cs typeface="Arial" pitchFamily="34" charset="0"/>
              </a:rPr>
              <a:t>qui</a:t>
            </a:r>
            <a:r>
              <a:rPr kumimoji="0" lang="ru-RU" sz="1400" b="1" i="0" u="none" strike="noStrike" cap="none" normalizeH="0" baseline="0" dirty="0" smtClean="0">
                <a:ln>
                  <a:noFill/>
                </a:ln>
                <a:solidFill>
                  <a:schemeClr val="tx2"/>
                </a:solidFill>
                <a:effectLst/>
                <a:latin typeface="Verdana" pitchFamily="34" charset="0"/>
                <a:cs typeface="Arial" pitchFamily="34" charset="0"/>
              </a:rPr>
              <a:t> </a:t>
            </a:r>
            <a:r>
              <a:rPr kumimoji="0" lang="ru-RU" sz="1400" b="1" i="0" u="none" strike="noStrike" cap="none" normalizeH="0" baseline="0" dirty="0" err="1" smtClean="0">
                <a:ln>
                  <a:noFill/>
                </a:ln>
                <a:solidFill>
                  <a:schemeClr val="tx2"/>
                </a:solidFill>
                <a:effectLst/>
                <a:latin typeface="Verdana" pitchFamily="34" charset="0"/>
                <a:cs typeface="Arial" pitchFamily="34" charset="0"/>
              </a:rPr>
              <a:t>n'a</a:t>
            </a:r>
            <a:r>
              <a:rPr kumimoji="0" lang="ru-RU" sz="1400" b="1" i="0" u="none" strike="noStrike" cap="none" normalizeH="0" baseline="0" dirty="0" smtClean="0">
                <a:ln>
                  <a:noFill/>
                </a:ln>
                <a:solidFill>
                  <a:schemeClr val="tx2"/>
                </a:solidFill>
                <a:effectLst/>
                <a:latin typeface="Verdana" pitchFamily="34" charset="0"/>
                <a:cs typeface="Arial" pitchFamily="34" charset="0"/>
              </a:rPr>
              <a:t> </a:t>
            </a:r>
            <a:r>
              <a:rPr kumimoji="0" lang="ru-RU" sz="1400" b="1" i="0" u="none" strike="noStrike" cap="none" normalizeH="0" baseline="0" dirty="0" err="1" smtClean="0">
                <a:ln>
                  <a:noFill/>
                </a:ln>
                <a:solidFill>
                  <a:schemeClr val="tx2"/>
                </a:solidFill>
                <a:effectLst/>
                <a:latin typeface="Verdana" pitchFamily="34" charset="0"/>
                <a:cs typeface="Arial" pitchFamily="34" charset="0"/>
              </a:rPr>
              <a:t>ni</a:t>
            </a:r>
            <a:r>
              <a:rPr kumimoji="0" lang="ru-RU" sz="1400" b="1" i="0" u="none" strike="noStrike" cap="none" normalizeH="0" baseline="0" dirty="0" smtClean="0">
                <a:ln>
                  <a:noFill/>
                </a:ln>
                <a:solidFill>
                  <a:schemeClr val="tx2"/>
                </a:solidFill>
                <a:effectLst/>
                <a:latin typeface="Verdana" pitchFamily="34" charset="0"/>
                <a:cs typeface="Arial" pitchFamily="34" charset="0"/>
              </a:rPr>
              <a:t> </a:t>
            </a:r>
            <a:r>
              <a:rPr kumimoji="0" lang="ru-RU" sz="1400" b="1" i="0" u="none" strike="noStrike" cap="none" normalizeH="0" baseline="0" dirty="0" err="1" smtClean="0">
                <a:ln>
                  <a:noFill/>
                </a:ln>
                <a:solidFill>
                  <a:schemeClr val="tx2"/>
                </a:solidFill>
                <a:effectLst/>
                <a:latin typeface="Verdana" pitchFamily="34" charset="0"/>
                <a:cs typeface="Arial" pitchFamily="34" charset="0"/>
              </a:rPr>
              <a:t>féminin</a:t>
            </a:r>
            <a:r>
              <a:rPr kumimoji="0" lang="ru-RU" sz="1400" b="1" i="0" u="none" strike="noStrike" cap="none" normalizeH="0" baseline="0" dirty="0" smtClean="0">
                <a:ln>
                  <a:noFill/>
                </a:ln>
                <a:solidFill>
                  <a:schemeClr val="tx2"/>
                </a:solidFill>
                <a:effectLst/>
                <a:latin typeface="Verdana" pitchFamily="34" charset="0"/>
                <a:cs typeface="Arial" pitchFamily="34" charset="0"/>
              </a:rPr>
              <a:t> </a:t>
            </a:r>
            <a:r>
              <a:rPr kumimoji="0" lang="ru-RU" sz="1400" b="1" i="0" u="none" strike="noStrike" cap="none" normalizeH="0" baseline="0" dirty="0" err="1" smtClean="0">
                <a:ln>
                  <a:noFill/>
                </a:ln>
                <a:solidFill>
                  <a:schemeClr val="tx2"/>
                </a:solidFill>
                <a:effectLst/>
                <a:latin typeface="Verdana" pitchFamily="34" charset="0"/>
                <a:cs typeface="Arial" pitchFamily="34" charset="0"/>
              </a:rPr>
              <a:t>ni</a:t>
            </a:r>
            <a:r>
              <a:rPr kumimoji="0" lang="ru-RU" sz="1400" b="1" i="0" u="none" strike="noStrike" cap="none" normalizeH="0" baseline="0" dirty="0" smtClean="0">
                <a:ln>
                  <a:noFill/>
                </a:ln>
                <a:solidFill>
                  <a:schemeClr val="tx2"/>
                </a:solidFill>
                <a:effectLst/>
                <a:latin typeface="Verdana" pitchFamily="34" charset="0"/>
                <a:cs typeface="Arial" pitchFamily="34" charset="0"/>
              </a:rPr>
              <a:t> </a:t>
            </a:r>
            <a:r>
              <a:rPr kumimoji="0" lang="ru-RU" sz="1400" b="1" i="0" u="none" strike="noStrike" cap="none" normalizeH="0" baseline="0" dirty="0" err="1" smtClean="0">
                <a:ln>
                  <a:noFill/>
                </a:ln>
                <a:solidFill>
                  <a:schemeClr val="tx2"/>
                </a:solidFill>
                <a:effectLst/>
                <a:latin typeface="Verdana" pitchFamily="34" charset="0"/>
                <a:cs typeface="Arial" pitchFamily="34" charset="0"/>
              </a:rPr>
              <a:t>pluriel</a:t>
            </a:r>
            <a:r>
              <a:rPr kumimoji="0" lang="ru-RU" sz="1400" b="1" i="0" u="none" strike="noStrike" cap="none" normalizeH="0" baseline="0" dirty="0" smtClean="0">
                <a:ln>
                  <a:noFill/>
                </a:ln>
                <a:solidFill>
                  <a:schemeClr val="tx2"/>
                </a:solidFill>
                <a:effectLst/>
                <a:latin typeface="Verdana" pitchFamily="34" charset="0"/>
                <a:cs typeface="Arial" pitchFamily="34" charset="0"/>
              </a:rPr>
              <a:t>).</a:t>
            </a:r>
            <a:r>
              <a:rPr kumimoji="0" lang="en-US" sz="1400" b="1" i="0" u="none" strike="noStrike" cap="none" normalizeH="0" dirty="0" smtClean="0">
                <a:ln>
                  <a:noFill/>
                </a:ln>
                <a:solidFill>
                  <a:schemeClr val="tx2"/>
                </a:solidFill>
                <a:effectLst/>
                <a:latin typeface="Verdana" pitchFamily="34" charset="0"/>
                <a:cs typeface="Arial" pitchFamily="34" charset="0"/>
              </a:rPr>
              <a:t> </a:t>
            </a:r>
            <a:r>
              <a:rPr kumimoji="0" lang="ru-RU" sz="1400" b="1" i="0" u="none" strike="noStrike" cap="none" normalizeH="0" baseline="0" dirty="0" err="1" smtClean="0">
                <a:ln>
                  <a:noFill/>
                </a:ln>
                <a:solidFill>
                  <a:schemeClr val="tx2"/>
                </a:solidFill>
                <a:effectLst/>
                <a:latin typeface="Verdana" pitchFamily="34" charset="0"/>
                <a:cs typeface="Arial" pitchFamily="34" charset="0"/>
              </a:rPr>
              <a:t>Il</a:t>
            </a:r>
            <a:r>
              <a:rPr kumimoji="0" lang="ru-RU" sz="1400" b="1" i="0" u="none" strike="noStrike" cap="none" normalizeH="0" baseline="0" dirty="0" smtClean="0">
                <a:ln>
                  <a:noFill/>
                </a:ln>
                <a:solidFill>
                  <a:schemeClr val="tx2"/>
                </a:solidFill>
                <a:effectLst/>
                <a:latin typeface="Verdana" pitchFamily="34" charset="0"/>
                <a:cs typeface="Arial" pitchFamily="34" charset="0"/>
              </a:rPr>
              <a:t> </a:t>
            </a:r>
            <a:r>
              <a:rPr kumimoji="0" lang="ru-RU" sz="1400" b="1" i="0" u="none" strike="noStrike" cap="none" normalizeH="0" baseline="0" dirty="0" err="1" smtClean="0">
                <a:ln>
                  <a:noFill/>
                </a:ln>
                <a:solidFill>
                  <a:schemeClr val="tx2"/>
                </a:solidFill>
                <a:effectLst/>
                <a:latin typeface="Verdana" pitchFamily="34" charset="0"/>
                <a:cs typeface="Arial" pitchFamily="34" charset="0"/>
              </a:rPr>
              <a:t>peut</a:t>
            </a:r>
            <a:r>
              <a:rPr kumimoji="0" lang="ru-RU" sz="1400" b="1" i="0" u="none" strike="noStrike" cap="none" normalizeH="0" baseline="0" dirty="0" smtClean="0">
                <a:ln>
                  <a:noFill/>
                </a:ln>
                <a:solidFill>
                  <a:schemeClr val="tx2"/>
                </a:solidFill>
                <a:effectLst/>
                <a:latin typeface="Verdana" pitchFamily="34" charset="0"/>
                <a:cs typeface="Arial" pitchFamily="34" charset="0"/>
              </a:rPr>
              <a:t> </a:t>
            </a:r>
            <a:r>
              <a:rPr kumimoji="0" lang="ru-RU" sz="1400" b="1" i="0" u="none" strike="noStrike" cap="none" normalizeH="0" baseline="0" dirty="0" err="1" smtClean="0">
                <a:ln>
                  <a:noFill/>
                </a:ln>
                <a:solidFill>
                  <a:schemeClr val="tx2"/>
                </a:solidFill>
                <a:effectLst/>
                <a:latin typeface="Verdana" pitchFamily="34" charset="0"/>
                <a:cs typeface="Arial" pitchFamily="34" charset="0"/>
              </a:rPr>
              <a:t>être</a:t>
            </a:r>
            <a:r>
              <a:rPr kumimoji="0" lang="ru-RU" sz="1400" b="1" i="0" u="none" strike="noStrike" cap="none" normalizeH="0" baseline="0" dirty="0" smtClean="0">
                <a:ln>
                  <a:noFill/>
                </a:ln>
                <a:solidFill>
                  <a:schemeClr val="tx2"/>
                </a:solidFill>
                <a:effectLst/>
                <a:latin typeface="Verdana" pitchFamily="34" charset="0"/>
                <a:cs typeface="Arial" pitchFamily="34" charset="0"/>
              </a:rPr>
              <a:t> </a:t>
            </a:r>
            <a:r>
              <a:rPr kumimoji="0" lang="ru-RU" sz="1400" b="1" i="0" u="none" strike="noStrike" cap="none" normalizeH="0" baseline="0" dirty="0" err="1" smtClean="0">
                <a:ln>
                  <a:noFill/>
                </a:ln>
                <a:solidFill>
                  <a:schemeClr val="tx2"/>
                </a:solidFill>
                <a:effectLst/>
                <a:latin typeface="Verdana" pitchFamily="34" charset="0"/>
                <a:cs typeface="Arial" pitchFamily="34" charset="0"/>
              </a:rPr>
              <a:t>le</a:t>
            </a:r>
            <a:r>
              <a:rPr kumimoji="0" lang="ru-RU" sz="1400" b="1" i="0" u="none" strike="noStrike" cap="none" normalizeH="0" baseline="0" dirty="0" smtClean="0">
                <a:ln>
                  <a:noFill/>
                </a:ln>
                <a:solidFill>
                  <a:schemeClr val="tx2"/>
                </a:solidFill>
                <a:effectLst/>
                <a:latin typeface="Verdana" pitchFamily="34" charset="0"/>
                <a:cs typeface="Arial" pitchFamily="34" charset="0"/>
              </a:rPr>
              <a:t> </a:t>
            </a:r>
            <a:r>
              <a:rPr kumimoji="0" lang="ru-RU" sz="1400" b="1" i="0" u="none" strike="noStrike" cap="none" normalizeH="0" baseline="0" dirty="0" err="1" smtClean="0">
                <a:ln>
                  <a:noFill/>
                </a:ln>
                <a:solidFill>
                  <a:schemeClr val="tx2"/>
                </a:solidFill>
                <a:effectLst/>
                <a:latin typeface="Verdana" pitchFamily="34" charset="0"/>
                <a:cs typeface="Arial" pitchFamily="34" charset="0"/>
              </a:rPr>
              <a:t>complément</a:t>
            </a:r>
            <a:r>
              <a:rPr kumimoji="0" lang="ru-RU" sz="1400" b="1" i="0" u="none" strike="noStrike" cap="none" normalizeH="0" baseline="0" dirty="0" smtClean="0">
                <a:ln>
                  <a:noFill/>
                </a:ln>
                <a:solidFill>
                  <a:schemeClr val="tx2"/>
                </a:solidFill>
                <a:effectLst/>
                <a:latin typeface="Verdana" pitchFamily="34" charset="0"/>
                <a:cs typeface="Arial" pitchFamily="34" charset="0"/>
              </a:rPr>
              <a:t> :</a:t>
            </a:r>
            <a:endParaRPr kumimoji="0" lang="ru-RU" sz="5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2"/>
              </a:solidFill>
              <a:effectLst/>
              <a:latin typeface="Arial" pitchFamily="34" charset="0"/>
              <a:cs typeface="Arial" pitchFamily="34" charset="0"/>
            </a:endParaRPr>
          </a:p>
        </p:txBody>
      </p:sp>
    </p:spTree>
    <p:extLst>
      <p:ext uri="{BB962C8B-B14F-4D97-AF65-F5344CB8AC3E}">
        <p14:creationId xmlns:p14="http://schemas.microsoft.com/office/powerpoint/2010/main" val="599325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5" name="Таблица 14"/>
          <p:cNvGraphicFramePr>
            <a:graphicFrameLocks noGrp="1"/>
          </p:cNvGraphicFramePr>
          <p:nvPr>
            <p:extLst>
              <p:ext uri="{D42A27DB-BD31-4B8C-83A1-F6EECF244321}">
                <p14:modId xmlns:p14="http://schemas.microsoft.com/office/powerpoint/2010/main" val="3960104371"/>
              </p:ext>
            </p:extLst>
          </p:nvPr>
        </p:nvGraphicFramePr>
        <p:xfrm>
          <a:off x="165081" y="579261"/>
          <a:ext cx="5450948" cy="2589002"/>
        </p:xfrm>
        <a:graphic>
          <a:graphicData uri="http://schemas.openxmlformats.org/drawingml/2006/table">
            <a:tbl>
              <a:tblPr>
                <a:tableStyleId>{BDBED569-4797-4DF1-A0F4-6AAB3CD982D8}</a:tableStyleId>
              </a:tblPr>
              <a:tblGrid>
                <a:gridCol w="1400531"/>
                <a:gridCol w="4050417"/>
              </a:tblGrid>
              <a:tr h="234385">
                <a:tc>
                  <a:txBody>
                    <a:bodyPr/>
                    <a:lstStyle/>
                    <a:p>
                      <a:r>
                        <a:rPr lang="fr-FR" sz="1200" dirty="0">
                          <a:solidFill>
                            <a:schemeClr val="tx2"/>
                          </a:solidFill>
                        </a:rPr>
                        <a:t>la manière</a:t>
                      </a:r>
                    </a:p>
                  </a:txBody>
                  <a:tcPr marL="32065" marR="32065" marT="16032" marB="16032" anchor="ctr"/>
                </a:tc>
                <a:tc>
                  <a:txBody>
                    <a:bodyPr/>
                    <a:lstStyle/>
                    <a:p>
                      <a:r>
                        <a:rPr lang="fr-FR" sz="1200">
                          <a:solidFill>
                            <a:schemeClr val="tx2"/>
                          </a:solidFill>
                        </a:rPr>
                        <a:t>ainsi, comme, exprès, seul à seul, lentement, ensemble...</a:t>
                      </a:r>
                    </a:p>
                  </a:txBody>
                  <a:tcPr marL="32065" marR="32065" marT="16032" marB="16032" anchor="ctr"/>
                </a:tc>
              </a:tr>
              <a:tr h="313992">
                <a:tc>
                  <a:txBody>
                    <a:bodyPr/>
                    <a:lstStyle/>
                    <a:p>
                      <a:r>
                        <a:rPr lang="fr-FR" sz="1200" dirty="0">
                          <a:solidFill>
                            <a:schemeClr val="tx2"/>
                          </a:solidFill>
                        </a:rPr>
                        <a:t>la </a:t>
                      </a:r>
                      <a:r>
                        <a:rPr lang="fr-FR" sz="1200" dirty="0" smtClean="0">
                          <a:solidFill>
                            <a:schemeClr val="tx2"/>
                          </a:solidFill>
                        </a:rPr>
                        <a:t>quantité</a:t>
                      </a:r>
                      <a:endParaRPr lang="fr-FR" sz="1200" dirty="0">
                        <a:solidFill>
                          <a:schemeClr val="tx2"/>
                        </a:solidFill>
                      </a:endParaRPr>
                    </a:p>
                  </a:txBody>
                  <a:tcPr marL="32065" marR="32065" marT="16032" marB="16032" anchor="ctr"/>
                </a:tc>
                <a:tc>
                  <a:txBody>
                    <a:bodyPr/>
                    <a:lstStyle/>
                    <a:p>
                      <a:r>
                        <a:rPr lang="fr-FR" sz="1200" dirty="0">
                          <a:solidFill>
                            <a:schemeClr val="tx2"/>
                          </a:solidFill>
                        </a:rPr>
                        <a:t>assez, davantage, presque, très, aussi, peu, tant, </a:t>
                      </a:r>
                    </a:p>
                  </a:txBody>
                  <a:tcPr marL="32065" marR="32065" marT="16032" marB="16032" anchor="ctr"/>
                </a:tc>
              </a:tr>
              <a:tr h="234385">
                <a:tc>
                  <a:txBody>
                    <a:bodyPr/>
                    <a:lstStyle/>
                    <a:p>
                      <a:r>
                        <a:rPr lang="fr-FR" sz="1200">
                          <a:solidFill>
                            <a:schemeClr val="tx2"/>
                          </a:solidFill>
                        </a:rPr>
                        <a:t>le temps</a:t>
                      </a:r>
                    </a:p>
                  </a:txBody>
                  <a:tcPr marL="32065" marR="32065" marT="16032" marB="16032" anchor="ctr"/>
                </a:tc>
                <a:tc>
                  <a:txBody>
                    <a:bodyPr/>
                    <a:lstStyle/>
                    <a:p>
                      <a:r>
                        <a:rPr lang="fr-FR" sz="1200">
                          <a:solidFill>
                            <a:schemeClr val="tx2"/>
                          </a:solidFill>
                        </a:rPr>
                        <a:t>alors, autrefois, maintenant, de temps en temps, parfois...</a:t>
                      </a:r>
                    </a:p>
                  </a:txBody>
                  <a:tcPr marL="32065" marR="32065" marT="16032" marB="16032" anchor="ctr"/>
                </a:tc>
              </a:tr>
              <a:tr h="389884">
                <a:tc>
                  <a:txBody>
                    <a:bodyPr/>
                    <a:lstStyle/>
                    <a:p>
                      <a:r>
                        <a:rPr lang="fr-FR" sz="1200">
                          <a:solidFill>
                            <a:schemeClr val="tx2"/>
                          </a:solidFill>
                        </a:rPr>
                        <a:t>le lieu</a:t>
                      </a:r>
                    </a:p>
                  </a:txBody>
                  <a:tcPr marL="32065" marR="32065" marT="16032" marB="16032" anchor="ctr"/>
                </a:tc>
                <a:tc>
                  <a:txBody>
                    <a:bodyPr/>
                    <a:lstStyle/>
                    <a:p>
                      <a:r>
                        <a:rPr lang="fr-FR" sz="1200">
                          <a:solidFill>
                            <a:schemeClr val="tx2"/>
                          </a:solidFill>
                        </a:rPr>
                        <a:t>ailleurs, ici, où, par-dessous, alentour, là-haut, en avant, derrière...</a:t>
                      </a:r>
                    </a:p>
                  </a:txBody>
                  <a:tcPr marL="32065" marR="32065" marT="16032" marB="16032" anchor="ctr"/>
                </a:tc>
              </a:tr>
              <a:tr h="389884">
                <a:tc>
                  <a:txBody>
                    <a:bodyPr/>
                    <a:lstStyle/>
                    <a:p>
                      <a:r>
                        <a:rPr lang="fr-FR" sz="1200">
                          <a:solidFill>
                            <a:schemeClr val="tx2"/>
                          </a:solidFill>
                        </a:rPr>
                        <a:t>l'affirmation</a:t>
                      </a:r>
                    </a:p>
                  </a:txBody>
                  <a:tcPr marL="32065" marR="32065" marT="16032" marB="16032" anchor="ctr"/>
                </a:tc>
                <a:tc>
                  <a:txBody>
                    <a:bodyPr/>
                    <a:lstStyle/>
                    <a:p>
                      <a:r>
                        <a:rPr lang="fr-FR" sz="1200" dirty="0">
                          <a:solidFill>
                            <a:schemeClr val="tx2"/>
                          </a:solidFill>
                        </a:rPr>
                        <a:t>assurément, oui, non, soit, à vrai dire, en vérité, si, en effet...</a:t>
                      </a:r>
                    </a:p>
                  </a:txBody>
                  <a:tcPr marL="32065" marR="32065" marT="16032" marB="16032" anchor="ctr"/>
                </a:tc>
              </a:tr>
              <a:tr h="389884">
                <a:tc>
                  <a:txBody>
                    <a:bodyPr/>
                    <a:lstStyle/>
                    <a:p>
                      <a:r>
                        <a:rPr lang="fr-FR" sz="1200">
                          <a:solidFill>
                            <a:schemeClr val="tx2"/>
                          </a:solidFill>
                        </a:rPr>
                        <a:t>la négation</a:t>
                      </a:r>
                    </a:p>
                  </a:txBody>
                  <a:tcPr marL="32065" marR="32065" marT="16032" marB="16032" anchor="ctr"/>
                </a:tc>
                <a:tc>
                  <a:txBody>
                    <a:bodyPr/>
                    <a:lstStyle/>
                    <a:p>
                      <a:r>
                        <a:rPr lang="fr-FR" sz="1200">
                          <a:solidFill>
                            <a:schemeClr val="tx2"/>
                          </a:solidFill>
                        </a:rPr>
                        <a:t>ne, ne guère, non plus, aucunement, ne pas, rien du tout, pas du tout...</a:t>
                      </a:r>
                    </a:p>
                  </a:txBody>
                  <a:tcPr marL="32065" marR="32065" marT="16032" marB="16032" anchor="ctr"/>
                </a:tc>
              </a:tr>
              <a:tr h="389884">
                <a:tc>
                  <a:txBody>
                    <a:bodyPr/>
                    <a:lstStyle/>
                    <a:p>
                      <a:r>
                        <a:rPr lang="fr-FR" sz="1200">
                          <a:solidFill>
                            <a:schemeClr val="tx2"/>
                          </a:solidFill>
                        </a:rPr>
                        <a:t>le doute</a:t>
                      </a:r>
                    </a:p>
                  </a:txBody>
                  <a:tcPr marL="32065" marR="32065" marT="16032" marB="16032" anchor="ctr"/>
                </a:tc>
                <a:tc>
                  <a:txBody>
                    <a:bodyPr/>
                    <a:lstStyle/>
                    <a:p>
                      <a:r>
                        <a:rPr lang="fr-FR" sz="1200">
                          <a:solidFill>
                            <a:schemeClr val="tx2"/>
                          </a:solidFill>
                        </a:rPr>
                        <a:t>apparemment, probablement, sans doute, vraisemblablement...</a:t>
                      </a:r>
                    </a:p>
                  </a:txBody>
                  <a:tcPr marL="32065" marR="32065" marT="16032" marB="16032" anchor="ctr"/>
                </a:tc>
              </a:tr>
              <a:tr h="210654">
                <a:tc>
                  <a:txBody>
                    <a:bodyPr/>
                    <a:lstStyle/>
                    <a:p>
                      <a:r>
                        <a:rPr lang="fr-FR" sz="1200">
                          <a:solidFill>
                            <a:schemeClr val="tx2"/>
                          </a:solidFill>
                        </a:rPr>
                        <a:t>l'interrogation</a:t>
                      </a:r>
                    </a:p>
                  </a:txBody>
                  <a:tcPr marL="32065" marR="32065" marT="16032" marB="16032" anchor="ctr"/>
                </a:tc>
                <a:tc>
                  <a:txBody>
                    <a:bodyPr/>
                    <a:lstStyle/>
                    <a:p>
                      <a:r>
                        <a:rPr lang="fr-FR" sz="1200" dirty="0">
                          <a:solidFill>
                            <a:schemeClr val="tx2"/>
                          </a:solidFill>
                        </a:rPr>
                        <a:t>quand, où, combien, que, quoi...</a:t>
                      </a:r>
                    </a:p>
                  </a:txBody>
                  <a:tcPr marL="32065" marR="32065" marT="16032" marB="16032" anchor="ctr"/>
                </a:tc>
              </a:tr>
            </a:tbl>
          </a:graphicData>
        </a:graphic>
      </p:graphicFrame>
      <p:sp>
        <p:nvSpPr>
          <p:cNvPr id="35841" name="Rectangle 1"/>
          <p:cNvSpPr>
            <a:spLocks noChangeArrowheads="1"/>
          </p:cNvSpPr>
          <p:nvPr/>
        </p:nvSpPr>
        <p:spPr bwMode="auto">
          <a:xfrm>
            <a:off x="-1" y="0"/>
            <a:ext cx="525598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effectLst/>
                <a:cs typeface="Arial" pitchFamily="34" charset="0"/>
              </a:rPr>
              <a:t>Les</a:t>
            </a:r>
            <a:r>
              <a:rPr kumimoji="0" lang="ru-RU" sz="2000" b="1" i="0" u="none" strike="noStrike" cap="none" normalizeH="0" baseline="0" dirty="0" smtClean="0">
                <a:ln>
                  <a:noFill/>
                </a:ln>
                <a:effectLst/>
                <a:cs typeface="Arial" pitchFamily="34" charset="0"/>
              </a:rPr>
              <a:t> </a:t>
            </a:r>
            <a:r>
              <a:rPr kumimoji="0" lang="ru-RU" sz="2000" b="1" i="0" u="none" strike="noStrike" cap="none" normalizeH="0" baseline="0" dirty="0" err="1" smtClean="0">
                <a:ln>
                  <a:noFill/>
                </a:ln>
                <a:effectLst/>
                <a:cs typeface="Arial" pitchFamily="34" charset="0"/>
              </a:rPr>
              <a:t>adverbes</a:t>
            </a:r>
            <a:r>
              <a:rPr kumimoji="0" lang="ru-RU" sz="2000" b="1" i="0" u="none" strike="noStrike" cap="none" normalizeH="0" baseline="0" dirty="0" smtClean="0">
                <a:ln>
                  <a:noFill/>
                </a:ln>
                <a:effectLst/>
                <a:cs typeface="Arial" pitchFamily="34" charset="0"/>
              </a:rPr>
              <a:t> </a:t>
            </a:r>
            <a:r>
              <a:rPr kumimoji="0" lang="ru-RU" sz="2000" b="1" i="0" u="none" strike="noStrike" cap="none" normalizeH="0" baseline="0" dirty="0" err="1" smtClean="0">
                <a:ln>
                  <a:noFill/>
                </a:ln>
                <a:effectLst/>
                <a:cs typeface="Arial" pitchFamily="34" charset="0"/>
              </a:rPr>
              <a:t>expriment</a:t>
            </a:r>
            <a:r>
              <a:rPr kumimoji="0" lang="ru-RU" sz="2000" b="1" i="0" u="none" strike="noStrike" cap="none" normalizeH="0" baseline="0" dirty="0" smtClean="0">
                <a:ln>
                  <a:noFill/>
                </a:ln>
                <a:effectLst/>
                <a:cs typeface="Arial" pitchFamily="34" charset="0"/>
              </a:rPr>
              <a:t> :</a:t>
            </a:r>
            <a:endParaRPr kumimoji="0" lang="ru-RU" sz="20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effectLst/>
              <a:cs typeface="Arial" pitchFamily="34" charset="0"/>
            </a:endParaRPr>
          </a:p>
        </p:txBody>
      </p:sp>
    </p:spTree>
    <p:extLst>
      <p:ext uri="{BB962C8B-B14F-4D97-AF65-F5344CB8AC3E}">
        <p14:creationId xmlns:p14="http://schemas.microsoft.com/office/powerpoint/2010/main" val="1992931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151010</TotalTime>
  <Words>516</Words>
  <Application>Microsoft Office PowerPoint</Application>
  <PresentationFormat>Произвольный</PresentationFormat>
  <Paragraphs>82</Paragraphs>
  <Slides>18</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18</vt:i4>
      </vt:variant>
    </vt:vector>
  </HeadingPairs>
  <TitlesOfParts>
    <vt:vector size="28"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Презентация PowerPoint</vt:lpstr>
      <vt:lpstr>Презентация PowerPoint</vt:lpstr>
      <vt:lpstr>Презентация PowerPoint</vt:lpstr>
      <vt:lpstr>Презентация PowerPoint</vt:lpstr>
      <vt:lpstr>Презентация PowerPoint</vt:lpstr>
      <vt:lpstr>Répondez aux questions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Styles d’apprentissage</vt:lpstr>
      <vt:lpstr>Презентация PowerPoint</vt:lpstr>
      <vt:lpstr>Activités  pour le travail indépendant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Admin</cp:lastModifiedBy>
  <cp:revision>1451</cp:revision>
  <dcterms:created xsi:type="dcterms:W3CDTF">2014-10-08T23:03:32Z</dcterms:created>
  <dcterms:modified xsi:type="dcterms:W3CDTF">2020-11-05T01:34:19Z</dcterms:modified>
</cp:coreProperties>
</file>