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1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  <Override PartName="/ppt/diagrams/data9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4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70" r:id="rId14"/>
    <p:sldId id="269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0.png"/><Relationship Id="rId4" Type="http://schemas.openxmlformats.org/officeDocument/2006/relationships/image" Target="../media/image5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_rels/data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image" Target="../media/image90.png"/><Relationship Id="rId4" Type="http://schemas.openxmlformats.org/officeDocument/2006/relationships/image" Target="../media/image1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1BA22-954C-4A5A-8E76-C31F529FD8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D8D184-7734-42FF-B844-A21F7247FBEB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44DF7-9060-4E9E-BE49-E58AA3FEC762}" type="parTrans" cxnId="{0EFBAF3B-DFC9-412F-AFC4-7FF2C9A94B7A}">
      <dgm:prSet/>
      <dgm:spPr/>
      <dgm:t>
        <a:bodyPr/>
        <a:lstStyle/>
        <a:p>
          <a:endParaRPr lang="ru-RU"/>
        </a:p>
      </dgm:t>
    </dgm:pt>
    <dgm:pt modelId="{0D52986D-1182-407F-B14F-9F3A71A0FA52}" type="sibTrans" cxnId="{0EFBAF3B-DFC9-412F-AFC4-7FF2C9A94B7A}">
      <dgm:prSet/>
      <dgm:spPr/>
      <dgm:t>
        <a:bodyPr/>
        <a:lstStyle/>
        <a:p>
          <a:endParaRPr lang="ru-RU"/>
        </a:p>
      </dgm:t>
    </dgm:pt>
    <dgm:pt modelId="{E379EB4C-1588-4A6B-BAE8-B1F295225B76}">
      <dgm:prSet phldrT="[Текст]" custT="1"/>
      <dgm:spPr/>
      <dgm:t>
        <a:bodyPr/>
        <a:lstStyle/>
        <a:p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vaqtlar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oralig‘ida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masofalarni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bosib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o‘tadi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3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D70CB7C7-2788-40FE-90EF-F1754E2A9657}" type="parTrans" cxnId="{8A88163E-1C07-44FC-A35F-359F43F3D5FB}">
      <dgm:prSet/>
      <dgm:spPr/>
      <dgm:t>
        <a:bodyPr/>
        <a:lstStyle/>
        <a:p>
          <a:endParaRPr lang="ru-RU"/>
        </a:p>
      </dgm:t>
    </dgm:pt>
    <dgm:pt modelId="{ECCAC2AF-605E-4AC5-A5BE-932D4B542706}" type="sibTrans" cxnId="{8A88163E-1C07-44FC-A35F-359F43F3D5F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D371000-6AFD-4E52-B856-07B2E450D1C5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m:oMathPara>
              </a14:m>
              <a:endParaRPr lang="en-US" sz="25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den>
                    </m:f>
                  </m:oMath>
                </m:oMathPara>
              </a14:m>
              <a:endParaRPr lang="ru-RU" sz="2500" dirty="0"/>
            </a:p>
          </dgm:t>
        </dgm:pt>
      </mc:Choice>
      <mc:Fallback xmlns="">
        <dgm:pt modelId="{1D371000-6AFD-4E52-B856-07B2E450D1C5}">
          <dgm:prSet phldrT="[Текст]" custT="1"/>
          <dgm:spPr/>
          <dgm:t>
            <a:bodyPr/>
            <a:lstStyle/>
            <a:p>
              <a:pPr/>
              <a:r>
                <a:rPr lang="en-US" sz="3200" b="0" i="0">
                  <a:latin typeface="Cambria Math" panose="02040503050406030204" pitchFamily="18" charset="0"/>
                </a:rPr>
                <a:t>𝑆=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𝜗∙𝑡 ; 𝜗=𝑆/𝑡</a:t>
              </a:r>
              <a:endParaRPr lang="en-US" sz="2500" dirty="0"/>
            </a:p>
            <a:p>
              <a:pPr/>
              <a:r>
                <a:rPr lang="en-US" sz="3200" b="0" i="0">
                  <a:latin typeface="Cambria Math" panose="02040503050406030204" pitchFamily="18" charset="0"/>
                </a:rPr>
                <a:t>𝑡=𝑆/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</a:t>
              </a:r>
              <a:endParaRPr lang="ru-RU" sz="2500" dirty="0"/>
            </a:p>
          </dgm:t>
        </dgm:pt>
      </mc:Fallback>
    </mc:AlternateContent>
    <dgm:pt modelId="{8E0005F7-F78E-4E1A-B63D-902BB0A6F8CC}" type="parTrans" cxnId="{3B970556-CF09-42DE-8475-1E00C9FDE6F3}">
      <dgm:prSet/>
      <dgm:spPr/>
      <dgm:t>
        <a:bodyPr/>
        <a:lstStyle/>
        <a:p>
          <a:endParaRPr lang="ru-RU"/>
        </a:p>
      </dgm:t>
    </dgm:pt>
    <dgm:pt modelId="{2C34B04B-32E5-44AC-A3BC-4E2D8548424A}" type="sibTrans" cxnId="{3B970556-CF09-42DE-8475-1E00C9FDE6F3}">
      <dgm:prSet/>
      <dgm:spPr/>
      <dgm:t>
        <a:bodyPr/>
        <a:lstStyle/>
        <a:p>
          <a:endParaRPr lang="ru-RU"/>
        </a:p>
      </dgm:t>
    </dgm:pt>
    <dgm:pt modelId="{7417A4BF-5141-4553-9E8D-6FFE3C3FA2EF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notekis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95F53-E768-4934-A2E0-3ABC1D29162D}" type="parTrans" cxnId="{921EA82B-2ABF-4D83-B72D-9CEA32784E0F}">
      <dgm:prSet/>
      <dgm:spPr/>
      <dgm:t>
        <a:bodyPr/>
        <a:lstStyle/>
        <a:p>
          <a:endParaRPr lang="ru-RU"/>
        </a:p>
      </dgm:t>
    </dgm:pt>
    <dgm:pt modelId="{78A902C5-183D-48A7-A68F-0879AC88AA90}" type="sibTrans" cxnId="{921EA82B-2ABF-4D83-B72D-9CEA32784E0F}">
      <dgm:prSet/>
      <dgm:spPr/>
      <dgm:t>
        <a:bodyPr/>
        <a:lstStyle/>
        <a:p>
          <a:endParaRPr lang="ru-RU"/>
        </a:p>
      </dgm:t>
    </dgm:pt>
    <dgm:pt modelId="{8BC8B545-4448-40A4-901E-6EE826F2861F}">
      <dgm:prSet phldrT="[Текст]" custT="1"/>
      <dgm:spPr/>
      <dgm:t>
        <a:bodyPr/>
        <a:lstStyle/>
        <a:p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Harakat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tezligining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kattaligi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o‘zgaradi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.</a:t>
          </a:r>
          <a:endParaRPr lang="ru-RU" sz="3600" dirty="0"/>
        </a:p>
      </dgm:t>
    </dgm:pt>
    <dgm:pt modelId="{DDBE070B-F1AD-4165-B411-45CD6A45338A}" type="parTrans" cxnId="{44FD3261-99C9-430C-BFBD-38EE907DCF17}">
      <dgm:prSet/>
      <dgm:spPr/>
      <dgm:t>
        <a:bodyPr/>
        <a:lstStyle/>
        <a:p>
          <a:endParaRPr lang="ru-RU"/>
        </a:p>
      </dgm:t>
    </dgm:pt>
    <dgm:pt modelId="{FB4EE7DD-A2D2-4789-B099-DD3F75A421AC}" type="sibTrans" cxnId="{44FD3261-99C9-430C-BFBD-38EE907DCF1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325B8C8-BE33-46B4-9808-11AEBDFD9FF4}">
          <dgm:prSet phldrT="[Текст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800" b="0" i="1" smtClean="0">
                      <a:latin typeface="Cambria Math" panose="02040503050406030204" pitchFamily="18" charset="0"/>
                    </a:rPr>
                    <m:t>𝑆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en-US" sz="28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e>
                    <m: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𝑟𝑡</m:t>
                      </m:r>
                    </m:sub>
                  </m:sSub>
                  <m:r>
                    <a:rPr lang="en-US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𝑡</m:t>
                  </m:r>
                  <m:r>
                    <a:rPr lang="en-US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;</m:t>
                  </m:r>
                  <m:sSub>
                    <m:sSubPr>
                      <m:ctrlPr>
                        <a:rPr lang="en-US" sz="280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e>
                    <m: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‘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𝑟𝑡</m:t>
                      </m:r>
                    </m:sub>
                  </m:sSub>
                  <m:r>
                    <a:rPr lang="en-US" sz="2800" b="0" i="1" dirty="0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sz="2800" b="0" i="1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num>
                    <m:den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den>
                  </m:f>
                </m:oMath>
              </a14:m>
              <a:r>
                <a:rPr lang="en-US" sz="2700" dirty="0"/>
                <a:t> 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ru-RU" sz="2700" dirty="0"/>
            </a:p>
          </dgm:t>
        </dgm:pt>
      </mc:Choice>
      <mc:Fallback xmlns="">
        <dgm:pt modelId="{D325B8C8-BE33-46B4-9808-11AEBDFD9FF4}">
          <dgm:prSet phldrT="[Текст]" custT="1"/>
          <dgm:spPr/>
          <dgm:t>
            <a:bodyPr/>
            <a:lstStyle/>
            <a:p>
              <a:r>
                <a:rPr lang="en-US" sz="2800" b="0" i="0">
                  <a:latin typeface="Cambria Math" panose="02040503050406030204" pitchFamily="18" charset="0"/>
                </a:rPr>
                <a:t>𝑆=</a:t>
              </a:r>
              <a:r>
                <a:rPr lang="en-US" sz="2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𝜗_(</a:t>
              </a:r>
              <a:r>
                <a:rPr lang="en-US" sz="2800" b="0" i="0">
                  <a:latin typeface="Cambria Math" panose="02040503050406030204" pitchFamily="18" charset="0"/>
                </a:rPr>
                <a:t>𝑜</a:t>
              </a:r>
              <a:r>
                <a:rPr lang="en-US" sz="2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‘𝑟𝑡)∙𝑡 ;</a:t>
              </a:r>
              <a:r>
                <a:rPr lang="en-US" sz="2800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𝜗_(</a:t>
              </a:r>
              <a:r>
                <a:rPr lang="en-US" sz="2800" b="0" i="0" dirty="0">
                  <a:latin typeface="Cambria Math" panose="02040503050406030204" pitchFamily="18" charset="0"/>
                </a:rPr>
                <a:t>𝑜</a:t>
              </a:r>
              <a:r>
                <a:rPr lang="en-US" sz="2800" b="0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‘𝑟𝑡)</a:t>
              </a:r>
              <a:r>
                <a:rPr lang="en-US" sz="2800" b="0" i="0" dirty="0">
                  <a:latin typeface="Cambria Math" panose="02040503050406030204" pitchFamily="18" charset="0"/>
                </a:rPr>
                <a:t>=𝑆/𝑡</a:t>
              </a:r>
              <a:r>
                <a:rPr lang="en-US" sz="2700" dirty="0"/>
                <a:t> </a:t>
              </a:r>
            </a:p>
            <a:p>
              <a:pPr/>
              <a:r>
                <a:rPr lang="en-US" sz="3200" b="0" i="0">
                  <a:latin typeface="Cambria Math" panose="02040503050406030204" pitchFamily="18" charset="0"/>
                </a:rPr>
                <a:t>𝑡=𝑆/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𝜗_(</a:t>
              </a:r>
              <a:r>
                <a:rPr lang="en-US" sz="3200" b="0" i="0">
                  <a:latin typeface="Cambria Math" panose="02040503050406030204" pitchFamily="18" charset="0"/>
                </a:rPr>
                <a:t>𝑜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‘𝑟𝑡) </a:t>
              </a:r>
              <a:endParaRPr lang="ru-RU" sz="2700" dirty="0"/>
            </a:p>
          </dgm:t>
        </dgm:pt>
      </mc:Fallback>
    </mc:AlternateContent>
    <dgm:pt modelId="{AB0AA7DD-D272-4598-96EB-CF54AE550182}" type="parTrans" cxnId="{E8C94DCF-3C84-4C76-A5DE-497666A2A602}">
      <dgm:prSet/>
      <dgm:spPr/>
      <dgm:t>
        <a:bodyPr/>
        <a:lstStyle/>
        <a:p>
          <a:endParaRPr lang="ru-RU"/>
        </a:p>
      </dgm:t>
    </dgm:pt>
    <dgm:pt modelId="{B77C706A-83B9-4D9A-84E9-15F80B142416}" type="sibTrans" cxnId="{E8C94DCF-3C84-4C76-A5DE-497666A2A602}">
      <dgm:prSet/>
      <dgm:spPr/>
      <dgm:t>
        <a:bodyPr/>
        <a:lstStyle/>
        <a:p>
          <a:endParaRPr lang="ru-RU"/>
        </a:p>
      </dgm:t>
    </dgm:pt>
    <dgm:pt modelId="{30EEFAB5-E998-4FCC-8B80-7BC7EA440EE8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tekis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o‘zgaruvchan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8F328-9CA5-43C0-B160-AA61645D4D82}" type="parTrans" cxnId="{95542E0C-2516-4A51-947C-382AF13BFEAA}">
      <dgm:prSet/>
      <dgm:spPr/>
      <dgm:t>
        <a:bodyPr/>
        <a:lstStyle/>
        <a:p>
          <a:endParaRPr lang="ru-RU"/>
        </a:p>
      </dgm:t>
    </dgm:pt>
    <dgm:pt modelId="{6B302E7F-7C02-441A-87BD-146E0A1C940E}" type="sibTrans" cxnId="{95542E0C-2516-4A51-947C-382AF13BFEAA}">
      <dgm:prSet/>
      <dgm:spPr/>
      <dgm:t>
        <a:bodyPr/>
        <a:lstStyle/>
        <a:p>
          <a:endParaRPr lang="ru-RU"/>
        </a:p>
      </dgm:t>
    </dgm:pt>
    <dgm:pt modelId="{E8F58D25-8CA4-4C96-B261-319F61E23EAF}">
      <dgm:prSet phldrT="[Текст]" custT="1"/>
      <dgm:spPr/>
      <dgm:t>
        <a:bodyPr/>
        <a:lstStyle/>
        <a:p>
          <a:r>
            <a:rPr lang="en-US" sz="3600" dirty="0"/>
            <a:t>Teng </a:t>
          </a:r>
          <a:r>
            <a:rPr lang="en-US" sz="3600" dirty="0" err="1"/>
            <a:t>vaqtlar</a:t>
          </a:r>
          <a:r>
            <a:rPr lang="en-US" sz="3600" dirty="0"/>
            <a:t> </a:t>
          </a:r>
          <a:r>
            <a:rPr lang="en-US" sz="3600" dirty="0" err="1"/>
            <a:t>oralig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‘ida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tezligini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teng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qiymatlarga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o‘zgartiradi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.</a:t>
          </a:r>
          <a:endParaRPr lang="ru-RU" sz="3600" dirty="0"/>
        </a:p>
      </dgm:t>
    </dgm:pt>
    <dgm:pt modelId="{8868A467-E02D-4325-B19F-21E35612C509}" type="parTrans" cxnId="{3423CA2C-ACF8-4358-B828-7E9D4F5BA27D}">
      <dgm:prSet/>
      <dgm:spPr/>
      <dgm:t>
        <a:bodyPr/>
        <a:lstStyle/>
        <a:p>
          <a:endParaRPr lang="ru-RU"/>
        </a:p>
      </dgm:t>
    </dgm:pt>
    <dgm:pt modelId="{D1F85353-7490-4B15-8BC3-9766270849A7}" type="sibTrans" cxnId="{3423CA2C-ACF8-4358-B828-7E9D4F5BA27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86C3EE5-EA6D-404E-8A59-EA023A39FB5E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m:oMathPara>
              </a14:m>
              <a:endParaRPr lang="en-US" sz="26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m:oMathPara>
              </a14:m>
              <a:endParaRPr lang="ru-RU" sz="2600" dirty="0"/>
            </a:p>
          </dgm:t>
        </dgm:pt>
      </mc:Choice>
      <mc:Fallback xmlns="">
        <dgm:pt modelId="{686C3EE5-EA6D-404E-8A59-EA023A39FB5E}">
          <dgm:prSet phldrT="[Текст]" custT="1"/>
          <dgm:spPr/>
          <dgm:t>
            <a:bodyPr/>
            <a:lstStyle/>
            <a:p>
              <a:r>
                <a:rPr lang="en-US" sz="3200" b="0" i="0">
                  <a:latin typeface="Cambria Math" panose="02040503050406030204" pitchFamily="18" charset="0"/>
                </a:rPr>
                <a:t>𝑆=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3200" b="0" i="0">
                  <a:latin typeface="Cambria Math" panose="02040503050406030204" pitchFamily="18" charset="0"/>
                </a:rPr>
                <a:t>0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∙𝑡+(𝑔∙𝑡^2)/2</a:t>
              </a:r>
              <a:endParaRPr lang="en-US" sz="2600" dirty="0"/>
            </a:p>
            <a:p>
              <a:r>
                <a:rPr lang="en-US" sz="2800" b="0" i="0">
                  <a:latin typeface="Cambria Math" panose="02040503050406030204" pitchFamily="18" charset="0"/>
                </a:rPr>
                <a:t>𝑎=(</a:t>
              </a:r>
              <a:r>
                <a:rPr lang="en-US" sz="2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𝜗−𝜗_0)/</a:t>
              </a:r>
              <a:r>
                <a:rPr lang="en-US" sz="2800" b="0" i="0">
                  <a:latin typeface="Cambria Math" panose="02040503050406030204" pitchFamily="18" charset="0"/>
                </a:rPr>
                <a:t>𝑡</a:t>
              </a:r>
              <a:endParaRPr lang="ru-RU" sz="2600" dirty="0"/>
            </a:p>
          </dgm:t>
        </dgm:pt>
      </mc:Fallback>
    </mc:AlternateContent>
    <dgm:pt modelId="{31C08677-0F89-4236-884D-5DEE3A784FFC}" type="parTrans" cxnId="{3E374DFC-5F18-4D58-A2DE-39CE1C866036}">
      <dgm:prSet/>
      <dgm:spPr/>
      <dgm:t>
        <a:bodyPr/>
        <a:lstStyle/>
        <a:p>
          <a:endParaRPr lang="ru-RU"/>
        </a:p>
      </dgm:t>
    </dgm:pt>
    <dgm:pt modelId="{2991EE79-56CF-4599-A66E-51DF7F5D3AEF}" type="sibTrans" cxnId="{3E374DFC-5F18-4D58-A2DE-39CE1C866036}">
      <dgm:prSet/>
      <dgm:spPr/>
      <dgm:t>
        <a:bodyPr/>
        <a:lstStyle/>
        <a:p>
          <a:endParaRPr lang="ru-RU"/>
        </a:p>
      </dgm:t>
    </dgm:pt>
    <dgm:pt modelId="{2E5856B3-2F10-448D-B526-E0B48FC597E0}" type="pres">
      <dgm:prSet presAssocID="{2511BA22-954C-4A5A-8E76-C31F529FD8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3E72-B944-4A88-8AE8-D2A8ECE0A7B5}" type="pres">
      <dgm:prSet presAssocID="{B1D8D184-7734-42FF-B844-A21F7247FBEB}" presName="compNode" presStyleCnt="0"/>
      <dgm:spPr/>
    </dgm:pt>
    <dgm:pt modelId="{8E04A796-DB8D-4CE7-AEFD-AA581D3E3BF9}" type="pres">
      <dgm:prSet presAssocID="{B1D8D184-7734-42FF-B844-A21F7247FBEB}" presName="aNode" presStyleLbl="bgShp" presStyleIdx="0" presStyleCnt="3"/>
      <dgm:spPr/>
      <dgm:t>
        <a:bodyPr/>
        <a:lstStyle/>
        <a:p>
          <a:endParaRPr lang="ru-RU"/>
        </a:p>
      </dgm:t>
    </dgm:pt>
    <dgm:pt modelId="{60F02A56-ABAE-42B6-A8EB-5425C9D825FF}" type="pres">
      <dgm:prSet presAssocID="{B1D8D184-7734-42FF-B844-A21F7247FBEB}" presName="textNode" presStyleLbl="bgShp" presStyleIdx="0" presStyleCnt="3"/>
      <dgm:spPr/>
      <dgm:t>
        <a:bodyPr/>
        <a:lstStyle/>
        <a:p>
          <a:endParaRPr lang="ru-RU"/>
        </a:p>
      </dgm:t>
    </dgm:pt>
    <dgm:pt modelId="{2A8AFCA0-98C5-4A9E-8862-841CFF249E54}" type="pres">
      <dgm:prSet presAssocID="{B1D8D184-7734-42FF-B844-A21F7247FBEB}" presName="compChildNode" presStyleCnt="0"/>
      <dgm:spPr/>
    </dgm:pt>
    <dgm:pt modelId="{D00E65C1-268B-479D-ABD8-10FBA204D439}" type="pres">
      <dgm:prSet presAssocID="{B1D8D184-7734-42FF-B844-A21F7247FBEB}" presName="theInnerList" presStyleCnt="0"/>
      <dgm:spPr/>
    </dgm:pt>
    <dgm:pt modelId="{6E8F2FBC-EA2F-46DB-A5CB-DFA2AD01881B}" type="pres">
      <dgm:prSet presAssocID="{E379EB4C-1588-4A6B-BAE8-B1F295225B76}" presName="childNode" presStyleLbl="node1" presStyleIdx="0" presStyleCnt="6" custScaleX="125160" custScaleY="179439" custLinFactNeighborX="-305" custLinFactNeighborY="-1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1A0C-4A95-457D-8EFC-3B0A75D68EE2}" type="pres">
      <dgm:prSet presAssocID="{E379EB4C-1588-4A6B-BAE8-B1F295225B76}" presName="aSpace2" presStyleCnt="0"/>
      <dgm:spPr/>
    </dgm:pt>
    <dgm:pt modelId="{0CEB0FD4-E0D9-4B36-A239-837EA56BEAFB}" type="pres">
      <dgm:prSet presAssocID="{1D371000-6AFD-4E52-B856-07B2E450D1C5}" presName="childNode" presStyleLbl="node1" presStyleIdx="1" presStyleCnt="6" custScaleX="125096" custScaleY="255981" custLinFactNeighborX="-337" custLinFactNeighborY="1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BA2DB-5508-470C-80AE-2A2602AAEF51}" type="pres">
      <dgm:prSet presAssocID="{B1D8D184-7734-42FF-B844-A21F7247FBEB}" presName="aSpace" presStyleCnt="0"/>
      <dgm:spPr/>
    </dgm:pt>
    <dgm:pt modelId="{9477412B-FB21-4100-9CB9-74E24653B88E}" type="pres">
      <dgm:prSet presAssocID="{7417A4BF-5141-4553-9E8D-6FFE3C3FA2EF}" presName="compNode" presStyleCnt="0"/>
      <dgm:spPr/>
    </dgm:pt>
    <dgm:pt modelId="{52404E3D-3193-4FAC-AAE6-4DF5C1AC11EC}" type="pres">
      <dgm:prSet presAssocID="{7417A4BF-5141-4553-9E8D-6FFE3C3FA2EF}" presName="aNode" presStyleLbl="bgShp" presStyleIdx="1" presStyleCnt="3"/>
      <dgm:spPr/>
      <dgm:t>
        <a:bodyPr/>
        <a:lstStyle/>
        <a:p>
          <a:endParaRPr lang="ru-RU"/>
        </a:p>
      </dgm:t>
    </dgm:pt>
    <dgm:pt modelId="{AAA2E569-D0C9-4BB2-A2CD-C4C8C6209388}" type="pres">
      <dgm:prSet presAssocID="{7417A4BF-5141-4553-9E8D-6FFE3C3FA2EF}" presName="textNode" presStyleLbl="bgShp" presStyleIdx="1" presStyleCnt="3"/>
      <dgm:spPr/>
      <dgm:t>
        <a:bodyPr/>
        <a:lstStyle/>
        <a:p>
          <a:endParaRPr lang="ru-RU"/>
        </a:p>
      </dgm:t>
    </dgm:pt>
    <dgm:pt modelId="{ECEA0B4C-5465-4DEC-A816-152FB8D74230}" type="pres">
      <dgm:prSet presAssocID="{7417A4BF-5141-4553-9E8D-6FFE3C3FA2EF}" presName="compChildNode" presStyleCnt="0"/>
      <dgm:spPr/>
    </dgm:pt>
    <dgm:pt modelId="{BA972269-9EAC-40C6-A12C-F26B20F7508A}" type="pres">
      <dgm:prSet presAssocID="{7417A4BF-5141-4553-9E8D-6FFE3C3FA2EF}" presName="theInnerList" presStyleCnt="0"/>
      <dgm:spPr/>
    </dgm:pt>
    <dgm:pt modelId="{CF58F093-653E-4C8F-972C-1C31DEE355D2}" type="pres">
      <dgm:prSet presAssocID="{8BC8B545-4448-40A4-901E-6EE826F2861F}" presName="childNode" presStyleLbl="node1" presStyleIdx="2" presStyleCnt="6" custScaleX="124883" custScaleY="111432" custLinFactNeighborX="323" custLinFactNeighborY="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ED4B-B9D8-4456-B74B-18AFF5C1038C}" type="pres">
      <dgm:prSet presAssocID="{8BC8B545-4448-40A4-901E-6EE826F2861F}" presName="aSpace2" presStyleCnt="0"/>
      <dgm:spPr/>
    </dgm:pt>
    <dgm:pt modelId="{1E877BF3-B0FA-436A-8DAD-5ABB278EF5DD}" type="pres">
      <dgm:prSet presAssocID="{D325B8C8-BE33-46B4-9808-11AEBDFD9FF4}" presName="childNode" presStyleLbl="node1" presStyleIdx="3" presStyleCnt="6" custScaleX="126152" custScaleY="174523" custLinFactNeighborX="-48" custLinFactNeighborY="-5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755D1-BE72-491A-B4BC-56E0D8C86394}" type="pres">
      <dgm:prSet presAssocID="{7417A4BF-5141-4553-9E8D-6FFE3C3FA2EF}" presName="aSpace" presStyleCnt="0"/>
      <dgm:spPr/>
    </dgm:pt>
    <dgm:pt modelId="{80522B7E-699E-4A8B-AD76-A58B9378F9DC}" type="pres">
      <dgm:prSet presAssocID="{30EEFAB5-E998-4FCC-8B80-7BC7EA440EE8}" presName="compNode" presStyleCnt="0"/>
      <dgm:spPr/>
    </dgm:pt>
    <dgm:pt modelId="{A54733A2-ACC9-460C-9CE4-E77CD0AA5FC1}" type="pres">
      <dgm:prSet presAssocID="{30EEFAB5-E998-4FCC-8B80-7BC7EA440EE8}" presName="aNode" presStyleLbl="bgShp" presStyleIdx="2" presStyleCnt="3"/>
      <dgm:spPr/>
      <dgm:t>
        <a:bodyPr/>
        <a:lstStyle/>
        <a:p>
          <a:endParaRPr lang="ru-RU"/>
        </a:p>
      </dgm:t>
    </dgm:pt>
    <dgm:pt modelId="{F86DC56D-4B7A-48BC-ABC6-ECA0D148D45B}" type="pres">
      <dgm:prSet presAssocID="{30EEFAB5-E998-4FCC-8B80-7BC7EA440EE8}" presName="textNode" presStyleLbl="bgShp" presStyleIdx="2" presStyleCnt="3"/>
      <dgm:spPr/>
      <dgm:t>
        <a:bodyPr/>
        <a:lstStyle/>
        <a:p>
          <a:endParaRPr lang="ru-RU"/>
        </a:p>
      </dgm:t>
    </dgm:pt>
    <dgm:pt modelId="{66350BBE-5870-4353-9CBB-FEB4976C85FB}" type="pres">
      <dgm:prSet presAssocID="{30EEFAB5-E998-4FCC-8B80-7BC7EA440EE8}" presName="compChildNode" presStyleCnt="0"/>
      <dgm:spPr/>
    </dgm:pt>
    <dgm:pt modelId="{118D51B1-A5AF-4D00-81A3-535030D34AC9}" type="pres">
      <dgm:prSet presAssocID="{30EEFAB5-E998-4FCC-8B80-7BC7EA440EE8}" presName="theInnerList" presStyleCnt="0"/>
      <dgm:spPr/>
    </dgm:pt>
    <dgm:pt modelId="{87F14F37-0A50-4939-819F-A98F3C882129}" type="pres">
      <dgm:prSet presAssocID="{E8F58D25-8CA4-4C96-B261-319F61E23EAF}" presName="childNode" presStyleLbl="node1" presStyleIdx="4" presStyleCnt="6" custScaleX="122975" custScaleY="131627" custLinFactNeighborX="1624" custLinFactNeighborY="-2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DF1B6-385F-4AC6-A968-B27E1BF5F04C}" type="pres">
      <dgm:prSet presAssocID="{E8F58D25-8CA4-4C96-B261-319F61E23EAF}" presName="aSpace2" presStyleCnt="0"/>
      <dgm:spPr/>
    </dgm:pt>
    <dgm:pt modelId="{246A58FA-F618-4B63-AC5B-7A83232B86C1}" type="pres">
      <dgm:prSet presAssocID="{686C3EE5-EA6D-404E-8A59-EA023A39FB5E}" presName="childNode" presStyleLbl="node1" presStyleIdx="5" presStyleCnt="6" custScaleX="125805" custScaleY="15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F67BA-FBDE-4BAA-A6C8-AAE24B1FDA29}" type="presOf" srcId="{7417A4BF-5141-4553-9E8D-6FFE3C3FA2EF}" destId="{52404E3D-3193-4FAC-AAE6-4DF5C1AC11EC}" srcOrd="0" destOrd="0" presId="urn:microsoft.com/office/officeart/2005/8/layout/lProcess2"/>
    <dgm:cxn modelId="{C02DB95F-DC9D-47DA-8C94-BC65455DA09A}" type="presOf" srcId="{7417A4BF-5141-4553-9E8D-6FFE3C3FA2EF}" destId="{AAA2E569-D0C9-4BB2-A2CD-C4C8C6209388}" srcOrd="1" destOrd="0" presId="urn:microsoft.com/office/officeart/2005/8/layout/lProcess2"/>
    <dgm:cxn modelId="{1C397AD3-AD78-47C8-81B9-846249F689A1}" type="presOf" srcId="{1D371000-6AFD-4E52-B856-07B2E450D1C5}" destId="{0CEB0FD4-E0D9-4B36-A239-837EA56BEAFB}" srcOrd="0" destOrd="0" presId="urn:microsoft.com/office/officeart/2005/8/layout/lProcess2"/>
    <dgm:cxn modelId="{3E374DFC-5F18-4D58-A2DE-39CE1C866036}" srcId="{30EEFAB5-E998-4FCC-8B80-7BC7EA440EE8}" destId="{686C3EE5-EA6D-404E-8A59-EA023A39FB5E}" srcOrd="1" destOrd="0" parTransId="{31C08677-0F89-4236-884D-5DEE3A784FFC}" sibTransId="{2991EE79-56CF-4599-A66E-51DF7F5D3AEF}"/>
    <dgm:cxn modelId="{7138E895-C40C-422C-8704-A859856D55FE}" type="presOf" srcId="{D325B8C8-BE33-46B4-9808-11AEBDFD9FF4}" destId="{1E877BF3-B0FA-436A-8DAD-5ABB278EF5DD}" srcOrd="0" destOrd="0" presId="urn:microsoft.com/office/officeart/2005/8/layout/lProcess2"/>
    <dgm:cxn modelId="{95542E0C-2516-4A51-947C-382AF13BFEAA}" srcId="{2511BA22-954C-4A5A-8E76-C31F529FD8AC}" destId="{30EEFAB5-E998-4FCC-8B80-7BC7EA440EE8}" srcOrd="2" destOrd="0" parTransId="{90E8F328-9CA5-43C0-B160-AA61645D4D82}" sibTransId="{6B302E7F-7C02-441A-87BD-146E0A1C940E}"/>
    <dgm:cxn modelId="{5A069B77-486F-4A03-ABF4-49DFDB2C533A}" type="presOf" srcId="{2511BA22-954C-4A5A-8E76-C31F529FD8AC}" destId="{2E5856B3-2F10-448D-B526-E0B48FC597E0}" srcOrd="0" destOrd="0" presId="urn:microsoft.com/office/officeart/2005/8/layout/lProcess2"/>
    <dgm:cxn modelId="{B312D86E-5ED2-47F0-A06B-BEE7042439C6}" type="presOf" srcId="{8BC8B545-4448-40A4-901E-6EE826F2861F}" destId="{CF58F093-653E-4C8F-972C-1C31DEE355D2}" srcOrd="0" destOrd="0" presId="urn:microsoft.com/office/officeart/2005/8/layout/lProcess2"/>
    <dgm:cxn modelId="{32B02608-95EF-4538-8965-67D20E341AE6}" type="presOf" srcId="{30EEFAB5-E998-4FCC-8B80-7BC7EA440EE8}" destId="{F86DC56D-4B7A-48BC-ABC6-ECA0D148D45B}" srcOrd="1" destOrd="0" presId="urn:microsoft.com/office/officeart/2005/8/layout/lProcess2"/>
    <dgm:cxn modelId="{C1642DA2-BC4A-488D-ABB5-2018805F5765}" type="presOf" srcId="{E8F58D25-8CA4-4C96-B261-319F61E23EAF}" destId="{87F14F37-0A50-4939-819F-A98F3C882129}" srcOrd="0" destOrd="0" presId="urn:microsoft.com/office/officeart/2005/8/layout/lProcess2"/>
    <dgm:cxn modelId="{E8C94DCF-3C84-4C76-A5DE-497666A2A602}" srcId="{7417A4BF-5141-4553-9E8D-6FFE3C3FA2EF}" destId="{D325B8C8-BE33-46B4-9808-11AEBDFD9FF4}" srcOrd="1" destOrd="0" parTransId="{AB0AA7DD-D272-4598-96EB-CF54AE550182}" sibTransId="{B77C706A-83B9-4D9A-84E9-15F80B142416}"/>
    <dgm:cxn modelId="{8A88163E-1C07-44FC-A35F-359F43F3D5FB}" srcId="{B1D8D184-7734-42FF-B844-A21F7247FBEB}" destId="{E379EB4C-1588-4A6B-BAE8-B1F295225B76}" srcOrd="0" destOrd="0" parTransId="{D70CB7C7-2788-40FE-90EF-F1754E2A9657}" sibTransId="{ECCAC2AF-605E-4AC5-A5BE-932D4B542706}"/>
    <dgm:cxn modelId="{C4179FA7-4090-487C-B970-1172585E00FB}" type="presOf" srcId="{30EEFAB5-E998-4FCC-8B80-7BC7EA440EE8}" destId="{A54733A2-ACC9-460C-9CE4-E77CD0AA5FC1}" srcOrd="0" destOrd="0" presId="urn:microsoft.com/office/officeart/2005/8/layout/lProcess2"/>
    <dgm:cxn modelId="{2515B2C9-136F-41CC-8CD9-77DC16859CE6}" type="presOf" srcId="{B1D8D184-7734-42FF-B844-A21F7247FBEB}" destId="{60F02A56-ABAE-42B6-A8EB-5425C9D825FF}" srcOrd="1" destOrd="0" presId="urn:microsoft.com/office/officeart/2005/8/layout/lProcess2"/>
    <dgm:cxn modelId="{3B970556-CF09-42DE-8475-1E00C9FDE6F3}" srcId="{B1D8D184-7734-42FF-B844-A21F7247FBEB}" destId="{1D371000-6AFD-4E52-B856-07B2E450D1C5}" srcOrd="1" destOrd="0" parTransId="{8E0005F7-F78E-4E1A-B63D-902BB0A6F8CC}" sibTransId="{2C34B04B-32E5-44AC-A3BC-4E2D8548424A}"/>
    <dgm:cxn modelId="{3E803606-5204-490A-9FC5-168EFE86C59C}" type="presOf" srcId="{686C3EE5-EA6D-404E-8A59-EA023A39FB5E}" destId="{246A58FA-F618-4B63-AC5B-7A83232B86C1}" srcOrd="0" destOrd="0" presId="urn:microsoft.com/office/officeart/2005/8/layout/lProcess2"/>
    <dgm:cxn modelId="{8D13551C-D62D-4F41-AE0B-70D8433454BD}" type="presOf" srcId="{E379EB4C-1588-4A6B-BAE8-B1F295225B76}" destId="{6E8F2FBC-EA2F-46DB-A5CB-DFA2AD01881B}" srcOrd="0" destOrd="0" presId="urn:microsoft.com/office/officeart/2005/8/layout/lProcess2"/>
    <dgm:cxn modelId="{0EFBAF3B-DFC9-412F-AFC4-7FF2C9A94B7A}" srcId="{2511BA22-954C-4A5A-8E76-C31F529FD8AC}" destId="{B1D8D184-7734-42FF-B844-A21F7247FBEB}" srcOrd="0" destOrd="0" parTransId="{72044DF7-9060-4E9E-BE49-E58AA3FEC762}" sibTransId="{0D52986D-1182-407F-B14F-9F3A71A0FA52}"/>
    <dgm:cxn modelId="{921EA82B-2ABF-4D83-B72D-9CEA32784E0F}" srcId="{2511BA22-954C-4A5A-8E76-C31F529FD8AC}" destId="{7417A4BF-5141-4553-9E8D-6FFE3C3FA2EF}" srcOrd="1" destOrd="0" parTransId="{F7695F53-E768-4934-A2E0-3ABC1D29162D}" sibTransId="{78A902C5-183D-48A7-A68F-0879AC88AA90}"/>
    <dgm:cxn modelId="{44FD3261-99C9-430C-BFBD-38EE907DCF17}" srcId="{7417A4BF-5141-4553-9E8D-6FFE3C3FA2EF}" destId="{8BC8B545-4448-40A4-901E-6EE826F2861F}" srcOrd="0" destOrd="0" parTransId="{DDBE070B-F1AD-4165-B411-45CD6A45338A}" sibTransId="{FB4EE7DD-A2D2-4789-B099-DD3F75A421AC}"/>
    <dgm:cxn modelId="{D0CF692E-30CA-4898-B359-E11F3AF248E3}" type="presOf" srcId="{B1D8D184-7734-42FF-B844-A21F7247FBEB}" destId="{8E04A796-DB8D-4CE7-AEFD-AA581D3E3BF9}" srcOrd="0" destOrd="0" presId="urn:microsoft.com/office/officeart/2005/8/layout/lProcess2"/>
    <dgm:cxn modelId="{3423CA2C-ACF8-4358-B828-7E9D4F5BA27D}" srcId="{30EEFAB5-E998-4FCC-8B80-7BC7EA440EE8}" destId="{E8F58D25-8CA4-4C96-B261-319F61E23EAF}" srcOrd="0" destOrd="0" parTransId="{8868A467-E02D-4325-B19F-21E35612C509}" sibTransId="{D1F85353-7490-4B15-8BC3-9766270849A7}"/>
    <dgm:cxn modelId="{8B04D214-68AA-4DB2-AFFB-D8E42BDB4836}" type="presParOf" srcId="{2E5856B3-2F10-448D-B526-E0B48FC597E0}" destId="{0EAF3E72-B944-4A88-8AE8-D2A8ECE0A7B5}" srcOrd="0" destOrd="0" presId="urn:microsoft.com/office/officeart/2005/8/layout/lProcess2"/>
    <dgm:cxn modelId="{2AF24EFB-FE27-4CC2-944E-F4FD3A180A68}" type="presParOf" srcId="{0EAF3E72-B944-4A88-8AE8-D2A8ECE0A7B5}" destId="{8E04A796-DB8D-4CE7-AEFD-AA581D3E3BF9}" srcOrd="0" destOrd="0" presId="urn:microsoft.com/office/officeart/2005/8/layout/lProcess2"/>
    <dgm:cxn modelId="{434439E6-1210-4F98-8A8D-EB821881E2FA}" type="presParOf" srcId="{0EAF3E72-B944-4A88-8AE8-D2A8ECE0A7B5}" destId="{60F02A56-ABAE-42B6-A8EB-5425C9D825FF}" srcOrd="1" destOrd="0" presId="urn:microsoft.com/office/officeart/2005/8/layout/lProcess2"/>
    <dgm:cxn modelId="{4181125D-9C70-4117-972E-46D4132875AB}" type="presParOf" srcId="{0EAF3E72-B944-4A88-8AE8-D2A8ECE0A7B5}" destId="{2A8AFCA0-98C5-4A9E-8862-841CFF249E54}" srcOrd="2" destOrd="0" presId="urn:microsoft.com/office/officeart/2005/8/layout/lProcess2"/>
    <dgm:cxn modelId="{49B6F789-6033-4C1A-A9D0-2C977F1F18E1}" type="presParOf" srcId="{2A8AFCA0-98C5-4A9E-8862-841CFF249E54}" destId="{D00E65C1-268B-479D-ABD8-10FBA204D439}" srcOrd="0" destOrd="0" presId="urn:microsoft.com/office/officeart/2005/8/layout/lProcess2"/>
    <dgm:cxn modelId="{C9D9F69B-F697-4542-93E3-F435418DB96A}" type="presParOf" srcId="{D00E65C1-268B-479D-ABD8-10FBA204D439}" destId="{6E8F2FBC-EA2F-46DB-A5CB-DFA2AD01881B}" srcOrd="0" destOrd="0" presId="urn:microsoft.com/office/officeart/2005/8/layout/lProcess2"/>
    <dgm:cxn modelId="{04ABCB47-A7F6-4866-BE21-60F48C9DD7B0}" type="presParOf" srcId="{D00E65C1-268B-479D-ABD8-10FBA204D439}" destId="{85B41A0C-4A95-457D-8EFC-3B0A75D68EE2}" srcOrd="1" destOrd="0" presId="urn:microsoft.com/office/officeart/2005/8/layout/lProcess2"/>
    <dgm:cxn modelId="{E1D9EADB-F03E-489F-82AC-0A1FCE74DAAA}" type="presParOf" srcId="{D00E65C1-268B-479D-ABD8-10FBA204D439}" destId="{0CEB0FD4-E0D9-4B36-A239-837EA56BEAFB}" srcOrd="2" destOrd="0" presId="urn:microsoft.com/office/officeart/2005/8/layout/lProcess2"/>
    <dgm:cxn modelId="{ED6B5657-6E6D-40A4-8035-C05D57A285E2}" type="presParOf" srcId="{2E5856B3-2F10-448D-B526-E0B48FC597E0}" destId="{A6ABA2DB-5508-470C-80AE-2A2602AAEF51}" srcOrd="1" destOrd="0" presId="urn:microsoft.com/office/officeart/2005/8/layout/lProcess2"/>
    <dgm:cxn modelId="{B6C889A3-C716-458E-8AE3-D236B1373E43}" type="presParOf" srcId="{2E5856B3-2F10-448D-B526-E0B48FC597E0}" destId="{9477412B-FB21-4100-9CB9-74E24653B88E}" srcOrd="2" destOrd="0" presId="urn:microsoft.com/office/officeart/2005/8/layout/lProcess2"/>
    <dgm:cxn modelId="{F9D35E9A-04FD-4A9F-A782-B6ABC5B71540}" type="presParOf" srcId="{9477412B-FB21-4100-9CB9-74E24653B88E}" destId="{52404E3D-3193-4FAC-AAE6-4DF5C1AC11EC}" srcOrd="0" destOrd="0" presId="urn:microsoft.com/office/officeart/2005/8/layout/lProcess2"/>
    <dgm:cxn modelId="{46A481EB-90E8-48F7-8F00-2157D6F69B3C}" type="presParOf" srcId="{9477412B-FB21-4100-9CB9-74E24653B88E}" destId="{AAA2E569-D0C9-4BB2-A2CD-C4C8C6209388}" srcOrd="1" destOrd="0" presId="urn:microsoft.com/office/officeart/2005/8/layout/lProcess2"/>
    <dgm:cxn modelId="{AA97EFD9-DFB7-4FDC-94BE-29B678175691}" type="presParOf" srcId="{9477412B-FB21-4100-9CB9-74E24653B88E}" destId="{ECEA0B4C-5465-4DEC-A816-152FB8D74230}" srcOrd="2" destOrd="0" presId="urn:microsoft.com/office/officeart/2005/8/layout/lProcess2"/>
    <dgm:cxn modelId="{422AEF8A-DBE0-49E0-8ABC-B89DF14EBA2E}" type="presParOf" srcId="{ECEA0B4C-5465-4DEC-A816-152FB8D74230}" destId="{BA972269-9EAC-40C6-A12C-F26B20F7508A}" srcOrd="0" destOrd="0" presId="urn:microsoft.com/office/officeart/2005/8/layout/lProcess2"/>
    <dgm:cxn modelId="{82C5635A-2DE8-42AE-9A80-F7D2F29AB67A}" type="presParOf" srcId="{BA972269-9EAC-40C6-A12C-F26B20F7508A}" destId="{CF58F093-653E-4C8F-972C-1C31DEE355D2}" srcOrd="0" destOrd="0" presId="urn:microsoft.com/office/officeart/2005/8/layout/lProcess2"/>
    <dgm:cxn modelId="{444B6971-7997-4A7E-A0D1-D4F06C35D064}" type="presParOf" srcId="{BA972269-9EAC-40C6-A12C-F26B20F7508A}" destId="{E83AED4B-B9D8-4456-B74B-18AFF5C1038C}" srcOrd="1" destOrd="0" presId="urn:microsoft.com/office/officeart/2005/8/layout/lProcess2"/>
    <dgm:cxn modelId="{74395F21-6F30-4C05-A287-06A312949376}" type="presParOf" srcId="{BA972269-9EAC-40C6-A12C-F26B20F7508A}" destId="{1E877BF3-B0FA-436A-8DAD-5ABB278EF5DD}" srcOrd="2" destOrd="0" presId="urn:microsoft.com/office/officeart/2005/8/layout/lProcess2"/>
    <dgm:cxn modelId="{A8D1527A-B196-4E60-ABFB-A73C28972119}" type="presParOf" srcId="{2E5856B3-2F10-448D-B526-E0B48FC597E0}" destId="{B50755D1-BE72-491A-B4BC-56E0D8C86394}" srcOrd="3" destOrd="0" presId="urn:microsoft.com/office/officeart/2005/8/layout/lProcess2"/>
    <dgm:cxn modelId="{D4966DF6-02E6-4D1B-A050-CD5F5FAD9F3F}" type="presParOf" srcId="{2E5856B3-2F10-448D-B526-E0B48FC597E0}" destId="{80522B7E-699E-4A8B-AD76-A58B9378F9DC}" srcOrd="4" destOrd="0" presId="urn:microsoft.com/office/officeart/2005/8/layout/lProcess2"/>
    <dgm:cxn modelId="{DF96C8E4-5322-46A9-95A7-9CA8D8649BE0}" type="presParOf" srcId="{80522B7E-699E-4A8B-AD76-A58B9378F9DC}" destId="{A54733A2-ACC9-460C-9CE4-E77CD0AA5FC1}" srcOrd="0" destOrd="0" presId="urn:microsoft.com/office/officeart/2005/8/layout/lProcess2"/>
    <dgm:cxn modelId="{EAFE234A-E833-4B58-A433-2AC0AA080290}" type="presParOf" srcId="{80522B7E-699E-4A8B-AD76-A58B9378F9DC}" destId="{F86DC56D-4B7A-48BC-ABC6-ECA0D148D45B}" srcOrd="1" destOrd="0" presId="urn:microsoft.com/office/officeart/2005/8/layout/lProcess2"/>
    <dgm:cxn modelId="{D88724AB-82B4-4056-8057-0C7544BC9529}" type="presParOf" srcId="{80522B7E-699E-4A8B-AD76-A58B9378F9DC}" destId="{66350BBE-5870-4353-9CBB-FEB4976C85FB}" srcOrd="2" destOrd="0" presId="urn:microsoft.com/office/officeart/2005/8/layout/lProcess2"/>
    <dgm:cxn modelId="{EADD1E5A-054B-4608-A388-326ADFAB3B70}" type="presParOf" srcId="{66350BBE-5870-4353-9CBB-FEB4976C85FB}" destId="{118D51B1-A5AF-4D00-81A3-535030D34AC9}" srcOrd="0" destOrd="0" presId="urn:microsoft.com/office/officeart/2005/8/layout/lProcess2"/>
    <dgm:cxn modelId="{E54597FA-903E-4251-909D-29CAB44F92A4}" type="presParOf" srcId="{118D51B1-A5AF-4D00-81A3-535030D34AC9}" destId="{87F14F37-0A50-4939-819F-A98F3C882129}" srcOrd="0" destOrd="0" presId="urn:microsoft.com/office/officeart/2005/8/layout/lProcess2"/>
    <dgm:cxn modelId="{4846A069-0697-4720-99E8-BA339E09ACA4}" type="presParOf" srcId="{118D51B1-A5AF-4D00-81A3-535030D34AC9}" destId="{4C7DF1B6-385F-4AC6-A968-B27E1BF5F04C}" srcOrd="1" destOrd="0" presId="urn:microsoft.com/office/officeart/2005/8/layout/lProcess2"/>
    <dgm:cxn modelId="{F6976498-BA38-4C38-BF65-BACCF5C2AE81}" type="presParOf" srcId="{118D51B1-A5AF-4D00-81A3-535030D34AC9}" destId="{246A58FA-F618-4B63-AC5B-7A83232B86C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98447C-C54A-40EB-BCA3-B81E02B272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09303-2E15-4847-B22F-77D6FE47AC15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Gorizontal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jism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1E2C1-3439-4998-AFCB-FCA806D88FB6}" type="parTrans" cxnId="{556F5758-FA31-4FA2-B12D-D02C3661B96D}">
      <dgm:prSet/>
      <dgm:spPr/>
      <dgm:t>
        <a:bodyPr/>
        <a:lstStyle/>
        <a:p>
          <a:endParaRPr lang="ru-RU"/>
        </a:p>
      </dgm:t>
    </dgm:pt>
    <dgm:pt modelId="{9E56A158-23A4-4C80-B5F3-39E2D2E4465A}" type="sibTrans" cxnId="{556F5758-FA31-4FA2-B12D-D02C3661B96D}">
      <dgm:prSet/>
      <dgm:spPr/>
      <dgm:t>
        <a:bodyPr/>
        <a:lstStyle/>
        <a:p>
          <a:endParaRPr lang="ru-RU"/>
        </a:p>
      </dgm:t>
    </dgm:pt>
    <dgm:pt modelId="{76423B3C-90A4-43B5-8E61-479CAD319B5C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E79188D-2A6A-4AD9-A069-226DAE359F0A}" type="parTrans" cxnId="{47226278-9943-48E6-A7C3-F1BE4A27F33A}">
      <dgm:prSet/>
      <dgm:spPr/>
      <dgm:t>
        <a:bodyPr/>
        <a:lstStyle/>
        <a:p>
          <a:endParaRPr lang="ru-RU"/>
        </a:p>
      </dgm:t>
    </dgm:pt>
    <dgm:pt modelId="{1DCAC0AE-DF39-490A-8AE6-A13089091C17}" type="sibTrans" cxnId="{47226278-9943-48E6-A7C3-F1BE4A27F33A}">
      <dgm:prSet/>
      <dgm:spPr/>
      <dgm:t>
        <a:bodyPr/>
        <a:lstStyle/>
        <a:p>
          <a:endParaRPr lang="ru-RU"/>
        </a:p>
      </dgm:t>
    </dgm:pt>
    <dgm:pt modelId="{312E3ED0-9F82-4D74-B849-327E74733491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D749EC9-2405-4B15-ADFD-2B037154DD6C}" type="parTrans" cxnId="{4716F897-FA72-4B87-9E1A-1F5547FEFF1E}">
      <dgm:prSet/>
      <dgm:spPr/>
      <dgm:t>
        <a:bodyPr/>
        <a:lstStyle/>
        <a:p>
          <a:endParaRPr lang="ru-RU"/>
        </a:p>
      </dgm:t>
    </dgm:pt>
    <dgm:pt modelId="{916824B3-C531-4409-8F33-A820E999C5DE}" type="sibTrans" cxnId="{4716F897-FA72-4B87-9E1A-1F5547FEFF1E}">
      <dgm:prSet/>
      <dgm:spPr/>
      <dgm:t>
        <a:bodyPr/>
        <a:lstStyle/>
        <a:p>
          <a:endParaRPr lang="ru-RU"/>
        </a:p>
      </dgm:t>
    </dgm:pt>
    <dgm:pt modelId="{76A5E983-23DD-4F91-9B98-3F9115AFC5F9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5051C12-97E7-4C84-9B61-6F452B5742E7}" type="parTrans" cxnId="{85294217-538A-4282-B882-C3C6EC8B0FB9}">
      <dgm:prSet/>
      <dgm:spPr/>
      <dgm:t>
        <a:bodyPr/>
        <a:lstStyle/>
        <a:p>
          <a:endParaRPr lang="ru-RU"/>
        </a:p>
      </dgm:t>
    </dgm:pt>
    <dgm:pt modelId="{0EFE7E88-0743-476C-8871-3E3A8B6BEE50}" type="sibTrans" cxnId="{85294217-538A-4282-B882-C3C6EC8B0FB9}">
      <dgm:prSet/>
      <dgm:spPr/>
      <dgm:t>
        <a:bodyPr/>
        <a:lstStyle/>
        <a:p>
          <a:endParaRPr lang="ru-RU"/>
        </a:p>
      </dgm:t>
    </dgm:pt>
    <dgm:pt modelId="{5C206194-FA7D-41F7-9D7A-E97AC2A4D3CB}">
      <dgm:prSet phldrT="[Текст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8BD6974-2942-4FA7-8253-036EBD90351D}" type="parTrans" cxnId="{BD99C445-48BF-45E6-962A-A04A7C05B5CC}">
      <dgm:prSet/>
      <dgm:spPr/>
      <dgm:t>
        <a:bodyPr/>
        <a:lstStyle/>
        <a:p>
          <a:endParaRPr lang="ru-RU"/>
        </a:p>
      </dgm:t>
    </dgm:pt>
    <dgm:pt modelId="{297CC4BB-A571-42E2-B4B1-F52424A94924}" type="sibTrans" cxnId="{BD99C445-48BF-45E6-962A-A04A7C05B5CC}">
      <dgm:prSet/>
      <dgm:spPr/>
      <dgm:t>
        <a:bodyPr/>
        <a:lstStyle/>
        <a:p>
          <a:endParaRPr lang="ru-RU"/>
        </a:p>
      </dgm:t>
    </dgm:pt>
    <dgm:pt modelId="{BCCBC78A-1166-4795-A719-F6DC6756B7A5}" type="pres">
      <dgm:prSet presAssocID="{6698447C-C54A-40EB-BCA3-B81E02B2723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C605AE-AD26-4BDD-B38B-BFB97443FAB1}" type="pres">
      <dgm:prSet presAssocID="{6698447C-C54A-40EB-BCA3-B81E02B27233}" presName="matrix" presStyleCnt="0"/>
      <dgm:spPr/>
    </dgm:pt>
    <dgm:pt modelId="{3D95A0D8-2107-4EEA-BEC6-5DE229E5B72E}" type="pres">
      <dgm:prSet presAssocID="{6698447C-C54A-40EB-BCA3-B81E02B27233}" presName="tile1" presStyleLbl="node1" presStyleIdx="0" presStyleCnt="4" custLinFactNeighborX="0" custLinFactNeighborY="0"/>
      <dgm:spPr/>
    </dgm:pt>
    <dgm:pt modelId="{10F96B3C-8798-4745-806B-4125995F88B1}" type="pres">
      <dgm:prSet presAssocID="{6698447C-C54A-40EB-BCA3-B81E02B272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89D0C7-C97B-477F-9E98-427B6DE19F05}" type="pres">
      <dgm:prSet presAssocID="{6698447C-C54A-40EB-BCA3-B81E02B27233}" presName="tile2" presStyleLbl="node1" presStyleIdx="1" presStyleCnt="4"/>
      <dgm:spPr/>
    </dgm:pt>
    <dgm:pt modelId="{BBC6EA52-55DA-470B-B298-9573AE9A580B}" type="pres">
      <dgm:prSet presAssocID="{6698447C-C54A-40EB-BCA3-B81E02B272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3C5D44-0262-469B-962D-B491F0EECBFB}" type="pres">
      <dgm:prSet presAssocID="{6698447C-C54A-40EB-BCA3-B81E02B27233}" presName="tile3" presStyleLbl="node1" presStyleIdx="2" presStyleCnt="4"/>
      <dgm:spPr/>
    </dgm:pt>
    <dgm:pt modelId="{4A1B8DA9-7839-402C-ADBF-B5C86E821F7F}" type="pres">
      <dgm:prSet presAssocID="{6698447C-C54A-40EB-BCA3-B81E02B272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FB18AE-E49B-4DE9-9244-507C1E429828}" type="pres">
      <dgm:prSet presAssocID="{6698447C-C54A-40EB-BCA3-B81E02B27233}" presName="tile4" presStyleLbl="node1" presStyleIdx="3" presStyleCnt="4" custLinFactNeighborX="0" custLinFactNeighborY="1471"/>
      <dgm:spPr/>
    </dgm:pt>
    <dgm:pt modelId="{B30A5DEB-CA39-4364-A7BD-E0676C0650DD}" type="pres">
      <dgm:prSet presAssocID="{6698447C-C54A-40EB-BCA3-B81E02B272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6DA8829-39AD-44E4-A284-EC4137B4ECDC}" type="pres">
      <dgm:prSet presAssocID="{6698447C-C54A-40EB-BCA3-B81E02B2723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5294217-538A-4282-B882-C3C6EC8B0FB9}" srcId="{55D09303-2E15-4847-B22F-77D6FE47AC15}" destId="{76A5E983-23DD-4F91-9B98-3F9115AFC5F9}" srcOrd="2" destOrd="0" parTransId="{D5051C12-97E7-4C84-9B61-6F452B5742E7}" sibTransId="{0EFE7E88-0743-476C-8871-3E3A8B6BEE50}"/>
    <dgm:cxn modelId="{F2FA5A20-E936-4758-AE8B-7B26308713F4}" type="presOf" srcId="{5C206194-FA7D-41F7-9D7A-E97AC2A4D3CB}" destId="{93FB18AE-E49B-4DE9-9244-507C1E429828}" srcOrd="0" destOrd="0" presId="urn:microsoft.com/office/officeart/2005/8/layout/matrix1"/>
    <dgm:cxn modelId="{BD99C445-48BF-45E6-962A-A04A7C05B5CC}" srcId="{55D09303-2E15-4847-B22F-77D6FE47AC15}" destId="{5C206194-FA7D-41F7-9D7A-E97AC2A4D3CB}" srcOrd="3" destOrd="0" parTransId="{98BD6974-2942-4FA7-8253-036EBD90351D}" sibTransId="{297CC4BB-A571-42E2-B4B1-F52424A94924}"/>
    <dgm:cxn modelId="{B05BB171-39D3-4F89-9F58-1136C51D3558}" type="presOf" srcId="{76A5E983-23DD-4F91-9B98-3F9115AFC5F9}" destId="{4A1B8DA9-7839-402C-ADBF-B5C86E821F7F}" srcOrd="1" destOrd="0" presId="urn:microsoft.com/office/officeart/2005/8/layout/matrix1"/>
    <dgm:cxn modelId="{BFC3C773-12A6-4BFD-BD41-B64DBF4CBBD4}" type="presOf" srcId="{5C206194-FA7D-41F7-9D7A-E97AC2A4D3CB}" destId="{B30A5DEB-CA39-4364-A7BD-E0676C0650DD}" srcOrd="1" destOrd="0" presId="urn:microsoft.com/office/officeart/2005/8/layout/matrix1"/>
    <dgm:cxn modelId="{CCF43657-498C-42B3-95E3-553A425AC2C4}" type="presOf" srcId="{312E3ED0-9F82-4D74-B849-327E74733491}" destId="{BBC6EA52-55DA-470B-B298-9573AE9A580B}" srcOrd="1" destOrd="0" presId="urn:microsoft.com/office/officeart/2005/8/layout/matrix1"/>
    <dgm:cxn modelId="{47226278-9943-48E6-A7C3-F1BE4A27F33A}" srcId="{55D09303-2E15-4847-B22F-77D6FE47AC15}" destId="{76423B3C-90A4-43B5-8E61-479CAD319B5C}" srcOrd="0" destOrd="0" parTransId="{EE79188D-2A6A-4AD9-A069-226DAE359F0A}" sibTransId="{1DCAC0AE-DF39-490A-8AE6-A13089091C17}"/>
    <dgm:cxn modelId="{556F5758-FA31-4FA2-B12D-D02C3661B96D}" srcId="{6698447C-C54A-40EB-BCA3-B81E02B27233}" destId="{55D09303-2E15-4847-B22F-77D6FE47AC15}" srcOrd="0" destOrd="0" parTransId="{9171E2C1-3439-4998-AFCB-FCA806D88FB6}" sibTransId="{9E56A158-23A4-4C80-B5F3-39E2D2E4465A}"/>
    <dgm:cxn modelId="{B5DB9488-6ACE-45BF-B4A1-27E0EFDACF0A}" type="presOf" srcId="{76423B3C-90A4-43B5-8E61-479CAD319B5C}" destId="{10F96B3C-8798-4745-806B-4125995F88B1}" srcOrd="1" destOrd="0" presId="urn:microsoft.com/office/officeart/2005/8/layout/matrix1"/>
    <dgm:cxn modelId="{4716F897-FA72-4B87-9E1A-1F5547FEFF1E}" srcId="{55D09303-2E15-4847-B22F-77D6FE47AC15}" destId="{312E3ED0-9F82-4D74-B849-327E74733491}" srcOrd="1" destOrd="0" parTransId="{DD749EC9-2405-4B15-ADFD-2B037154DD6C}" sibTransId="{916824B3-C531-4409-8F33-A820E999C5DE}"/>
    <dgm:cxn modelId="{60EDBE9D-B3A7-4868-A1A9-32C974D1E412}" type="presOf" srcId="{55D09303-2E15-4847-B22F-77D6FE47AC15}" destId="{16DA8829-39AD-44E4-A284-EC4137B4ECDC}" srcOrd="0" destOrd="0" presId="urn:microsoft.com/office/officeart/2005/8/layout/matrix1"/>
    <dgm:cxn modelId="{1A5820A1-442A-4D1C-B608-E5DA053BE48B}" type="presOf" srcId="{76A5E983-23DD-4F91-9B98-3F9115AFC5F9}" destId="{7F3C5D44-0262-469B-962D-B491F0EECBFB}" srcOrd="0" destOrd="0" presId="urn:microsoft.com/office/officeart/2005/8/layout/matrix1"/>
    <dgm:cxn modelId="{E88596AA-EB4C-4BF8-ACE5-9AF829DCB75B}" type="presOf" srcId="{76423B3C-90A4-43B5-8E61-479CAD319B5C}" destId="{3D95A0D8-2107-4EEA-BEC6-5DE229E5B72E}" srcOrd="0" destOrd="0" presId="urn:microsoft.com/office/officeart/2005/8/layout/matrix1"/>
    <dgm:cxn modelId="{0B47EEBD-7A5C-4433-AF63-4F372F0F7BA2}" type="presOf" srcId="{6698447C-C54A-40EB-BCA3-B81E02B27233}" destId="{BCCBC78A-1166-4795-A719-F6DC6756B7A5}" srcOrd="0" destOrd="0" presId="urn:microsoft.com/office/officeart/2005/8/layout/matrix1"/>
    <dgm:cxn modelId="{229198C9-1487-44BB-A9AD-9EDD32A819A3}" type="presOf" srcId="{312E3ED0-9F82-4D74-B849-327E74733491}" destId="{A489D0C7-C97B-477F-9E98-427B6DE19F05}" srcOrd="0" destOrd="0" presId="urn:microsoft.com/office/officeart/2005/8/layout/matrix1"/>
    <dgm:cxn modelId="{ECA25050-2A2E-4FE0-AE4A-D9F9AA77860D}" type="presParOf" srcId="{BCCBC78A-1166-4795-A719-F6DC6756B7A5}" destId="{46C605AE-AD26-4BDD-B38B-BFB97443FAB1}" srcOrd="0" destOrd="0" presId="urn:microsoft.com/office/officeart/2005/8/layout/matrix1"/>
    <dgm:cxn modelId="{260C30DC-5049-43C1-B0EC-60B1663CE801}" type="presParOf" srcId="{46C605AE-AD26-4BDD-B38B-BFB97443FAB1}" destId="{3D95A0D8-2107-4EEA-BEC6-5DE229E5B72E}" srcOrd="0" destOrd="0" presId="urn:microsoft.com/office/officeart/2005/8/layout/matrix1"/>
    <dgm:cxn modelId="{4B0EA5EB-B008-4774-8A2E-446C1039292D}" type="presParOf" srcId="{46C605AE-AD26-4BDD-B38B-BFB97443FAB1}" destId="{10F96B3C-8798-4745-806B-4125995F88B1}" srcOrd="1" destOrd="0" presId="urn:microsoft.com/office/officeart/2005/8/layout/matrix1"/>
    <dgm:cxn modelId="{54917958-2587-4DEF-905A-9C3ECD35F967}" type="presParOf" srcId="{46C605AE-AD26-4BDD-B38B-BFB97443FAB1}" destId="{A489D0C7-C97B-477F-9E98-427B6DE19F05}" srcOrd="2" destOrd="0" presId="urn:microsoft.com/office/officeart/2005/8/layout/matrix1"/>
    <dgm:cxn modelId="{409F3B41-83D0-4328-B90C-E722F8B0C317}" type="presParOf" srcId="{46C605AE-AD26-4BDD-B38B-BFB97443FAB1}" destId="{BBC6EA52-55DA-470B-B298-9573AE9A580B}" srcOrd="3" destOrd="0" presId="urn:microsoft.com/office/officeart/2005/8/layout/matrix1"/>
    <dgm:cxn modelId="{703E6C8E-FEC2-4AE3-BA63-B34C15C3FC66}" type="presParOf" srcId="{46C605AE-AD26-4BDD-B38B-BFB97443FAB1}" destId="{7F3C5D44-0262-469B-962D-B491F0EECBFB}" srcOrd="4" destOrd="0" presId="urn:microsoft.com/office/officeart/2005/8/layout/matrix1"/>
    <dgm:cxn modelId="{3AFC9F81-2B47-40B1-BE2B-E169B194DA75}" type="presParOf" srcId="{46C605AE-AD26-4BDD-B38B-BFB97443FAB1}" destId="{4A1B8DA9-7839-402C-ADBF-B5C86E821F7F}" srcOrd="5" destOrd="0" presId="urn:microsoft.com/office/officeart/2005/8/layout/matrix1"/>
    <dgm:cxn modelId="{9216816E-61BF-4E67-8E23-CA7D45ADCFF4}" type="presParOf" srcId="{46C605AE-AD26-4BDD-B38B-BFB97443FAB1}" destId="{93FB18AE-E49B-4DE9-9244-507C1E429828}" srcOrd="6" destOrd="0" presId="urn:microsoft.com/office/officeart/2005/8/layout/matrix1"/>
    <dgm:cxn modelId="{6DB71E31-4ACE-4953-B388-8185AE03B434}" type="presParOf" srcId="{46C605AE-AD26-4BDD-B38B-BFB97443FAB1}" destId="{B30A5DEB-CA39-4364-A7BD-E0676C0650DD}" srcOrd="7" destOrd="0" presId="urn:microsoft.com/office/officeart/2005/8/layout/matrix1"/>
    <dgm:cxn modelId="{CD41B5B9-26D5-4B4B-8C2E-663799D21BF1}" type="presParOf" srcId="{BCCBC78A-1166-4795-A719-F6DC6756B7A5}" destId="{16DA8829-39AD-44E4-A284-EC4137B4EC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98447C-C54A-40EB-BCA3-B81E02B272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09303-2E15-4847-B22F-77D6FE47AC15}">
      <dgm:prSet phldrT="[Текст]" custT="1"/>
      <dgm:spPr/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Gorizontga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jism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1E2C1-3439-4998-AFCB-FCA806D88FB6}" type="parTrans" cxnId="{556F5758-FA31-4FA2-B12D-D02C3661B96D}">
      <dgm:prSet/>
      <dgm:spPr/>
      <dgm:t>
        <a:bodyPr/>
        <a:lstStyle/>
        <a:p>
          <a:endParaRPr lang="ru-RU"/>
        </a:p>
      </dgm:t>
    </dgm:pt>
    <dgm:pt modelId="{9E56A158-23A4-4C80-B5F3-39E2D2E4465A}" type="sibTrans" cxnId="{556F5758-FA31-4FA2-B12D-D02C3661B96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6423B3C-90A4-43B5-8E61-479CAD319B5C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m:oMathPara>
              </a14:m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m:oMathPara>
              </a14:m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m:oMathPara>
              </a14:m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76423B3C-90A4-43B5-8E61-479CAD319B5C}">
          <dgm:prSet phldrT="[Текст]" custT="1"/>
          <dgm:spPr/>
          <dgm:t>
            <a:bodyPr/>
            <a:lstStyle/>
            <a:p>
              <a:r>
                <a:rPr lang="ru-RU" sz="44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0𝑥=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∙sin⁡𝛼 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  </a:t>
              </a:r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0𝑦=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∙sin⁡𝛼  </a:t>
              </a:r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𝜗^2=𝜗_𝑥^2+𝜗_𝑦^2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EE79188D-2A6A-4AD9-A069-226DAE359F0A}" type="parTrans" cxnId="{47226278-9943-48E6-A7C3-F1BE4A27F33A}">
      <dgm:prSet/>
      <dgm:spPr/>
      <dgm:t>
        <a:bodyPr/>
        <a:lstStyle/>
        <a:p>
          <a:endParaRPr lang="ru-RU"/>
        </a:p>
      </dgm:t>
    </dgm:pt>
    <dgm:pt modelId="{1DCAC0AE-DF39-490A-8AE6-A13089091C17}" type="sibTrans" cxnId="{47226278-9943-48E6-A7C3-F1BE4A27F33A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12E3ED0-9F82-4D74-B849-327E74733491}">
          <dgm:prSet phldrT="[Текст]" custT="1"/>
          <dgm:spPr/>
          <dgm:t>
            <a:bodyPr/>
            <a:lstStyle/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m:oMathPara>
              </a14:m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m:oMathPara>
              </a14:m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12E3ED0-9F82-4D74-B849-327E74733491}">
          <dgm:prSet phldrT="[Текст]" custT="1"/>
          <dgm:spPr/>
          <dgm:t>
            <a:bodyPr/>
            <a:lstStyle/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𝑥=𝑆=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0𝑥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∙𝑡==𝜗_0∙𝑡∙cos⁡𝛼  </a:t>
              </a:r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             𝑆=(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0^2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∙sin⁡2𝛼)/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𝑔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D749EC9-2405-4B15-ADFD-2B037154DD6C}" type="parTrans" cxnId="{4716F897-FA72-4B87-9E1A-1F5547FEFF1E}">
      <dgm:prSet/>
      <dgm:spPr/>
      <dgm:t>
        <a:bodyPr/>
        <a:lstStyle/>
        <a:p>
          <a:endParaRPr lang="ru-RU"/>
        </a:p>
      </dgm:t>
    </dgm:pt>
    <dgm:pt modelId="{916824B3-C531-4409-8F33-A820E999C5DE}" type="sibTrans" cxnId="{4716F897-FA72-4B87-9E1A-1F5547FEFF1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6A5E983-23DD-4F91-9B98-3F9115AFC5F9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left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m:oMathPara>
              </a14:m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76A5E983-23DD-4F91-9B98-3F9115AFC5F9}">
          <dgm:prSet phldrT="[Текст]" custT="1"/>
          <dgm:spPr/>
          <dgm:t>
            <a:bodyPr/>
            <a:lstStyle/>
            <a:p>
              <a:pPr/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    𝑡=(2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∙sin⁡𝛼)/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𝑔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5051C12-97E7-4C84-9B61-6F452B5742E7}" type="parTrans" cxnId="{85294217-538A-4282-B882-C3C6EC8B0FB9}">
      <dgm:prSet/>
      <dgm:spPr/>
      <dgm:t>
        <a:bodyPr/>
        <a:lstStyle/>
        <a:p>
          <a:endParaRPr lang="ru-RU"/>
        </a:p>
      </dgm:t>
    </dgm:pt>
    <dgm:pt modelId="{0EFE7E88-0743-476C-8871-3E3A8B6BEE50}" type="sibTrans" cxnId="{85294217-538A-4282-B882-C3C6EC8B0FB9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C206194-FA7D-41F7-9D7A-E97AC2A4D3CB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m:oMathPara>
              </a14:m>
              <a:endParaRPr lang="en-US" sz="4000" b="0" i="1" dirty="0">
                <a:latin typeface="Cambria Math" panose="020405030504060302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m:oMathPara>
              </a14:m>
              <a:endParaRPr lang="ru-RU" sz="3200" dirty="0"/>
            </a:p>
          </dgm:t>
        </dgm:pt>
      </mc:Choice>
      <mc:Fallback xmlns="">
        <dgm:pt modelId="{5C206194-FA7D-41F7-9D7A-E97AC2A4D3CB}">
          <dgm:prSet phldrT="[Текст]" custT="1"/>
          <dgm:spPr/>
          <dgm:t>
            <a:bodyPr/>
            <a:lstStyle/>
            <a:p>
              <a:r>
                <a:rPr lang="en-US" sz="4000" b="0" i="0">
                  <a:latin typeface="Cambria Math" panose="02040503050406030204" pitchFamily="18" charset="0"/>
                </a:rPr>
                <a:t>ℎ_𝑚𝑎𝑥=(2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4000" b="0" i="0">
                  <a:latin typeface="Cambria Math" panose="02040503050406030204" pitchFamily="18" charset="0"/>
                </a:rPr>
                <a:t>0^2 〖𝑠𝑖𝑛〗^2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 𝛼)/</a:t>
              </a:r>
              <a:r>
                <a:rPr lang="en-US" sz="4000" b="0" i="0">
                  <a:latin typeface="Cambria Math" panose="02040503050406030204" pitchFamily="18" charset="0"/>
                </a:rPr>
                <a:t>2𝑔</a:t>
              </a:r>
              <a:endParaRPr lang="en-US" sz="4000" b="0" i="1" dirty="0">
                <a:latin typeface="Cambria Math" panose="02040503050406030204" pitchFamily="18" charset="0"/>
              </a:endParaRPr>
            </a:p>
            <a:p>
              <a:r>
                <a:rPr lang="en-US" sz="4000" b="0" i="0">
                  <a:latin typeface="Cambria Math" panose="02040503050406030204" pitchFamily="18" charset="0"/>
                </a:rPr>
                <a:t>𝑦=𝑥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∙tan⁡𝛼</a:t>
              </a:r>
              <a:r>
                <a:rPr lang="en-US" sz="4000" b="0" i="0">
                  <a:latin typeface="Cambria Math" panose="02040503050406030204" pitchFamily="18" charset="0"/>
                </a:rPr>
                <a:t>−𝑔/(2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4000" b="0" i="0">
                  <a:latin typeface="Cambria Math" panose="02040503050406030204" pitchFamily="18" charset="0"/>
                </a:rPr>
                <a:t>0^2 〖𝑐𝑜𝑠〗^2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 𝛼)</a:t>
              </a:r>
              <a:endParaRPr lang="ru-RU" sz="3200" dirty="0"/>
            </a:p>
          </dgm:t>
        </dgm:pt>
      </mc:Fallback>
    </mc:AlternateContent>
    <dgm:pt modelId="{98BD6974-2942-4FA7-8253-036EBD90351D}" type="parTrans" cxnId="{BD99C445-48BF-45E6-962A-A04A7C05B5CC}">
      <dgm:prSet/>
      <dgm:spPr/>
      <dgm:t>
        <a:bodyPr/>
        <a:lstStyle/>
        <a:p>
          <a:endParaRPr lang="ru-RU"/>
        </a:p>
      </dgm:t>
    </dgm:pt>
    <dgm:pt modelId="{297CC4BB-A571-42E2-B4B1-F52424A94924}" type="sibTrans" cxnId="{BD99C445-48BF-45E6-962A-A04A7C05B5CC}">
      <dgm:prSet/>
      <dgm:spPr/>
      <dgm:t>
        <a:bodyPr/>
        <a:lstStyle/>
        <a:p>
          <a:endParaRPr lang="ru-RU"/>
        </a:p>
      </dgm:t>
    </dgm:pt>
    <dgm:pt modelId="{BCCBC78A-1166-4795-A719-F6DC6756B7A5}" type="pres">
      <dgm:prSet presAssocID="{6698447C-C54A-40EB-BCA3-B81E02B272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605AE-AD26-4BDD-B38B-BFB97443FAB1}" type="pres">
      <dgm:prSet presAssocID="{6698447C-C54A-40EB-BCA3-B81E02B27233}" presName="matrix" presStyleCnt="0"/>
      <dgm:spPr/>
    </dgm:pt>
    <dgm:pt modelId="{3D95A0D8-2107-4EEA-BEC6-5DE229E5B72E}" type="pres">
      <dgm:prSet presAssocID="{6698447C-C54A-40EB-BCA3-B81E02B27233}" presName="tile1" presStyleLbl="node1" presStyleIdx="0" presStyleCnt="4" custLinFactNeighborX="0" custLinFactNeighborY="0"/>
      <dgm:spPr/>
      <dgm:t>
        <a:bodyPr/>
        <a:lstStyle/>
        <a:p>
          <a:endParaRPr lang="ru-RU"/>
        </a:p>
      </dgm:t>
    </dgm:pt>
    <dgm:pt modelId="{10F96B3C-8798-4745-806B-4125995F88B1}" type="pres">
      <dgm:prSet presAssocID="{6698447C-C54A-40EB-BCA3-B81E02B272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9D0C7-C97B-477F-9E98-427B6DE19F05}" type="pres">
      <dgm:prSet presAssocID="{6698447C-C54A-40EB-BCA3-B81E02B27233}" presName="tile2" presStyleLbl="node1" presStyleIdx="1" presStyleCnt="4"/>
      <dgm:spPr/>
      <dgm:t>
        <a:bodyPr/>
        <a:lstStyle/>
        <a:p>
          <a:endParaRPr lang="ru-RU"/>
        </a:p>
      </dgm:t>
    </dgm:pt>
    <dgm:pt modelId="{BBC6EA52-55DA-470B-B298-9573AE9A580B}" type="pres">
      <dgm:prSet presAssocID="{6698447C-C54A-40EB-BCA3-B81E02B272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C5D44-0262-469B-962D-B491F0EECBFB}" type="pres">
      <dgm:prSet presAssocID="{6698447C-C54A-40EB-BCA3-B81E02B27233}" presName="tile3" presStyleLbl="node1" presStyleIdx="2" presStyleCnt="4"/>
      <dgm:spPr/>
      <dgm:t>
        <a:bodyPr/>
        <a:lstStyle/>
        <a:p>
          <a:endParaRPr lang="ru-RU"/>
        </a:p>
      </dgm:t>
    </dgm:pt>
    <dgm:pt modelId="{4A1B8DA9-7839-402C-ADBF-B5C86E821F7F}" type="pres">
      <dgm:prSet presAssocID="{6698447C-C54A-40EB-BCA3-B81E02B272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B18AE-E49B-4DE9-9244-507C1E429828}" type="pres">
      <dgm:prSet presAssocID="{6698447C-C54A-40EB-BCA3-B81E02B27233}" presName="tile4" presStyleLbl="node1" presStyleIdx="3" presStyleCnt="4" custLinFactNeighborX="0" custLinFactNeighborY="1471"/>
      <dgm:spPr/>
      <dgm:t>
        <a:bodyPr/>
        <a:lstStyle/>
        <a:p>
          <a:endParaRPr lang="ru-RU"/>
        </a:p>
      </dgm:t>
    </dgm:pt>
    <dgm:pt modelId="{B30A5DEB-CA39-4364-A7BD-E0676C0650DD}" type="pres">
      <dgm:prSet presAssocID="{6698447C-C54A-40EB-BCA3-B81E02B272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A8829-39AD-44E4-A284-EC4137B4ECDC}" type="pres">
      <dgm:prSet presAssocID="{6698447C-C54A-40EB-BCA3-B81E02B2723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DBE9D-B3A7-4868-A1A9-32C974D1E412}" type="presOf" srcId="{55D09303-2E15-4847-B22F-77D6FE47AC15}" destId="{16DA8829-39AD-44E4-A284-EC4137B4ECDC}" srcOrd="0" destOrd="0" presId="urn:microsoft.com/office/officeart/2005/8/layout/matrix1"/>
    <dgm:cxn modelId="{BFC3C773-12A6-4BFD-BD41-B64DBF4CBBD4}" type="presOf" srcId="{5C206194-FA7D-41F7-9D7A-E97AC2A4D3CB}" destId="{B30A5DEB-CA39-4364-A7BD-E0676C0650DD}" srcOrd="1" destOrd="0" presId="urn:microsoft.com/office/officeart/2005/8/layout/matrix1"/>
    <dgm:cxn modelId="{B05BB171-39D3-4F89-9F58-1136C51D3558}" type="presOf" srcId="{76A5E983-23DD-4F91-9B98-3F9115AFC5F9}" destId="{4A1B8DA9-7839-402C-ADBF-B5C86E821F7F}" srcOrd="1" destOrd="0" presId="urn:microsoft.com/office/officeart/2005/8/layout/matrix1"/>
    <dgm:cxn modelId="{47226278-9943-48E6-A7C3-F1BE4A27F33A}" srcId="{55D09303-2E15-4847-B22F-77D6FE47AC15}" destId="{76423B3C-90A4-43B5-8E61-479CAD319B5C}" srcOrd="0" destOrd="0" parTransId="{EE79188D-2A6A-4AD9-A069-226DAE359F0A}" sibTransId="{1DCAC0AE-DF39-490A-8AE6-A13089091C17}"/>
    <dgm:cxn modelId="{E88596AA-EB4C-4BF8-ACE5-9AF829DCB75B}" type="presOf" srcId="{76423B3C-90A4-43B5-8E61-479CAD319B5C}" destId="{3D95A0D8-2107-4EEA-BEC6-5DE229E5B72E}" srcOrd="0" destOrd="0" presId="urn:microsoft.com/office/officeart/2005/8/layout/matrix1"/>
    <dgm:cxn modelId="{CCF43657-498C-42B3-95E3-553A425AC2C4}" type="presOf" srcId="{312E3ED0-9F82-4D74-B849-327E74733491}" destId="{BBC6EA52-55DA-470B-B298-9573AE9A580B}" srcOrd="1" destOrd="0" presId="urn:microsoft.com/office/officeart/2005/8/layout/matrix1"/>
    <dgm:cxn modelId="{556F5758-FA31-4FA2-B12D-D02C3661B96D}" srcId="{6698447C-C54A-40EB-BCA3-B81E02B27233}" destId="{55D09303-2E15-4847-B22F-77D6FE47AC15}" srcOrd="0" destOrd="0" parTransId="{9171E2C1-3439-4998-AFCB-FCA806D88FB6}" sibTransId="{9E56A158-23A4-4C80-B5F3-39E2D2E4465A}"/>
    <dgm:cxn modelId="{85294217-538A-4282-B882-C3C6EC8B0FB9}" srcId="{55D09303-2E15-4847-B22F-77D6FE47AC15}" destId="{76A5E983-23DD-4F91-9B98-3F9115AFC5F9}" srcOrd="2" destOrd="0" parTransId="{D5051C12-97E7-4C84-9B61-6F452B5742E7}" sibTransId="{0EFE7E88-0743-476C-8871-3E3A8B6BEE50}"/>
    <dgm:cxn modelId="{BD99C445-48BF-45E6-962A-A04A7C05B5CC}" srcId="{55D09303-2E15-4847-B22F-77D6FE47AC15}" destId="{5C206194-FA7D-41F7-9D7A-E97AC2A4D3CB}" srcOrd="3" destOrd="0" parTransId="{98BD6974-2942-4FA7-8253-036EBD90351D}" sibTransId="{297CC4BB-A571-42E2-B4B1-F52424A94924}"/>
    <dgm:cxn modelId="{1A5820A1-442A-4D1C-B608-E5DA053BE48B}" type="presOf" srcId="{76A5E983-23DD-4F91-9B98-3F9115AFC5F9}" destId="{7F3C5D44-0262-469B-962D-B491F0EECBFB}" srcOrd="0" destOrd="0" presId="urn:microsoft.com/office/officeart/2005/8/layout/matrix1"/>
    <dgm:cxn modelId="{229198C9-1487-44BB-A9AD-9EDD32A819A3}" type="presOf" srcId="{312E3ED0-9F82-4D74-B849-327E74733491}" destId="{A489D0C7-C97B-477F-9E98-427B6DE19F05}" srcOrd="0" destOrd="0" presId="urn:microsoft.com/office/officeart/2005/8/layout/matrix1"/>
    <dgm:cxn modelId="{F2FA5A20-E936-4758-AE8B-7B26308713F4}" type="presOf" srcId="{5C206194-FA7D-41F7-9D7A-E97AC2A4D3CB}" destId="{93FB18AE-E49B-4DE9-9244-507C1E429828}" srcOrd="0" destOrd="0" presId="urn:microsoft.com/office/officeart/2005/8/layout/matrix1"/>
    <dgm:cxn modelId="{4716F897-FA72-4B87-9E1A-1F5547FEFF1E}" srcId="{55D09303-2E15-4847-B22F-77D6FE47AC15}" destId="{312E3ED0-9F82-4D74-B849-327E74733491}" srcOrd="1" destOrd="0" parTransId="{DD749EC9-2405-4B15-ADFD-2B037154DD6C}" sibTransId="{916824B3-C531-4409-8F33-A820E999C5DE}"/>
    <dgm:cxn modelId="{0B47EEBD-7A5C-4433-AF63-4F372F0F7BA2}" type="presOf" srcId="{6698447C-C54A-40EB-BCA3-B81E02B27233}" destId="{BCCBC78A-1166-4795-A719-F6DC6756B7A5}" srcOrd="0" destOrd="0" presId="urn:microsoft.com/office/officeart/2005/8/layout/matrix1"/>
    <dgm:cxn modelId="{B5DB9488-6ACE-45BF-B4A1-27E0EFDACF0A}" type="presOf" srcId="{76423B3C-90A4-43B5-8E61-479CAD319B5C}" destId="{10F96B3C-8798-4745-806B-4125995F88B1}" srcOrd="1" destOrd="0" presId="urn:microsoft.com/office/officeart/2005/8/layout/matrix1"/>
    <dgm:cxn modelId="{ECA25050-2A2E-4FE0-AE4A-D9F9AA77860D}" type="presParOf" srcId="{BCCBC78A-1166-4795-A719-F6DC6756B7A5}" destId="{46C605AE-AD26-4BDD-B38B-BFB97443FAB1}" srcOrd="0" destOrd="0" presId="urn:microsoft.com/office/officeart/2005/8/layout/matrix1"/>
    <dgm:cxn modelId="{260C30DC-5049-43C1-B0EC-60B1663CE801}" type="presParOf" srcId="{46C605AE-AD26-4BDD-B38B-BFB97443FAB1}" destId="{3D95A0D8-2107-4EEA-BEC6-5DE229E5B72E}" srcOrd="0" destOrd="0" presId="urn:microsoft.com/office/officeart/2005/8/layout/matrix1"/>
    <dgm:cxn modelId="{4B0EA5EB-B008-4774-8A2E-446C1039292D}" type="presParOf" srcId="{46C605AE-AD26-4BDD-B38B-BFB97443FAB1}" destId="{10F96B3C-8798-4745-806B-4125995F88B1}" srcOrd="1" destOrd="0" presId="urn:microsoft.com/office/officeart/2005/8/layout/matrix1"/>
    <dgm:cxn modelId="{54917958-2587-4DEF-905A-9C3ECD35F967}" type="presParOf" srcId="{46C605AE-AD26-4BDD-B38B-BFB97443FAB1}" destId="{A489D0C7-C97B-477F-9E98-427B6DE19F05}" srcOrd="2" destOrd="0" presId="urn:microsoft.com/office/officeart/2005/8/layout/matrix1"/>
    <dgm:cxn modelId="{409F3B41-83D0-4328-B90C-E722F8B0C317}" type="presParOf" srcId="{46C605AE-AD26-4BDD-B38B-BFB97443FAB1}" destId="{BBC6EA52-55DA-470B-B298-9573AE9A580B}" srcOrd="3" destOrd="0" presId="urn:microsoft.com/office/officeart/2005/8/layout/matrix1"/>
    <dgm:cxn modelId="{703E6C8E-FEC2-4AE3-BA63-B34C15C3FC66}" type="presParOf" srcId="{46C605AE-AD26-4BDD-B38B-BFB97443FAB1}" destId="{7F3C5D44-0262-469B-962D-B491F0EECBFB}" srcOrd="4" destOrd="0" presId="urn:microsoft.com/office/officeart/2005/8/layout/matrix1"/>
    <dgm:cxn modelId="{3AFC9F81-2B47-40B1-BE2B-E169B194DA75}" type="presParOf" srcId="{46C605AE-AD26-4BDD-B38B-BFB97443FAB1}" destId="{4A1B8DA9-7839-402C-ADBF-B5C86E821F7F}" srcOrd="5" destOrd="0" presId="urn:microsoft.com/office/officeart/2005/8/layout/matrix1"/>
    <dgm:cxn modelId="{9216816E-61BF-4E67-8E23-CA7D45ADCFF4}" type="presParOf" srcId="{46C605AE-AD26-4BDD-B38B-BFB97443FAB1}" destId="{93FB18AE-E49B-4DE9-9244-507C1E429828}" srcOrd="6" destOrd="0" presId="urn:microsoft.com/office/officeart/2005/8/layout/matrix1"/>
    <dgm:cxn modelId="{6DB71E31-4ACE-4953-B388-8185AE03B434}" type="presParOf" srcId="{46C605AE-AD26-4BDD-B38B-BFB97443FAB1}" destId="{B30A5DEB-CA39-4364-A7BD-E0676C0650DD}" srcOrd="7" destOrd="0" presId="urn:microsoft.com/office/officeart/2005/8/layout/matrix1"/>
    <dgm:cxn modelId="{CD41B5B9-26D5-4B4B-8C2E-663799D21BF1}" type="presParOf" srcId="{BCCBC78A-1166-4795-A719-F6DC6756B7A5}" destId="{16DA8829-39AD-44E4-A284-EC4137B4EC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1BA22-954C-4A5A-8E76-C31F529FD8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D8D184-7734-42FF-B844-A21F7247FBEB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44DF7-9060-4E9E-BE49-E58AA3FEC762}" type="parTrans" cxnId="{0EFBAF3B-DFC9-412F-AFC4-7FF2C9A94B7A}">
      <dgm:prSet/>
      <dgm:spPr/>
      <dgm:t>
        <a:bodyPr/>
        <a:lstStyle/>
        <a:p>
          <a:endParaRPr lang="ru-RU"/>
        </a:p>
      </dgm:t>
    </dgm:pt>
    <dgm:pt modelId="{0D52986D-1182-407F-B14F-9F3A71A0FA52}" type="sibTrans" cxnId="{0EFBAF3B-DFC9-412F-AFC4-7FF2C9A94B7A}">
      <dgm:prSet/>
      <dgm:spPr/>
      <dgm:t>
        <a:bodyPr/>
        <a:lstStyle/>
        <a:p>
          <a:endParaRPr lang="ru-RU"/>
        </a:p>
      </dgm:t>
    </dgm:pt>
    <dgm:pt modelId="{E379EB4C-1588-4A6B-BAE8-B1F295225B76}">
      <dgm:prSet phldrT="[Текст]" custT="1"/>
      <dgm:spPr/>
      <dgm:t>
        <a:bodyPr/>
        <a:lstStyle/>
        <a:p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vaqtlar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oralig‘ida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masofalarni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bosib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o‘tadi</a:t>
          </a:r>
          <a:r>
            <a:rPr lang="en-US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3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D70CB7C7-2788-40FE-90EF-F1754E2A9657}" type="parTrans" cxnId="{8A88163E-1C07-44FC-A35F-359F43F3D5FB}">
      <dgm:prSet/>
      <dgm:spPr/>
      <dgm:t>
        <a:bodyPr/>
        <a:lstStyle/>
        <a:p>
          <a:endParaRPr lang="ru-RU"/>
        </a:p>
      </dgm:t>
    </dgm:pt>
    <dgm:pt modelId="{ECCAC2AF-605E-4AC5-A5BE-932D4B542706}" type="sibTrans" cxnId="{8A88163E-1C07-44FC-A35F-359F43F3D5FB}">
      <dgm:prSet/>
      <dgm:spPr/>
      <dgm:t>
        <a:bodyPr/>
        <a:lstStyle/>
        <a:p>
          <a:endParaRPr lang="ru-RU"/>
        </a:p>
      </dgm:t>
    </dgm:pt>
    <dgm:pt modelId="{1D371000-6AFD-4E52-B856-07B2E450D1C5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E0005F7-F78E-4E1A-B63D-902BB0A6F8CC}" type="parTrans" cxnId="{3B970556-CF09-42DE-8475-1E00C9FDE6F3}">
      <dgm:prSet/>
      <dgm:spPr/>
      <dgm:t>
        <a:bodyPr/>
        <a:lstStyle/>
        <a:p>
          <a:endParaRPr lang="ru-RU"/>
        </a:p>
      </dgm:t>
    </dgm:pt>
    <dgm:pt modelId="{2C34B04B-32E5-44AC-A3BC-4E2D8548424A}" type="sibTrans" cxnId="{3B970556-CF09-42DE-8475-1E00C9FDE6F3}">
      <dgm:prSet/>
      <dgm:spPr/>
      <dgm:t>
        <a:bodyPr/>
        <a:lstStyle/>
        <a:p>
          <a:endParaRPr lang="ru-RU"/>
        </a:p>
      </dgm:t>
    </dgm:pt>
    <dgm:pt modelId="{7417A4BF-5141-4553-9E8D-6FFE3C3FA2EF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notekis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95F53-E768-4934-A2E0-3ABC1D29162D}" type="parTrans" cxnId="{921EA82B-2ABF-4D83-B72D-9CEA32784E0F}">
      <dgm:prSet/>
      <dgm:spPr/>
      <dgm:t>
        <a:bodyPr/>
        <a:lstStyle/>
        <a:p>
          <a:endParaRPr lang="ru-RU"/>
        </a:p>
      </dgm:t>
    </dgm:pt>
    <dgm:pt modelId="{78A902C5-183D-48A7-A68F-0879AC88AA90}" type="sibTrans" cxnId="{921EA82B-2ABF-4D83-B72D-9CEA32784E0F}">
      <dgm:prSet/>
      <dgm:spPr/>
      <dgm:t>
        <a:bodyPr/>
        <a:lstStyle/>
        <a:p>
          <a:endParaRPr lang="ru-RU"/>
        </a:p>
      </dgm:t>
    </dgm:pt>
    <dgm:pt modelId="{8BC8B545-4448-40A4-901E-6EE826F2861F}">
      <dgm:prSet phldrT="[Текст]" custT="1"/>
      <dgm:spPr/>
      <dgm:t>
        <a:bodyPr/>
        <a:lstStyle/>
        <a:p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Harakat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tezligining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kattaligi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o‘zgaradi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.</a:t>
          </a:r>
          <a:endParaRPr lang="ru-RU" sz="3600" dirty="0"/>
        </a:p>
      </dgm:t>
    </dgm:pt>
    <dgm:pt modelId="{DDBE070B-F1AD-4165-B411-45CD6A45338A}" type="parTrans" cxnId="{44FD3261-99C9-430C-BFBD-38EE907DCF17}">
      <dgm:prSet/>
      <dgm:spPr/>
      <dgm:t>
        <a:bodyPr/>
        <a:lstStyle/>
        <a:p>
          <a:endParaRPr lang="ru-RU"/>
        </a:p>
      </dgm:t>
    </dgm:pt>
    <dgm:pt modelId="{FB4EE7DD-A2D2-4789-B099-DD3F75A421AC}" type="sibTrans" cxnId="{44FD3261-99C9-430C-BFBD-38EE907DCF17}">
      <dgm:prSet/>
      <dgm:spPr/>
      <dgm:t>
        <a:bodyPr/>
        <a:lstStyle/>
        <a:p>
          <a:endParaRPr lang="ru-RU"/>
        </a:p>
      </dgm:t>
    </dgm:pt>
    <dgm:pt modelId="{D325B8C8-BE33-46B4-9808-11AEBDFD9FF4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B0AA7DD-D272-4598-96EB-CF54AE550182}" type="parTrans" cxnId="{E8C94DCF-3C84-4C76-A5DE-497666A2A602}">
      <dgm:prSet/>
      <dgm:spPr/>
      <dgm:t>
        <a:bodyPr/>
        <a:lstStyle/>
        <a:p>
          <a:endParaRPr lang="ru-RU"/>
        </a:p>
      </dgm:t>
    </dgm:pt>
    <dgm:pt modelId="{B77C706A-83B9-4D9A-84E9-15F80B142416}" type="sibTrans" cxnId="{E8C94DCF-3C84-4C76-A5DE-497666A2A602}">
      <dgm:prSet/>
      <dgm:spPr/>
      <dgm:t>
        <a:bodyPr/>
        <a:lstStyle/>
        <a:p>
          <a:endParaRPr lang="ru-RU"/>
        </a:p>
      </dgm:t>
    </dgm:pt>
    <dgm:pt modelId="{30EEFAB5-E998-4FCC-8B80-7BC7EA440EE8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tekis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o‘zgaruvchan</a:t>
          </a:r>
          <a:r>
            <a: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8F328-9CA5-43C0-B160-AA61645D4D82}" type="parTrans" cxnId="{95542E0C-2516-4A51-947C-382AF13BFEAA}">
      <dgm:prSet/>
      <dgm:spPr/>
      <dgm:t>
        <a:bodyPr/>
        <a:lstStyle/>
        <a:p>
          <a:endParaRPr lang="ru-RU"/>
        </a:p>
      </dgm:t>
    </dgm:pt>
    <dgm:pt modelId="{6B302E7F-7C02-441A-87BD-146E0A1C940E}" type="sibTrans" cxnId="{95542E0C-2516-4A51-947C-382AF13BFEAA}">
      <dgm:prSet/>
      <dgm:spPr/>
      <dgm:t>
        <a:bodyPr/>
        <a:lstStyle/>
        <a:p>
          <a:endParaRPr lang="ru-RU"/>
        </a:p>
      </dgm:t>
    </dgm:pt>
    <dgm:pt modelId="{E8F58D25-8CA4-4C96-B261-319F61E23EAF}">
      <dgm:prSet phldrT="[Текст]" custT="1"/>
      <dgm:spPr/>
      <dgm:t>
        <a:bodyPr/>
        <a:lstStyle/>
        <a:p>
          <a:r>
            <a:rPr lang="en-US" sz="3600" dirty="0"/>
            <a:t>Teng </a:t>
          </a:r>
          <a:r>
            <a:rPr lang="en-US" sz="3600" dirty="0" err="1"/>
            <a:t>vaqtlar</a:t>
          </a:r>
          <a:r>
            <a:rPr lang="en-US" sz="3600" dirty="0"/>
            <a:t> </a:t>
          </a:r>
          <a:r>
            <a:rPr lang="en-US" sz="3600" dirty="0" err="1"/>
            <a:t>oralig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‘ida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tezligini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teng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qiymatlarga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</a:rPr>
            <a:t>o‘zgartiradi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</a:rPr>
            <a:t>.</a:t>
          </a:r>
          <a:endParaRPr lang="ru-RU" sz="3600" dirty="0"/>
        </a:p>
      </dgm:t>
    </dgm:pt>
    <dgm:pt modelId="{8868A467-E02D-4325-B19F-21E35612C509}" type="parTrans" cxnId="{3423CA2C-ACF8-4358-B828-7E9D4F5BA27D}">
      <dgm:prSet/>
      <dgm:spPr/>
      <dgm:t>
        <a:bodyPr/>
        <a:lstStyle/>
        <a:p>
          <a:endParaRPr lang="ru-RU"/>
        </a:p>
      </dgm:t>
    </dgm:pt>
    <dgm:pt modelId="{D1F85353-7490-4B15-8BC3-9766270849A7}" type="sibTrans" cxnId="{3423CA2C-ACF8-4358-B828-7E9D4F5BA27D}">
      <dgm:prSet/>
      <dgm:spPr/>
      <dgm:t>
        <a:bodyPr/>
        <a:lstStyle/>
        <a:p>
          <a:endParaRPr lang="ru-RU"/>
        </a:p>
      </dgm:t>
    </dgm:pt>
    <dgm:pt modelId="{686C3EE5-EA6D-404E-8A59-EA023A39FB5E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1C08677-0F89-4236-884D-5DEE3A784FFC}" type="parTrans" cxnId="{3E374DFC-5F18-4D58-A2DE-39CE1C866036}">
      <dgm:prSet/>
      <dgm:spPr/>
      <dgm:t>
        <a:bodyPr/>
        <a:lstStyle/>
        <a:p>
          <a:endParaRPr lang="ru-RU"/>
        </a:p>
      </dgm:t>
    </dgm:pt>
    <dgm:pt modelId="{2991EE79-56CF-4599-A66E-51DF7F5D3AEF}" type="sibTrans" cxnId="{3E374DFC-5F18-4D58-A2DE-39CE1C866036}">
      <dgm:prSet/>
      <dgm:spPr/>
      <dgm:t>
        <a:bodyPr/>
        <a:lstStyle/>
        <a:p>
          <a:endParaRPr lang="ru-RU"/>
        </a:p>
      </dgm:t>
    </dgm:pt>
    <dgm:pt modelId="{2E5856B3-2F10-448D-B526-E0B48FC597E0}" type="pres">
      <dgm:prSet presAssocID="{2511BA22-954C-4A5A-8E76-C31F529FD8AC}" presName="theList" presStyleCnt="0">
        <dgm:presLayoutVars>
          <dgm:dir/>
          <dgm:animLvl val="lvl"/>
          <dgm:resizeHandles val="exact"/>
        </dgm:presLayoutVars>
      </dgm:prSet>
      <dgm:spPr/>
    </dgm:pt>
    <dgm:pt modelId="{0EAF3E72-B944-4A88-8AE8-D2A8ECE0A7B5}" type="pres">
      <dgm:prSet presAssocID="{B1D8D184-7734-42FF-B844-A21F7247FBEB}" presName="compNode" presStyleCnt="0"/>
      <dgm:spPr/>
    </dgm:pt>
    <dgm:pt modelId="{8E04A796-DB8D-4CE7-AEFD-AA581D3E3BF9}" type="pres">
      <dgm:prSet presAssocID="{B1D8D184-7734-42FF-B844-A21F7247FBEB}" presName="aNode" presStyleLbl="bgShp" presStyleIdx="0" presStyleCnt="3"/>
      <dgm:spPr/>
    </dgm:pt>
    <dgm:pt modelId="{60F02A56-ABAE-42B6-A8EB-5425C9D825FF}" type="pres">
      <dgm:prSet presAssocID="{B1D8D184-7734-42FF-B844-A21F7247FBEB}" presName="textNode" presStyleLbl="bgShp" presStyleIdx="0" presStyleCnt="3"/>
      <dgm:spPr/>
    </dgm:pt>
    <dgm:pt modelId="{2A8AFCA0-98C5-4A9E-8862-841CFF249E54}" type="pres">
      <dgm:prSet presAssocID="{B1D8D184-7734-42FF-B844-A21F7247FBEB}" presName="compChildNode" presStyleCnt="0"/>
      <dgm:spPr/>
    </dgm:pt>
    <dgm:pt modelId="{D00E65C1-268B-479D-ABD8-10FBA204D439}" type="pres">
      <dgm:prSet presAssocID="{B1D8D184-7734-42FF-B844-A21F7247FBEB}" presName="theInnerList" presStyleCnt="0"/>
      <dgm:spPr/>
    </dgm:pt>
    <dgm:pt modelId="{6E8F2FBC-EA2F-46DB-A5CB-DFA2AD01881B}" type="pres">
      <dgm:prSet presAssocID="{E379EB4C-1588-4A6B-BAE8-B1F295225B76}" presName="childNode" presStyleLbl="node1" presStyleIdx="0" presStyleCnt="6" custScaleX="125160" custScaleY="179439" custLinFactNeighborX="-305" custLinFactNeighborY="-15615">
        <dgm:presLayoutVars>
          <dgm:bulletEnabled val="1"/>
        </dgm:presLayoutVars>
      </dgm:prSet>
      <dgm:spPr/>
    </dgm:pt>
    <dgm:pt modelId="{85B41A0C-4A95-457D-8EFC-3B0A75D68EE2}" type="pres">
      <dgm:prSet presAssocID="{E379EB4C-1588-4A6B-BAE8-B1F295225B76}" presName="aSpace2" presStyleCnt="0"/>
      <dgm:spPr/>
    </dgm:pt>
    <dgm:pt modelId="{0CEB0FD4-E0D9-4B36-A239-837EA56BEAFB}" type="pres">
      <dgm:prSet presAssocID="{1D371000-6AFD-4E52-B856-07B2E450D1C5}" presName="childNode" presStyleLbl="node1" presStyleIdx="1" presStyleCnt="6" custScaleX="125096" custScaleY="255981" custLinFactNeighborX="-337" custLinFactNeighborY="1366">
        <dgm:presLayoutVars>
          <dgm:bulletEnabled val="1"/>
        </dgm:presLayoutVars>
      </dgm:prSet>
      <dgm:spPr/>
    </dgm:pt>
    <dgm:pt modelId="{A6ABA2DB-5508-470C-80AE-2A2602AAEF51}" type="pres">
      <dgm:prSet presAssocID="{B1D8D184-7734-42FF-B844-A21F7247FBEB}" presName="aSpace" presStyleCnt="0"/>
      <dgm:spPr/>
    </dgm:pt>
    <dgm:pt modelId="{9477412B-FB21-4100-9CB9-74E24653B88E}" type="pres">
      <dgm:prSet presAssocID="{7417A4BF-5141-4553-9E8D-6FFE3C3FA2EF}" presName="compNode" presStyleCnt="0"/>
      <dgm:spPr/>
    </dgm:pt>
    <dgm:pt modelId="{52404E3D-3193-4FAC-AAE6-4DF5C1AC11EC}" type="pres">
      <dgm:prSet presAssocID="{7417A4BF-5141-4553-9E8D-6FFE3C3FA2EF}" presName="aNode" presStyleLbl="bgShp" presStyleIdx="1" presStyleCnt="3"/>
      <dgm:spPr/>
    </dgm:pt>
    <dgm:pt modelId="{AAA2E569-D0C9-4BB2-A2CD-C4C8C6209388}" type="pres">
      <dgm:prSet presAssocID="{7417A4BF-5141-4553-9E8D-6FFE3C3FA2EF}" presName="textNode" presStyleLbl="bgShp" presStyleIdx="1" presStyleCnt="3"/>
      <dgm:spPr/>
    </dgm:pt>
    <dgm:pt modelId="{ECEA0B4C-5465-4DEC-A816-152FB8D74230}" type="pres">
      <dgm:prSet presAssocID="{7417A4BF-5141-4553-9E8D-6FFE3C3FA2EF}" presName="compChildNode" presStyleCnt="0"/>
      <dgm:spPr/>
    </dgm:pt>
    <dgm:pt modelId="{BA972269-9EAC-40C6-A12C-F26B20F7508A}" type="pres">
      <dgm:prSet presAssocID="{7417A4BF-5141-4553-9E8D-6FFE3C3FA2EF}" presName="theInnerList" presStyleCnt="0"/>
      <dgm:spPr/>
    </dgm:pt>
    <dgm:pt modelId="{CF58F093-653E-4C8F-972C-1C31DEE355D2}" type="pres">
      <dgm:prSet presAssocID="{8BC8B545-4448-40A4-901E-6EE826F2861F}" presName="childNode" presStyleLbl="node1" presStyleIdx="2" presStyleCnt="6" custScaleX="124883" custScaleY="111432" custLinFactNeighborX="323" custLinFactNeighborY="9570">
        <dgm:presLayoutVars>
          <dgm:bulletEnabled val="1"/>
        </dgm:presLayoutVars>
      </dgm:prSet>
      <dgm:spPr/>
    </dgm:pt>
    <dgm:pt modelId="{E83AED4B-B9D8-4456-B74B-18AFF5C1038C}" type="pres">
      <dgm:prSet presAssocID="{8BC8B545-4448-40A4-901E-6EE826F2861F}" presName="aSpace2" presStyleCnt="0"/>
      <dgm:spPr/>
    </dgm:pt>
    <dgm:pt modelId="{1E877BF3-B0FA-436A-8DAD-5ABB278EF5DD}" type="pres">
      <dgm:prSet presAssocID="{D325B8C8-BE33-46B4-9808-11AEBDFD9FF4}" presName="childNode" presStyleLbl="node1" presStyleIdx="3" presStyleCnt="6" custScaleX="126152" custScaleY="174523" custLinFactNeighborX="-48" custLinFactNeighborY="-5460">
        <dgm:presLayoutVars>
          <dgm:bulletEnabled val="1"/>
        </dgm:presLayoutVars>
      </dgm:prSet>
      <dgm:spPr/>
    </dgm:pt>
    <dgm:pt modelId="{B50755D1-BE72-491A-B4BC-56E0D8C86394}" type="pres">
      <dgm:prSet presAssocID="{7417A4BF-5141-4553-9E8D-6FFE3C3FA2EF}" presName="aSpace" presStyleCnt="0"/>
      <dgm:spPr/>
    </dgm:pt>
    <dgm:pt modelId="{80522B7E-699E-4A8B-AD76-A58B9378F9DC}" type="pres">
      <dgm:prSet presAssocID="{30EEFAB5-E998-4FCC-8B80-7BC7EA440EE8}" presName="compNode" presStyleCnt="0"/>
      <dgm:spPr/>
    </dgm:pt>
    <dgm:pt modelId="{A54733A2-ACC9-460C-9CE4-E77CD0AA5FC1}" type="pres">
      <dgm:prSet presAssocID="{30EEFAB5-E998-4FCC-8B80-7BC7EA440EE8}" presName="aNode" presStyleLbl="bgShp" presStyleIdx="2" presStyleCnt="3"/>
      <dgm:spPr/>
    </dgm:pt>
    <dgm:pt modelId="{F86DC56D-4B7A-48BC-ABC6-ECA0D148D45B}" type="pres">
      <dgm:prSet presAssocID="{30EEFAB5-E998-4FCC-8B80-7BC7EA440EE8}" presName="textNode" presStyleLbl="bgShp" presStyleIdx="2" presStyleCnt="3"/>
      <dgm:spPr/>
    </dgm:pt>
    <dgm:pt modelId="{66350BBE-5870-4353-9CBB-FEB4976C85FB}" type="pres">
      <dgm:prSet presAssocID="{30EEFAB5-E998-4FCC-8B80-7BC7EA440EE8}" presName="compChildNode" presStyleCnt="0"/>
      <dgm:spPr/>
    </dgm:pt>
    <dgm:pt modelId="{118D51B1-A5AF-4D00-81A3-535030D34AC9}" type="pres">
      <dgm:prSet presAssocID="{30EEFAB5-E998-4FCC-8B80-7BC7EA440EE8}" presName="theInnerList" presStyleCnt="0"/>
      <dgm:spPr/>
    </dgm:pt>
    <dgm:pt modelId="{87F14F37-0A50-4939-819F-A98F3C882129}" type="pres">
      <dgm:prSet presAssocID="{E8F58D25-8CA4-4C96-B261-319F61E23EAF}" presName="childNode" presStyleLbl="node1" presStyleIdx="4" presStyleCnt="6" custScaleX="122975" custScaleY="131627" custLinFactNeighborX="1624" custLinFactNeighborY="-25233">
        <dgm:presLayoutVars>
          <dgm:bulletEnabled val="1"/>
        </dgm:presLayoutVars>
      </dgm:prSet>
      <dgm:spPr/>
    </dgm:pt>
    <dgm:pt modelId="{4C7DF1B6-385F-4AC6-A968-B27E1BF5F04C}" type="pres">
      <dgm:prSet presAssocID="{E8F58D25-8CA4-4C96-B261-319F61E23EAF}" presName="aSpace2" presStyleCnt="0"/>
      <dgm:spPr/>
    </dgm:pt>
    <dgm:pt modelId="{246A58FA-F618-4B63-AC5B-7A83232B86C1}" type="pres">
      <dgm:prSet presAssocID="{686C3EE5-EA6D-404E-8A59-EA023A39FB5E}" presName="childNode" presStyleLbl="node1" presStyleIdx="5" presStyleCnt="6" custScaleX="125805" custScaleY="159425">
        <dgm:presLayoutVars>
          <dgm:bulletEnabled val="1"/>
        </dgm:presLayoutVars>
      </dgm:prSet>
      <dgm:spPr/>
    </dgm:pt>
  </dgm:ptLst>
  <dgm:cxnLst>
    <dgm:cxn modelId="{3E803606-5204-490A-9FC5-168EFE86C59C}" type="presOf" srcId="{686C3EE5-EA6D-404E-8A59-EA023A39FB5E}" destId="{246A58FA-F618-4B63-AC5B-7A83232B86C1}" srcOrd="0" destOrd="0" presId="urn:microsoft.com/office/officeart/2005/8/layout/lProcess2"/>
    <dgm:cxn modelId="{32B02608-95EF-4538-8965-67D20E341AE6}" type="presOf" srcId="{30EEFAB5-E998-4FCC-8B80-7BC7EA440EE8}" destId="{F86DC56D-4B7A-48BC-ABC6-ECA0D148D45B}" srcOrd="1" destOrd="0" presId="urn:microsoft.com/office/officeart/2005/8/layout/lProcess2"/>
    <dgm:cxn modelId="{95542E0C-2516-4A51-947C-382AF13BFEAA}" srcId="{2511BA22-954C-4A5A-8E76-C31F529FD8AC}" destId="{30EEFAB5-E998-4FCC-8B80-7BC7EA440EE8}" srcOrd="2" destOrd="0" parTransId="{90E8F328-9CA5-43C0-B160-AA61645D4D82}" sibTransId="{6B302E7F-7C02-441A-87BD-146E0A1C940E}"/>
    <dgm:cxn modelId="{8D13551C-D62D-4F41-AE0B-70D8433454BD}" type="presOf" srcId="{E379EB4C-1588-4A6B-BAE8-B1F295225B76}" destId="{6E8F2FBC-EA2F-46DB-A5CB-DFA2AD01881B}" srcOrd="0" destOrd="0" presId="urn:microsoft.com/office/officeart/2005/8/layout/lProcess2"/>
    <dgm:cxn modelId="{921EA82B-2ABF-4D83-B72D-9CEA32784E0F}" srcId="{2511BA22-954C-4A5A-8E76-C31F529FD8AC}" destId="{7417A4BF-5141-4553-9E8D-6FFE3C3FA2EF}" srcOrd="1" destOrd="0" parTransId="{F7695F53-E768-4934-A2E0-3ABC1D29162D}" sibTransId="{78A902C5-183D-48A7-A68F-0879AC88AA90}"/>
    <dgm:cxn modelId="{3423CA2C-ACF8-4358-B828-7E9D4F5BA27D}" srcId="{30EEFAB5-E998-4FCC-8B80-7BC7EA440EE8}" destId="{E8F58D25-8CA4-4C96-B261-319F61E23EAF}" srcOrd="0" destOrd="0" parTransId="{8868A467-E02D-4325-B19F-21E35612C509}" sibTransId="{D1F85353-7490-4B15-8BC3-9766270849A7}"/>
    <dgm:cxn modelId="{D0CF692E-30CA-4898-B359-E11F3AF248E3}" type="presOf" srcId="{B1D8D184-7734-42FF-B844-A21F7247FBEB}" destId="{8E04A796-DB8D-4CE7-AEFD-AA581D3E3BF9}" srcOrd="0" destOrd="0" presId="urn:microsoft.com/office/officeart/2005/8/layout/lProcess2"/>
    <dgm:cxn modelId="{0EFBAF3B-DFC9-412F-AFC4-7FF2C9A94B7A}" srcId="{2511BA22-954C-4A5A-8E76-C31F529FD8AC}" destId="{B1D8D184-7734-42FF-B844-A21F7247FBEB}" srcOrd="0" destOrd="0" parTransId="{72044DF7-9060-4E9E-BE49-E58AA3FEC762}" sibTransId="{0D52986D-1182-407F-B14F-9F3A71A0FA52}"/>
    <dgm:cxn modelId="{8A88163E-1C07-44FC-A35F-359F43F3D5FB}" srcId="{B1D8D184-7734-42FF-B844-A21F7247FBEB}" destId="{E379EB4C-1588-4A6B-BAE8-B1F295225B76}" srcOrd="0" destOrd="0" parTransId="{D70CB7C7-2788-40FE-90EF-F1754E2A9657}" sibTransId="{ECCAC2AF-605E-4AC5-A5BE-932D4B542706}"/>
    <dgm:cxn modelId="{C02DB95F-DC9D-47DA-8C94-BC65455DA09A}" type="presOf" srcId="{7417A4BF-5141-4553-9E8D-6FFE3C3FA2EF}" destId="{AAA2E569-D0C9-4BB2-A2CD-C4C8C6209388}" srcOrd="1" destOrd="0" presId="urn:microsoft.com/office/officeart/2005/8/layout/lProcess2"/>
    <dgm:cxn modelId="{44FD3261-99C9-430C-BFBD-38EE907DCF17}" srcId="{7417A4BF-5141-4553-9E8D-6FFE3C3FA2EF}" destId="{8BC8B545-4448-40A4-901E-6EE826F2861F}" srcOrd="0" destOrd="0" parTransId="{DDBE070B-F1AD-4165-B411-45CD6A45338A}" sibTransId="{FB4EE7DD-A2D2-4789-B099-DD3F75A421AC}"/>
    <dgm:cxn modelId="{B312D86E-5ED2-47F0-A06B-BEE7042439C6}" type="presOf" srcId="{8BC8B545-4448-40A4-901E-6EE826F2861F}" destId="{CF58F093-653E-4C8F-972C-1C31DEE355D2}" srcOrd="0" destOrd="0" presId="urn:microsoft.com/office/officeart/2005/8/layout/lProcess2"/>
    <dgm:cxn modelId="{3B970556-CF09-42DE-8475-1E00C9FDE6F3}" srcId="{B1D8D184-7734-42FF-B844-A21F7247FBEB}" destId="{1D371000-6AFD-4E52-B856-07B2E450D1C5}" srcOrd="1" destOrd="0" parTransId="{8E0005F7-F78E-4E1A-B63D-902BB0A6F8CC}" sibTransId="{2C34B04B-32E5-44AC-A3BC-4E2D8548424A}"/>
    <dgm:cxn modelId="{5A069B77-486F-4A03-ABF4-49DFDB2C533A}" type="presOf" srcId="{2511BA22-954C-4A5A-8E76-C31F529FD8AC}" destId="{2E5856B3-2F10-448D-B526-E0B48FC597E0}" srcOrd="0" destOrd="0" presId="urn:microsoft.com/office/officeart/2005/8/layout/lProcess2"/>
    <dgm:cxn modelId="{7138E895-C40C-422C-8704-A859856D55FE}" type="presOf" srcId="{D325B8C8-BE33-46B4-9808-11AEBDFD9FF4}" destId="{1E877BF3-B0FA-436A-8DAD-5ABB278EF5DD}" srcOrd="0" destOrd="0" presId="urn:microsoft.com/office/officeart/2005/8/layout/lProcess2"/>
    <dgm:cxn modelId="{C1642DA2-BC4A-488D-ABB5-2018805F5765}" type="presOf" srcId="{E8F58D25-8CA4-4C96-B261-319F61E23EAF}" destId="{87F14F37-0A50-4939-819F-A98F3C882129}" srcOrd="0" destOrd="0" presId="urn:microsoft.com/office/officeart/2005/8/layout/lProcess2"/>
    <dgm:cxn modelId="{C4179FA7-4090-487C-B970-1172585E00FB}" type="presOf" srcId="{30EEFAB5-E998-4FCC-8B80-7BC7EA440EE8}" destId="{A54733A2-ACC9-460C-9CE4-E77CD0AA5FC1}" srcOrd="0" destOrd="0" presId="urn:microsoft.com/office/officeart/2005/8/layout/lProcess2"/>
    <dgm:cxn modelId="{07AF67BA-FBDE-4BAA-A6C8-AAE24B1FDA29}" type="presOf" srcId="{7417A4BF-5141-4553-9E8D-6FFE3C3FA2EF}" destId="{52404E3D-3193-4FAC-AAE6-4DF5C1AC11EC}" srcOrd="0" destOrd="0" presId="urn:microsoft.com/office/officeart/2005/8/layout/lProcess2"/>
    <dgm:cxn modelId="{2515B2C9-136F-41CC-8CD9-77DC16859CE6}" type="presOf" srcId="{B1D8D184-7734-42FF-B844-A21F7247FBEB}" destId="{60F02A56-ABAE-42B6-A8EB-5425C9D825FF}" srcOrd="1" destOrd="0" presId="urn:microsoft.com/office/officeart/2005/8/layout/lProcess2"/>
    <dgm:cxn modelId="{E8C94DCF-3C84-4C76-A5DE-497666A2A602}" srcId="{7417A4BF-5141-4553-9E8D-6FFE3C3FA2EF}" destId="{D325B8C8-BE33-46B4-9808-11AEBDFD9FF4}" srcOrd="1" destOrd="0" parTransId="{AB0AA7DD-D272-4598-96EB-CF54AE550182}" sibTransId="{B77C706A-83B9-4D9A-84E9-15F80B142416}"/>
    <dgm:cxn modelId="{1C397AD3-AD78-47C8-81B9-846249F689A1}" type="presOf" srcId="{1D371000-6AFD-4E52-B856-07B2E450D1C5}" destId="{0CEB0FD4-E0D9-4B36-A239-837EA56BEAFB}" srcOrd="0" destOrd="0" presId="urn:microsoft.com/office/officeart/2005/8/layout/lProcess2"/>
    <dgm:cxn modelId="{3E374DFC-5F18-4D58-A2DE-39CE1C866036}" srcId="{30EEFAB5-E998-4FCC-8B80-7BC7EA440EE8}" destId="{686C3EE5-EA6D-404E-8A59-EA023A39FB5E}" srcOrd="1" destOrd="0" parTransId="{31C08677-0F89-4236-884D-5DEE3A784FFC}" sibTransId="{2991EE79-56CF-4599-A66E-51DF7F5D3AEF}"/>
    <dgm:cxn modelId="{8B04D214-68AA-4DB2-AFFB-D8E42BDB4836}" type="presParOf" srcId="{2E5856B3-2F10-448D-B526-E0B48FC597E0}" destId="{0EAF3E72-B944-4A88-8AE8-D2A8ECE0A7B5}" srcOrd="0" destOrd="0" presId="urn:microsoft.com/office/officeart/2005/8/layout/lProcess2"/>
    <dgm:cxn modelId="{2AF24EFB-FE27-4CC2-944E-F4FD3A180A68}" type="presParOf" srcId="{0EAF3E72-B944-4A88-8AE8-D2A8ECE0A7B5}" destId="{8E04A796-DB8D-4CE7-AEFD-AA581D3E3BF9}" srcOrd="0" destOrd="0" presId="urn:microsoft.com/office/officeart/2005/8/layout/lProcess2"/>
    <dgm:cxn modelId="{434439E6-1210-4F98-8A8D-EB821881E2FA}" type="presParOf" srcId="{0EAF3E72-B944-4A88-8AE8-D2A8ECE0A7B5}" destId="{60F02A56-ABAE-42B6-A8EB-5425C9D825FF}" srcOrd="1" destOrd="0" presId="urn:microsoft.com/office/officeart/2005/8/layout/lProcess2"/>
    <dgm:cxn modelId="{4181125D-9C70-4117-972E-46D4132875AB}" type="presParOf" srcId="{0EAF3E72-B944-4A88-8AE8-D2A8ECE0A7B5}" destId="{2A8AFCA0-98C5-4A9E-8862-841CFF249E54}" srcOrd="2" destOrd="0" presId="urn:microsoft.com/office/officeart/2005/8/layout/lProcess2"/>
    <dgm:cxn modelId="{49B6F789-6033-4C1A-A9D0-2C977F1F18E1}" type="presParOf" srcId="{2A8AFCA0-98C5-4A9E-8862-841CFF249E54}" destId="{D00E65C1-268B-479D-ABD8-10FBA204D439}" srcOrd="0" destOrd="0" presId="urn:microsoft.com/office/officeart/2005/8/layout/lProcess2"/>
    <dgm:cxn modelId="{C9D9F69B-F697-4542-93E3-F435418DB96A}" type="presParOf" srcId="{D00E65C1-268B-479D-ABD8-10FBA204D439}" destId="{6E8F2FBC-EA2F-46DB-A5CB-DFA2AD01881B}" srcOrd="0" destOrd="0" presId="urn:microsoft.com/office/officeart/2005/8/layout/lProcess2"/>
    <dgm:cxn modelId="{04ABCB47-A7F6-4866-BE21-60F48C9DD7B0}" type="presParOf" srcId="{D00E65C1-268B-479D-ABD8-10FBA204D439}" destId="{85B41A0C-4A95-457D-8EFC-3B0A75D68EE2}" srcOrd="1" destOrd="0" presId="urn:microsoft.com/office/officeart/2005/8/layout/lProcess2"/>
    <dgm:cxn modelId="{E1D9EADB-F03E-489F-82AC-0A1FCE74DAAA}" type="presParOf" srcId="{D00E65C1-268B-479D-ABD8-10FBA204D439}" destId="{0CEB0FD4-E0D9-4B36-A239-837EA56BEAFB}" srcOrd="2" destOrd="0" presId="urn:microsoft.com/office/officeart/2005/8/layout/lProcess2"/>
    <dgm:cxn modelId="{ED6B5657-6E6D-40A4-8035-C05D57A285E2}" type="presParOf" srcId="{2E5856B3-2F10-448D-B526-E0B48FC597E0}" destId="{A6ABA2DB-5508-470C-80AE-2A2602AAEF51}" srcOrd="1" destOrd="0" presId="urn:microsoft.com/office/officeart/2005/8/layout/lProcess2"/>
    <dgm:cxn modelId="{B6C889A3-C716-458E-8AE3-D236B1373E43}" type="presParOf" srcId="{2E5856B3-2F10-448D-B526-E0B48FC597E0}" destId="{9477412B-FB21-4100-9CB9-74E24653B88E}" srcOrd="2" destOrd="0" presId="urn:microsoft.com/office/officeart/2005/8/layout/lProcess2"/>
    <dgm:cxn modelId="{F9D35E9A-04FD-4A9F-A782-B6ABC5B71540}" type="presParOf" srcId="{9477412B-FB21-4100-9CB9-74E24653B88E}" destId="{52404E3D-3193-4FAC-AAE6-4DF5C1AC11EC}" srcOrd="0" destOrd="0" presId="urn:microsoft.com/office/officeart/2005/8/layout/lProcess2"/>
    <dgm:cxn modelId="{46A481EB-90E8-48F7-8F00-2157D6F69B3C}" type="presParOf" srcId="{9477412B-FB21-4100-9CB9-74E24653B88E}" destId="{AAA2E569-D0C9-4BB2-A2CD-C4C8C6209388}" srcOrd="1" destOrd="0" presId="urn:microsoft.com/office/officeart/2005/8/layout/lProcess2"/>
    <dgm:cxn modelId="{AA97EFD9-DFB7-4FDC-94BE-29B678175691}" type="presParOf" srcId="{9477412B-FB21-4100-9CB9-74E24653B88E}" destId="{ECEA0B4C-5465-4DEC-A816-152FB8D74230}" srcOrd="2" destOrd="0" presId="urn:microsoft.com/office/officeart/2005/8/layout/lProcess2"/>
    <dgm:cxn modelId="{422AEF8A-DBE0-49E0-8ABC-B89DF14EBA2E}" type="presParOf" srcId="{ECEA0B4C-5465-4DEC-A816-152FB8D74230}" destId="{BA972269-9EAC-40C6-A12C-F26B20F7508A}" srcOrd="0" destOrd="0" presId="urn:microsoft.com/office/officeart/2005/8/layout/lProcess2"/>
    <dgm:cxn modelId="{82C5635A-2DE8-42AE-9A80-F7D2F29AB67A}" type="presParOf" srcId="{BA972269-9EAC-40C6-A12C-F26B20F7508A}" destId="{CF58F093-653E-4C8F-972C-1C31DEE355D2}" srcOrd="0" destOrd="0" presId="urn:microsoft.com/office/officeart/2005/8/layout/lProcess2"/>
    <dgm:cxn modelId="{444B6971-7997-4A7E-A0D1-D4F06C35D064}" type="presParOf" srcId="{BA972269-9EAC-40C6-A12C-F26B20F7508A}" destId="{E83AED4B-B9D8-4456-B74B-18AFF5C1038C}" srcOrd="1" destOrd="0" presId="urn:microsoft.com/office/officeart/2005/8/layout/lProcess2"/>
    <dgm:cxn modelId="{74395F21-6F30-4C05-A287-06A312949376}" type="presParOf" srcId="{BA972269-9EAC-40C6-A12C-F26B20F7508A}" destId="{1E877BF3-B0FA-436A-8DAD-5ABB278EF5DD}" srcOrd="2" destOrd="0" presId="urn:microsoft.com/office/officeart/2005/8/layout/lProcess2"/>
    <dgm:cxn modelId="{A8D1527A-B196-4E60-ABFB-A73C28972119}" type="presParOf" srcId="{2E5856B3-2F10-448D-B526-E0B48FC597E0}" destId="{B50755D1-BE72-491A-B4BC-56E0D8C86394}" srcOrd="3" destOrd="0" presId="urn:microsoft.com/office/officeart/2005/8/layout/lProcess2"/>
    <dgm:cxn modelId="{D4966DF6-02E6-4D1B-A050-CD5F5FAD9F3F}" type="presParOf" srcId="{2E5856B3-2F10-448D-B526-E0B48FC597E0}" destId="{80522B7E-699E-4A8B-AD76-A58B9378F9DC}" srcOrd="4" destOrd="0" presId="urn:microsoft.com/office/officeart/2005/8/layout/lProcess2"/>
    <dgm:cxn modelId="{DF96C8E4-5322-46A9-95A7-9CA8D8649BE0}" type="presParOf" srcId="{80522B7E-699E-4A8B-AD76-A58B9378F9DC}" destId="{A54733A2-ACC9-460C-9CE4-E77CD0AA5FC1}" srcOrd="0" destOrd="0" presId="urn:microsoft.com/office/officeart/2005/8/layout/lProcess2"/>
    <dgm:cxn modelId="{EAFE234A-E833-4B58-A433-2AC0AA080290}" type="presParOf" srcId="{80522B7E-699E-4A8B-AD76-A58B9378F9DC}" destId="{F86DC56D-4B7A-48BC-ABC6-ECA0D148D45B}" srcOrd="1" destOrd="0" presId="urn:microsoft.com/office/officeart/2005/8/layout/lProcess2"/>
    <dgm:cxn modelId="{D88724AB-82B4-4056-8057-0C7544BC9529}" type="presParOf" srcId="{80522B7E-699E-4A8B-AD76-A58B9378F9DC}" destId="{66350BBE-5870-4353-9CBB-FEB4976C85FB}" srcOrd="2" destOrd="0" presId="urn:microsoft.com/office/officeart/2005/8/layout/lProcess2"/>
    <dgm:cxn modelId="{EADD1E5A-054B-4608-A388-326ADFAB3B70}" type="presParOf" srcId="{66350BBE-5870-4353-9CBB-FEB4976C85FB}" destId="{118D51B1-A5AF-4D00-81A3-535030D34AC9}" srcOrd="0" destOrd="0" presId="urn:microsoft.com/office/officeart/2005/8/layout/lProcess2"/>
    <dgm:cxn modelId="{E54597FA-903E-4251-909D-29CAB44F92A4}" type="presParOf" srcId="{118D51B1-A5AF-4D00-81A3-535030D34AC9}" destId="{87F14F37-0A50-4939-819F-A98F3C882129}" srcOrd="0" destOrd="0" presId="urn:microsoft.com/office/officeart/2005/8/layout/lProcess2"/>
    <dgm:cxn modelId="{4846A069-0697-4720-99E8-BA339E09ACA4}" type="presParOf" srcId="{118D51B1-A5AF-4D00-81A3-535030D34AC9}" destId="{4C7DF1B6-385F-4AC6-A968-B27E1BF5F04C}" srcOrd="1" destOrd="0" presId="urn:microsoft.com/office/officeart/2005/8/layout/lProcess2"/>
    <dgm:cxn modelId="{F6976498-BA38-4C38-BF65-BACCF5C2AE81}" type="presParOf" srcId="{118D51B1-A5AF-4D00-81A3-535030D34AC9}" destId="{246A58FA-F618-4B63-AC5B-7A83232B86C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7E7229-C272-431A-B03D-5E466C3A07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8B044ECE-B48B-4DB7-AE10-251531A71A63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m:oMathPara>
              </a14:m>
              <a:endParaRPr lang="ru-RU" sz="3200" dirty="0"/>
            </a:p>
          </dgm:t>
        </dgm:pt>
      </mc:Choice>
      <mc:Fallback xmlns="">
        <dgm:pt modelId="{8B044ECE-B48B-4DB7-AE10-251531A71A63}">
          <dgm:prSet phldrT="[Текст]" custT="1"/>
          <dgm:spPr/>
          <dgm:t>
            <a:bodyPr/>
            <a:lstStyle/>
            <a:p>
              <a:r>
                <a:rPr lang="en-US" sz="3600" b="0" i="0">
                  <a:latin typeface="Cambria Math" panose="02040503050406030204" pitchFamily="18" charset="0"/>
                </a:rPr>
                <a:t>ℎ=</a:t>
              </a:r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3600" b="0" i="0">
                  <a:latin typeface="Cambria Math" panose="02040503050406030204" pitchFamily="18" charset="0"/>
                </a:rPr>
                <a:t>0</a:t>
              </a:r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𝑡+□(64&amp;(𝑔∙𝑡^2)/2)</a:t>
              </a:r>
              <a:endParaRPr lang="ru-RU" sz="3200" dirty="0"/>
            </a:p>
          </dgm:t>
        </dgm:pt>
      </mc:Fallback>
    </mc:AlternateContent>
    <dgm:pt modelId="{99CF3F0A-2F82-42F0-986D-1A7AAA2AAD1A}" type="parTrans" cxnId="{0A3CEBF2-1C91-4456-9284-5AFC37152028}">
      <dgm:prSet/>
      <dgm:spPr/>
      <dgm:t>
        <a:bodyPr/>
        <a:lstStyle/>
        <a:p>
          <a:endParaRPr lang="ru-RU"/>
        </a:p>
      </dgm:t>
    </dgm:pt>
    <dgm:pt modelId="{3C56A573-AB15-4C3B-AEBE-654F5744D4C5}" type="sibTrans" cxnId="{0A3CEBF2-1C91-4456-9284-5AFC37152028}">
      <dgm:prSet/>
      <dgm:spPr/>
      <dgm:t>
        <a:bodyPr/>
        <a:lstStyle/>
        <a:p>
          <a:endParaRPr lang="ru-RU"/>
        </a:p>
      </dgm:t>
    </dgm:pt>
    <dgm:pt modelId="{7FA201FE-5ABA-48DD-BD25-0C3CCF76EC56}">
      <dgm:prSet phldrT="[Текст]" custT="1"/>
      <dgm:spPr/>
      <dgm:t>
        <a:bodyPr/>
        <a:lstStyle/>
        <a:p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Vertikal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yuqoriga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jism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D22FF-4C76-4853-9903-D1E008F043F0}" type="parTrans" cxnId="{ADC4C849-D808-456F-8A78-FCCD217F45DD}">
      <dgm:prSet/>
      <dgm:spPr/>
      <dgm:t>
        <a:bodyPr/>
        <a:lstStyle/>
        <a:p>
          <a:endParaRPr lang="ru-RU"/>
        </a:p>
      </dgm:t>
    </dgm:pt>
    <dgm:pt modelId="{99D90AAF-12A6-4663-ABCC-F1DFAF56C0DC}" type="sibTrans" cxnId="{ADC4C849-D808-456F-8A78-FCCD217F45D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1188360-5CFE-45F6-80C3-DAB6B99B88F3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m:oMathPara>
              </a14:m>
              <a:endParaRPr lang="ru-RU" dirty="0"/>
            </a:p>
          </dgm:t>
        </dgm:pt>
      </mc:Choice>
      <mc:Fallback xmlns="">
        <dgm:pt modelId="{21188360-5CFE-45F6-80C3-DAB6B99B88F3}">
          <dgm:prSet phldrT="[Текст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ℎ=</a:t>
              </a:r>
              <a:r>
                <a:rPr lang="ru-RU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b="0" i="0">
                  <a:latin typeface="Cambria Math" panose="02040503050406030204" pitchFamily="18" charset="0"/>
                </a:rPr>
                <a:t>0</a:t>
              </a:r>
              <a:r>
                <a:rPr lang="ru-RU" i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𝑡−□(64&amp;(𝑔∙𝑡^2)/2)</a:t>
              </a:r>
              <a:endParaRPr lang="ru-RU" dirty="0"/>
            </a:p>
          </dgm:t>
        </dgm:pt>
      </mc:Fallback>
    </mc:AlternateContent>
    <dgm:pt modelId="{329DBD0C-5172-47FA-B895-ECD6062408DF}" type="parTrans" cxnId="{9A234964-C2AB-438F-BC6F-B8965B1533CB}">
      <dgm:prSet/>
      <dgm:spPr/>
      <dgm:t>
        <a:bodyPr/>
        <a:lstStyle/>
        <a:p>
          <a:endParaRPr lang="ru-RU"/>
        </a:p>
      </dgm:t>
    </dgm:pt>
    <dgm:pt modelId="{E55EF893-308D-4D01-B7E7-8BDDB43F87BD}" type="sibTrans" cxnId="{9A234964-C2AB-438F-BC6F-B8965B1533C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A793C3C-E5BD-4168-9CDE-488EB3DA285B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m:oMathPara>
              </a14:m>
              <a:endParaRPr lang="ru-RU" dirty="0"/>
            </a:p>
          </dgm:t>
        </dgm:pt>
      </mc:Choice>
      <mc:Fallback xmlns="">
        <dgm:pt modelId="{FA793C3C-E5BD-4168-9CDE-488EB3DA285B}">
          <dgm:prSet phldrT="[Текст]"/>
          <dgm:spPr/>
          <dgm:t>
            <a:bodyPr/>
            <a:lstStyle/>
            <a:p>
              <a:pPr/>
              <a:r>
                <a:rPr lang="ru-RU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=𝜗_0−𝑔∙𝑡</a:t>
              </a:r>
              <a:endParaRPr lang="ru-RU" dirty="0"/>
            </a:p>
          </dgm:t>
        </dgm:pt>
      </mc:Fallback>
    </mc:AlternateContent>
    <dgm:pt modelId="{5A2902AC-45B5-4E73-B767-323C3D18C8A2}" type="parTrans" cxnId="{ECAC894C-F59B-4929-8660-6DB8D94E3B65}">
      <dgm:prSet/>
      <dgm:spPr/>
      <dgm:t>
        <a:bodyPr/>
        <a:lstStyle/>
        <a:p>
          <a:endParaRPr lang="ru-RU"/>
        </a:p>
      </dgm:t>
    </dgm:pt>
    <dgm:pt modelId="{D59BCBB1-6D59-428B-83F1-9BE55BD95995}" type="sibTrans" cxnId="{ECAC894C-F59B-4929-8660-6DB8D94E3B65}">
      <dgm:prSet/>
      <dgm:spPr/>
      <dgm:t>
        <a:bodyPr/>
        <a:lstStyle/>
        <a:p>
          <a:endParaRPr lang="ru-RU"/>
        </a:p>
      </dgm:t>
    </dgm:pt>
    <dgm:pt modelId="{D455A942-F573-4492-84CC-FB745E1EE14D}">
      <dgm:prSet phldrT="[Текст]" custT="1"/>
      <dgm:spPr/>
      <dgm:t>
        <a:bodyPr/>
        <a:lstStyle/>
        <a:p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Tushish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vaqti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‘tarilish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vaqtiga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2483C-D532-4FE3-8481-AFF7180B4C99}" type="sibTrans" cxnId="{CF9160BD-7117-4F11-BA6E-4E5BBFD515B5}">
      <dgm:prSet/>
      <dgm:spPr/>
      <dgm:t>
        <a:bodyPr/>
        <a:lstStyle/>
        <a:p>
          <a:endParaRPr lang="ru-RU"/>
        </a:p>
      </dgm:t>
    </dgm:pt>
    <dgm:pt modelId="{13BF5E9B-C98A-4E3D-9AD8-121D56A794DF}" type="parTrans" cxnId="{CF9160BD-7117-4F11-BA6E-4E5BBFD515B5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202E3BE-C636-4DBC-A4D7-E3022478AA50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𝑡𝑢𝑠h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m:oMathPara>
              </a14:m>
              <a:endParaRPr lang="ru-RU" sz="3200" dirty="0"/>
            </a:p>
          </dgm:t>
        </dgm:pt>
      </mc:Choice>
      <mc:Fallback xmlns="">
        <dgm:pt modelId="{7202E3BE-C636-4DBC-A4D7-E3022478AA50}">
          <dgm:prSet phldrT="[Текст]" custT="1"/>
          <dgm:spPr/>
          <dgm:t>
            <a:bodyPr/>
            <a:lstStyle/>
            <a:p>
              <a:r>
                <a:rPr lang="en-US" sz="3600" b="0" i="0">
                  <a:latin typeface="Cambria Math" panose="02040503050406030204" pitchFamily="18" charset="0"/>
                </a:rPr>
                <a:t>𝑡</a:t>
              </a:r>
              <a:r>
                <a:rPr lang="ru-RU" sz="3600" b="0" i="0">
                  <a:latin typeface="Cambria Math" panose="02040503050406030204" pitchFamily="18" charset="0"/>
                </a:rPr>
                <a:t>_</a:t>
              </a:r>
              <a:r>
                <a:rPr lang="en-US" sz="3600" b="0" i="0">
                  <a:latin typeface="Cambria Math" panose="02040503050406030204" pitchFamily="18" charset="0"/>
                </a:rPr>
                <a:t>𝑘=𝑡_𝑡𝑢𝑠ℎ=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3600" b="0" i="0">
                  <a:latin typeface="Cambria Math" panose="02040503050406030204" pitchFamily="18" charset="0"/>
                </a:rPr>
                <a:t>0/𝑔</a:t>
              </a:r>
              <a:endParaRPr lang="ru-RU" sz="3200" dirty="0"/>
            </a:p>
          </dgm:t>
        </dgm:pt>
      </mc:Fallback>
    </mc:AlternateContent>
    <dgm:pt modelId="{F295AD9D-514F-49AE-A3D4-80C3FA92536B}" type="sibTrans" cxnId="{0E6D0F1C-B39F-4FC4-8162-87DA49BA8E90}">
      <dgm:prSet/>
      <dgm:spPr/>
      <dgm:t>
        <a:bodyPr/>
        <a:lstStyle/>
        <a:p>
          <a:endParaRPr lang="ru-RU"/>
        </a:p>
      </dgm:t>
    </dgm:pt>
    <dgm:pt modelId="{B6B32EB7-7D4D-4D9F-B2D0-504197BE39E5}" type="parTrans" cxnId="{0E6D0F1C-B39F-4FC4-8162-87DA49BA8E90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62A4B44-E3A5-46FB-8809-8F4F3BBA0DA7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𝑢𝑚𝑢𝑚𝑖𝑦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m:oMathPara>
              </a14:m>
              <a:endParaRPr lang="ru-RU" sz="3200" dirty="0"/>
            </a:p>
          </dgm:t>
        </dgm:pt>
      </mc:Choice>
      <mc:Fallback xmlns="">
        <dgm:pt modelId="{662A4B44-E3A5-46FB-8809-8F4F3BBA0DA7}">
          <dgm:prSet phldrT="[Текст]" custT="1"/>
          <dgm:spPr/>
          <dgm:t>
            <a:bodyPr/>
            <a:lstStyle/>
            <a:p>
              <a:r>
                <a:rPr lang="en-US" sz="3600" b="0" i="0">
                  <a:latin typeface="Cambria Math" panose="02040503050406030204" pitchFamily="18" charset="0"/>
                </a:rPr>
                <a:t>𝑡</a:t>
              </a:r>
              <a:r>
                <a:rPr lang="ru-RU" sz="3600" b="0" i="0">
                  <a:latin typeface="Cambria Math" panose="02040503050406030204" pitchFamily="18" charset="0"/>
                </a:rPr>
                <a:t>_</a:t>
              </a:r>
              <a:r>
                <a:rPr lang="en-US" sz="3600" b="0" i="0">
                  <a:latin typeface="Cambria Math" panose="02040503050406030204" pitchFamily="18" charset="0"/>
                </a:rPr>
                <a:t>𝑢𝑚𝑢𝑚𝑖𝑦=(2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3600" b="0" i="0">
                  <a:latin typeface="Cambria Math" panose="02040503050406030204" pitchFamily="18" charset="0"/>
                </a:rPr>
                <a:t>0)/𝑔</a:t>
              </a:r>
              <a:endParaRPr lang="ru-RU" sz="3200" dirty="0"/>
            </a:p>
          </dgm:t>
        </dgm:pt>
      </mc:Fallback>
    </mc:AlternateContent>
    <dgm:pt modelId="{DAEADB75-5889-4B65-AEA2-F5C045C4AAD4}" type="sibTrans" cxnId="{CCFD7AF1-7AC8-4B70-B46B-73134428E291}">
      <dgm:prSet/>
      <dgm:spPr/>
      <dgm:t>
        <a:bodyPr/>
        <a:lstStyle/>
        <a:p>
          <a:endParaRPr lang="ru-RU"/>
        </a:p>
      </dgm:t>
    </dgm:pt>
    <dgm:pt modelId="{E0E9EF95-0629-4288-9132-BA2B1ABE2301}" type="parTrans" cxnId="{CCFD7AF1-7AC8-4B70-B46B-73134428E291}">
      <dgm:prSet/>
      <dgm:spPr/>
      <dgm:t>
        <a:bodyPr/>
        <a:lstStyle/>
        <a:p>
          <a:endParaRPr lang="ru-RU"/>
        </a:p>
      </dgm:t>
    </dgm:pt>
    <dgm:pt modelId="{1618B341-29D1-4F6E-95DD-6F1266075901}">
      <dgm:prSet phldrT="[Текст]" custT="1"/>
      <dgm:spPr/>
      <dgm:t>
        <a:bodyPr/>
        <a:lstStyle/>
        <a:p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Vertikal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pastga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tushayotgan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erkin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tushayotgan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) jism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83732-332A-4C58-8207-159B9235A69C}" type="sibTrans" cxnId="{386F0002-E28E-40EE-BBF0-751F54DF180B}">
      <dgm:prSet/>
      <dgm:spPr/>
      <dgm:t>
        <a:bodyPr/>
        <a:lstStyle/>
        <a:p>
          <a:endParaRPr lang="ru-RU"/>
        </a:p>
      </dgm:t>
    </dgm:pt>
    <dgm:pt modelId="{5BD6B31F-33B2-4E8A-9035-CD06323177B4}" type="parTrans" cxnId="{386F0002-E28E-40EE-BBF0-751F54DF180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F4D14C9-2408-4726-948F-2E0F88DB0B21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m:oMathPara>
              </a14:m>
              <a:endParaRPr lang="ru-RU" sz="3200" dirty="0"/>
            </a:p>
          </dgm:t>
        </dgm:pt>
      </mc:Choice>
      <mc:Fallback xmlns="">
        <dgm:pt modelId="{4F4D14C9-2408-4726-948F-2E0F88DB0B21}">
          <dgm:prSet phldrT="[Текст]" custT="1"/>
          <dgm:spPr/>
          <dgm:t>
            <a:bodyPr/>
            <a:lstStyle/>
            <a:p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=𝜗_0+𝑔∙𝑡</a:t>
              </a:r>
              <a:endParaRPr lang="ru-RU" sz="3200" dirty="0"/>
            </a:p>
          </dgm:t>
        </dgm:pt>
      </mc:Fallback>
    </mc:AlternateContent>
    <dgm:pt modelId="{70C99C0F-841D-43EB-8292-90840E465691}" type="sibTrans" cxnId="{737536AC-A306-40FA-AF46-91ABBC213836}">
      <dgm:prSet/>
      <dgm:spPr/>
      <dgm:t>
        <a:bodyPr/>
        <a:lstStyle/>
        <a:p>
          <a:endParaRPr lang="ru-RU"/>
        </a:p>
      </dgm:t>
    </dgm:pt>
    <dgm:pt modelId="{956C2C10-953C-4938-8543-47BAE0296012}" type="parTrans" cxnId="{737536AC-A306-40FA-AF46-91ABBC213836}">
      <dgm:prSet/>
      <dgm:spPr/>
      <dgm:t>
        <a:bodyPr/>
        <a:lstStyle/>
        <a:p>
          <a:endParaRPr lang="ru-RU"/>
        </a:p>
      </dgm:t>
    </dgm:pt>
    <dgm:pt modelId="{29A56918-9AAA-4B12-B2A8-20644A41328E}" type="pres">
      <dgm:prSet presAssocID="{497E7229-C272-431A-B03D-5E466C3A07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89F1B8-B992-44B0-9971-D62C96F07E5E}" type="pres">
      <dgm:prSet presAssocID="{1618B341-29D1-4F6E-95DD-6F1266075901}" presName="linNode" presStyleCnt="0"/>
      <dgm:spPr/>
    </dgm:pt>
    <dgm:pt modelId="{18D9403D-DF2F-4498-A754-7DC7369FB0D7}" type="pres">
      <dgm:prSet presAssocID="{1618B341-29D1-4F6E-95DD-6F126607590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E5A0A-7DB8-4DEF-9C10-68AE320040A6}" type="pres">
      <dgm:prSet presAssocID="{1618B341-29D1-4F6E-95DD-6F126607590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46BF-D19F-466E-BF01-7A7C4A17CBDE}" type="pres">
      <dgm:prSet presAssocID="{02183732-332A-4C58-8207-159B9235A69C}" presName="spacing" presStyleCnt="0"/>
      <dgm:spPr/>
    </dgm:pt>
    <dgm:pt modelId="{195C677E-9D9B-417C-84E8-F5D463B06702}" type="pres">
      <dgm:prSet presAssocID="{7FA201FE-5ABA-48DD-BD25-0C3CCF76EC56}" presName="linNode" presStyleCnt="0"/>
      <dgm:spPr/>
    </dgm:pt>
    <dgm:pt modelId="{17D764C9-72C6-435A-83F2-61DDCEB7BAEE}" type="pres">
      <dgm:prSet presAssocID="{7FA201FE-5ABA-48DD-BD25-0C3CCF76EC5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BBEDD-19AC-488D-9F12-0C70F52DF7B5}" type="pres">
      <dgm:prSet presAssocID="{7FA201FE-5ABA-48DD-BD25-0C3CCF76EC5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AECD-E089-4377-A1A7-169D58097C53}" type="pres">
      <dgm:prSet presAssocID="{99D90AAF-12A6-4663-ABCC-F1DFAF56C0DC}" presName="spacing" presStyleCnt="0"/>
      <dgm:spPr/>
    </dgm:pt>
    <dgm:pt modelId="{464E2481-2E96-41FA-9CE3-97DDDF237A2A}" type="pres">
      <dgm:prSet presAssocID="{D455A942-F573-4492-84CC-FB745E1EE14D}" presName="linNode" presStyleCnt="0"/>
      <dgm:spPr/>
    </dgm:pt>
    <dgm:pt modelId="{6307153E-E776-4678-9CB6-9874632B5E6B}" type="pres">
      <dgm:prSet presAssocID="{D455A942-F573-4492-84CC-FB745E1EE14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BAC89-541F-475A-8BBE-D270C916FDFA}" type="pres">
      <dgm:prSet presAssocID="{D455A942-F573-4492-84CC-FB745E1EE14D}" presName="childShp" presStyleLbl="bgAccFollowNode1" presStyleIdx="2" presStyleCnt="3" custScaleY="11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FC842-81E0-4BB4-B885-94EA16126C78}" type="presOf" srcId="{1618B341-29D1-4F6E-95DD-6F1266075901}" destId="{18D9403D-DF2F-4498-A754-7DC7369FB0D7}" srcOrd="0" destOrd="0" presId="urn:microsoft.com/office/officeart/2005/8/layout/vList6"/>
    <dgm:cxn modelId="{CE5298D0-5515-46B6-A820-3DAB43D55D16}" type="presOf" srcId="{8B044ECE-B48B-4DB7-AE10-251531A71A63}" destId="{01DE5A0A-7DB8-4DEF-9C10-68AE320040A6}" srcOrd="0" destOrd="0" presId="urn:microsoft.com/office/officeart/2005/8/layout/vList6"/>
    <dgm:cxn modelId="{DE284BE2-C596-46B3-B008-5849EACF5811}" type="presOf" srcId="{7FA201FE-5ABA-48DD-BD25-0C3CCF76EC56}" destId="{17D764C9-72C6-435A-83F2-61DDCEB7BAEE}" srcOrd="0" destOrd="0" presId="urn:microsoft.com/office/officeart/2005/8/layout/vList6"/>
    <dgm:cxn modelId="{11DEE86D-EE33-4B9A-8EAE-160539D8D777}" type="presOf" srcId="{662A4B44-E3A5-46FB-8809-8F4F3BBA0DA7}" destId="{E0CBAC89-541F-475A-8BBE-D270C916FDFA}" srcOrd="0" destOrd="1" presId="urn:microsoft.com/office/officeart/2005/8/layout/vList6"/>
    <dgm:cxn modelId="{706B59E3-7581-4ED9-BE48-B461549DDA75}" type="presOf" srcId="{7202E3BE-C636-4DBC-A4D7-E3022478AA50}" destId="{E0CBAC89-541F-475A-8BBE-D270C916FDFA}" srcOrd="0" destOrd="0" presId="urn:microsoft.com/office/officeart/2005/8/layout/vList6"/>
    <dgm:cxn modelId="{0A3CEBF2-1C91-4456-9284-5AFC37152028}" srcId="{1618B341-29D1-4F6E-95DD-6F1266075901}" destId="{8B044ECE-B48B-4DB7-AE10-251531A71A63}" srcOrd="0" destOrd="0" parTransId="{99CF3F0A-2F82-42F0-986D-1A7AAA2AAD1A}" sibTransId="{3C56A573-AB15-4C3B-AEBE-654F5744D4C5}"/>
    <dgm:cxn modelId="{DAA5D848-6F73-4190-8729-73C4DF282B89}" type="presOf" srcId="{21188360-5CFE-45F6-80C3-DAB6B99B88F3}" destId="{0A7BBEDD-19AC-488D-9F12-0C70F52DF7B5}" srcOrd="0" destOrd="0" presId="urn:microsoft.com/office/officeart/2005/8/layout/vList6"/>
    <dgm:cxn modelId="{50046674-056B-43B1-8730-A8FF9ED1A7D7}" type="presOf" srcId="{4F4D14C9-2408-4726-948F-2E0F88DB0B21}" destId="{01DE5A0A-7DB8-4DEF-9C10-68AE320040A6}" srcOrd="0" destOrd="1" presId="urn:microsoft.com/office/officeart/2005/8/layout/vList6"/>
    <dgm:cxn modelId="{ADC4C849-D808-456F-8A78-FCCD217F45DD}" srcId="{497E7229-C272-431A-B03D-5E466C3A075E}" destId="{7FA201FE-5ABA-48DD-BD25-0C3CCF76EC56}" srcOrd="1" destOrd="0" parTransId="{77FD22FF-4C76-4853-9903-D1E008F043F0}" sibTransId="{99D90AAF-12A6-4663-ABCC-F1DFAF56C0DC}"/>
    <dgm:cxn modelId="{0E6D0F1C-B39F-4FC4-8162-87DA49BA8E90}" srcId="{D455A942-F573-4492-84CC-FB745E1EE14D}" destId="{7202E3BE-C636-4DBC-A4D7-E3022478AA50}" srcOrd="0" destOrd="0" parTransId="{B6B32EB7-7D4D-4D9F-B2D0-504197BE39E5}" sibTransId="{F295AD9D-514F-49AE-A3D4-80C3FA92536B}"/>
    <dgm:cxn modelId="{ECAC894C-F59B-4929-8660-6DB8D94E3B65}" srcId="{7FA201FE-5ABA-48DD-BD25-0C3CCF76EC56}" destId="{FA793C3C-E5BD-4168-9CDE-488EB3DA285B}" srcOrd="1" destOrd="0" parTransId="{5A2902AC-45B5-4E73-B767-323C3D18C8A2}" sibTransId="{D59BCBB1-6D59-428B-83F1-9BE55BD95995}"/>
    <dgm:cxn modelId="{CCFD7AF1-7AC8-4B70-B46B-73134428E291}" srcId="{D455A942-F573-4492-84CC-FB745E1EE14D}" destId="{662A4B44-E3A5-46FB-8809-8F4F3BBA0DA7}" srcOrd="1" destOrd="0" parTransId="{E0E9EF95-0629-4288-9132-BA2B1ABE2301}" sibTransId="{DAEADB75-5889-4B65-AEA2-F5C045C4AAD4}"/>
    <dgm:cxn modelId="{8B024B1D-896F-41F5-A637-A293B1F9978E}" type="presOf" srcId="{D455A942-F573-4492-84CC-FB745E1EE14D}" destId="{6307153E-E776-4678-9CB6-9874632B5E6B}" srcOrd="0" destOrd="0" presId="urn:microsoft.com/office/officeart/2005/8/layout/vList6"/>
    <dgm:cxn modelId="{9A234964-C2AB-438F-BC6F-B8965B1533CB}" srcId="{7FA201FE-5ABA-48DD-BD25-0C3CCF76EC56}" destId="{21188360-5CFE-45F6-80C3-DAB6B99B88F3}" srcOrd="0" destOrd="0" parTransId="{329DBD0C-5172-47FA-B895-ECD6062408DF}" sibTransId="{E55EF893-308D-4D01-B7E7-8BDDB43F87BD}"/>
    <dgm:cxn modelId="{058B3687-4FC8-43E2-B5F4-989743FDCD93}" type="presOf" srcId="{497E7229-C272-431A-B03D-5E466C3A075E}" destId="{29A56918-9AAA-4B12-B2A8-20644A41328E}" srcOrd="0" destOrd="0" presId="urn:microsoft.com/office/officeart/2005/8/layout/vList6"/>
    <dgm:cxn modelId="{7AA5E3F6-7CBD-4F21-850A-6D86A679BD55}" type="presOf" srcId="{FA793C3C-E5BD-4168-9CDE-488EB3DA285B}" destId="{0A7BBEDD-19AC-488D-9F12-0C70F52DF7B5}" srcOrd="0" destOrd="1" presId="urn:microsoft.com/office/officeart/2005/8/layout/vList6"/>
    <dgm:cxn modelId="{CF9160BD-7117-4F11-BA6E-4E5BBFD515B5}" srcId="{497E7229-C272-431A-B03D-5E466C3A075E}" destId="{D455A942-F573-4492-84CC-FB745E1EE14D}" srcOrd="2" destOrd="0" parTransId="{13BF5E9B-C98A-4E3D-9AD8-121D56A794DF}" sibTransId="{9622483C-D532-4FE3-8481-AFF7180B4C99}"/>
    <dgm:cxn modelId="{386F0002-E28E-40EE-BBF0-751F54DF180B}" srcId="{497E7229-C272-431A-B03D-5E466C3A075E}" destId="{1618B341-29D1-4F6E-95DD-6F1266075901}" srcOrd="0" destOrd="0" parTransId="{5BD6B31F-33B2-4E8A-9035-CD06323177B4}" sibTransId="{02183732-332A-4C58-8207-159B9235A69C}"/>
    <dgm:cxn modelId="{737536AC-A306-40FA-AF46-91ABBC213836}" srcId="{1618B341-29D1-4F6E-95DD-6F1266075901}" destId="{4F4D14C9-2408-4726-948F-2E0F88DB0B21}" srcOrd="1" destOrd="0" parTransId="{956C2C10-953C-4938-8543-47BAE0296012}" sibTransId="{70C99C0F-841D-43EB-8292-90840E465691}"/>
    <dgm:cxn modelId="{D4811F0D-67B7-4F74-B6F2-35B4BA6A9D8A}" type="presParOf" srcId="{29A56918-9AAA-4B12-B2A8-20644A41328E}" destId="{AC89F1B8-B992-44B0-9971-D62C96F07E5E}" srcOrd="0" destOrd="0" presId="urn:microsoft.com/office/officeart/2005/8/layout/vList6"/>
    <dgm:cxn modelId="{926D7F84-B0E2-4AD4-B2E1-BDE8DDFA9C20}" type="presParOf" srcId="{AC89F1B8-B992-44B0-9971-D62C96F07E5E}" destId="{18D9403D-DF2F-4498-A754-7DC7369FB0D7}" srcOrd="0" destOrd="0" presId="urn:microsoft.com/office/officeart/2005/8/layout/vList6"/>
    <dgm:cxn modelId="{7D9239FE-E7F1-43B9-9A3A-DC8094D2DB27}" type="presParOf" srcId="{AC89F1B8-B992-44B0-9971-D62C96F07E5E}" destId="{01DE5A0A-7DB8-4DEF-9C10-68AE320040A6}" srcOrd="1" destOrd="0" presId="urn:microsoft.com/office/officeart/2005/8/layout/vList6"/>
    <dgm:cxn modelId="{80C89E37-20B3-4092-80A2-5AC9CAFC1DF2}" type="presParOf" srcId="{29A56918-9AAA-4B12-B2A8-20644A41328E}" destId="{18F946BF-D19F-466E-BF01-7A7C4A17CBDE}" srcOrd="1" destOrd="0" presId="urn:microsoft.com/office/officeart/2005/8/layout/vList6"/>
    <dgm:cxn modelId="{193DF7F0-636E-4174-9C15-9E71BD9DF629}" type="presParOf" srcId="{29A56918-9AAA-4B12-B2A8-20644A41328E}" destId="{195C677E-9D9B-417C-84E8-F5D463B06702}" srcOrd="2" destOrd="0" presId="urn:microsoft.com/office/officeart/2005/8/layout/vList6"/>
    <dgm:cxn modelId="{2CD19006-1F9F-4E0D-B754-9155AB8B76BE}" type="presParOf" srcId="{195C677E-9D9B-417C-84E8-F5D463B06702}" destId="{17D764C9-72C6-435A-83F2-61DDCEB7BAEE}" srcOrd="0" destOrd="0" presId="urn:microsoft.com/office/officeart/2005/8/layout/vList6"/>
    <dgm:cxn modelId="{3A1FE91C-8545-4C5F-BCBE-E52DEBA9926A}" type="presParOf" srcId="{195C677E-9D9B-417C-84E8-F5D463B06702}" destId="{0A7BBEDD-19AC-488D-9F12-0C70F52DF7B5}" srcOrd="1" destOrd="0" presId="urn:microsoft.com/office/officeart/2005/8/layout/vList6"/>
    <dgm:cxn modelId="{3F5F349C-DF25-48E5-AAD7-2C829C157218}" type="presParOf" srcId="{29A56918-9AAA-4B12-B2A8-20644A41328E}" destId="{7504AECD-E089-4377-A1A7-169D58097C53}" srcOrd="3" destOrd="0" presId="urn:microsoft.com/office/officeart/2005/8/layout/vList6"/>
    <dgm:cxn modelId="{DA35249D-BBE2-4041-84E3-4BBB0A8E2F94}" type="presParOf" srcId="{29A56918-9AAA-4B12-B2A8-20644A41328E}" destId="{464E2481-2E96-41FA-9CE3-97DDDF237A2A}" srcOrd="4" destOrd="0" presId="urn:microsoft.com/office/officeart/2005/8/layout/vList6"/>
    <dgm:cxn modelId="{56A080B4-DE80-4804-8E5D-ADC6F6896FAD}" type="presParOf" srcId="{464E2481-2E96-41FA-9CE3-97DDDF237A2A}" destId="{6307153E-E776-4678-9CB6-9874632B5E6B}" srcOrd="0" destOrd="0" presId="urn:microsoft.com/office/officeart/2005/8/layout/vList6"/>
    <dgm:cxn modelId="{FB2EB4FA-2112-473D-97A5-E046E5D1B72C}" type="presParOf" srcId="{464E2481-2E96-41FA-9CE3-97DDDF237A2A}" destId="{E0CBAC89-541F-475A-8BBE-D270C916FD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7E7229-C272-431A-B03D-5E466C3A07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44ECE-B48B-4DB7-AE10-251531A71A6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9CF3F0A-2F82-42F0-986D-1A7AAA2AAD1A}" type="parTrans" cxnId="{0A3CEBF2-1C91-4456-9284-5AFC37152028}">
      <dgm:prSet/>
      <dgm:spPr/>
      <dgm:t>
        <a:bodyPr/>
        <a:lstStyle/>
        <a:p>
          <a:endParaRPr lang="ru-RU"/>
        </a:p>
      </dgm:t>
    </dgm:pt>
    <dgm:pt modelId="{3C56A573-AB15-4C3B-AEBE-654F5744D4C5}" type="sibTrans" cxnId="{0A3CEBF2-1C91-4456-9284-5AFC37152028}">
      <dgm:prSet/>
      <dgm:spPr/>
      <dgm:t>
        <a:bodyPr/>
        <a:lstStyle/>
        <a:p>
          <a:endParaRPr lang="ru-RU"/>
        </a:p>
      </dgm:t>
    </dgm:pt>
    <dgm:pt modelId="{7FA201FE-5ABA-48DD-BD25-0C3CCF76EC56}">
      <dgm:prSet phldrT="[Текст]" custT="1"/>
      <dgm:spPr/>
      <dgm:t>
        <a:bodyPr/>
        <a:lstStyle/>
        <a:p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Vertikal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yuqoriga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jism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D22FF-4C76-4853-9903-D1E008F043F0}" type="parTrans" cxnId="{ADC4C849-D808-456F-8A78-FCCD217F45DD}">
      <dgm:prSet/>
      <dgm:spPr/>
      <dgm:t>
        <a:bodyPr/>
        <a:lstStyle/>
        <a:p>
          <a:endParaRPr lang="ru-RU"/>
        </a:p>
      </dgm:t>
    </dgm:pt>
    <dgm:pt modelId="{99D90AAF-12A6-4663-ABCC-F1DFAF56C0DC}" type="sibTrans" cxnId="{ADC4C849-D808-456F-8A78-FCCD217F45DD}">
      <dgm:prSet/>
      <dgm:spPr/>
      <dgm:t>
        <a:bodyPr/>
        <a:lstStyle/>
        <a:p>
          <a:endParaRPr lang="ru-RU"/>
        </a:p>
      </dgm:t>
    </dgm:pt>
    <dgm:pt modelId="{21188360-5CFE-45F6-80C3-DAB6B99B88F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29DBD0C-5172-47FA-B895-ECD6062408DF}" type="parTrans" cxnId="{9A234964-C2AB-438F-BC6F-B8965B1533CB}">
      <dgm:prSet/>
      <dgm:spPr/>
      <dgm:t>
        <a:bodyPr/>
        <a:lstStyle/>
        <a:p>
          <a:endParaRPr lang="ru-RU"/>
        </a:p>
      </dgm:t>
    </dgm:pt>
    <dgm:pt modelId="{E55EF893-308D-4D01-B7E7-8BDDB43F87BD}" type="sibTrans" cxnId="{9A234964-C2AB-438F-BC6F-B8965B1533CB}">
      <dgm:prSet/>
      <dgm:spPr/>
      <dgm:t>
        <a:bodyPr/>
        <a:lstStyle/>
        <a:p>
          <a:endParaRPr lang="ru-RU"/>
        </a:p>
      </dgm:t>
    </dgm:pt>
    <dgm:pt modelId="{FA793C3C-E5BD-4168-9CDE-488EB3DA285B}">
      <dgm:prSet phldrT="[Текст]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5A2902AC-45B5-4E73-B767-323C3D18C8A2}" type="parTrans" cxnId="{ECAC894C-F59B-4929-8660-6DB8D94E3B65}">
      <dgm:prSet/>
      <dgm:spPr/>
      <dgm:t>
        <a:bodyPr/>
        <a:lstStyle/>
        <a:p>
          <a:endParaRPr lang="ru-RU"/>
        </a:p>
      </dgm:t>
    </dgm:pt>
    <dgm:pt modelId="{D59BCBB1-6D59-428B-83F1-9BE55BD95995}" type="sibTrans" cxnId="{ECAC894C-F59B-4929-8660-6DB8D94E3B65}">
      <dgm:prSet/>
      <dgm:spPr/>
      <dgm:t>
        <a:bodyPr/>
        <a:lstStyle/>
        <a:p>
          <a:endParaRPr lang="ru-RU"/>
        </a:p>
      </dgm:t>
    </dgm:pt>
    <dgm:pt modelId="{D455A942-F573-4492-84CC-FB745E1EE14D}">
      <dgm:prSet phldrT="[Текст]" custT="1"/>
      <dgm:spPr/>
      <dgm:t>
        <a:bodyPr/>
        <a:lstStyle/>
        <a:p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Tushish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vaqti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‘tarilish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vaqtiga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</a:t>
          </a:r>
          <a:r>
            <a: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2483C-D532-4FE3-8481-AFF7180B4C99}" type="sibTrans" cxnId="{CF9160BD-7117-4F11-BA6E-4E5BBFD515B5}">
      <dgm:prSet/>
      <dgm:spPr/>
      <dgm:t>
        <a:bodyPr/>
        <a:lstStyle/>
        <a:p>
          <a:endParaRPr lang="ru-RU"/>
        </a:p>
      </dgm:t>
    </dgm:pt>
    <dgm:pt modelId="{13BF5E9B-C98A-4E3D-9AD8-121D56A794DF}" type="parTrans" cxnId="{CF9160BD-7117-4F11-BA6E-4E5BBFD515B5}">
      <dgm:prSet/>
      <dgm:spPr/>
      <dgm:t>
        <a:bodyPr/>
        <a:lstStyle/>
        <a:p>
          <a:endParaRPr lang="ru-RU"/>
        </a:p>
      </dgm:t>
    </dgm:pt>
    <dgm:pt modelId="{7202E3BE-C636-4DBC-A4D7-E3022478AA5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295AD9D-514F-49AE-A3D4-80C3FA92536B}" type="sibTrans" cxnId="{0E6D0F1C-B39F-4FC4-8162-87DA49BA8E90}">
      <dgm:prSet/>
      <dgm:spPr/>
      <dgm:t>
        <a:bodyPr/>
        <a:lstStyle/>
        <a:p>
          <a:endParaRPr lang="ru-RU"/>
        </a:p>
      </dgm:t>
    </dgm:pt>
    <dgm:pt modelId="{B6B32EB7-7D4D-4D9F-B2D0-504197BE39E5}" type="parTrans" cxnId="{0E6D0F1C-B39F-4FC4-8162-87DA49BA8E90}">
      <dgm:prSet/>
      <dgm:spPr/>
      <dgm:t>
        <a:bodyPr/>
        <a:lstStyle/>
        <a:p>
          <a:endParaRPr lang="ru-RU"/>
        </a:p>
      </dgm:t>
    </dgm:pt>
    <dgm:pt modelId="{662A4B44-E3A5-46FB-8809-8F4F3BBA0DA7}">
      <dgm:prSet phldrT="[Текст]"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DAEADB75-5889-4B65-AEA2-F5C045C4AAD4}" type="sibTrans" cxnId="{CCFD7AF1-7AC8-4B70-B46B-73134428E291}">
      <dgm:prSet/>
      <dgm:spPr/>
      <dgm:t>
        <a:bodyPr/>
        <a:lstStyle/>
        <a:p>
          <a:endParaRPr lang="ru-RU"/>
        </a:p>
      </dgm:t>
    </dgm:pt>
    <dgm:pt modelId="{E0E9EF95-0629-4288-9132-BA2B1ABE2301}" type="parTrans" cxnId="{CCFD7AF1-7AC8-4B70-B46B-73134428E291}">
      <dgm:prSet/>
      <dgm:spPr/>
      <dgm:t>
        <a:bodyPr/>
        <a:lstStyle/>
        <a:p>
          <a:endParaRPr lang="ru-RU"/>
        </a:p>
      </dgm:t>
    </dgm:pt>
    <dgm:pt modelId="{1618B341-29D1-4F6E-95DD-6F1266075901}">
      <dgm:prSet phldrT="[Текст]" custT="1"/>
      <dgm:spPr/>
      <dgm:t>
        <a:bodyPr/>
        <a:lstStyle/>
        <a:p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Vertikal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pastga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tushayotgan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erkin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tushayotgan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) jism </a:t>
          </a:r>
          <a:r>
            <a:rPr lang="en-US" sz="36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83732-332A-4C58-8207-159B9235A69C}" type="sibTrans" cxnId="{386F0002-E28E-40EE-BBF0-751F54DF180B}">
      <dgm:prSet/>
      <dgm:spPr/>
      <dgm:t>
        <a:bodyPr/>
        <a:lstStyle/>
        <a:p>
          <a:endParaRPr lang="ru-RU"/>
        </a:p>
      </dgm:t>
    </dgm:pt>
    <dgm:pt modelId="{5BD6B31F-33B2-4E8A-9035-CD06323177B4}" type="parTrans" cxnId="{386F0002-E28E-40EE-BBF0-751F54DF180B}">
      <dgm:prSet/>
      <dgm:spPr/>
      <dgm:t>
        <a:bodyPr/>
        <a:lstStyle/>
        <a:p>
          <a:endParaRPr lang="ru-RU"/>
        </a:p>
      </dgm:t>
    </dgm:pt>
    <dgm:pt modelId="{4F4D14C9-2408-4726-948F-2E0F88DB0B21}">
      <dgm:prSet phldrT="[Текст]"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70C99C0F-841D-43EB-8292-90840E465691}" type="sibTrans" cxnId="{737536AC-A306-40FA-AF46-91ABBC213836}">
      <dgm:prSet/>
      <dgm:spPr/>
      <dgm:t>
        <a:bodyPr/>
        <a:lstStyle/>
        <a:p>
          <a:endParaRPr lang="ru-RU"/>
        </a:p>
      </dgm:t>
    </dgm:pt>
    <dgm:pt modelId="{956C2C10-953C-4938-8543-47BAE0296012}" type="parTrans" cxnId="{737536AC-A306-40FA-AF46-91ABBC213836}">
      <dgm:prSet/>
      <dgm:spPr/>
      <dgm:t>
        <a:bodyPr/>
        <a:lstStyle/>
        <a:p>
          <a:endParaRPr lang="ru-RU"/>
        </a:p>
      </dgm:t>
    </dgm:pt>
    <dgm:pt modelId="{29A56918-9AAA-4B12-B2A8-20644A41328E}" type="pres">
      <dgm:prSet presAssocID="{497E7229-C272-431A-B03D-5E466C3A07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89F1B8-B992-44B0-9971-D62C96F07E5E}" type="pres">
      <dgm:prSet presAssocID="{1618B341-29D1-4F6E-95DD-6F1266075901}" presName="linNode" presStyleCnt="0"/>
      <dgm:spPr/>
    </dgm:pt>
    <dgm:pt modelId="{18D9403D-DF2F-4498-A754-7DC7369FB0D7}" type="pres">
      <dgm:prSet presAssocID="{1618B341-29D1-4F6E-95DD-6F126607590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E5A0A-7DB8-4DEF-9C10-68AE320040A6}" type="pres">
      <dgm:prSet presAssocID="{1618B341-29D1-4F6E-95DD-6F126607590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46BF-D19F-466E-BF01-7A7C4A17CBDE}" type="pres">
      <dgm:prSet presAssocID="{02183732-332A-4C58-8207-159B9235A69C}" presName="spacing" presStyleCnt="0"/>
      <dgm:spPr/>
    </dgm:pt>
    <dgm:pt modelId="{195C677E-9D9B-417C-84E8-F5D463B06702}" type="pres">
      <dgm:prSet presAssocID="{7FA201FE-5ABA-48DD-BD25-0C3CCF76EC56}" presName="linNode" presStyleCnt="0"/>
      <dgm:spPr/>
    </dgm:pt>
    <dgm:pt modelId="{17D764C9-72C6-435A-83F2-61DDCEB7BAEE}" type="pres">
      <dgm:prSet presAssocID="{7FA201FE-5ABA-48DD-BD25-0C3CCF76EC5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BBEDD-19AC-488D-9F12-0C70F52DF7B5}" type="pres">
      <dgm:prSet presAssocID="{7FA201FE-5ABA-48DD-BD25-0C3CCF76EC5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AECD-E089-4377-A1A7-169D58097C53}" type="pres">
      <dgm:prSet presAssocID="{99D90AAF-12A6-4663-ABCC-F1DFAF56C0DC}" presName="spacing" presStyleCnt="0"/>
      <dgm:spPr/>
    </dgm:pt>
    <dgm:pt modelId="{464E2481-2E96-41FA-9CE3-97DDDF237A2A}" type="pres">
      <dgm:prSet presAssocID="{D455A942-F573-4492-84CC-FB745E1EE14D}" presName="linNode" presStyleCnt="0"/>
      <dgm:spPr/>
    </dgm:pt>
    <dgm:pt modelId="{6307153E-E776-4678-9CB6-9874632B5E6B}" type="pres">
      <dgm:prSet presAssocID="{D455A942-F573-4492-84CC-FB745E1EE14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BAC89-541F-475A-8BBE-D270C916FDFA}" type="pres">
      <dgm:prSet presAssocID="{D455A942-F573-4492-84CC-FB745E1EE14D}" presName="childShp" presStyleLbl="bgAccFollowNode1" presStyleIdx="2" presStyleCnt="3" custScaleY="11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FC842-81E0-4BB4-B885-94EA16126C78}" type="presOf" srcId="{1618B341-29D1-4F6E-95DD-6F1266075901}" destId="{18D9403D-DF2F-4498-A754-7DC7369FB0D7}" srcOrd="0" destOrd="0" presId="urn:microsoft.com/office/officeart/2005/8/layout/vList6"/>
    <dgm:cxn modelId="{CE5298D0-5515-46B6-A820-3DAB43D55D16}" type="presOf" srcId="{8B044ECE-B48B-4DB7-AE10-251531A71A63}" destId="{01DE5A0A-7DB8-4DEF-9C10-68AE320040A6}" srcOrd="0" destOrd="0" presId="urn:microsoft.com/office/officeart/2005/8/layout/vList6"/>
    <dgm:cxn modelId="{DE284BE2-C596-46B3-B008-5849EACF5811}" type="presOf" srcId="{7FA201FE-5ABA-48DD-BD25-0C3CCF76EC56}" destId="{17D764C9-72C6-435A-83F2-61DDCEB7BAEE}" srcOrd="0" destOrd="0" presId="urn:microsoft.com/office/officeart/2005/8/layout/vList6"/>
    <dgm:cxn modelId="{11DEE86D-EE33-4B9A-8EAE-160539D8D777}" type="presOf" srcId="{662A4B44-E3A5-46FB-8809-8F4F3BBA0DA7}" destId="{E0CBAC89-541F-475A-8BBE-D270C916FDFA}" srcOrd="0" destOrd="1" presId="urn:microsoft.com/office/officeart/2005/8/layout/vList6"/>
    <dgm:cxn modelId="{706B59E3-7581-4ED9-BE48-B461549DDA75}" type="presOf" srcId="{7202E3BE-C636-4DBC-A4D7-E3022478AA50}" destId="{E0CBAC89-541F-475A-8BBE-D270C916FDFA}" srcOrd="0" destOrd="0" presId="urn:microsoft.com/office/officeart/2005/8/layout/vList6"/>
    <dgm:cxn modelId="{0A3CEBF2-1C91-4456-9284-5AFC37152028}" srcId="{1618B341-29D1-4F6E-95DD-6F1266075901}" destId="{8B044ECE-B48B-4DB7-AE10-251531A71A63}" srcOrd="0" destOrd="0" parTransId="{99CF3F0A-2F82-42F0-986D-1A7AAA2AAD1A}" sibTransId="{3C56A573-AB15-4C3B-AEBE-654F5744D4C5}"/>
    <dgm:cxn modelId="{DAA5D848-6F73-4190-8729-73C4DF282B89}" type="presOf" srcId="{21188360-5CFE-45F6-80C3-DAB6B99B88F3}" destId="{0A7BBEDD-19AC-488D-9F12-0C70F52DF7B5}" srcOrd="0" destOrd="0" presId="urn:microsoft.com/office/officeart/2005/8/layout/vList6"/>
    <dgm:cxn modelId="{50046674-056B-43B1-8730-A8FF9ED1A7D7}" type="presOf" srcId="{4F4D14C9-2408-4726-948F-2E0F88DB0B21}" destId="{01DE5A0A-7DB8-4DEF-9C10-68AE320040A6}" srcOrd="0" destOrd="1" presId="urn:microsoft.com/office/officeart/2005/8/layout/vList6"/>
    <dgm:cxn modelId="{ADC4C849-D808-456F-8A78-FCCD217F45DD}" srcId="{497E7229-C272-431A-B03D-5E466C3A075E}" destId="{7FA201FE-5ABA-48DD-BD25-0C3CCF76EC56}" srcOrd="1" destOrd="0" parTransId="{77FD22FF-4C76-4853-9903-D1E008F043F0}" sibTransId="{99D90AAF-12A6-4663-ABCC-F1DFAF56C0DC}"/>
    <dgm:cxn modelId="{0E6D0F1C-B39F-4FC4-8162-87DA49BA8E90}" srcId="{D455A942-F573-4492-84CC-FB745E1EE14D}" destId="{7202E3BE-C636-4DBC-A4D7-E3022478AA50}" srcOrd="0" destOrd="0" parTransId="{B6B32EB7-7D4D-4D9F-B2D0-504197BE39E5}" sibTransId="{F295AD9D-514F-49AE-A3D4-80C3FA92536B}"/>
    <dgm:cxn modelId="{ECAC894C-F59B-4929-8660-6DB8D94E3B65}" srcId="{7FA201FE-5ABA-48DD-BD25-0C3CCF76EC56}" destId="{FA793C3C-E5BD-4168-9CDE-488EB3DA285B}" srcOrd="1" destOrd="0" parTransId="{5A2902AC-45B5-4E73-B767-323C3D18C8A2}" sibTransId="{D59BCBB1-6D59-428B-83F1-9BE55BD95995}"/>
    <dgm:cxn modelId="{CCFD7AF1-7AC8-4B70-B46B-73134428E291}" srcId="{D455A942-F573-4492-84CC-FB745E1EE14D}" destId="{662A4B44-E3A5-46FB-8809-8F4F3BBA0DA7}" srcOrd="1" destOrd="0" parTransId="{E0E9EF95-0629-4288-9132-BA2B1ABE2301}" sibTransId="{DAEADB75-5889-4B65-AEA2-F5C045C4AAD4}"/>
    <dgm:cxn modelId="{8B024B1D-896F-41F5-A637-A293B1F9978E}" type="presOf" srcId="{D455A942-F573-4492-84CC-FB745E1EE14D}" destId="{6307153E-E776-4678-9CB6-9874632B5E6B}" srcOrd="0" destOrd="0" presId="urn:microsoft.com/office/officeart/2005/8/layout/vList6"/>
    <dgm:cxn modelId="{9A234964-C2AB-438F-BC6F-B8965B1533CB}" srcId="{7FA201FE-5ABA-48DD-BD25-0C3CCF76EC56}" destId="{21188360-5CFE-45F6-80C3-DAB6B99B88F3}" srcOrd="0" destOrd="0" parTransId="{329DBD0C-5172-47FA-B895-ECD6062408DF}" sibTransId="{E55EF893-308D-4D01-B7E7-8BDDB43F87BD}"/>
    <dgm:cxn modelId="{058B3687-4FC8-43E2-B5F4-989743FDCD93}" type="presOf" srcId="{497E7229-C272-431A-B03D-5E466C3A075E}" destId="{29A56918-9AAA-4B12-B2A8-20644A41328E}" srcOrd="0" destOrd="0" presId="urn:microsoft.com/office/officeart/2005/8/layout/vList6"/>
    <dgm:cxn modelId="{7AA5E3F6-7CBD-4F21-850A-6D86A679BD55}" type="presOf" srcId="{FA793C3C-E5BD-4168-9CDE-488EB3DA285B}" destId="{0A7BBEDD-19AC-488D-9F12-0C70F52DF7B5}" srcOrd="0" destOrd="1" presId="urn:microsoft.com/office/officeart/2005/8/layout/vList6"/>
    <dgm:cxn modelId="{CF9160BD-7117-4F11-BA6E-4E5BBFD515B5}" srcId="{497E7229-C272-431A-B03D-5E466C3A075E}" destId="{D455A942-F573-4492-84CC-FB745E1EE14D}" srcOrd="2" destOrd="0" parTransId="{13BF5E9B-C98A-4E3D-9AD8-121D56A794DF}" sibTransId="{9622483C-D532-4FE3-8481-AFF7180B4C99}"/>
    <dgm:cxn modelId="{386F0002-E28E-40EE-BBF0-751F54DF180B}" srcId="{497E7229-C272-431A-B03D-5E466C3A075E}" destId="{1618B341-29D1-4F6E-95DD-6F1266075901}" srcOrd="0" destOrd="0" parTransId="{5BD6B31F-33B2-4E8A-9035-CD06323177B4}" sibTransId="{02183732-332A-4C58-8207-159B9235A69C}"/>
    <dgm:cxn modelId="{737536AC-A306-40FA-AF46-91ABBC213836}" srcId="{1618B341-29D1-4F6E-95DD-6F1266075901}" destId="{4F4D14C9-2408-4726-948F-2E0F88DB0B21}" srcOrd="1" destOrd="0" parTransId="{956C2C10-953C-4938-8543-47BAE0296012}" sibTransId="{70C99C0F-841D-43EB-8292-90840E465691}"/>
    <dgm:cxn modelId="{D4811F0D-67B7-4F74-B6F2-35B4BA6A9D8A}" type="presParOf" srcId="{29A56918-9AAA-4B12-B2A8-20644A41328E}" destId="{AC89F1B8-B992-44B0-9971-D62C96F07E5E}" srcOrd="0" destOrd="0" presId="urn:microsoft.com/office/officeart/2005/8/layout/vList6"/>
    <dgm:cxn modelId="{926D7F84-B0E2-4AD4-B2E1-BDE8DDFA9C20}" type="presParOf" srcId="{AC89F1B8-B992-44B0-9971-D62C96F07E5E}" destId="{18D9403D-DF2F-4498-A754-7DC7369FB0D7}" srcOrd="0" destOrd="0" presId="urn:microsoft.com/office/officeart/2005/8/layout/vList6"/>
    <dgm:cxn modelId="{7D9239FE-E7F1-43B9-9A3A-DC8094D2DB27}" type="presParOf" srcId="{AC89F1B8-B992-44B0-9971-D62C96F07E5E}" destId="{01DE5A0A-7DB8-4DEF-9C10-68AE320040A6}" srcOrd="1" destOrd="0" presId="urn:microsoft.com/office/officeart/2005/8/layout/vList6"/>
    <dgm:cxn modelId="{80C89E37-20B3-4092-80A2-5AC9CAFC1DF2}" type="presParOf" srcId="{29A56918-9AAA-4B12-B2A8-20644A41328E}" destId="{18F946BF-D19F-466E-BF01-7A7C4A17CBDE}" srcOrd="1" destOrd="0" presId="urn:microsoft.com/office/officeart/2005/8/layout/vList6"/>
    <dgm:cxn modelId="{193DF7F0-636E-4174-9C15-9E71BD9DF629}" type="presParOf" srcId="{29A56918-9AAA-4B12-B2A8-20644A41328E}" destId="{195C677E-9D9B-417C-84E8-F5D463B06702}" srcOrd="2" destOrd="0" presId="urn:microsoft.com/office/officeart/2005/8/layout/vList6"/>
    <dgm:cxn modelId="{2CD19006-1F9F-4E0D-B754-9155AB8B76BE}" type="presParOf" srcId="{195C677E-9D9B-417C-84E8-F5D463B06702}" destId="{17D764C9-72C6-435A-83F2-61DDCEB7BAEE}" srcOrd="0" destOrd="0" presId="urn:microsoft.com/office/officeart/2005/8/layout/vList6"/>
    <dgm:cxn modelId="{3A1FE91C-8545-4C5F-BCBE-E52DEBA9926A}" type="presParOf" srcId="{195C677E-9D9B-417C-84E8-F5D463B06702}" destId="{0A7BBEDD-19AC-488D-9F12-0C70F52DF7B5}" srcOrd="1" destOrd="0" presId="urn:microsoft.com/office/officeart/2005/8/layout/vList6"/>
    <dgm:cxn modelId="{3F5F349C-DF25-48E5-AAD7-2C829C157218}" type="presParOf" srcId="{29A56918-9AAA-4B12-B2A8-20644A41328E}" destId="{7504AECD-E089-4377-A1A7-169D58097C53}" srcOrd="3" destOrd="0" presId="urn:microsoft.com/office/officeart/2005/8/layout/vList6"/>
    <dgm:cxn modelId="{DA35249D-BBE2-4041-84E3-4BBB0A8E2F94}" type="presParOf" srcId="{29A56918-9AAA-4B12-B2A8-20644A41328E}" destId="{464E2481-2E96-41FA-9CE3-97DDDF237A2A}" srcOrd="4" destOrd="0" presId="urn:microsoft.com/office/officeart/2005/8/layout/vList6"/>
    <dgm:cxn modelId="{56A080B4-DE80-4804-8E5D-ADC6F6896FAD}" type="presParOf" srcId="{464E2481-2E96-41FA-9CE3-97DDDF237A2A}" destId="{6307153E-E776-4678-9CB6-9874632B5E6B}" srcOrd="0" destOrd="0" presId="urn:microsoft.com/office/officeart/2005/8/layout/vList6"/>
    <dgm:cxn modelId="{FB2EB4FA-2112-473D-97A5-E046E5D1B72C}" type="presParOf" srcId="{464E2481-2E96-41FA-9CE3-97DDDF237A2A}" destId="{E0CBAC89-541F-475A-8BBE-D270C916FD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AE19C3-17DC-4D4F-A2A8-DCE5024CDDB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67DD4-3F20-4FDC-80F3-7BE638F0FF0E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tezlik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2FDF0-C581-43CE-9FB3-9BBC4AA4F482}" type="parTrans" cxnId="{B1F7AC7E-5744-43DA-B9BA-B8D5DE8A4E0C}">
      <dgm:prSet/>
      <dgm:spPr/>
      <dgm:t>
        <a:bodyPr/>
        <a:lstStyle/>
        <a:p>
          <a:endParaRPr lang="ru-RU"/>
        </a:p>
      </dgm:t>
    </dgm:pt>
    <dgm:pt modelId="{3B86F123-B279-45CF-908A-4E0108DE71DD}" type="sibTrans" cxnId="{B1F7AC7E-5744-43DA-B9BA-B8D5DE8A4E0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979EEEA2-99ED-4F6A-B7EE-5413654B8021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̆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m:oMathPara>
              </a14:m>
              <a:endParaRPr lang="ru-RU" dirty="0"/>
            </a:p>
          </dgm:t>
        </dgm:pt>
      </mc:Choice>
      <mc:Fallback xmlns="">
        <dgm:pt modelId="{979EEEA2-99ED-4F6A-B7EE-5413654B8021}">
          <dgm:prSet phldrT="[Текст]"/>
          <dgm:spPr/>
          <dgm:t>
            <a:bodyPr/>
            <a:lstStyle/>
            <a:p>
              <a:pPr/>
              <a:r>
                <a:rPr lang="ru-RU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=𝑆 ̆/𝑡==𝜔∙𝑅</a:t>
              </a:r>
              <a:endParaRPr lang="ru-RU" dirty="0"/>
            </a:p>
          </dgm:t>
        </dgm:pt>
      </mc:Fallback>
    </mc:AlternateContent>
    <dgm:pt modelId="{3436E72D-6DAE-4288-80D7-22BB8B683BFA}" type="parTrans" cxnId="{A79FCA6B-21DA-45C3-8840-4F9B5D787999}">
      <dgm:prSet/>
      <dgm:spPr/>
      <dgm:t>
        <a:bodyPr/>
        <a:lstStyle/>
        <a:p>
          <a:endParaRPr lang="ru-RU"/>
        </a:p>
      </dgm:t>
    </dgm:pt>
    <dgm:pt modelId="{45D8CAAB-5061-40B3-B17E-4F8CD513E23C}" type="sibTrans" cxnId="{A79FCA6B-21DA-45C3-8840-4F9B5D787999}">
      <dgm:prSet/>
      <dgm:spPr/>
      <dgm:t>
        <a:bodyPr/>
        <a:lstStyle/>
        <a:p>
          <a:endParaRPr lang="ru-RU"/>
        </a:p>
      </dgm:t>
    </dgm:pt>
    <dgm:pt modelId="{3AEDDD78-FAF8-492B-A045-849B58BD516F}">
      <dgm:prSet phldrT="[Текст]" custT="1"/>
      <dgm:spPr/>
      <dgm:t>
        <a:bodyPr/>
        <a:lstStyle/>
        <a:p>
          <a:pPr algn="l"/>
          <a:r>
            <a:rPr lang="en-US" sz="3400" dirty="0" err="1">
              <a:latin typeface="Arial" panose="020B0604020202020204" pitchFamily="34" charset="0"/>
              <a:cs typeface="Arial" panose="020B0604020202020204" pitchFamily="34" charset="0"/>
            </a:rPr>
            <a:t>Burchaktezlik</a:t>
          </a:r>
          <a:endParaRPr lang="ru-RU" sz="3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BE958A-D084-4CC2-ABB1-2B43BC913B7D}" type="parTrans" cxnId="{7A5C1F06-73C8-414B-9485-5B07BF505405}">
      <dgm:prSet/>
      <dgm:spPr/>
      <dgm:t>
        <a:bodyPr/>
        <a:lstStyle/>
        <a:p>
          <a:endParaRPr lang="ru-RU"/>
        </a:p>
      </dgm:t>
    </dgm:pt>
    <dgm:pt modelId="{596C0959-6BDA-41CD-9528-F535716B834F}" type="sibTrans" cxnId="{7A5C1F06-73C8-414B-9485-5B07BF505405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C5D19A6-3A0C-47B8-B0F5-D4C6BCB64A7F}">
          <dgm:prSet phldrT="[Текст]" custT="1"/>
          <dgm:spPr/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m:oMathPara>
              </a14:m>
              <a:endParaRPr lang="ru-RU" sz="3400" dirty="0"/>
            </a:p>
          </dgm:t>
        </dgm:pt>
      </mc:Choice>
      <mc:Fallback xmlns="">
        <dgm:pt modelId="{3C5D19A6-3A0C-47B8-B0F5-D4C6BCB64A7F}">
          <dgm:prSet phldrT="[Текст]" custT="1"/>
          <dgm:spPr/>
          <dgm:t>
            <a:bodyPr/>
            <a:lstStyle/>
            <a:p>
              <a:pPr algn="ctr"/>
              <a:r>
                <a:rPr lang="ru-RU" sz="40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=∆𝜑/∆𝑡</a:t>
              </a:r>
              <a:endParaRPr lang="ru-RU" sz="3400" dirty="0"/>
            </a:p>
          </dgm:t>
        </dgm:pt>
      </mc:Fallback>
    </mc:AlternateContent>
    <dgm:pt modelId="{16FD897D-78B0-443F-9C6F-2468A48DC158}" type="parTrans" cxnId="{F118FDC9-1310-4E3F-A95E-5AA564A9A5D6}">
      <dgm:prSet/>
      <dgm:spPr/>
      <dgm:t>
        <a:bodyPr/>
        <a:lstStyle/>
        <a:p>
          <a:endParaRPr lang="ru-RU"/>
        </a:p>
      </dgm:t>
    </dgm:pt>
    <dgm:pt modelId="{8C5072F9-FB45-41C6-B6D9-BD16153535AB}" type="sibTrans" cxnId="{F118FDC9-1310-4E3F-A95E-5AA564A9A5D6}">
      <dgm:prSet/>
      <dgm:spPr/>
      <dgm:t>
        <a:bodyPr/>
        <a:lstStyle/>
        <a:p>
          <a:endParaRPr lang="ru-RU"/>
        </a:p>
      </dgm:t>
    </dgm:pt>
    <dgm:pt modelId="{78AA7617-3E88-4378-9D67-C3B25EC921E5}">
      <dgm:prSet phldrT="[Текст]"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Burchak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tezlanish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4E603-BD5E-4158-8A31-D581B4655D87}" type="parTrans" cxnId="{C3E7C55E-EE1A-40AE-A720-F6FC0E13BBB7}">
      <dgm:prSet/>
      <dgm:spPr/>
      <dgm:t>
        <a:bodyPr/>
        <a:lstStyle/>
        <a:p>
          <a:endParaRPr lang="ru-RU"/>
        </a:p>
      </dgm:t>
    </dgm:pt>
    <dgm:pt modelId="{628DDCB4-2579-4E37-AA8B-8C51B5DBEC49}" type="sibTrans" cxnId="{C3E7C55E-EE1A-40AE-A720-F6FC0E13BBB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BFC49DB-A9BE-40D8-BFF8-AC78404C9788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m:oMathPara>
              </a14:m>
              <a:endParaRPr lang="ru-RU" sz="3400" dirty="0"/>
            </a:p>
          </dgm:t>
        </dgm:pt>
      </mc:Choice>
      <mc:Fallback xmlns="">
        <dgm:pt modelId="{BBFC49DB-A9BE-40D8-BFF8-AC78404C9788}">
          <dgm:prSet phldrT="[Текст]" custT="1"/>
          <dgm:spPr/>
          <dgm:t>
            <a:bodyPr/>
            <a:lstStyle/>
            <a:p>
              <a:pPr/>
              <a:r>
                <a:rPr lang="ru-RU" sz="40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𝜀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=∆𝜔/∆𝑡</a:t>
              </a:r>
              <a:endParaRPr lang="ru-RU" sz="3400" dirty="0"/>
            </a:p>
          </dgm:t>
        </dgm:pt>
      </mc:Fallback>
    </mc:AlternateContent>
    <dgm:pt modelId="{5C861122-2FF2-4616-B797-4FE0B9F311F3}" type="parTrans" cxnId="{119E6369-F6FE-4269-8E9D-6BF9BC45CA6A}">
      <dgm:prSet/>
      <dgm:spPr/>
      <dgm:t>
        <a:bodyPr/>
        <a:lstStyle/>
        <a:p>
          <a:endParaRPr lang="ru-RU"/>
        </a:p>
      </dgm:t>
    </dgm:pt>
    <dgm:pt modelId="{0828BB7A-77D8-4911-984B-458FF83A68D0}" type="sibTrans" cxnId="{119E6369-F6FE-4269-8E9D-6BF9BC45CA6A}">
      <dgm:prSet/>
      <dgm:spPr/>
      <dgm:t>
        <a:bodyPr/>
        <a:lstStyle/>
        <a:p>
          <a:endParaRPr lang="ru-RU"/>
        </a:p>
      </dgm:t>
    </dgm:pt>
    <dgm:pt modelId="{F02A3C18-9FF2-48BF-A819-F30FDB1B349D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Burilish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burchagi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9620D-CE37-470B-AA55-F0FE39F996DE}" type="parTrans" cxnId="{578E3D7C-0A8C-4F46-9F76-09E67D14A4A6}">
      <dgm:prSet/>
      <dgm:spPr/>
      <dgm:t>
        <a:bodyPr/>
        <a:lstStyle/>
        <a:p>
          <a:endParaRPr lang="ru-RU"/>
        </a:p>
      </dgm:t>
    </dgm:pt>
    <dgm:pt modelId="{BD2C8AA2-9CBF-4D4F-A6B9-8A81EA10F645}" type="sibTrans" cxnId="{578E3D7C-0A8C-4F46-9F76-09E67D14A4A6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4E493C5-56D1-489E-B3D6-032CE1209407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̆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m:oMathPara>
              </a14:m>
              <a:endParaRPr lang="ru-RU" sz="3400" dirty="0"/>
            </a:p>
          </dgm:t>
        </dgm:pt>
      </mc:Choice>
      <mc:Fallback xmlns="">
        <dgm:pt modelId="{F4E493C5-56D1-489E-B3D6-032CE1209407}">
          <dgm:prSet phldrT="[Текст]" custT="1"/>
          <dgm:spPr/>
          <dgm:t>
            <a:bodyPr/>
            <a:lstStyle/>
            <a:p>
              <a:pPr/>
              <a:r>
                <a:rPr lang="ru-RU" sz="4000" i="0">
                  <a:latin typeface="Cambria Math" panose="02040503050406030204" pitchFamily="18" charset="0"/>
                  <a:ea typeface="Cambria Math" panose="02040503050406030204" pitchFamily="18" charset="0"/>
                </a:rPr>
                <a:t>∆𝜑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=𝑆 ̆/𝑅</a:t>
              </a:r>
              <a:endParaRPr lang="ru-RU" sz="3400" dirty="0"/>
            </a:p>
          </dgm:t>
        </dgm:pt>
      </mc:Fallback>
    </mc:AlternateContent>
    <dgm:pt modelId="{4660975D-58DD-4CA7-AE48-6CB3901BB72A}" type="parTrans" cxnId="{FEDEC16D-40D3-4EFA-A5ED-5BD2A0EA9947}">
      <dgm:prSet/>
      <dgm:spPr/>
      <dgm:t>
        <a:bodyPr/>
        <a:lstStyle/>
        <a:p>
          <a:endParaRPr lang="ru-RU"/>
        </a:p>
      </dgm:t>
    </dgm:pt>
    <dgm:pt modelId="{138B1209-8444-4245-87F0-28680868515D}" type="sibTrans" cxnId="{FEDEC16D-40D3-4EFA-A5ED-5BD2A0EA9947}">
      <dgm:prSet/>
      <dgm:spPr/>
      <dgm:t>
        <a:bodyPr/>
        <a:lstStyle/>
        <a:p>
          <a:endParaRPr lang="ru-RU"/>
        </a:p>
      </dgm:t>
    </dgm:pt>
    <dgm:pt modelId="{23C58538-CBF8-446E-BF91-9948F95C0629}" type="pres">
      <dgm:prSet presAssocID="{51AE19C3-17DC-4D4F-A2A8-DCE5024CDD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A20CC-DE46-436F-95CF-F124DBD0CA16}" type="pres">
      <dgm:prSet presAssocID="{51AE19C3-17DC-4D4F-A2A8-DCE5024CDDB7}" presName="children" presStyleCnt="0"/>
      <dgm:spPr/>
    </dgm:pt>
    <dgm:pt modelId="{16CA9D44-2395-489D-A99F-19E84470C7A7}" type="pres">
      <dgm:prSet presAssocID="{51AE19C3-17DC-4D4F-A2A8-DCE5024CDDB7}" presName="child1group" presStyleCnt="0"/>
      <dgm:spPr/>
    </dgm:pt>
    <dgm:pt modelId="{AFCE1532-2ADB-4351-9145-9DEDF0C27D4D}" type="pres">
      <dgm:prSet presAssocID="{51AE19C3-17DC-4D4F-A2A8-DCE5024CDDB7}" presName="child1" presStyleLbl="bgAcc1" presStyleIdx="0" presStyleCnt="4"/>
      <dgm:spPr/>
      <dgm:t>
        <a:bodyPr/>
        <a:lstStyle/>
        <a:p>
          <a:endParaRPr lang="ru-RU"/>
        </a:p>
      </dgm:t>
    </dgm:pt>
    <dgm:pt modelId="{0533083C-3201-4780-B153-A8D00F91DD0B}" type="pres">
      <dgm:prSet presAssocID="{51AE19C3-17DC-4D4F-A2A8-DCE5024CDDB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D8DBB-3269-47EA-B690-8CB45CD6D1FA}" type="pres">
      <dgm:prSet presAssocID="{51AE19C3-17DC-4D4F-A2A8-DCE5024CDDB7}" presName="child2group" presStyleCnt="0"/>
      <dgm:spPr/>
    </dgm:pt>
    <dgm:pt modelId="{C37EB494-B0DF-4DF9-8197-AD804B2D2A3F}" type="pres">
      <dgm:prSet presAssocID="{51AE19C3-17DC-4D4F-A2A8-DCE5024CDDB7}" presName="child2" presStyleLbl="bgAcc1" presStyleIdx="1" presStyleCnt="4" custLinFactNeighborX="1563"/>
      <dgm:spPr/>
      <dgm:t>
        <a:bodyPr/>
        <a:lstStyle/>
        <a:p>
          <a:endParaRPr lang="ru-RU"/>
        </a:p>
      </dgm:t>
    </dgm:pt>
    <dgm:pt modelId="{97D6853F-A93B-4EF1-B847-F3D2F7E39B17}" type="pres">
      <dgm:prSet presAssocID="{51AE19C3-17DC-4D4F-A2A8-DCE5024CDDB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07789-8CFE-4972-B35D-B16AB2121BEC}" type="pres">
      <dgm:prSet presAssocID="{51AE19C3-17DC-4D4F-A2A8-DCE5024CDDB7}" presName="child3group" presStyleCnt="0"/>
      <dgm:spPr/>
    </dgm:pt>
    <dgm:pt modelId="{46A1B199-5077-4FB3-B4A6-6D4A8F4117A0}" type="pres">
      <dgm:prSet presAssocID="{51AE19C3-17DC-4D4F-A2A8-DCE5024CDDB7}" presName="child3" presStyleLbl="bgAcc1" presStyleIdx="2" presStyleCnt="4"/>
      <dgm:spPr/>
      <dgm:t>
        <a:bodyPr/>
        <a:lstStyle/>
        <a:p>
          <a:endParaRPr lang="ru-RU"/>
        </a:p>
      </dgm:t>
    </dgm:pt>
    <dgm:pt modelId="{145E0BCA-09E1-4C56-91AA-02FD309D4CF7}" type="pres">
      <dgm:prSet presAssocID="{51AE19C3-17DC-4D4F-A2A8-DCE5024CDDB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92C7C-3B05-499B-9BD3-AA7EAAFBAB5B}" type="pres">
      <dgm:prSet presAssocID="{51AE19C3-17DC-4D4F-A2A8-DCE5024CDDB7}" presName="child4group" presStyleCnt="0"/>
      <dgm:spPr/>
    </dgm:pt>
    <dgm:pt modelId="{BEEE0899-A751-44E0-A4A5-C0D12972E543}" type="pres">
      <dgm:prSet presAssocID="{51AE19C3-17DC-4D4F-A2A8-DCE5024CDDB7}" presName="child4" presStyleLbl="bgAcc1" presStyleIdx="3" presStyleCnt="4"/>
      <dgm:spPr/>
      <dgm:t>
        <a:bodyPr/>
        <a:lstStyle/>
        <a:p>
          <a:endParaRPr lang="ru-RU"/>
        </a:p>
      </dgm:t>
    </dgm:pt>
    <dgm:pt modelId="{C59DAAD5-C0C3-4B31-9B1A-1C3C6D1B3032}" type="pres">
      <dgm:prSet presAssocID="{51AE19C3-17DC-4D4F-A2A8-DCE5024CDDB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CFAE3-B505-4042-9550-D73CEAB67A2A}" type="pres">
      <dgm:prSet presAssocID="{51AE19C3-17DC-4D4F-A2A8-DCE5024CDDB7}" presName="childPlaceholder" presStyleCnt="0"/>
      <dgm:spPr/>
    </dgm:pt>
    <dgm:pt modelId="{06306539-7481-47E9-A1BF-BA3DAFEBB9FA}" type="pres">
      <dgm:prSet presAssocID="{51AE19C3-17DC-4D4F-A2A8-DCE5024CDDB7}" presName="circle" presStyleCnt="0"/>
      <dgm:spPr/>
    </dgm:pt>
    <dgm:pt modelId="{E5636D04-16FB-41DA-98F4-C43FF2D5BDDF}" type="pres">
      <dgm:prSet presAssocID="{51AE19C3-17DC-4D4F-A2A8-DCE5024CDDB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16280-D575-4BF4-AB84-5748DAE06603}" type="pres">
      <dgm:prSet presAssocID="{51AE19C3-17DC-4D4F-A2A8-DCE5024CDDB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97734-107E-4641-844B-5E384773D547}" type="pres">
      <dgm:prSet presAssocID="{51AE19C3-17DC-4D4F-A2A8-DCE5024CDDB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EC390-DAD2-4E23-8C36-3272BE674B85}" type="pres">
      <dgm:prSet presAssocID="{51AE19C3-17DC-4D4F-A2A8-DCE5024CDDB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6F662-8E80-4BAD-89FC-8C6C354F9E33}" type="pres">
      <dgm:prSet presAssocID="{51AE19C3-17DC-4D4F-A2A8-DCE5024CDDB7}" presName="quadrantPlaceholder" presStyleCnt="0"/>
      <dgm:spPr/>
    </dgm:pt>
    <dgm:pt modelId="{B8F8EADD-9204-4771-9FFF-0113991E2828}" type="pres">
      <dgm:prSet presAssocID="{51AE19C3-17DC-4D4F-A2A8-DCE5024CDDB7}" presName="center1" presStyleLbl="fgShp" presStyleIdx="0" presStyleCnt="2"/>
      <dgm:spPr/>
    </dgm:pt>
    <dgm:pt modelId="{E33ECA8C-1447-4112-BE83-D8B52E51A592}" type="pres">
      <dgm:prSet presAssocID="{51AE19C3-17DC-4D4F-A2A8-DCE5024CDDB7}" presName="center2" presStyleLbl="fgShp" presStyleIdx="1" presStyleCnt="2"/>
      <dgm:spPr/>
    </dgm:pt>
  </dgm:ptLst>
  <dgm:cxnLst>
    <dgm:cxn modelId="{5FB648B2-6E6C-420C-81A6-80D7A1FC8AA7}" type="presOf" srcId="{BBFC49DB-A9BE-40D8-BFF8-AC78404C9788}" destId="{46A1B199-5077-4FB3-B4A6-6D4A8F4117A0}" srcOrd="0" destOrd="0" presId="urn:microsoft.com/office/officeart/2005/8/layout/cycle4"/>
    <dgm:cxn modelId="{578E3D7C-0A8C-4F46-9F76-09E67D14A4A6}" srcId="{51AE19C3-17DC-4D4F-A2A8-DCE5024CDDB7}" destId="{F02A3C18-9FF2-48BF-A819-F30FDB1B349D}" srcOrd="3" destOrd="0" parTransId="{D0C9620D-CE37-470B-AA55-F0FE39F996DE}" sibTransId="{BD2C8AA2-9CBF-4D4F-A6B9-8A81EA10F645}"/>
    <dgm:cxn modelId="{A7FF7F3A-9C97-4957-89E9-B9C8B42533A8}" type="presOf" srcId="{F4E493C5-56D1-489E-B3D6-032CE1209407}" destId="{BEEE0899-A751-44E0-A4A5-C0D12972E543}" srcOrd="0" destOrd="0" presId="urn:microsoft.com/office/officeart/2005/8/layout/cycle4"/>
    <dgm:cxn modelId="{26750EAA-43A8-4EE3-B1B4-D2050F72E4EE}" type="presOf" srcId="{F4E493C5-56D1-489E-B3D6-032CE1209407}" destId="{C59DAAD5-C0C3-4B31-9B1A-1C3C6D1B3032}" srcOrd="1" destOrd="0" presId="urn:microsoft.com/office/officeart/2005/8/layout/cycle4"/>
    <dgm:cxn modelId="{FF7BF848-85DE-43F4-92D8-A31222688B77}" type="presOf" srcId="{51AE19C3-17DC-4D4F-A2A8-DCE5024CDDB7}" destId="{23C58538-CBF8-446E-BF91-9948F95C0629}" srcOrd="0" destOrd="0" presId="urn:microsoft.com/office/officeart/2005/8/layout/cycle4"/>
    <dgm:cxn modelId="{D8E0AF73-F37E-4F67-932A-5183F82CDFBF}" type="presOf" srcId="{3AEDDD78-FAF8-492B-A045-849B58BD516F}" destId="{0B416280-D575-4BF4-AB84-5748DAE06603}" srcOrd="0" destOrd="0" presId="urn:microsoft.com/office/officeart/2005/8/layout/cycle4"/>
    <dgm:cxn modelId="{00B03538-ABC3-4514-AB69-7B93CD80110C}" type="presOf" srcId="{BBFC49DB-A9BE-40D8-BFF8-AC78404C9788}" destId="{145E0BCA-09E1-4C56-91AA-02FD309D4CF7}" srcOrd="1" destOrd="0" presId="urn:microsoft.com/office/officeart/2005/8/layout/cycle4"/>
    <dgm:cxn modelId="{C3E7C55E-EE1A-40AE-A720-F6FC0E13BBB7}" srcId="{51AE19C3-17DC-4D4F-A2A8-DCE5024CDDB7}" destId="{78AA7617-3E88-4378-9D67-C3B25EC921E5}" srcOrd="2" destOrd="0" parTransId="{B024E603-BD5E-4158-8A31-D581B4655D87}" sibTransId="{628DDCB4-2579-4E37-AA8B-8C51B5DBEC49}"/>
    <dgm:cxn modelId="{3B386779-057E-4B39-9B4E-2092E271EDD2}" type="presOf" srcId="{979EEEA2-99ED-4F6A-B7EE-5413654B8021}" destId="{0533083C-3201-4780-B153-A8D00F91DD0B}" srcOrd="1" destOrd="0" presId="urn:microsoft.com/office/officeart/2005/8/layout/cycle4"/>
    <dgm:cxn modelId="{F118FDC9-1310-4E3F-A95E-5AA564A9A5D6}" srcId="{3AEDDD78-FAF8-492B-A045-849B58BD516F}" destId="{3C5D19A6-3A0C-47B8-B0F5-D4C6BCB64A7F}" srcOrd="0" destOrd="0" parTransId="{16FD897D-78B0-443F-9C6F-2468A48DC158}" sibTransId="{8C5072F9-FB45-41C6-B6D9-BD16153535AB}"/>
    <dgm:cxn modelId="{119E6369-F6FE-4269-8E9D-6BF9BC45CA6A}" srcId="{78AA7617-3E88-4378-9D67-C3B25EC921E5}" destId="{BBFC49DB-A9BE-40D8-BFF8-AC78404C9788}" srcOrd="0" destOrd="0" parTransId="{5C861122-2FF2-4616-B797-4FE0B9F311F3}" sibTransId="{0828BB7A-77D8-4911-984B-458FF83A68D0}"/>
    <dgm:cxn modelId="{FCCCD2AE-5440-4DDF-B7F4-F50BA4EF73A8}" type="presOf" srcId="{5BF67DD4-3F20-4FDC-80F3-7BE638F0FF0E}" destId="{E5636D04-16FB-41DA-98F4-C43FF2D5BDDF}" srcOrd="0" destOrd="0" presId="urn:microsoft.com/office/officeart/2005/8/layout/cycle4"/>
    <dgm:cxn modelId="{B0582E5D-8914-4192-8E2B-1A25BF24D6A0}" type="presOf" srcId="{979EEEA2-99ED-4F6A-B7EE-5413654B8021}" destId="{AFCE1532-2ADB-4351-9145-9DEDF0C27D4D}" srcOrd="0" destOrd="0" presId="urn:microsoft.com/office/officeart/2005/8/layout/cycle4"/>
    <dgm:cxn modelId="{79F37A03-A541-459C-B678-615CB3FE9DD0}" type="presOf" srcId="{3C5D19A6-3A0C-47B8-B0F5-D4C6BCB64A7F}" destId="{C37EB494-B0DF-4DF9-8197-AD804B2D2A3F}" srcOrd="0" destOrd="0" presId="urn:microsoft.com/office/officeart/2005/8/layout/cycle4"/>
    <dgm:cxn modelId="{7A5C1F06-73C8-414B-9485-5B07BF505405}" srcId="{51AE19C3-17DC-4D4F-A2A8-DCE5024CDDB7}" destId="{3AEDDD78-FAF8-492B-A045-849B58BD516F}" srcOrd="1" destOrd="0" parTransId="{EBBE958A-D084-4CC2-ABB1-2B43BC913B7D}" sibTransId="{596C0959-6BDA-41CD-9528-F535716B834F}"/>
    <dgm:cxn modelId="{A79FCA6B-21DA-45C3-8840-4F9B5D787999}" srcId="{5BF67DD4-3F20-4FDC-80F3-7BE638F0FF0E}" destId="{979EEEA2-99ED-4F6A-B7EE-5413654B8021}" srcOrd="0" destOrd="0" parTransId="{3436E72D-6DAE-4288-80D7-22BB8B683BFA}" sibTransId="{45D8CAAB-5061-40B3-B17E-4F8CD513E23C}"/>
    <dgm:cxn modelId="{D8CE46DB-3DCE-43AD-B7F0-3DB7CA9BDFCF}" type="presOf" srcId="{78AA7617-3E88-4378-9D67-C3B25EC921E5}" destId="{29097734-107E-4641-844B-5E384773D547}" srcOrd="0" destOrd="0" presId="urn:microsoft.com/office/officeart/2005/8/layout/cycle4"/>
    <dgm:cxn modelId="{692C466D-6C94-4AD1-8EDF-DBE10F9E5583}" type="presOf" srcId="{F02A3C18-9FF2-48BF-A819-F30FDB1B349D}" destId="{BE9EC390-DAD2-4E23-8C36-3272BE674B85}" srcOrd="0" destOrd="0" presId="urn:microsoft.com/office/officeart/2005/8/layout/cycle4"/>
    <dgm:cxn modelId="{BCCCB309-21DF-43CB-95DF-6FE83EE8423B}" type="presOf" srcId="{3C5D19A6-3A0C-47B8-B0F5-D4C6BCB64A7F}" destId="{97D6853F-A93B-4EF1-B847-F3D2F7E39B17}" srcOrd="1" destOrd="0" presId="urn:microsoft.com/office/officeart/2005/8/layout/cycle4"/>
    <dgm:cxn modelId="{FEDEC16D-40D3-4EFA-A5ED-5BD2A0EA9947}" srcId="{F02A3C18-9FF2-48BF-A819-F30FDB1B349D}" destId="{F4E493C5-56D1-489E-B3D6-032CE1209407}" srcOrd="0" destOrd="0" parTransId="{4660975D-58DD-4CA7-AE48-6CB3901BB72A}" sibTransId="{138B1209-8444-4245-87F0-28680868515D}"/>
    <dgm:cxn modelId="{B1F7AC7E-5744-43DA-B9BA-B8D5DE8A4E0C}" srcId="{51AE19C3-17DC-4D4F-A2A8-DCE5024CDDB7}" destId="{5BF67DD4-3F20-4FDC-80F3-7BE638F0FF0E}" srcOrd="0" destOrd="0" parTransId="{9E02FDF0-C581-43CE-9FB3-9BBC4AA4F482}" sibTransId="{3B86F123-B279-45CF-908A-4E0108DE71DD}"/>
    <dgm:cxn modelId="{097C1501-C50D-456C-AA0C-E6FA636B01D0}" type="presParOf" srcId="{23C58538-CBF8-446E-BF91-9948F95C0629}" destId="{045A20CC-DE46-436F-95CF-F124DBD0CA16}" srcOrd="0" destOrd="0" presId="urn:microsoft.com/office/officeart/2005/8/layout/cycle4"/>
    <dgm:cxn modelId="{D9A8B68E-0468-4FA3-8D82-48EB5470CDE4}" type="presParOf" srcId="{045A20CC-DE46-436F-95CF-F124DBD0CA16}" destId="{16CA9D44-2395-489D-A99F-19E84470C7A7}" srcOrd="0" destOrd="0" presId="urn:microsoft.com/office/officeart/2005/8/layout/cycle4"/>
    <dgm:cxn modelId="{B95C2589-AEA8-4192-A65B-F7742E34111E}" type="presParOf" srcId="{16CA9D44-2395-489D-A99F-19E84470C7A7}" destId="{AFCE1532-2ADB-4351-9145-9DEDF0C27D4D}" srcOrd="0" destOrd="0" presId="urn:microsoft.com/office/officeart/2005/8/layout/cycle4"/>
    <dgm:cxn modelId="{C15EF886-D737-4AB5-A79B-620FB0851E7F}" type="presParOf" srcId="{16CA9D44-2395-489D-A99F-19E84470C7A7}" destId="{0533083C-3201-4780-B153-A8D00F91DD0B}" srcOrd="1" destOrd="0" presId="urn:microsoft.com/office/officeart/2005/8/layout/cycle4"/>
    <dgm:cxn modelId="{53D8C4CD-E941-4A00-B0E1-5D3FF1F99AF1}" type="presParOf" srcId="{045A20CC-DE46-436F-95CF-F124DBD0CA16}" destId="{129D8DBB-3269-47EA-B690-8CB45CD6D1FA}" srcOrd="1" destOrd="0" presId="urn:microsoft.com/office/officeart/2005/8/layout/cycle4"/>
    <dgm:cxn modelId="{10B39389-B94D-408B-BA09-0D3E6B837F4E}" type="presParOf" srcId="{129D8DBB-3269-47EA-B690-8CB45CD6D1FA}" destId="{C37EB494-B0DF-4DF9-8197-AD804B2D2A3F}" srcOrd="0" destOrd="0" presId="urn:microsoft.com/office/officeart/2005/8/layout/cycle4"/>
    <dgm:cxn modelId="{17F7BF56-CE6F-4962-BE66-D32E681DC223}" type="presParOf" srcId="{129D8DBB-3269-47EA-B690-8CB45CD6D1FA}" destId="{97D6853F-A93B-4EF1-B847-F3D2F7E39B17}" srcOrd="1" destOrd="0" presId="urn:microsoft.com/office/officeart/2005/8/layout/cycle4"/>
    <dgm:cxn modelId="{17940437-6078-4262-9E22-47340905F53F}" type="presParOf" srcId="{045A20CC-DE46-436F-95CF-F124DBD0CA16}" destId="{29A07789-8CFE-4972-B35D-B16AB2121BEC}" srcOrd="2" destOrd="0" presId="urn:microsoft.com/office/officeart/2005/8/layout/cycle4"/>
    <dgm:cxn modelId="{207536C8-5066-48C1-AEEB-4A91F637051F}" type="presParOf" srcId="{29A07789-8CFE-4972-B35D-B16AB2121BEC}" destId="{46A1B199-5077-4FB3-B4A6-6D4A8F4117A0}" srcOrd="0" destOrd="0" presId="urn:microsoft.com/office/officeart/2005/8/layout/cycle4"/>
    <dgm:cxn modelId="{166A5BA9-DC04-4179-8500-522E4A66CA4E}" type="presParOf" srcId="{29A07789-8CFE-4972-B35D-B16AB2121BEC}" destId="{145E0BCA-09E1-4C56-91AA-02FD309D4CF7}" srcOrd="1" destOrd="0" presId="urn:microsoft.com/office/officeart/2005/8/layout/cycle4"/>
    <dgm:cxn modelId="{871C6BDC-B495-4CD3-80F2-6758222473A7}" type="presParOf" srcId="{045A20CC-DE46-436F-95CF-F124DBD0CA16}" destId="{0F592C7C-3B05-499B-9BD3-AA7EAAFBAB5B}" srcOrd="3" destOrd="0" presId="urn:microsoft.com/office/officeart/2005/8/layout/cycle4"/>
    <dgm:cxn modelId="{3133F958-7823-4895-9E2C-758D1EC56719}" type="presParOf" srcId="{0F592C7C-3B05-499B-9BD3-AA7EAAFBAB5B}" destId="{BEEE0899-A751-44E0-A4A5-C0D12972E543}" srcOrd="0" destOrd="0" presId="urn:microsoft.com/office/officeart/2005/8/layout/cycle4"/>
    <dgm:cxn modelId="{EC55C2D7-07A9-473B-801F-5F53470FDE32}" type="presParOf" srcId="{0F592C7C-3B05-499B-9BD3-AA7EAAFBAB5B}" destId="{C59DAAD5-C0C3-4B31-9B1A-1C3C6D1B3032}" srcOrd="1" destOrd="0" presId="urn:microsoft.com/office/officeart/2005/8/layout/cycle4"/>
    <dgm:cxn modelId="{EBB1286C-E535-40DF-9745-9FB1615F0FC8}" type="presParOf" srcId="{045A20CC-DE46-436F-95CF-F124DBD0CA16}" destId="{D39CFAE3-B505-4042-9550-D73CEAB67A2A}" srcOrd="4" destOrd="0" presId="urn:microsoft.com/office/officeart/2005/8/layout/cycle4"/>
    <dgm:cxn modelId="{97ED9A3A-6229-4746-A83D-07CEC025DD9B}" type="presParOf" srcId="{23C58538-CBF8-446E-BF91-9948F95C0629}" destId="{06306539-7481-47E9-A1BF-BA3DAFEBB9FA}" srcOrd="1" destOrd="0" presId="urn:microsoft.com/office/officeart/2005/8/layout/cycle4"/>
    <dgm:cxn modelId="{DA43CD4B-0E4D-4085-B0BA-909CA0EC79D1}" type="presParOf" srcId="{06306539-7481-47E9-A1BF-BA3DAFEBB9FA}" destId="{E5636D04-16FB-41DA-98F4-C43FF2D5BDDF}" srcOrd="0" destOrd="0" presId="urn:microsoft.com/office/officeart/2005/8/layout/cycle4"/>
    <dgm:cxn modelId="{8CAFABBD-7224-4859-8355-5B374248EF9B}" type="presParOf" srcId="{06306539-7481-47E9-A1BF-BA3DAFEBB9FA}" destId="{0B416280-D575-4BF4-AB84-5748DAE06603}" srcOrd="1" destOrd="0" presId="urn:microsoft.com/office/officeart/2005/8/layout/cycle4"/>
    <dgm:cxn modelId="{293AB580-EE66-447C-8B7B-6BB6AFF27E01}" type="presParOf" srcId="{06306539-7481-47E9-A1BF-BA3DAFEBB9FA}" destId="{29097734-107E-4641-844B-5E384773D547}" srcOrd="2" destOrd="0" presId="urn:microsoft.com/office/officeart/2005/8/layout/cycle4"/>
    <dgm:cxn modelId="{F5D45854-5370-4479-9569-EE9E54F40D01}" type="presParOf" srcId="{06306539-7481-47E9-A1BF-BA3DAFEBB9FA}" destId="{BE9EC390-DAD2-4E23-8C36-3272BE674B85}" srcOrd="3" destOrd="0" presId="urn:microsoft.com/office/officeart/2005/8/layout/cycle4"/>
    <dgm:cxn modelId="{8C917A48-39D0-4D0B-9933-03EC8D66F231}" type="presParOf" srcId="{06306539-7481-47E9-A1BF-BA3DAFEBB9FA}" destId="{4DE6F662-8E80-4BAD-89FC-8C6C354F9E33}" srcOrd="4" destOrd="0" presId="urn:microsoft.com/office/officeart/2005/8/layout/cycle4"/>
    <dgm:cxn modelId="{B3DF7D41-4FCE-4BA7-A135-D4451B5C06D7}" type="presParOf" srcId="{23C58538-CBF8-446E-BF91-9948F95C0629}" destId="{B8F8EADD-9204-4771-9FFF-0113991E2828}" srcOrd="2" destOrd="0" presId="urn:microsoft.com/office/officeart/2005/8/layout/cycle4"/>
    <dgm:cxn modelId="{35AA3C16-9DCB-4CF3-B2BF-8A24A910F289}" type="presParOf" srcId="{23C58538-CBF8-446E-BF91-9948F95C0629}" destId="{E33ECA8C-1447-4112-BE83-D8B52E51A5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AE19C3-17DC-4D4F-A2A8-DCE5024CDDB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67DD4-3F20-4FDC-80F3-7BE638F0FF0E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Chiziqli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tezlik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2FDF0-C581-43CE-9FB3-9BBC4AA4F482}" type="parTrans" cxnId="{B1F7AC7E-5744-43DA-B9BA-B8D5DE8A4E0C}">
      <dgm:prSet/>
      <dgm:spPr/>
      <dgm:t>
        <a:bodyPr/>
        <a:lstStyle/>
        <a:p>
          <a:endParaRPr lang="ru-RU"/>
        </a:p>
      </dgm:t>
    </dgm:pt>
    <dgm:pt modelId="{3B86F123-B279-45CF-908A-4E0108DE71DD}" type="sibTrans" cxnId="{B1F7AC7E-5744-43DA-B9BA-B8D5DE8A4E0C}">
      <dgm:prSet/>
      <dgm:spPr/>
      <dgm:t>
        <a:bodyPr/>
        <a:lstStyle/>
        <a:p>
          <a:endParaRPr lang="ru-RU"/>
        </a:p>
      </dgm:t>
    </dgm:pt>
    <dgm:pt modelId="{979EEEA2-99ED-4F6A-B7EE-5413654B8021}">
      <dgm:prSet phldrT="[Текст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436E72D-6DAE-4288-80D7-22BB8B683BFA}" type="parTrans" cxnId="{A79FCA6B-21DA-45C3-8840-4F9B5D787999}">
      <dgm:prSet/>
      <dgm:spPr/>
      <dgm:t>
        <a:bodyPr/>
        <a:lstStyle/>
        <a:p>
          <a:endParaRPr lang="ru-RU"/>
        </a:p>
      </dgm:t>
    </dgm:pt>
    <dgm:pt modelId="{45D8CAAB-5061-40B3-B17E-4F8CD513E23C}" type="sibTrans" cxnId="{A79FCA6B-21DA-45C3-8840-4F9B5D787999}">
      <dgm:prSet/>
      <dgm:spPr/>
      <dgm:t>
        <a:bodyPr/>
        <a:lstStyle/>
        <a:p>
          <a:endParaRPr lang="ru-RU"/>
        </a:p>
      </dgm:t>
    </dgm:pt>
    <dgm:pt modelId="{3AEDDD78-FAF8-492B-A045-849B58BD516F}">
      <dgm:prSet phldrT="[Текст]" custT="1"/>
      <dgm:spPr/>
      <dgm:t>
        <a:bodyPr/>
        <a:lstStyle/>
        <a:p>
          <a:pPr algn="l"/>
          <a:r>
            <a:rPr lang="en-US" sz="3400" dirty="0" err="1">
              <a:latin typeface="Arial" panose="020B0604020202020204" pitchFamily="34" charset="0"/>
              <a:cs typeface="Arial" panose="020B0604020202020204" pitchFamily="34" charset="0"/>
            </a:rPr>
            <a:t>Burchaktezlik</a:t>
          </a:r>
          <a:endParaRPr lang="ru-RU" sz="3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BE958A-D084-4CC2-ABB1-2B43BC913B7D}" type="parTrans" cxnId="{7A5C1F06-73C8-414B-9485-5B07BF505405}">
      <dgm:prSet/>
      <dgm:spPr/>
      <dgm:t>
        <a:bodyPr/>
        <a:lstStyle/>
        <a:p>
          <a:endParaRPr lang="ru-RU"/>
        </a:p>
      </dgm:t>
    </dgm:pt>
    <dgm:pt modelId="{596C0959-6BDA-41CD-9528-F535716B834F}" type="sibTrans" cxnId="{7A5C1F06-73C8-414B-9485-5B07BF505405}">
      <dgm:prSet/>
      <dgm:spPr/>
      <dgm:t>
        <a:bodyPr/>
        <a:lstStyle/>
        <a:p>
          <a:endParaRPr lang="ru-RU"/>
        </a:p>
      </dgm:t>
    </dgm:pt>
    <dgm:pt modelId="{3C5D19A6-3A0C-47B8-B0F5-D4C6BCB64A7F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6FD897D-78B0-443F-9C6F-2468A48DC158}" type="parTrans" cxnId="{F118FDC9-1310-4E3F-A95E-5AA564A9A5D6}">
      <dgm:prSet/>
      <dgm:spPr/>
      <dgm:t>
        <a:bodyPr/>
        <a:lstStyle/>
        <a:p>
          <a:endParaRPr lang="ru-RU"/>
        </a:p>
      </dgm:t>
    </dgm:pt>
    <dgm:pt modelId="{8C5072F9-FB45-41C6-B6D9-BD16153535AB}" type="sibTrans" cxnId="{F118FDC9-1310-4E3F-A95E-5AA564A9A5D6}">
      <dgm:prSet/>
      <dgm:spPr/>
      <dgm:t>
        <a:bodyPr/>
        <a:lstStyle/>
        <a:p>
          <a:endParaRPr lang="ru-RU"/>
        </a:p>
      </dgm:t>
    </dgm:pt>
    <dgm:pt modelId="{78AA7617-3E88-4378-9D67-C3B25EC921E5}">
      <dgm:prSet phldrT="[Текст]"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Burchak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tezlanish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4E603-BD5E-4158-8A31-D581B4655D87}" type="parTrans" cxnId="{C3E7C55E-EE1A-40AE-A720-F6FC0E13BBB7}">
      <dgm:prSet/>
      <dgm:spPr/>
      <dgm:t>
        <a:bodyPr/>
        <a:lstStyle/>
        <a:p>
          <a:endParaRPr lang="ru-RU"/>
        </a:p>
      </dgm:t>
    </dgm:pt>
    <dgm:pt modelId="{628DDCB4-2579-4E37-AA8B-8C51B5DBEC49}" type="sibTrans" cxnId="{C3E7C55E-EE1A-40AE-A720-F6FC0E13BBB7}">
      <dgm:prSet/>
      <dgm:spPr/>
      <dgm:t>
        <a:bodyPr/>
        <a:lstStyle/>
        <a:p>
          <a:endParaRPr lang="ru-RU"/>
        </a:p>
      </dgm:t>
    </dgm:pt>
    <dgm:pt modelId="{BBFC49DB-A9BE-40D8-BFF8-AC78404C9788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5C861122-2FF2-4616-B797-4FE0B9F311F3}" type="parTrans" cxnId="{119E6369-F6FE-4269-8E9D-6BF9BC45CA6A}">
      <dgm:prSet/>
      <dgm:spPr/>
      <dgm:t>
        <a:bodyPr/>
        <a:lstStyle/>
        <a:p>
          <a:endParaRPr lang="ru-RU"/>
        </a:p>
      </dgm:t>
    </dgm:pt>
    <dgm:pt modelId="{0828BB7A-77D8-4911-984B-458FF83A68D0}" type="sibTrans" cxnId="{119E6369-F6FE-4269-8E9D-6BF9BC45CA6A}">
      <dgm:prSet/>
      <dgm:spPr/>
      <dgm:t>
        <a:bodyPr/>
        <a:lstStyle/>
        <a:p>
          <a:endParaRPr lang="ru-RU"/>
        </a:p>
      </dgm:t>
    </dgm:pt>
    <dgm:pt modelId="{F02A3C18-9FF2-48BF-A819-F30FDB1B349D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Burilish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burchagi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9620D-CE37-470B-AA55-F0FE39F996DE}" type="parTrans" cxnId="{578E3D7C-0A8C-4F46-9F76-09E67D14A4A6}">
      <dgm:prSet/>
      <dgm:spPr/>
      <dgm:t>
        <a:bodyPr/>
        <a:lstStyle/>
        <a:p>
          <a:endParaRPr lang="ru-RU"/>
        </a:p>
      </dgm:t>
    </dgm:pt>
    <dgm:pt modelId="{BD2C8AA2-9CBF-4D4F-A6B9-8A81EA10F645}" type="sibTrans" cxnId="{578E3D7C-0A8C-4F46-9F76-09E67D14A4A6}">
      <dgm:prSet/>
      <dgm:spPr/>
      <dgm:t>
        <a:bodyPr/>
        <a:lstStyle/>
        <a:p>
          <a:endParaRPr lang="ru-RU"/>
        </a:p>
      </dgm:t>
    </dgm:pt>
    <dgm:pt modelId="{F4E493C5-56D1-489E-B3D6-032CE1209407}">
      <dgm:prSet phldrT="[Текст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660975D-58DD-4CA7-AE48-6CB3901BB72A}" type="parTrans" cxnId="{FEDEC16D-40D3-4EFA-A5ED-5BD2A0EA9947}">
      <dgm:prSet/>
      <dgm:spPr/>
      <dgm:t>
        <a:bodyPr/>
        <a:lstStyle/>
        <a:p>
          <a:endParaRPr lang="ru-RU"/>
        </a:p>
      </dgm:t>
    </dgm:pt>
    <dgm:pt modelId="{138B1209-8444-4245-87F0-28680868515D}" type="sibTrans" cxnId="{FEDEC16D-40D3-4EFA-A5ED-5BD2A0EA9947}">
      <dgm:prSet/>
      <dgm:spPr/>
      <dgm:t>
        <a:bodyPr/>
        <a:lstStyle/>
        <a:p>
          <a:endParaRPr lang="ru-RU"/>
        </a:p>
      </dgm:t>
    </dgm:pt>
    <dgm:pt modelId="{23C58538-CBF8-446E-BF91-9948F95C0629}" type="pres">
      <dgm:prSet presAssocID="{51AE19C3-17DC-4D4F-A2A8-DCE5024CDD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45A20CC-DE46-436F-95CF-F124DBD0CA16}" type="pres">
      <dgm:prSet presAssocID="{51AE19C3-17DC-4D4F-A2A8-DCE5024CDDB7}" presName="children" presStyleCnt="0"/>
      <dgm:spPr/>
    </dgm:pt>
    <dgm:pt modelId="{16CA9D44-2395-489D-A99F-19E84470C7A7}" type="pres">
      <dgm:prSet presAssocID="{51AE19C3-17DC-4D4F-A2A8-DCE5024CDDB7}" presName="child1group" presStyleCnt="0"/>
      <dgm:spPr/>
    </dgm:pt>
    <dgm:pt modelId="{AFCE1532-2ADB-4351-9145-9DEDF0C27D4D}" type="pres">
      <dgm:prSet presAssocID="{51AE19C3-17DC-4D4F-A2A8-DCE5024CDDB7}" presName="child1" presStyleLbl="bgAcc1" presStyleIdx="0" presStyleCnt="4"/>
      <dgm:spPr/>
    </dgm:pt>
    <dgm:pt modelId="{0533083C-3201-4780-B153-A8D00F91DD0B}" type="pres">
      <dgm:prSet presAssocID="{51AE19C3-17DC-4D4F-A2A8-DCE5024CDDB7}" presName="child1Text" presStyleLbl="bgAcc1" presStyleIdx="0" presStyleCnt="4">
        <dgm:presLayoutVars>
          <dgm:bulletEnabled val="1"/>
        </dgm:presLayoutVars>
      </dgm:prSet>
      <dgm:spPr/>
    </dgm:pt>
    <dgm:pt modelId="{129D8DBB-3269-47EA-B690-8CB45CD6D1FA}" type="pres">
      <dgm:prSet presAssocID="{51AE19C3-17DC-4D4F-A2A8-DCE5024CDDB7}" presName="child2group" presStyleCnt="0"/>
      <dgm:spPr/>
    </dgm:pt>
    <dgm:pt modelId="{C37EB494-B0DF-4DF9-8197-AD804B2D2A3F}" type="pres">
      <dgm:prSet presAssocID="{51AE19C3-17DC-4D4F-A2A8-DCE5024CDDB7}" presName="child2" presStyleLbl="bgAcc1" presStyleIdx="1" presStyleCnt="4" custLinFactNeighborX="1563"/>
      <dgm:spPr/>
    </dgm:pt>
    <dgm:pt modelId="{97D6853F-A93B-4EF1-B847-F3D2F7E39B17}" type="pres">
      <dgm:prSet presAssocID="{51AE19C3-17DC-4D4F-A2A8-DCE5024CDDB7}" presName="child2Text" presStyleLbl="bgAcc1" presStyleIdx="1" presStyleCnt="4">
        <dgm:presLayoutVars>
          <dgm:bulletEnabled val="1"/>
        </dgm:presLayoutVars>
      </dgm:prSet>
      <dgm:spPr/>
    </dgm:pt>
    <dgm:pt modelId="{29A07789-8CFE-4972-B35D-B16AB2121BEC}" type="pres">
      <dgm:prSet presAssocID="{51AE19C3-17DC-4D4F-A2A8-DCE5024CDDB7}" presName="child3group" presStyleCnt="0"/>
      <dgm:spPr/>
    </dgm:pt>
    <dgm:pt modelId="{46A1B199-5077-4FB3-B4A6-6D4A8F4117A0}" type="pres">
      <dgm:prSet presAssocID="{51AE19C3-17DC-4D4F-A2A8-DCE5024CDDB7}" presName="child3" presStyleLbl="bgAcc1" presStyleIdx="2" presStyleCnt="4"/>
      <dgm:spPr/>
    </dgm:pt>
    <dgm:pt modelId="{145E0BCA-09E1-4C56-91AA-02FD309D4CF7}" type="pres">
      <dgm:prSet presAssocID="{51AE19C3-17DC-4D4F-A2A8-DCE5024CDDB7}" presName="child3Text" presStyleLbl="bgAcc1" presStyleIdx="2" presStyleCnt="4">
        <dgm:presLayoutVars>
          <dgm:bulletEnabled val="1"/>
        </dgm:presLayoutVars>
      </dgm:prSet>
      <dgm:spPr/>
    </dgm:pt>
    <dgm:pt modelId="{0F592C7C-3B05-499B-9BD3-AA7EAAFBAB5B}" type="pres">
      <dgm:prSet presAssocID="{51AE19C3-17DC-4D4F-A2A8-DCE5024CDDB7}" presName="child4group" presStyleCnt="0"/>
      <dgm:spPr/>
    </dgm:pt>
    <dgm:pt modelId="{BEEE0899-A751-44E0-A4A5-C0D12972E543}" type="pres">
      <dgm:prSet presAssocID="{51AE19C3-17DC-4D4F-A2A8-DCE5024CDDB7}" presName="child4" presStyleLbl="bgAcc1" presStyleIdx="3" presStyleCnt="4"/>
      <dgm:spPr/>
    </dgm:pt>
    <dgm:pt modelId="{C59DAAD5-C0C3-4B31-9B1A-1C3C6D1B3032}" type="pres">
      <dgm:prSet presAssocID="{51AE19C3-17DC-4D4F-A2A8-DCE5024CDDB7}" presName="child4Text" presStyleLbl="bgAcc1" presStyleIdx="3" presStyleCnt="4">
        <dgm:presLayoutVars>
          <dgm:bulletEnabled val="1"/>
        </dgm:presLayoutVars>
      </dgm:prSet>
      <dgm:spPr/>
    </dgm:pt>
    <dgm:pt modelId="{D39CFAE3-B505-4042-9550-D73CEAB67A2A}" type="pres">
      <dgm:prSet presAssocID="{51AE19C3-17DC-4D4F-A2A8-DCE5024CDDB7}" presName="childPlaceholder" presStyleCnt="0"/>
      <dgm:spPr/>
    </dgm:pt>
    <dgm:pt modelId="{06306539-7481-47E9-A1BF-BA3DAFEBB9FA}" type="pres">
      <dgm:prSet presAssocID="{51AE19C3-17DC-4D4F-A2A8-DCE5024CDDB7}" presName="circle" presStyleCnt="0"/>
      <dgm:spPr/>
    </dgm:pt>
    <dgm:pt modelId="{E5636D04-16FB-41DA-98F4-C43FF2D5BDDF}" type="pres">
      <dgm:prSet presAssocID="{51AE19C3-17DC-4D4F-A2A8-DCE5024CDDB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B416280-D575-4BF4-AB84-5748DAE06603}" type="pres">
      <dgm:prSet presAssocID="{51AE19C3-17DC-4D4F-A2A8-DCE5024CDDB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9097734-107E-4641-844B-5E384773D547}" type="pres">
      <dgm:prSet presAssocID="{51AE19C3-17DC-4D4F-A2A8-DCE5024CDDB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E9EC390-DAD2-4E23-8C36-3272BE674B85}" type="pres">
      <dgm:prSet presAssocID="{51AE19C3-17DC-4D4F-A2A8-DCE5024CDDB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DE6F662-8E80-4BAD-89FC-8C6C354F9E33}" type="pres">
      <dgm:prSet presAssocID="{51AE19C3-17DC-4D4F-A2A8-DCE5024CDDB7}" presName="quadrantPlaceholder" presStyleCnt="0"/>
      <dgm:spPr/>
    </dgm:pt>
    <dgm:pt modelId="{B8F8EADD-9204-4771-9FFF-0113991E2828}" type="pres">
      <dgm:prSet presAssocID="{51AE19C3-17DC-4D4F-A2A8-DCE5024CDDB7}" presName="center1" presStyleLbl="fgShp" presStyleIdx="0" presStyleCnt="2"/>
      <dgm:spPr/>
    </dgm:pt>
    <dgm:pt modelId="{E33ECA8C-1447-4112-BE83-D8B52E51A592}" type="pres">
      <dgm:prSet presAssocID="{51AE19C3-17DC-4D4F-A2A8-DCE5024CDDB7}" presName="center2" presStyleLbl="fgShp" presStyleIdx="1" presStyleCnt="2"/>
      <dgm:spPr/>
    </dgm:pt>
  </dgm:ptLst>
  <dgm:cxnLst>
    <dgm:cxn modelId="{79F37A03-A541-459C-B678-615CB3FE9DD0}" type="presOf" srcId="{3C5D19A6-3A0C-47B8-B0F5-D4C6BCB64A7F}" destId="{C37EB494-B0DF-4DF9-8197-AD804B2D2A3F}" srcOrd="0" destOrd="0" presId="urn:microsoft.com/office/officeart/2005/8/layout/cycle4"/>
    <dgm:cxn modelId="{7A5C1F06-73C8-414B-9485-5B07BF505405}" srcId="{51AE19C3-17DC-4D4F-A2A8-DCE5024CDDB7}" destId="{3AEDDD78-FAF8-492B-A045-849B58BD516F}" srcOrd="1" destOrd="0" parTransId="{EBBE958A-D084-4CC2-ABB1-2B43BC913B7D}" sibTransId="{596C0959-6BDA-41CD-9528-F535716B834F}"/>
    <dgm:cxn modelId="{BCCCB309-21DF-43CB-95DF-6FE83EE8423B}" type="presOf" srcId="{3C5D19A6-3A0C-47B8-B0F5-D4C6BCB64A7F}" destId="{97D6853F-A93B-4EF1-B847-F3D2F7E39B17}" srcOrd="1" destOrd="0" presId="urn:microsoft.com/office/officeart/2005/8/layout/cycle4"/>
    <dgm:cxn modelId="{00B03538-ABC3-4514-AB69-7B93CD80110C}" type="presOf" srcId="{BBFC49DB-A9BE-40D8-BFF8-AC78404C9788}" destId="{145E0BCA-09E1-4C56-91AA-02FD309D4CF7}" srcOrd="1" destOrd="0" presId="urn:microsoft.com/office/officeart/2005/8/layout/cycle4"/>
    <dgm:cxn modelId="{A7FF7F3A-9C97-4957-89E9-B9C8B42533A8}" type="presOf" srcId="{F4E493C5-56D1-489E-B3D6-032CE1209407}" destId="{BEEE0899-A751-44E0-A4A5-C0D12972E543}" srcOrd="0" destOrd="0" presId="urn:microsoft.com/office/officeart/2005/8/layout/cycle4"/>
    <dgm:cxn modelId="{B0582E5D-8914-4192-8E2B-1A25BF24D6A0}" type="presOf" srcId="{979EEEA2-99ED-4F6A-B7EE-5413654B8021}" destId="{AFCE1532-2ADB-4351-9145-9DEDF0C27D4D}" srcOrd="0" destOrd="0" presId="urn:microsoft.com/office/officeart/2005/8/layout/cycle4"/>
    <dgm:cxn modelId="{C3E7C55E-EE1A-40AE-A720-F6FC0E13BBB7}" srcId="{51AE19C3-17DC-4D4F-A2A8-DCE5024CDDB7}" destId="{78AA7617-3E88-4378-9D67-C3B25EC921E5}" srcOrd="2" destOrd="0" parTransId="{B024E603-BD5E-4158-8A31-D581B4655D87}" sibTransId="{628DDCB4-2579-4E37-AA8B-8C51B5DBEC49}"/>
    <dgm:cxn modelId="{FF7BF848-85DE-43F4-92D8-A31222688B77}" type="presOf" srcId="{51AE19C3-17DC-4D4F-A2A8-DCE5024CDDB7}" destId="{23C58538-CBF8-446E-BF91-9948F95C0629}" srcOrd="0" destOrd="0" presId="urn:microsoft.com/office/officeart/2005/8/layout/cycle4"/>
    <dgm:cxn modelId="{119E6369-F6FE-4269-8E9D-6BF9BC45CA6A}" srcId="{78AA7617-3E88-4378-9D67-C3B25EC921E5}" destId="{BBFC49DB-A9BE-40D8-BFF8-AC78404C9788}" srcOrd="0" destOrd="0" parTransId="{5C861122-2FF2-4616-B797-4FE0B9F311F3}" sibTransId="{0828BB7A-77D8-4911-984B-458FF83A68D0}"/>
    <dgm:cxn modelId="{A79FCA6B-21DA-45C3-8840-4F9B5D787999}" srcId="{5BF67DD4-3F20-4FDC-80F3-7BE638F0FF0E}" destId="{979EEEA2-99ED-4F6A-B7EE-5413654B8021}" srcOrd="0" destOrd="0" parTransId="{3436E72D-6DAE-4288-80D7-22BB8B683BFA}" sibTransId="{45D8CAAB-5061-40B3-B17E-4F8CD513E23C}"/>
    <dgm:cxn modelId="{692C466D-6C94-4AD1-8EDF-DBE10F9E5583}" type="presOf" srcId="{F02A3C18-9FF2-48BF-A819-F30FDB1B349D}" destId="{BE9EC390-DAD2-4E23-8C36-3272BE674B85}" srcOrd="0" destOrd="0" presId="urn:microsoft.com/office/officeart/2005/8/layout/cycle4"/>
    <dgm:cxn modelId="{FEDEC16D-40D3-4EFA-A5ED-5BD2A0EA9947}" srcId="{F02A3C18-9FF2-48BF-A819-F30FDB1B349D}" destId="{F4E493C5-56D1-489E-B3D6-032CE1209407}" srcOrd="0" destOrd="0" parTransId="{4660975D-58DD-4CA7-AE48-6CB3901BB72A}" sibTransId="{138B1209-8444-4245-87F0-28680868515D}"/>
    <dgm:cxn modelId="{D8E0AF73-F37E-4F67-932A-5183F82CDFBF}" type="presOf" srcId="{3AEDDD78-FAF8-492B-A045-849B58BD516F}" destId="{0B416280-D575-4BF4-AB84-5748DAE06603}" srcOrd="0" destOrd="0" presId="urn:microsoft.com/office/officeart/2005/8/layout/cycle4"/>
    <dgm:cxn modelId="{3B386779-057E-4B39-9B4E-2092E271EDD2}" type="presOf" srcId="{979EEEA2-99ED-4F6A-B7EE-5413654B8021}" destId="{0533083C-3201-4780-B153-A8D00F91DD0B}" srcOrd="1" destOrd="0" presId="urn:microsoft.com/office/officeart/2005/8/layout/cycle4"/>
    <dgm:cxn modelId="{578E3D7C-0A8C-4F46-9F76-09E67D14A4A6}" srcId="{51AE19C3-17DC-4D4F-A2A8-DCE5024CDDB7}" destId="{F02A3C18-9FF2-48BF-A819-F30FDB1B349D}" srcOrd="3" destOrd="0" parTransId="{D0C9620D-CE37-470B-AA55-F0FE39F996DE}" sibTransId="{BD2C8AA2-9CBF-4D4F-A6B9-8A81EA10F645}"/>
    <dgm:cxn modelId="{B1F7AC7E-5744-43DA-B9BA-B8D5DE8A4E0C}" srcId="{51AE19C3-17DC-4D4F-A2A8-DCE5024CDDB7}" destId="{5BF67DD4-3F20-4FDC-80F3-7BE638F0FF0E}" srcOrd="0" destOrd="0" parTransId="{9E02FDF0-C581-43CE-9FB3-9BBC4AA4F482}" sibTransId="{3B86F123-B279-45CF-908A-4E0108DE71DD}"/>
    <dgm:cxn modelId="{26750EAA-43A8-4EE3-B1B4-D2050F72E4EE}" type="presOf" srcId="{F4E493C5-56D1-489E-B3D6-032CE1209407}" destId="{C59DAAD5-C0C3-4B31-9B1A-1C3C6D1B3032}" srcOrd="1" destOrd="0" presId="urn:microsoft.com/office/officeart/2005/8/layout/cycle4"/>
    <dgm:cxn modelId="{FCCCD2AE-5440-4DDF-B7F4-F50BA4EF73A8}" type="presOf" srcId="{5BF67DD4-3F20-4FDC-80F3-7BE638F0FF0E}" destId="{E5636D04-16FB-41DA-98F4-C43FF2D5BDDF}" srcOrd="0" destOrd="0" presId="urn:microsoft.com/office/officeart/2005/8/layout/cycle4"/>
    <dgm:cxn modelId="{5FB648B2-6E6C-420C-81A6-80D7A1FC8AA7}" type="presOf" srcId="{BBFC49DB-A9BE-40D8-BFF8-AC78404C9788}" destId="{46A1B199-5077-4FB3-B4A6-6D4A8F4117A0}" srcOrd="0" destOrd="0" presId="urn:microsoft.com/office/officeart/2005/8/layout/cycle4"/>
    <dgm:cxn modelId="{F118FDC9-1310-4E3F-A95E-5AA564A9A5D6}" srcId="{3AEDDD78-FAF8-492B-A045-849B58BD516F}" destId="{3C5D19A6-3A0C-47B8-B0F5-D4C6BCB64A7F}" srcOrd="0" destOrd="0" parTransId="{16FD897D-78B0-443F-9C6F-2468A48DC158}" sibTransId="{8C5072F9-FB45-41C6-B6D9-BD16153535AB}"/>
    <dgm:cxn modelId="{D8CE46DB-3DCE-43AD-B7F0-3DB7CA9BDFCF}" type="presOf" srcId="{78AA7617-3E88-4378-9D67-C3B25EC921E5}" destId="{29097734-107E-4641-844B-5E384773D547}" srcOrd="0" destOrd="0" presId="urn:microsoft.com/office/officeart/2005/8/layout/cycle4"/>
    <dgm:cxn modelId="{097C1501-C50D-456C-AA0C-E6FA636B01D0}" type="presParOf" srcId="{23C58538-CBF8-446E-BF91-9948F95C0629}" destId="{045A20CC-DE46-436F-95CF-F124DBD0CA16}" srcOrd="0" destOrd="0" presId="urn:microsoft.com/office/officeart/2005/8/layout/cycle4"/>
    <dgm:cxn modelId="{D9A8B68E-0468-4FA3-8D82-48EB5470CDE4}" type="presParOf" srcId="{045A20CC-DE46-436F-95CF-F124DBD0CA16}" destId="{16CA9D44-2395-489D-A99F-19E84470C7A7}" srcOrd="0" destOrd="0" presId="urn:microsoft.com/office/officeart/2005/8/layout/cycle4"/>
    <dgm:cxn modelId="{B95C2589-AEA8-4192-A65B-F7742E34111E}" type="presParOf" srcId="{16CA9D44-2395-489D-A99F-19E84470C7A7}" destId="{AFCE1532-2ADB-4351-9145-9DEDF0C27D4D}" srcOrd="0" destOrd="0" presId="urn:microsoft.com/office/officeart/2005/8/layout/cycle4"/>
    <dgm:cxn modelId="{C15EF886-D737-4AB5-A79B-620FB0851E7F}" type="presParOf" srcId="{16CA9D44-2395-489D-A99F-19E84470C7A7}" destId="{0533083C-3201-4780-B153-A8D00F91DD0B}" srcOrd="1" destOrd="0" presId="urn:microsoft.com/office/officeart/2005/8/layout/cycle4"/>
    <dgm:cxn modelId="{53D8C4CD-E941-4A00-B0E1-5D3FF1F99AF1}" type="presParOf" srcId="{045A20CC-DE46-436F-95CF-F124DBD0CA16}" destId="{129D8DBB-3269-47EA-B690-8CB45CD6D1FA}" srcOrd="1" destOrd="0" presId="urn:microsoft.com/office/officeart/2005/8/layout/cycle4"/>
    <dgm:cxn modelId="{10B39389-B94D-408B-BA09-0D3E6B837F4E}" type="presParOf" srcId="{129D8DBB-3269-47EA-B690-8CB45CD6D1FA}" destId="{C37EB494-B0DF-4DF9-8197-AD804B2D2A3F}" srcOrd="0" destOrd="0" presId="urn:microsoft.com/office/officeart/2005/8/layout/cycle4"/>
    <dgm:cxn modelId="{17F7BF56-CE6F-4962-BE66-D32E681DC223}" type="presParOf" srcId="{129D8DBB-3269-47EA-B690-8CB45CD6D1FA}" destId="{97D6853F-A93B-4EF1-B847-F3D2F7E39B17}" srcOrd="1" destOrd="0" presId="urn:microsoft.com/office/officeart/2005/8/layout/cycle4"/>
    <dgm:cxn modelId="{17940437-6078-4262-9E22-47340905F53F}" type="presParOf" srcId="{045A20CC-DE46-436F-95CF-F124DBD0CA16}" destId="{29A07789-8CFE-4972-B35D-B16AB2121BEC}" srcOrd="2" destOrd="0" presId="urn:microsoft.com/office/officeart/2005/8/layout/cycle4"/>
    <dgm:cxn modelId="{207536C8-5066-48C1-AEEB-4A91F637051F}" type="presParOf" srcId="{29A07789-8CFE-4972-B35D-B16AB2121BEC}" destId="{46A1B199-5077-4FB3-B4A6-6D4A8F4117A0}" srcOrd="0" destOrd="0" presId="urn:microsoft.com/office/officeart/2005/8/layout/cycle4"/>
    <dgm:cxn modelId="{166A5BA9-DC04-4179-8500-522E4A66CA4E}" type="presParOf" srcId="{29A07789-8CFE-4972-B35D-B16AB2121BEC}" destId="{145E0BCA-09E1-4C56-91AA-02FD309D4CF7}" srcOrd="1" destOrd="0" presId="urn:microsoft.com/office/officeart/2005/8/layout/cycle4"/>
    <dgm:cxn modelId="{871C6BDC-B495-4CD3-80F2-6758222473A7}" type="presParOf" srcId="{045A20CC-DE46-436F-95CF-F124DBD0CA16}" destId="{0F592C7C-3B05-499B-9BD3-AA7EAAFBAB5B}" srcOrd="3" destOrd="0" presId="urn:microsoft.com/office/officeart/2005/8/layout/cycle4"/>
    <dgm:cxn modelId="{3133F958-7823-4895-9E2C-758D1EC56719}" type="presParOf" srcId="{0F592C7C-3B05-499B-9BD3-AA7EAAFBAB5B}" destId="{BEEE0899-A751-44E0-A4A5-C0D12972E543}" srcOrd="0" destOrd="0" presId="urn:microsoft.com/office/officeart/2005/8/layout/cycle4"/>
    <dgm:cxn modelId="{EC55C2D7-07A9-473B-801F-5F53470FDE32}" type="presParOf" srcId="{0F592C7C-3B05-499B-9BD3-AA7EAAFBAB5B}" destId="{C59DAAD5-C0C3-4B31-9B1A-1C3C6D1B3032}" srcOrd="1" destOrd="0" presId="urn:microsoft.com/office/officeart/2005/8/layout/cycle4"/>
    <dgm:cxn modelId="{EBB1286C-E535-40DF-9745-9FB1615F0FC8}" type="presParOf" srcId="{045A20CC-DE46-436F-95CF-F124DBD0CA16}" destId="{D39CFAE3-B505-4042-9550-D73CEAB67A2A}" srcOrd="4" destOrd="0" presId="urn:microsoft.com/office/officeart/2005/8/layout/cycle4"/>
    <dgm:cxn modelId="{97ED9A3A-6229-4746-A83D-07CEC025DD9B}" type="presParOf" srcId="{23C58538-CBF8-446E-BF91-9948F95C0629}" destId="{06306539-7481-47E9-A1BF-BA3DAFEBB9FA}" srcOrd="1" destOrd="0" presId="urn:microsoft.com/office/officeart/2005/8/layout/cycle4"/>
    <dgm:cxn modelId="{DA43CD4B-0E4D-4085-B0BA-909CA0EC79D1}" type="presParOf" srcId="{06306539-7481-47E9-A1BF-BA3DAFEBB9FA}" destId="{E5636D04-16FB-41DA-98F4-C43FF2D5BDDF}" srcOrd="0" destOrd="0" presId="urn:microsoft.com/office/officeart/2005/8/layout/cycle4"/>
    <dgm:cxn modelId="{8CAFABBD-7224-4859-8355-5B374248EF9B}" type="presParOf" srcId="{06306539-7481-47E9-A1BF-BA3DAFEBB9FA}" destId="{0B416280-D575-4BF4-AB84-5748DAE06603}" srcOrd="1" destOrd="0" presId="urn:microsoft.com/office/officeart/2005/8/layout/cycle4"/>
    <dgm:cxn modelId="{293AB580-EE66-447C-8B7B-6BB6AFF27E01}" type="presParOf" srcId="{06306539-7481-47E9-A1BF-BA3DAFEBB9FA}" destId="{29097734-107E-4641-844B-5E384773D547}" srcOrd="2" destOrd="0" presId="urn:microsoft.com/office/officeart/2005/8/layout/cycle4"/>
    <dgm:cxn modelId="{F5D45854-5370-4479-9569-EE9E54F40D01}" type="presParOf" srcId="{06306539-7481-47E9-A1BF-BA3DAFEBB9FA}" destId="{BE9EC390-DAD2-4E23-8C36-3272BE674B85}" srcOrd="3" destOrd="0" presId="urn:microsoft.com/office/officeart/2005/8/layout/cycle4"/>
    <dgm:cxn modelId="{8C917A48-39D0-4D0B-9933-03EC8D66F231}" type="presParOf" srcId="{06306539-7481-47E9-A1BF-BA3DAFEBB9FA}" destId="{4DE6F662-8E80-4BAD-89FC-8C6C354F9E33}" srcOrd="4" destOrd="0" presId="urn:microsoft.com/office/officeart/2005/8/layout/cycle4"/>
    <dgm:cxn modelId="{B3DF7D41-4FCE-4BA7-A135-D4451B5C06D7}" type="presParOf" srcId="{23C58538-CBF8-446E-BF91-9948F95C0629}" destId="{B8F8EADD-9204-4771-9FFF-0113991E2828}" srcOrd="2" destOrd="0" presId="urn:microsoft.com/office/officeart/2005/8/layout/cycle4"/>
    <dgm:cxn modelId="{35AA3C16-9DCB-4CF3-B2BF-8A24A910F289}" type="presParOf" srcId="{23C58538-CBF8-446E-BF91-9948F95C0629}" destId="{E33ECA8C-1447-4112-BE83-D8B52E51A5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123B5-3775-4172-B631-C8B8619037F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F0C6C-B6A8-462D-BAE2-B199F4FE82B1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Friksion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usulda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uzatish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D363B-3B2A-47F7-9090-520741E87A38}" type="parTrans" cxnId="{5D8F3BEB-F57F-4808-B3AA-058003D346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9AB3F-A774-42D6-A00E-2C4D267C8D2F}" type="sibTrans" cxnId="{5D8F3BEB-F57F-4808-B3AA-058003D346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DB13A-9D22-4CEE-8A2F-D6FEB84BD970}">
      <dgm:prSet phldrT="[Текст]" custT="1"/>
      <dgm:spPr/>
      <dgm:t>
        <a:bodyPr/>
        <a:lstStyle/>
        <a:p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xil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diametrli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g‘ildirak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biriga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siqib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turiladi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ular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ishqalanish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kuchi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ta’sirida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qarama-qarshi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yo‘nalishda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aylanadi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D7D92-FF97-4396-8381-E75EAA83EA6E}" type="parTrans" cxnId="{42147B97-F41A-4B6F-B1D1-CF91CBABA2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A91C8-6D32-49E9-9391-B6E8C9436DE0}" type="sibTrans" cxnId="{42147B97-F41A-4B6F-B1D1-CF91CBABA2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F7C518D-0A38-4AC1-9978-C3CEE3388982}">
          <dgm:prSet phldrT="[Текст]" custT="1"/>
          <dgm:spPr/>
          <dgm:t>
            <a:bodyPr/>
            <a:lstStyle/>
            <a:p>
              <a:endParaRPr lang="en-US" sz="360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5F7C518D-0A38-4AC1-9978-C3CEE3388982}">
          <dgm:prSet phldrT="[Текст]" custT="1"/>
          <dgm:spPr/>
          <dgm:t>
            <a:bodyPr/>
            <a:lstStyle/>
            <a:p>
              <a:endParaRPr lang="en-US" sz="360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𝜔_</a:t>
              </a:r>
              <a:r>
                <a:rPr lang="en-US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ru-RU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/</a:t>
              </a:r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𝜔_</a:t>
              </a:r>
              <a:r>
                <a:rPr lang="en-US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ru-RU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=𝑅_2/𝑅_1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9E9985FA-67D0-4C44-849D-B2F68365884A}" type="parTrans" cxnId="{1ACBD097-6DB3-4320-A08E-595997915DE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BCA68-8A5B-4CFB-9732-28BA4644CFB2}" type="sibTrans" cxnId="{1ACBD097-6DB3-4320-A08E-595997915DE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EDADA-8340-4B57-A0F3-36F66C891EF7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tasmali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usulda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uzatish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1BB91-CC12-42B1-AEB5-75ED27554096}" type="parTrans" cxnId="{2E81A040-9A8A-461F-B40A-1401A61E28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84A01-03F5-4C98-89E6-3B4E07E52574}" type="sibTrans" cxnId="{2E81A040-9A8A-461F-B40A-1401A61E28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DC3DB-4EE8-46F8-BCFA-7E9C51F85704}">
      <dgm:prSet phldrT="[Текст]"/>
      <dgm:spPr/>
      <dgm:t>
        <a:bodyPr/>
        <a:lstStyle/>
        <a:p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‘ildirak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bir-biriga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tarang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tortilgan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tasma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bilan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biriktiriladi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Bunda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uzatish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ishqalanish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hisobiga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amalga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oshiriladi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EF6A6-0B8F-4D66-B4E8-9EBB61DCB4C3}" type="parTrans" cxnId="{99EC6FC0-DDD3-4169-B18A-51DBBA64015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54697-1AB7-4FAD-9924-C0BD3B7BA0A2}" type="sibTrans" cxnId="{99EC6FC0-DDD3-4169-B18A-51DBBA64015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8F058B5-1DC9-4F6F-8652-37A05E3EB349}">
          <dgm:prSet phldrT="[Текст]" custT="1"/>
          <dgm:spPr/>
          <dgm:t>
            <a:bodyPr/>
            <a:lstStyle/>
            <a:p>
              <a:endParaRPr lang="en-US" sz="360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8F058B5-1DC9-4F6F-8652-37A05E3EB349}">
          <dgm:prSet phldrT="[Текст]" custT="1"/>
          <dgm:spPr/>
          <dgm:t>
            <a:bodyPr/>
            <a:lstStyle/>
            <a:p>
              <a:endParaRPr lang="en-US" sz="360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𝜔_</a:t>
              </a:r>
              <a:r>
                <a:rPr lang="en-US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ru-RU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/</a:t>
              </a:r>
              <a:r>
                <a:rPr lang="ru-RU" sz="36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𝜔_</a:t>
              </a:r>
              <a:r>
                <a:rPr lang="en-US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2 =𝑅_2/𝑅_1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7A0CFEAF-7F30-4622-A5D4-FB323A764F0F}" type="parTrans" cxnId="{244C1BB8-1C6E-42F4-968D-77C62989A1F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BAF63-643A-45ED-AEDF-FF3936C3317B}" type="sibTrans" cxnId="{244C1BB8-1C6E-42F4-968D-77C62989A1F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D7413-3F24-43E7-8153-673D53308679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tishli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‘ildiraklar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orqali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uzatish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20D9A-91DC-4D3A-B246-3667C8B1AD49}" type="parTrans" cxnId="{D3C50D39-A061-4E9A-8587-876141FC93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5A172-69CE-49DD-82EA-B21DBDD997BB}" type="sibTrans" cxnId="{D3C50D39-A061-4E9A-8587-876141FC93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9572F1-6D15-4814-BE07-8F54CE1FD152}">
      <dgm:prSet phldrT="[Текст]" custT="1"/>
      <dgm:spPr/>
      <dgm:t>
        <a:bodyPr/>
        <a:lstStyle/>
        <a:p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xil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diametrli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ikkita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tishli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g‘ildirakning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tishlarini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bir-biriga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kiygazish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orqali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amalga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oshiriladi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28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B59AF8C0-E8B3-4733-BB02-5A57BA4C2181}" type="parTrans" cxnId="{C91FF034-99CC-4D35-864C-2AB12FC8F4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AEC2E-D3B5-4F0E-BD46-3EBDE10D22ED}" type="sibTrans" cxnId="{C91FF034-99CC-4D35-864C-2AB12FC8F4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DBC345B-EF2E-48B5-A775-C1AC57B26B7F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EDBC345B-EF2E-48B5-A775-C1AC57B26B7F}">
          <dgm:prSet phldrT="[Текст]" custT="1"/>
          <dgm:spPr/>
          <dgm:t>
            <a:bodyPr/>
            <a:lstStyle/>
            <a:p>
              <a:pPr/>
              <a:r>
                <a:rPr lang="en-US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𝑁</a:t>
              </a:r>
              <a:r>
                <a:rPr lang="ru-RU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en-US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ru-RU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/</a:t>
              </a:r>
              <a:r>
                <a:rPr lang="en-US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𝑁</a:t>
              </a:r>
              <a:r>
                <a:rPr lang="ru-RU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en-US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2 =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𝜈_</a:t>
              </a:r>
              <a:r>
                <a:rPr lang="en-US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2/</a:t>
              </a:r>
              <a:r>
                <a:rPr lang="en-US" sz="32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𝜈_</a:t>
              </a:r>
              <a:r>
                <a:rPr lang="en-US" sz="3200" b="0" i="0">
                  <a:latin typeface="Cambria Math" panose="02040503050406030204" pitchFamily="18" charset="0"/>
                  <a:cs typeface="Arial" panose="020B0604020202020204" pitchFamily="34" charset="0"/>
                </a:rPr>
                <a:t>1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232EBC3F-1B1D-4D9B-9C87-1D46BAA48180}" type="parTrans" cxnId="{9DAFF946-1A47-4F7B-B16A-663ABF146D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3D03E-22A3-4074-9C95-0097D4FB5EF7}" type="sibTrans" cxnId="{9DAFF946-1A47-4F7B-B16A-663ABF146D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8F328-FC0C-46E4-8CB5-FC4C85632FFF}" type="pres">
      <dgm:prSet presAssocID="{4E3123B5-3775-4172-B631-C8B8619037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A3D0B-C473-4476-AB2F-83EFF2607C33}" type="pres">
      <dgm:prSet presAssocID="{366F0C6C-B6A8-462D-BAE2-B199F4FE82B1}" presName="compNode" presStyleCnt="0"/>
      <dgm:spPr/>
    </dgm:pt>
    <dgm:pt modelId="{602A8CE1-DF5E-476C-B31B-731339A5BD94}" type="pres">
      <dgm:prSet presAssocID="{366F0C6C-B6A8-462D-BAE2-B199F4FE82B1}" presName="aNode" presStyleLbl="bgShp" presStyleIdx="0" presStyleCnt="3"/>
      <dgm:spPr/>
      <dgm:t>
        <a:bodyPr/>
        <a:lstStyle/>
        <a:p>
          <a:endParaRPr lang="ru-RU"/>
        </a:p>
      </dgm:t>
    </dgm:pt>
    <dgm:pt modelId="{E242950F-FB1D-4922-B564-980D54DFE11B}" type="pres">
      <dgm:prSet presAssocID="{366F0C6C-B6A8-462D-BAE2-B199F4FE82B1}" presName="textNode" presStyleLbl="bgShp" presStyleIdx="0" presStyleCnt="3"/>
      <dgm:spPr/>
      <dgm:t>
        <a:bodyPr/>
        <a:lstStyle/>
        <a:p>
          <a:endParaRPr lang="ru-RU"/>
        </a:p>
      </dgm:t>
    </dgm:pt>
    <dgm:pt modelId="{8F9737A1-C5D0-4FD2-930F-1FEAB735A018}" type="pres">
      <dgm:prSet presAssocID="{366F0C6C-B6A8-462D-BAE2-B199F4FE82B1}" presName="compChildNode" presStyleCnt="0"/>
      <dgm:spPr/>
    </dgm:pt>
    <dgm:pt modelId="{B7337686-3A11-4776-B70B-D66E52CC8E7D}" type="pres">
      <dgm:prSet presAssocID="{366F0C6C-B6A8-462D-BAE2-B199F4FE82B1}" presName="theInnerList" presStyleCnt="0"/>
      <dgm:spPr/>
    </dgm:pt>
    <dgm:pt modelId="{88C6E43F-5947-4F93-AF70-BDB6A2685454}" type="pres">
      <dgm:prSet presAssocID="{677DB13A-9D22-4CEE-8A2F-D6FEB84BD970}" presName="childNode" presStyleLbl="node1" presStyleIdx="0" presStyleCnt="6" custScaleX="126155" custScaleY="165214" custLinFactNeighborX="-78" custLinFactNeighborY="-6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62123-93B4-44C0-8AAA-325ACBC97574}" type="pres">
      <dgm:prSet presAssocID="{677DB13A-9D22-4CEE-8A2F-D6FEB84BD970}" presName="aSpace2" presStyleCnt="0"/>
      <dgm:spPr/>
    </dgm:pt>
    <dgm:pt modelId="{06ED99F2-B154-43F5-AE9A-0EF8FFFDCF2D}" type="pres">
      <dgm:prSet presAssocID="{5F7C518D-0A38-4AC1-9978-C3CEE3388982}" presName="childNode" presStyleLbl="node1" presStyleIdx="1" presStyleCnt="6" custScaleX="125661" custLinFactNeighborX="-391" custLinFactNeighborY="-27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ADC4E-1D5C-42DD-B28E-2F55E05433E9}" type="pres">
      <dgm:prSet presAssocID="{366F0C6C-B6A8-462D-BAE2-B199F4FE82B1}" presName="aSpace" presStyleCnt="0"/>
      <dgm:spPr/>
    </dgm:pt>
    <dgm:pt modelId="{1F430FD1-3A88-4316-83F9-893275F870FD}" type="pres">
      <dgm:prSet presAssocID="{960EDADA-8340-4B57-A0F3-36F66C891EF7}" presName="compNode" presStyleCnt="0"/>
      <dgm:spPr/>
    </dgm:pt>
    <dgm:pt modelId="{B9AA6283-36F8-4352-B635-5D7A38E507FB}" type="pres">
      <dgm:prSet presAssocID="{960EDADA-8340-4B57-A0F3-36F66C891EF7}" presName="aNode" presStyleLbl="bgShp" presStyleIdx="1" presStyleCnt="3"/>
      <dgm:spPr/>
      <dgm:t>
        <a:bodyPr/>
        <a:lstStyle/>
        <a:p>
          <a:endParaRPr lang="ru-RU"/>
        </a:p>
      </dgm:t>
    </dgm:pt>
    <dgm:pt modelId="{8D6340B3-F5F8-4E47-830A-2144B3EC03F7}" type="pres">
      <dgm:prSet presAssocID="{960EDADA-8340-4B57-A0F3-36F66C891EF7}" presName="textNode" presStyleLbl="bgShp" presStyleIdx="1" presStyleCnt="3"/>
      <dgm:spPr/>
      <dgm:t>
        <a:bodyPr/>
        <a:lstStyle/>
        <a:p>
          <a:endParaRPr lang="ru-RU"/>
        </a:p>
      </dgm:t>
    </dgm:pt>
    <dgm:pt modelId="{5723076C-664C-49C2-91B4-B81AF77C6C43}" type="pres">
      <dgm:prSet presAssocID="{960EDADA-8340-4B57-A0F3-36F66C891EF7}" presName="compChildNode" presStyleCnt="0"/>
      <dgm:spPr/>
    </dgm:pt>
    <dgm:pt modelId="{DB8FBEE9-9A31-4172-B5D4-E57A7BB5618D}" type="pres">
      <dgm:prSet presAssocID="{960EDADA-8340-4B57-A0F3-36F66C891EF7}" presName="theInnerList" presStyleCnt="0"/>
      <dgm:spPr/>
    </dgm:pt>
    <dgm:pt modelId="{40FE5784-135F-4040-A3F5-31D1904DB736}" type="pres">
      <dgm:prSet presAssocID="{584DC3DB-4EE8-46F8-BCFA-7E9C51F85704}" presName="childNode" presStyleLbl="node1" presStyleIdx="2" presStyleCnt="6" custScaleX="123671" custScaleY="172228" custLinFactNeighborX="-577" custLinFactNeighborY="-87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F9E14-7F0B-4B08-AD9F-ABA67896960B}" type="pres">
      <dgm:prSet presAssocID="{584DC3DB-4EE8-46F8-BCFA-7E9C51F85704}" presName="aSpace2" presStyleCnt="0"/>
      <dgm:spPr/>
    </dgm:pt>
    <dgm:pt modelId="{1C9E4825-4049-41FD-8A5E-A4F8758952E1}" type="pres">
      <dgm:prSet presAssocID="{D8F058B5-1DC9-4F6F-8652-37A05E3EB349}" presName="childNode" presStyleLbl="node1" presStyleIdx="3" presStyleCnt="6" custScaleX="125057" custLinFactNeighborX="556" custLinFactNeighborY="-3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CA7B-1D92-4699-8A43-C0FD39B7E696}" type="pres">
      <dgm:prSet presAssocID="{960EDADA-8340-4B57-A0F3-36F66C891EF7}" presName="aSpace" presStyleCnt="0"/>
      <dgm:spPr/>
    </dgm:pt>
    <dgm:pt modelId="{562BD2A6-CFA0-44DD-AB19-44F2CAB66637}" type="pres">
      <dgm:prSet presAssocID="{5A1D7413-3F24-43E7-8153-673D53308679}" presName="compNode" presStyleCnt="0"/>
      <dgm:spPr/>
    </dgm:pt>
    <dgm:pt modelId="{5D04E588-C93E-44FF-9F97-8CD0B334E629}" type="pres">
      <dgm:prSet presAssocID="{5A1D7413-3F24-43E7-8153-673D53308679}" presName="aNode" presStyleLbl="bgShp" presStyleIdx="2" presStyleCnt="3"/>
      <dgm:spPr/>
      <dgm:t>
        <a:bodyPr/>
        <a:lstStyle/>
        <a:p>
          <a:endParaRPr lang="ru-RU"/>
        </a:p>
      </dgm:t>
    </dgm:pt>
    <dgm:pt modelId="{4A2B45AA-0C43-4AB4-A369-CA9AE62A254B}" type="pres">
      <dgm:prSet presAssocID="{5A1D7413-3F24-43E7-8153-673D53308679}" presName="textNode" presStyleLbl="bgShp" presStyleIdx="2" presStyleCnt="3"/>
      <dgm:spPr/>
      <dgm:t>
        <a:bodyPr/>
        <a:lstStyle/>
        <a:p>
          <a:endParaRPr lang="ru-RU"/>
        </a:p>
      </dgm:t>
    </dgm:pt>
    <dgm:pt modelId="{58C946A0-3328-48BE-8199-DD0E7887E13B}" type="pres">
      <dgm:prSet presAssocID="{5A1D7413-3F24-43E7-8153-673D53308679}" presName="compChildNode" presStyleCnt="0"/>
      <dgm:spPr/>
    </dgm:pt>
    <dgm:pt modelId="{B961A441-92A9-4B55-BD83-513195BC75F8}" type="pres">
      <dgm:prSet presAssocID="{5A1D7413-3F24-43E7-8153-673D53308679}" presName="theInnerList" presStyleCnt="0"/>
      <dgm:spPr/>
    </dgm:pt>
    <dgm:pt modelId="{356C8F43-2BBD-41EB-9130-670CD6235886}" type="pres">
      <dgm:prSet presAssocID="{989572F1-6D15-4814-BE07-8F54CE1FD152}" presName="childNode" presStyleLbl="node1" presStyleIdx="4" presStyleCnt="6" custScaleX="127266" custScaleY="159015" custLinFactNeighborX="172" custLinFactNeighborY="-68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2451E-3F16-436F-898A-185B1A0F5E64}" type="pres">
      <dgm:prSet presAssocID="{989572F1-6D15-4814-BE07-8F54CE1FD152}" presName="aSpace2" presStyleCnt="0"/>
      <dgm:spPr/>
    </dgm:pt>
    <dgm:pt modelId="{C25F2BEF-01C6-4433-B7BC-12F32CEEB614}" type="pres">
      <dgm:prSet presAssocID="{EDBC345B-EF2E-48B5-A775-C1AC57B26B7F}" presName="childNode" presStyleLbl="node1" presStyleIdx="5" presStyleCnt="6" custScaleX="12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D05C3-290F-4972-89CE-8584078CC934}" type="presOf" srcId="{989572F1-6D15-4814-BE07-8F54CE1FD152}" destId="{356C8F43-2BBD-41EB-9130-670CD6235886}" srcOrd="0" destOrd="0" presId="urn:microsoft.com/office/officeart/2005/8/layout/lProcess2"/>
    <dgm:cxn modelId="{4182C625-02DD-405D-B9D4-663A187EFA19}" type="presOf" srcId="{5F7C518D-0A38-4AC1-9978-C3CEE3388982}" destId="{06ED99F2-B154-43F5-AE9A-0EF8FFFDCF2D}" srcOrd="0" destOrd="0" presId="urn:microsoft.com/office/officeart/2005/8/layout/lProcess2"/>
    <dgm:cxn modelId="{5D8F3BEB-F57F-4808-B3AA-058003D34689}" srcId="{4E3123B5-3775-4172-B631-C8B8619037F1}" destId="{366F0C6C-B6A8-462D-BAE2-B199F4FE82B1}" srcOrd="0" destOrd="0" parTransId="{641D363B-3B2A-47F7-9090-520741E87A38}" sibTransId="{0A59AB3F-A774-42D6-A00E-2C4D267C8D2F}"/>
    <dgm:cxn modelId="{B7254EC7-4EF5-40D6-8040-DDCB6BE0FDD3}" type="presOf" srcId="{584DC3DB-4EE8-46F8-BCFA-7E9C51F85704}" destId="{40FE5784-135F-4040-A3F5-31D1904DB736}" srcOrd="0" destOrd="0" presId="urn:microsoft.com/office/officeart/2005/8/layout/lProcess2"/>
    <dgm:cxn modelId="{F2FBF374-8785-4B0D-837A-14B3A1A31C5B}" type="presOf" srcId="{5A1D7413-3F24-43E7-8153-673D53308679}" destId="{5D04E588-C93E-44FF-9F97-8CD0B334E629}" srcOrd="0" destOrd="0" presId="urn:microsoft.com/office/officeart/2005/8/layout/lProcess2"/>
    <dgm:cxn modelId="{5A71AA3F-076E-476C-9A47-239B70535C3B}" type="presOf" srcId="{677DB13A-9D22-4CEE-8A2F-D6FEB84BD970}" destId="{88C6E43F-5947-4F93-AF70-BDB6A2685454}" srcOrd="0" destOrd="0" presId="urn:microsoft.com/office/officeart/2005/8/layout/lProcess2"/>
    <dgm:cxn modelId="{83E1302D-7726-4A70-9655-5A3AD6D36760}" type="presOf" srcId="{960EDADA-8340-4B57-A0F3-36F66C891EF7}" destId="{B9AA6283-36F8-4352-B635-5D7A38E507FB}" srcOrd="0" destOrd="0" presId="urn:microsoft.com/office/officeart/2005/8/layout/lProcess2"/>
    <dgm:cxn modelId="{D35227C8-8322-4E05-9C3C-1B237A67BF1E}" type="presOf" srcId="{5A1D7413-3F24-43E7-8153-673D53308679}" destId="{4A2B45AA-0C43-4AB4-A369-CA9AE62A254B}" srcOrd="1" destOrd="0" presId="urn:microsoft.com/office/officeart/2005/8/layout/lProcess2"/>
    <dgm:cxn modelId="{11B172CE-BE7D-456D-867A-6A7DB129A616}" type="presOf" srcId="{366F0C6C-B6A8-462D-BAE2-B199F4FE82B1}" destId="{E242950F-FB1D-4922-B564-980D54DFE11B}" srcOrd="1" destOrd="0" presId="urn:microsoft.com/office/officeart/2005/8/layout/lProcess2"/>
    <dgm:cxn modelId="{D3C50D39-A061-4E9A-8587-876141FC934D}" srcId="{4E3123B5-3775-4172-B631-C8B8619037F1}" destId="{5A1D7413-3F24-43E7-8153-673D53308679}" srcOrd="2" destOrd="0" parTransId="{53620D9A-91DC-4D3A-B246-3667C8B1AD49}" sibTransId="{3A75A172-69CE-49DD-82EA-B21DBDD997BB}"/>
    <dgm:cxn modelId="{42147B97-F41A-4B6F-B1D1-CF91CBABA216}" srcId="{366F0C6C-B6A8-462D-BAE2-B199F4FE82B1}" destId="{677DB13A-9D22-4CEE-8A2F-D6FEB84BD970}" srcOrd="0" destOrd="0" parTransId="{6BAD7D92-FF97-4396-8381-E75EAA83EA6E}" sibTransId="{561A91C8-6D32-49E9-9391-B6E8C9436DE0}"/>
    <dgm:cxn modelId="{342A46C3-93A6-4ECE-BA8A-3B4C67977C08}" type="presOf" srcId="{4E3123B5-3775-4172-B631-C8B8619037F1}" destId="{B608F328-FC0C-46E4-8CB5-FC4C85632FFF}" srcOrd="0" destOrd="0" presId="urn:microsoft.com/office/officeart/2005/8/layout/lProcess2"/>
    <dgm:cxn modelId="{9DAFF946-1A47-4F7B-B16A-663ABF146DC1}" srcId="{5A1D7413-3F24-43E7-8153-673D53308679}" destId="{EDBC345B-EF2E-48B5-A775-C1AC57B26B7F}" srcOrd="1" destOrd="0" parTransId="{232EBC3F-1B1D-4D9B-9C87-1D46BAA48180}" sibTransId="{4283D03E-22A3-4074-9C95-0097D4FB5EF7}"/>
    <dgm:cxn modelId="{28AD6D27-4890-45B6-8FAD-BC6C724D496C}" type="presOf" srcId="{EDBC345B-EF2E-48B5-A775-C1AC57B26B7F}" destId="{C25F2BEF-01C6-4433-B7BC-12F32CEEB614}" srcOrd="0" destOrd="0" presId="urn:microsoft.com/office/officeart/2005/8/layout/lProcess2"/>
    <dgm:cxn modelId="{244C1BB8-1C6E-42F4-968D-77C62989A1FB}" srcId="{960EDADA-8340-4B57-A0F3-36F66C891EF7}" destId="{D8F058B5-1DC9-4F6F-8652-37A05E3EB349}" srcOrd="1" destOrd="0" parTransId="{7A0CFEAF-7F30-4622-A5D4-FB323A764F0F}" sibTransId="{30ABAF63-643A-45ED-AEDF-FF3936C3317B}"/>
    <dgm:cxn modelId="{C91FF034-99CC-4D35-864C-2AB12FC8F446}" srcId="{5A1D7413-3F24-43E7-8153-673D53308679}" destId="{989572F1-6D15-4814-BE07-8F54CE1FD152}" srcOrd="0" destOrd="0" parTransId="{B59AF8C0-E8B3-4733-BB02-5A57BA4C2181}" sibTransId="{B6BAEC2E-D3B5-4F0E-BD46-3EBDE10D22ED}"/>
    <dgm:cxn modelId="{88377799-D864-4756-8FA0-6504DEA1F14A}" type="presOf" srcId="{366F0C6C-B6A8-462D-BAE2-B199F4FE82B1}" destId="{602A8CE1-DF5E-476C-B31B-731339A5BD94}" srcOrd="0" destOrd="0" presId="urn:microsoft.com/office/officeart/2005/8/layout/lProcess2"/>
    <dgm:cxn modelId="{96E841D1-7348-47FE-A312-4150B4A72C4F}" type="presOf" srcId="{D8F058B5-1DC9-4F6F-8652-37A05E3EB349}" destId="{1C9E4825-4049-41FD-8A5E-A4F8758952E1}" srcOrd="0" destOrd="0" presId="urn:microsoft.com/office/officeart/2005/8/layout/lProcess2"/>
    <dgm:cxn modelId="{2E81A040-9A8A-461F-B40A-1401A61E28CD}" srcId="{4E3123B5-3775-4172-B631-C8B8619037F1}" destId="{960EDADA-8340-4B57-A0F3-36F66C891EF7}" srcOrd="1" destOrd="0" parTransId="{F781BB91-CC12-42B1-AEB5-75ED27554096}" sibTransId="{FED84A01-03F5-4C98-89E6-3B4E07E52574}"/>
    <dgm:cxn modelId="{AF0C490C-2E5B-4DF1-A0BD-69408C17D665}" type="presOf" srcId="{960EDADA-8340-4B57-A0F3-36F66C891EF7}" destId="{8D6340B3-F5F8-4E47-830A-2144B3EC03F7}" srcOrd="1" destOrd="0" presId="urn:microsoft.com/office/officeart/2005/8/layout/lProcess2"/>
    <dgm:cxn modelId="{99EC6FC0-DDD3-4169-B18A-51DBBA640153}" srcId="{960EDADA-8340-4B57-A0F3-36F66C891EF7}" destId="{584DC3DB-4EE8-46F8-BCFA-7E9C51F85704}" srcOrd="0" destOrd="0" parTransId="{CFEEF6A6-0B8F-4D66-B4E8-9EBB61DCB4C3}" sibTransId="{55554697-1AB7-4FAD-9924-C0BD3B7BA0A2}"/>
    <dgm:cxn modelId="{1ACBD097-6DB3-4320-A08E-595997915DED}" srcId="{366F0C6C-B6A8-462D-BAE2-B199F4FE82B1}" destId="{5F7C518D-0A38-4AC1-9978-C3CEE3388982}" srcOrd="1" destOrd="0" parTransId="{9E9985FA-67D0-4C44-849D-B2F68365884A}" sibTransId="{CDEBCA68-8A5B-4CFB-9732-28BA4644CFB2}"/>
    <dgm:cxn modelId="{40C23F71-9CA7-4AD2-8420-D9D6734C1793}" type="presParOf" srcId="{B608F328-FC0C-46E4-8CB5-FC4C85632FFF}" destId="{5B8A3D0B-C473-4476-AB2F-83EFF2607C33}" srcOrd="0" destOrd="0" presId="urn:microsoft.com/office/officeart/2005/8/layout/lProcess2"/>
    <dgm:cxn modelId="{CFBF5855-A91E-4724-9B72-33D92BB41C50}" type="presParOf" srcId="{5B8A3D0B-C473-4476-AB2F-83EFF2607C33}" destId="{602A8CE1-DF5E-476C-B31B-731339A5BD94}" srcOrd="0" destOrd="0" presId="urn:microsoft.com/office/officeart/2005/8/layout/lProcess2"/>
    <dgm:cxn modelId="{DCD16FF6-CC05-452A-A8AB-3B2C39E86EFC}" type="presParOf" srcId="{5B8A3D0B-C473-4476-AB2F-83EFF2607C33}" destId="{E242950F-FB1D-4922-B564-980D54DFE11B}" srcOrd="1" destOrd="0" presId="urn:microsoft.com/office/officeart/2005/8/layout/lProcess2"/>
    <dgm:cxn modelId="{6829CD1D-D2C4-4400-BE01-02993491CDCB}" type="presParOf" srcId="{5B8A3D0B-C473-4476-AB2F-83EFF2607C33}" destId="{8F9737A1-C5D0-4FD2-930F-1FEAB735A018}" srcOrd="2" destOrd="0" presId="urn:microsoft.com/office/officeart/2005/8/layout/lProcess2"/>
    <dgm:cxn modelId="{93DF9DD4-52B5-4F91-89BD-571FB07EB4CD}" type="presParOf" srcId="{8F9737A1-C5D0-4FD2-930F-1FEAB735A018}" destId="{B7337686-3A11-4776-B70B-D66E52CC8E7D}" srcOrd="0" destOrd="0" presId="urn:microsoft.com/office/officeart/2005/8/layout/lProcess2"/>
    <dgm:cxn modelId="{36C97427-49BC-42C0-A9AB-5DDE5B469241}" type="presParOf" srcId="{B7337686-3A11-4776-B70B-D66E52CC8E7D}" destId="{88C6E43F-5947-4F93-AF70-BDB6A2685454}" srcOrd="0" destOrd="0" presId="urn:microsoft.com/office/officeart/2005/8/layout/lProcess2"/>
    <dgm:cxn modelId="{8EE752B0-DC16-471A-A9E2-BC470081A4B4}" type="presParOf" srcId="{B7337686-3A11-4776-B70B-D66E52CC8E7D}" destId="{76D62123-93B4-44C0-8AAA-325ACBC97574}" srcOrd="1" destOrd="0" presId="urn:microsoft.com/office/officeart/2005/8/layout/lProcess2"/>
    <dgm:cxn modelId="{CEC7D723-7AF3-449C-87C4-942CF5FCDD45}" type="presParOf" srcId="{B7337686-3A11-4776-B70B-D66E52CC8E7D}" destId="{06ED99F2-B154-43F5-AE9A-0EF8FFFDCF2D}" srcOrd="2" destOrd="0" presId="urn:microsoft.com/office/officeart/2005/8/layout/lProcess2"/>
    <dgm:cxn modelId="{74892A78-1993-4E06-92A8-75E3E4704736}" type="presParOf" srcId="{B608F328-FC0C-46E4-8CB5-FC4C85632FFF}" destId="{E75ADC4E-1D5C-42DD-B28E-2F55E05433E9}" srcOrd="1" destOrd="0" presId="urn:microsoft.com/office/officeart/2005/8/layout/lProcess2"/>
    <dgm:cxn modelId="{19F91937-EB56-410E-B97A-EA148C57366E}" type="presParOf" srcId="{B608F328-FC0C-46E4-8CB5-FC4C85632FFF}" destId="{1F430FD1-3A88-4316-83F9-893275F870FD}" srcOrd="2" destOrd="0" presId="urn:microsoft.com/office/officeart/2005/8/layout/lProcess2"/>
    <dgm:cxn modelId="{83655B01-BE5F-45B5-A7F2-A20FE7BD3E1A}" type="presParOf" srcId="{1F430FD1-3A88-4316-83F9-893275F870FD}" destId="{B9AA6283-36F8-4352-B635-5D7A38E507FB}" srcOrd="0" destOrd="0" presId="urn:microsoft.com/office/officeart/2005/8/layout/lProcess2"/>
    <dgm:cxn modelId="{D45B7902-DD7D-481A-97C0-BA12015BFAF1}" type="presParOf" srcId="{1F430FD1-3A88-4316-83F9-893275F870FD}" destId="{8D6340B3-F5F8-4E47-830A-2144B3EC03F7}" srcOrd="1" destOrd="0" presId="urn:microsoft.com/office/officeart/2005/8/layout/lProcess2"/>
    <dgm:cxn modelId="{C41FF812-233F-4F19-924F-9BAF4055F8D5}" type="presParOf" srcId="{1F430FD1-3A88-4316-83F9-893275F870FD}" destId="{5723076C-664C-49C2-91B4-B81AF77C6C43}" srcOrd="2" destOrd="0" presId="urn:microsoft.com/office/officeart/2005/8/layout/lProcess2"/>
    <dgm:cxn modelId="{030C3101-2CE3-48E2-9231-8EF8D61D1485}" type="presParOf" srcId="{5723076C-664C-49C2-91B4-B81AF77C6C43}" destId="{DB8FBEE9-9A31-4172-B5D4-E57A7BB5618D}" srcOrd="0" destOrd="0" presId="urn:microsoft.com/office/officeart/2005/8/layout/lProcess2"/>
    <dgm:cxn modelId="{ACFA53D7-D312-41AC-BACC-83BB106D806C}" type="presParOf" srcId="{DB8FBEE9-9A31-4172-B5D4-E57A7BB5618D}" destId="{40FE5784-135F-4040-A3F5-31D1904DB736}" srcOrd="0" destOrd="0" presId="urn:microsoft.com/office/officeart/2005/8/layout/lProcess2"/>
    <dgm:cxn modelId="{238B4DFF-F806-4FA8-B5F4-C9241C341514}" type="presParOf" srcId="{DB8FBEE9-9A31-4172-B5D4-E57A7BB5618D}" destId="{10DF9E14-7F0B-4B08-AD9F-ABA67896960B}" srcOrd="1" destOrd="0" presId="urn:microsoft.com/office/officeart/2005/8/layout/lProcess2"/>
    <dgm:cxn modelId="{07E1530D-D22B-4BB5-AC91-08EAA884A835}" type="presParOf" srcId="{DB8FBEE9-9A31-4172-B5D4-E57A7BB5618D}" destId="{1C9E4825-4049-41FD-8A5E-A4F8758952E1}" srcOrd="2" destOrd="0" presId="urn:microsoft.com/office/officeart/2005/8/layout/lProcess2"/>
    <dgm:cxn modelId="{1AC2F24A-B238-4969-8360-23C800779F4A}" type="presParOf" srcId="{B608F328-FC0C-46E4-8CB5-FC4C85632FFF}" destId="{994DCA7B-1D92-4699-8A43-C0FD39B7E696}" srcOrd="3" destOrd="0" presId="urn:microsoft.com/office/officeart/2005/8/layout/lProcess2"/>
    <dgm:cxn modelId="{8AA574AE-2324-4F90-9C0D-826FFD454400}" type="presParOf" srcId="{B608F328-FC0C-46E4-8CB5-FC4C85632FFF}" destId="{562BD2A6-CFA0-44DD-AB19-44F2CAB66637}" srcOrd="4" destOrd="0" presId="urn:microsoft.com/office/officeart/2005/8/layout/lProcess2"/>
    <dgm:cxn modelId="{D3B36064-2465-4697-A39B-2858C9EA042A}" type="presParOf" srcId="{562BD2A6-CFA0-44DD-AB19-44F2CAB66637}" destId="{5D04E588-C93E-44FF-9F97-8CD0B334E629}" srcOrd="0" destOrd="0" presId="urn:microsoft.com/office/officeart/2005/8/layout/lProcess2"/>
    <dgm:cxn modelId="{73166A24-B13B-406F-ADA6-64D1AB104BB1}" type="presParOf" srcId="{562BD2A6-CFA0-44DD-AB19-44F2CAB66637}" destId="{4A2B45AA-0C43-4AB4-A369-CA9AE62A254B}" srcOrd="1" destOrd="0" presId="urn:microsoft.com/office/officeart/2005/8/layout/lProcess2"/>
    <dgm:cxn modelId="{EB6FC69B-582A-4691-AB45-D7E3B9C3B4B6}" type="presParOf" srcId="{562BD2A6-CFA0-44DD-AB19-44F2CAB66637}" destId="{58C946A0-3328-48BE-8199-DD0E7887E13B}" srcOrd="2" destOrd="0" presId="urn:microsoft.com/office/officeart/2005/8/layout/lProcess2"/>
    <dgm:cxn modelId="{B288EB3F-3638-464E-9AE4-70FEF77700AF}" type="presParOf" srcId="{58C946A0-3328-48BE-8199-DD0E7887E13B}" destId="{B961A441-92A9-4B55-BD83-513195BC75F8}" srcOrd="0" destOrd="0" presId="urn:microsoft.com/office/officeart/2005/8/layout/lProcess2"/>
    <dgm:cxn modelId="{93CF3DE6-CF7D-4480-B32B-72D9ED4B771B}" type="presParOf" srcId="{B961A441-92A9-4B55-BD83-513195BC75F8}" destId="{356C8F43-2BBD-41EB-9130-670CD6235886}" srcOrd="0" destOrd="0" presId="urn:microsoft.com/office/officeart/2005/8/layout/lProcess2"/>
    <dgm:cxn modelId="{5274B573-54B2-4436-B88D-4D884DD37363}" type="presParOf" srcId="{B961A441-92A9-4B55-BD83-513195BC75F8}" destId="{ECC2451E-3F16-436F-898A-185B1A0F5E64}" srcOrd="1" destOrd="0" presId="urn:microsoft.com/office/officeart/2005/8/layout/lProcess2"/>
    <dgm:cxn modelId="{073DD1D1-59E4-45B5-8745-62737EB4C26E}" type="presParOf" srcId="{B961A441-92A9-4B55-BD83-513195BC75F8}" destId="{C25F2BEF-01C6-4433-B7BC-12F32CEEB61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3123B5-3775-4172-B631-C8B8619037F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F0C6C-B6A8-462D-BAE2-B199F4FE82B1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Friksion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usulda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uzatish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D363B-3B2A-47F7-9090-520741E87A38}" type="parTrans" cxnId="{5D8F3BEB-F57F-4808-B3AA-058003D346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9AB3F-A774-42D6-A00E-2C4D267C8D2F}" type="sibTrans" cxnId="{5D8F3BEB-F57F-4808-B3AA-058003D346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DB13A-9D22-4CEE-8A2F-D6FEB84BD970}">
      <dgm:prSet phldrT="[Текст]" custT="1"/>
      <dgm:spPr/>
      <dgm:t>
        <a:bodyPr/>
        <a:lstStyle/>
        <a:p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xil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diametrli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g‘ildirak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biriga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siqib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turiladi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ular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ishqalanish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kuchi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ta’sirida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qarama-qarshi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yo‘nalishda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aylanadi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D7D92-FF97-4396-8381-E75EAA83EA6E}" type="parTrans" cxnId="{42147B97-F41A-4B6F-B1D1-CF91CBABA2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A91C8-6D32-49E9-9391-B6E8C9436DE0}" type="sibTrans" cxnId="{42147B97-F41A-4B6F-B1D1-CF91CBABA2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C518D-0A38-4AC1-9978-C3CEE3388982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E9985FA-67D0-4C44-849D-B2F68365884A}" type="parTrans" cxnId="{1ACBD097-6DB3-4320-A08E-595997915DE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BCA68-8A5B-4CFB-9732-28BA4644CFB2}" type="sibTrans" cxnId="{1ACBD097-6DB3-4320-A08E-595997915DE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EDADA-8340-4B57-A0F3-36F66C891EF7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tasmali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usulda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uzatish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1BB91-CC12-42B1-AEB5-75ED27554096}" type="parTrans" cxnId="{2E81A040-9A8A-461F-B40A-1401A61E28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84A01-03F5-4C98-89E6-3B4E07E52574}" type="sibTrans" cxnId="{2E81A040-9A8A-461F-B40A-1401A61E28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DC3DB-4EE8-46F8-BCFA-7E9C51F85704}">
      <dgm:prSet phldrT="[Текст]"/>
      <dgm:spPr/>
      <dgm:t>
        <a:bodyPr/>
        <a:lstStyle/>
        <a:p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‘ildirak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bir-biriga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tarang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tortilgan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tasma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bilan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biriktiriladi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Bunda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uzatish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ishqalanish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hisobiga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amalga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oshiriladi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EF6A6-0B8F-4D66-B4E8-9EBB61DCB4C3}" type="parTrans" cxnId="{99EC6FC0-DDD3-4169-B18A-51DBBA64015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54697-1AB7-4FAD-9924-C0BD3B7BA0A2}" type="sibTrans" cxnId="{99EC6FC0-DDD3-4169-B18A-51DBBA64015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058B5-1DC9-4F6F-8652-37A05E3EB349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A0CFEAF-7F30-4622-A5D4-FB323A764F0F}" type="parTrans" cxnId="{244C1BB8-1C6E-42F4-968D-77C62989A1F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BAF63-643A-45ED-AEDF-FF3936C3317B}" type="sibTrans" cxnId="{244C1BB8-1C6E-42F4-968D-77C62989A1F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D7413-3F24-43E7-8153-673D53308679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tishli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‘ildiraklar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orqali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uzatish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20D9A-91DC-4D3A-B246-3667C8B1AD49}" type="parTrans" cxnId="{D3C50D39-A061-4E9A-8587-876141FC93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5A172-69CE-49DD-82EA-B21DBDD997BB}" type="sibTrans" cxnId="{D3C50D39-A061-4E9A-8587-876141FC93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9572F1-6D15-4814-BE07-8F54CE1FD152}">
      <dgm:prSet phldrT="[Текст]" custT="1"/>
      <dgm:spPr/>
      <dgm:t>
        <a:bodyPr/>
        <a:lstStyle/>
        <a:p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xil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diametrli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ikkita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tishli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g‘ildirakning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tishlarini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bir-biriga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kiygazish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orqali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amalga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oshiriladi</a:t>
          </a:r>
          <a:r>
            <a: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28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B59AF8C0-E8B3-4733-BB02-5A57BA4C2181}" type="parTrans" cxnId="{C91FF034-99CC-4D35-864C-2AB12FC8F4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AEC2E-D3B5-4F0E-BD46-3EBDE10D22ED}" type="sibTrans" cxnId="{C91FF034-99CC-4D35-864C-2AB12FC8F4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C345B-EF2E-48B5-A775-C1AC57B26B7F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32EBC3F-1B1D-4D9B-9C87-1D46BAA48180}" type="parTrans" cxnId="{9DAFF946-1A47-4F7B-B16A-663ABF146D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3D03E-22A3-4074-9C95-0097D4FB5EF7}" type="sibTrans" cxnId="{9DAFF946-1A47-4F7B-B16A-663ABF146D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8F328-FC0C-46E4-8CB5-FC4C85632FFF}" type="pres">
      <dgm:prSet presAssocID="{4E3123B5-3775-4172-B631-C8B8619037F1}" presName="theList" presStyleCnt="0">
        <dgm:presLayoutVars>
          <dgm:dir/>
          <dgm:animLvl val="lvl"/>
          <dgm:resizeHandles val="exact"/>
        </dgm:presLayoutVars>
      </dgm:prSet>
      <dgm:spPr/>
    </dgm:pt>
    <dgm:pt modelId="{5B8A3D0B-C473-4476-AB2F-83EFF2607C33}" type="pres">
      <dgm:prSet presAssocID="{366F0C6C-B6A8-462D-BAE2-B199F4FE82B1}" presName="compNode" presStyleCnt="0"/>
      <dgm:spPr/>
    </dgm:pt>
    <dgm:pt modelId="{602A8CE1-DF5E-476C-B31B-731339A5BD94}" type="pres">
      <dgm:prSet presAssocID="{366F0C6C-B6A8-462D-BAE2-B199F4FE82B1}" presName="aNode" presStyleLbl="bgShp" presStyleIdx="0" presStyleCnt="3"/>
      <dgm:spPr/>
    </dgm:pt>
    <dgm:pt modelId="{E242950F-FB1D-4922-B564-980D54DFE11B}" type="pres">
      <dgm:prSet presAssocID="{366F0C6C-B6A8-462D-BAE2-B199F4FE82B1}" presName="textNode" presStyleLbl="bgShp" presStyleIdx="0" presStyleCnt="3"/>
      <dgm:spPr/>
    </dgm:pt>
    <dgm:pt modelId="{8F9737A1-C5D0-4FD2-930F-1FEAB735A018}" type="pres">
      <dgm:prSet presAssocID="{366F0C6C-B6A8-462D-BAE2-B199F4FE82B1}" presName="compChildNode" presStyleCnt="0"/>
      <dgm:spPr/>
    </dgm:pt>
    <dgm:pt modelId="{B7337686-3A11-4776-B70B-D66E52CC8E7D}" type="pres">
      <dgm:prSet presAssocID="{366F0C6C-B6A8-462D-BAE2-B199F4FE82B1}" presName="theInnerList" presStyleCnt="0"/>
      <dgm:spPr/>
    </dgm:pt>
    <dgm:pt modelId="{88C6E43F-5947-4F93-AF70-BDB6A2685454}" type="pres">
      <dgm:prSet presAssocID="{677DB13A-9D22-4CEE-8A2F-D6FEB84BD970}" presName="childNode" presStyleLbl="node1" presStyleIdx="0" presStyleCnt="6" custScaleX="126155" custScaleY="165214" custLinFactNeighborX="-78" custLinFactNeighborY="-61241">
        <dgm:presLayoutVars>
          <dgm:bulletEnabled val="1"/>
        </dgm:presLayoutVars>
      </dgm:prSet>
      <dgm:spPr/>
    </dgm:pt>
    <dgm:pt modelId="{76D62123-93B4-44C0-8AAA-325ACBC97574}" type="pres">
      <dgm:prSet presAssocID="{677DB13A-9D22-4CEE-8A2F-D6FEB84BD970}" presName="aSpace2" presStyleCnt="0"/>
      <dgm:spPr/>
    </dgm:pt>
    <dgm:pt modelId="{06ED99F2-B154-43F5-AE9A-0EF8FFFDCF2D}" type="pres">
      <dgm:prSet presAssocID="{5F7C518D-0A38-4AC1-9978-C3CEE3388982}" presName="childNode" presStyleLbl="node1" presStyleIdx="1" presStyleCnt="6" custScaleX="125661" custLinFactNeighborX="-391" custLinFactNeighborY="-27903">
        <dgm:presLayoutVars>
          <dgm:bulletEnabled val="1"/>
        </dgm:presLayoutVars>
      </dgm:prSet>
      <dgm:spPr/>
    </dgm:pt>
    <dgm:pt modelId="{E75ADC4E-1D5C-42DD-B28E-2F55E05433E9}" type="pres">
      <dgm:prSet presAssocID="{366F0C6C-B6A8-462D-BAE2-B199F4FE82B1}" presName="aSpace" presStyleCnt="0"/>
      <dgm:spPr/>
    </dgm:pt>
    <dgm:pt modelId="{1F430FD1-3A88-4316-83F9-893275F870FD}" type="pres">
      <dgm:prSet presAssocID="{960EDADA-8340-4B57-A0F3-36F66C891EF7}" presName="compNode" presStyleCnt="0"/>
      <dgm:spPr/>
    </dgm:pt>
    <dgm:pt modelId="{B9AA6283-36F8-4352-B635-5D7A38E507FB}" type="pres">
      <dgm:prSet presAssocID="{960EDADA-8340-4B57-A0F3-36F66C891EF7}" presName="aNode" presStyleLbl="bgShp" presStyleIdx="1" presStyleCnt="3"/>
      <dgm:spPr/>
    </dgm:pt>
    <dgm:pt modelId="{8D6340B3-F5F8-4E47-830A-2144B3EC03F7}" type="pres">
      <dgm:prSet presAssocID="{960EDADA-8340-4B57-A0F3-36F66C891EF7}" presName="textNode" presStyleLbl="bgShp" presStyleIdx="1" presStyleCnt="3"/>
      <dgm:spPr/>
    </dgm:pt>
    <dgm:pt modelId="{5723076C-664C-49C2-91B4-B81AF77C6C43}" type="pres">
      <dgm:prSet presAssocID="{960EDADA-8340-4B57-A0F3-36F66C891EF7}" presName="compChildNode" presStyleCnt="0"/>
      <dgm:spPr/>
    </dgm:pt>
    <dgm:pt modelId="{DB8FBEE9-9A31-4172-B5D4-E57A7BB5618D}" type="pres">
      <dgm:prSet presAssocID="{960EDADA-8340-4B57-A0F3-36F66C891EF7}" presName="theInnerList" presStyleCnt="0"/>
      <dgm:spPr/>
    </dgm:pt>
    <dgm:pt modelId="{40FE5784-135F-4040-A3F5-31D1904DB736}" type="pres">
      <dgm:prSet presAssocID="{584DC3DB-4EE8-46F8-BCFA-7E9C51F85704}" presName="childNode" presStyleLbl="node1" presStyleIdx="2" presStyleCnt="6" custScaleX="123671" custScaleY="172228" custLinFactNeighborX="-577" custLinFactNeighborY="-87103">
        <dgm:presLayoutVars>
          <dgm:bulletEnabled val="1"/>
        </dgm:presLayoutVars>
      </dgm:prSet>
      <dgm:spPr/>
    </dgm:pt>
    <dgm:pt modelId="{10DF9E14-7F0B-4B08-AD9F-ABA67896960B}" type="pres">
      <dgm:prSet presAssocID="{584DC3DB-4EE8-46F8-BCFA-7E9C51F85704}" presName="aSpace2" presStyleCnt="0"/>
      <dgm:spPr/>
    </dgm:pt>
    <dgm:pt modelId="{1C9E4825-4049-41FD-8A5E-A4F8758952E1}" type="pres">
      <dgm:prSet presAssocID="{D8F058B5-1DC9-4F6F-8652-37A05E3EB349}" presName="childNode" presStyleLbl="node1" presStyleIdx="3" presStyleCnt="6" custScaleX="125057" custLinFactNeighborX="556" custLinFactNeighborY="-38946">
        <dgm:presLayoutVars>
          <dgm:bulletEnabled val="1"/>
        </dgm:presLayoutVars>
      </dgm:prSet>
      <dgm:spPr/>
    </dgm:pt>
    <dgm:pt modelId="{994DCA7B-1D92-4699-8A43-C0FD39B7E696}" type="pres">
      <dgm:prSet presAssocID="{960EDADA-8340-4B57-A0F3-36F66C891EF7}" presName="aSpace" presStyleCnt="0"/>
      <dgm:spPr/>
    </dgm:pt>
    <dgm:pt modelId="{562BD2A6-CFA0-44DD-AB19-44F2CAB66637}" type="pres">
      <dgm:prSet presAssocID="{5A1D7413-3F24-43E7-8153-673D53308679}" presName="compNode" presStyleCnt="0"/>
      <dgm:spPr/>
    </dgm:pt>
    <dgm:pt modelId="{5D04E588-C93E-44FF-9F97-8CD0B334E629}" type="pres">
      <dgm:prSet presAssocID="{5A1D7413-3F24-43E7-8153-673D53308679}" presName="aNode" presStyleLbl="bgShp" presStyleIdx="2" presStyleCnt="3"/>
      <dgm:spPr/>
    </dgm:pt>
    <dgm:pt modelId="{4A2B45AA-0C43-4AB4-A369-CA9AE62A254B}" type="pres">
      <dgm:prSet presAssocID="{5A1D7413-3F24-43E7-8153-673D53308679}" presName="textNode" presStyleLbl="bgShp" presStyleIdx="2" presStyleCnt="3"/>
      <dgm:spPr/>
    </dgm:pt>
    <dgm:pt modelId="{58C946A0-3328-48BE-8199-DD0E7887E13B}" type="pres">
      <dgm:prSet presAssocID="{5A1D7413-3F24-43E7-8153-673D53308679}" presName="compChildNode" presStyleCnt="0"/>
      <dgm:spPr/>
    </dgm:pt>
    <dgm:pt modelId="{B961A441-92A9-4B55-BD83-513195BC75F8}" type="pres">
      <dgm:prSet presAssocID="{5A1D7413-3F24-43E7-8153-673D53308679}" presName="theInnerList" presStyleCnt="0"/>
      <dgm:spPr/>
    </dgm:pt>
    <dgm:pt modelId="{356C8F43-2BBD-41EB-9130-670CD6235886}" type="pres">
      <dgm:prSet presAssocID="{989572F1-6D15-4814-BE07-8F54CE1FD152}" presName="childNode" presStyleLbl="node1" presStyleIdx="4" presStyleCnt="6" custScaleX="127266" custScaleY="159015" custLinFactNeighborX="172" custLinFactNeighborY="-68964">
        <dgm:presLayoutVars>
          <dgm:bulletEnabled val="1"/>
        </dgm:presLayoutVars>
      </dgm:prSet>
      <dgm:spPr/>
    </dgm:pt>
    <dgm:pt modelId="{ECC2451E-3F16-436F-898A-185B1A0F5E64}" type="pres">
      <dgm:prSet presAssocID="{989572F1-6D15-4814-BE07-8F54CE1FD152}" presName="aSpace2" presStyleCnt="0"/>
      <dgm:spPr/>
    </dgm:pt>
    <dgm:pt modelId="{C25F2BEF-01C6-4433-B7BC-12F32CEEB614}" type="pres">
      <dgm:prSet presAssocID="{EDBC345B-EF2E-48B5-A775-C1AC57B26B7F}" presName="childNode" presStyleLbl="node1" presStyleIdx="5" presStyleCnt="6" custScaleX="124782">
        <dgm:presLayoutVars>
          <dgm:bulletEnabled val="1"/>
        </dgm:presLayoutVars>
      </dgm:prSet>
      <dgm:spPr/>
    </dgm:pt>
  </dgm:ptLst>
  <dgm:cxnLst>
    <dgm:cxn modelId="{AF0C490C-2E5B-4DF1-A0BD-69408C17D665}" type="presOf" srcId="{960EDADA-8340-4B57-A0F3-36F66C891EF7}" destId="{8D6340B3-F5F8-4E47-830A-2144B3EC03F7}" srcOrd="1" destOrd="0" presId="urn:microsoft.com/office/officeart/2005/8/layout/lProcess2"/>
    <dgm:cxn modelId="{4182C625-02DD-405D-B9D4-663A187EFA19}" type="presOf" srcId="{5F7C518D-0A38-4AC1-9978-C3CEE3388982}" destId="{06ED99F2-B154-43F5-AE9A-0EF8FFFDCF2D}" srcOrd="0" destOrd="0" presId="urn:microsoft.com/office/officeart/2005/8/layout/lProcess2"/>
    <dgm:cxn modelId="{28AD6D27-4890-45B6-8FAD-BC6C724D496C}" type="presOf" srcId="{EDBC345B-EF2E-48B5-A775-C1AC57B26B7F}" destId="{C25F2BEF-01C6-4433-B7BC-12F32CEEB614}" srcOrd="0" destOrd="0" presId="urn:microsoft.com/office/officeart/2005/8/layout/lProcess2"/>
    <dgm:cxn modelId="{83E1302D-7726-4A70-9655-5A3AD6D36760}" type="presOf" srcId="{960EDADA-8340-4B57-A0F3-36F66C891EF7}" destId="{B9AA6283-36F8-4352-B635-5D7A38E507FB}" srcOrd="0" destOrd="0" presId="urn:microsoft.com/office/officeart/2005/8/layout/lProcess2"/>
    <dgm:cxn modelId="{C91FF034-99CC-4D35-864C-2AB12FC8F446}" srcId="{5A1D7413-3F24-43E7-8153-673D53308679}" destId="{989572F1-6D15-4814-BE07-8F54CE1FD152}" srcOrd="0" destOrd="0" parTransId="{B59AF8C0-E8B3-4733-BB02-5A57BA4C2181}" sibTransId="{B6BAEC2E-D3B5-4F0E-BD46-3EBDE10D22ED}"/>
    <dgm:cxn modelId="{D3C50D39-A061-4E9A-8587-876141FC934D}" srcId="{4E3123B5-3775-4172-B631-C8B8619037F1}" destId="{5A1D7413-3F24-43E7-8153-673D53308679}" srcOrd="2" destOrd="0" parTransId="{53620D9A-91DC-4D3A-B246-3667C8B1AD49}" sibTransId="{3A75A172-69CE-49DD-82EA-B21DBDD997BB}"/>
    <dgm:cxn modelId="{5A71AA3F-076E-476C-9A47-239B70535C3B}" type="presOf" srcId="{677DB13A-9D22-4CEE-8A2F-D6FEB84BD970}" destId="{88C6E43F-5947-4F93-AF70-BDB6A2685454}" srcOrd="0" destOrd="0" presId="urn:microsoft.com/office/officeart/2005/8/layout/lProcess2"/>
    <dgm:cxn modelId="{2E81A040-9A8A-461F-B40A-1401A61E28CD}" srcId="{4E3123B5-3775-4172-B631-C8B8619037F1}" destId="{960EDADA-8340-4B57-A0F3-36F66C891EF7}" srcOrd="1" destOrd="0" parTransId="{F781BB91-CC12-42B1-AEB5-75ED27554096}" sibTransId="{FED84A01-03F5-4C98-89E6-3B4E07E52574}"/>
    <dgm:cxn modelId="{9DAFF946-1A47-4F7B-B16A-663ABF146DC1}" srcId="{5A1D7413-3F24-43E7-8153-673D53308679}" destId="{EDBC345B-EF2E-48B5-A775-C1AC57B26B7F}" srcOrd="1" destOrd="0" parTransId="{232EBC3F-1B1D-4D9B-9C87-1D46BAA48180}" sibTransId="{4283D03E-22A3-4074-9C95-0097D4FB5EF7}"/>
    <dgm:cxn modelId="{F2FBF374-8785-4B0D-837A-14B3A1A31C5B}" type="presOf" srcId="{5A1D7413-3F24-43E7-8153-673D53308679}" destId="{5D04E588-C93E-44FF-9F97-8CD0B334E629}" srcOrd="0" destOrd="0" presId="urn:microsoft.com/office/officeart/2005/8/layout/lProcess2"/>
    <dgm:cxn modelId="{42147B97-F41A-4B6F-B1D1-CF91CBABA216}" srcId="{366F0C6C-B6A8-462D-BAE2-B199F4FE82B1}" destId="{677DB13A-9D22-4CEE-8A2F-D6FEB84BD970}" srcOrd="0" destOrd="0" parTransId="{6BAD7D92-FF97-4396-8381-E75EAA83EA6E}" sibTransId="{561A91C8-6D32-49E9-9391-B6E8C9436DE0}"/>
    <dgm:cxn modelId="{1ACBD097-6DB3-4320-A08E-595997915DED}" srcId="{366F0C6C-B6A8-462D-BAE2-B199F4FE82B1}" destId="{5F7C518D-0A38-4AC1-9978-C3CEE3388982}" srcOrd="1" destOrd="0" parTransId="{9E9985FA-67D0-4C44-849D-B2F68365884A}" sibTransId="{CDEBCA68-8A5B-4CFB-9732-28BA4644CFB2}"/>
    <dgm:cxn modelId="{88377799-D864-4756-8FA0-6504DEA1F14A}" type="presOf" srcId="{366F0C6C-B6A8-462D-BAE2-B199F4FE82B1}" destId="{602A8CE1-DF5E-476C-B31B-731339A5BD94}" srcOrd="0" destOrd="0" presId="urn:microsoft.com/office/officeart/2005/8/layout/lProcess2"/>
    <dgm:cxn modelId="{244C1BB8-1C6E-42F4-968D-77C62989A1FB}" srcId="{960EDADA-8340-4B57-A0F3-36F66C891EF7}" destId="{D8F058B5-1DC9-4F6F-8652-37A05E3EB349}" srcOrd="1" destOrd="0" parTransId="{7A0CFEAF-7F30-4622-A5D4-FB323A764F0F}" sibTransId="{30ABAF63-643A-45ED-AEDF-FF3936C3317B}"/>
    <dgm:cxn modelId="{99EC6FC0-DDD3-4169-B18A-51DBBA640153}" srcId="{960EDADA-8340-4B57-A0F3-36F66C891EF7}" destId="{584DC3DB-4EE8-46F8-BCFA-7E9C51F85704}" srcOrd="0" destOrd="0" parTransId="{CFEEF6A6-0B8F-4D66-B4E8-9EBB61DCB4C3}" sibTransId="{55554697-1AB7-4FAD-9924-C0BD3B7BA0A2}"/>
    <dgm:cxn modelId="{831D05C3-290F-4972-89CE-8584078CC934}" type="presOf" srcId="{989572F1-6D15-4814-BE07-8F54CE1FD152}" destId="{356C8F43-2BBD-41EB-9130-670CD6235886}" srcOrd="0" destOrd="0" presId="urn:microsoft.com/office/officeart/2005/8/layout/lProcess2"/>
    <dgm:cxn modelId="{342A46C3-93A6-4ECE-BA8A-3B4C67977C08}" type="presOf" srcId="{4E3123B5-3775-4172-B631-C8B8619037F1}" destId="{B608F328-FC0C-46E4-8CB5-FC4C85632FFF}" srcOrd="0" destOrd="0" presId="urn:microsoft.com/office/officeart/2005/8/layout/lProcess2"/>
    <dgm:cxn modelId="{B7254EC7-4EF5-40D6-8040-DDCB6BE0FDD3}" type="presOf" srcId="{584DC3DB-4EE8-46F8-BCFA-7E9C51F85704}" destId="{40FE5784-135F-4040-A3F5-31D1904DB736}" srcOrd="0" destOrd="0" presId="urn:microsoft.com/office/officeart/2005/8/layout/lProcess2"/>
    <dgm:cxn modelId="{D35227C8-8322-4E05-9C3C-1B237A67BF1E}" type="presOf" srcId="{5A1D7413-3F24-43E7-8153-673D53308679}" destId="{4A2B45AA-0C43-4AB4-A369-CA9AE62A254B}" srcOrd="1" destOrd="0" presId="urn:microsoft.com/office/officeart/2005/8/layout/lProcess2"/>
    <dgm:cxn modelId="{11B172CE-BE7D-456D-867A-6A7DB129A616}" type="presOf" srcId="{366F0C6C-B6A8-462D-BAE2-B199F4FE82B1}" destId="{E242950F-FB1D-4922-B564-980D54DFE11B}" srcOrd="1" destOrd="0" presId="urn:microsoft.com/office/officeart/2005/8/layout/lProcess2"/>
    <dgm:cxn modelId="{96E841D1-7348-47FE-A312-4150B4A72C4F}" type="presOf" srcId="{D8F058B5-1DC9-4F6F-8652-37A05E3EB349}" destId="{1C9E4825-4049-41FD-8A5E-A4F8758952E1}" srcOrd="0" destOrd="0" presId="urn:microsoft.com/office/officeart/2005/8/layout/lProcess2"/>
    <dgm:cxn modelId="{5D8F3BEB-F57F-4808-B3AA-058003D34689}" srcId="{4E3123B5-3775-4172-B631-C8B8619037F1}" destId="{366F0C6C-B6A8-462D-BAE2-B199F4FE82B1}" srcOrd="0" destOrd="0" parTransId="{641D363B-3B2A-47F7-9090-520741E87A38}" sibTransId="{0A59AB3F-A774-42D6-A00E-2C4D267C8D2F}"/>
    <dgm:cxn modelId="{40C23F71-9CA7-4AD2-8420-D9D6734C1793}" type="presParOf" srcId="{B608F328-FC0C-46E4-8CB5-FC4C85632FFF}" destId="{5B8A3D0B-C473-4476-AB2F-83EFF2607C33}" srcOrd="0" destOrd="0" presId="urn:microsoft.com/office/officeart/2005/8/layout/lProcess2"/>
    <dgm:cxn modelId="{CFBF5855-A91E-4724-9B72-33D92BB41C50}" type="presParOf" srcId="{5B8A3D0B-C473-4476-AB2F-83EFF2607C33}" destId="{602A8CE1-DF5E-476C-B31B-731339A5BD94}" srcOrd="0" destOrd="0" presId="urn:microsoft.com/office/officeart/2005/8/layout/lProcess2"/>
    <dgm:cxn modelId="{DCD16FF6-CC05-452A-A8AB-3B2C39E86EFC}" type="presParOf" srcId="{5B8A3D0B-C473-4476-AB2F-83EFF2607C33}" destId="{E242950F-FB1D-4922-B564-980D54DFE11B}" srcOrd="1" destOrd="0" presId="urn:microsoft.com/office/officeart/2005/8/layout/lProcess2"/>
    <dgm:cxn modelId="{6829CD1D-D2C4-4400-BE01-02993491CDCB}" type="presParOf" srcId="{5B8A3D0B-C473-4476-AB2F-83EFF2607C33}" destId="{8F9737A1-C5D0-4FD2-930F-1FEAB735A018}" srcOrd="2" destOrd="0" presId="urn:microsoft.com/office/officeart/2005/8/layout/lProcess2"/>
    <dgm:cxn modelId="{93DF9DD4-52B5-4F91-89BD-571FB07EB4CD}" type="presParOf" srcId="{8F9737A1-C5D0-4FD2-930F-1FEAB735A018}" destId="{B7337686-3A11-4776-B70B-D66E52CC8E7D}" srcOrd="0" destOrd="0" presId="urn:microsoft.com/office/officeart/2005/8/layout/lProcess2"/>
    <dgm:cxn modelId="{36C97427-49BC-42C0-A9AB-5DDE5B469241}" type="presParOf" srcId="{B7337686-3A11-4776-B70B-D66E52CC8E7D}" destId="{88C6E43F-5947-4F93-AF70-BDB6A2685454}" srcOrd="0" destOrd="0" presId="urn:microsoft.com/office/officeart/2005/8/layout/lProcess2"/>
    <dgm:cxn modelId="{8EE752B0-DC16-471A-A9E2-BC470081A4B4}" type="presParOf" srcId="{B7337686-3A11-4776-B70B-D66E52CC8E7D}" destId="{76D62123-93B4-44C0-8AAA-325ACBC97574}" srcOrd="1" destOrd="0" presId="urn:microsoft.com/office/officeart/2005/8/layout/lProcess2"/>
    <dgm:cxn modelId="{CEC7D723-7AF3-449C-87C4-942CF5FCDD45}" type="presParOf" srcId="{B7337686-3A11-4776-B70B-D66E52CC8E7D}" destId="{06ED99F2-B154-43F5-AE9A-0EF8FFFDCF2D}" srcOrd="2" destOrd="0" presId="urn:microsoft.com/office/officeart/2005/8/layout/lProcess2"/>
    <dgm:cxn modelId="{74892A78-1993-4E06-92A8-75E3E4704736}" type="presParOf" srcId="{B608F328-FC0C-46E4-8CB5-FC4C85632FFF}" destId="{E75ADC4E-1D5C-42DD-B28E-2F55E05433E9}" srcOrd="1" destOrd="0" presId="urn:microsoft.com/office/officeart/2005/8/layout/lProcess2"/>
    <dgm:cxn modelId="{19F91937-EB56-410E-B97A-EA148C57366E}" type="presParOf" srcId="{B608F328-FC0C-46E4-8CB5-FC4C85632FFF}" destId="{1F430FD1-3A88-4316-83F9-893275F870FD}" srcOrd="2" destOrd="0" presId="urn:microsoft.com/office/officeart/2005/8/layout/lProcess2"/>
    <dgm:cxn modelId="{83655B01-BE5F-45B5-A7F2-A20FE7BD3E1A}" type="presParOf" srcId="{1F430FD1-3A88-4316-83F9-893275F870FD}" destId="{B9AA6283-36F8-4352-B635-5D7A38E507FB}" srcOrd="0" destOrd="0" presId="urn:microsoft.com/office/officeart/2005/8/layout/lProcess2"/>
    <dgm:cxn modelId="{D45B7902-DD7D-481A-97C0-BA12015BFAF1}" type="presParOf" srcId="{1F430FD1-3A88-4316-83F9-893275F870FD}" destId="{8D6340B3-F5F8-4E47-830A-2144B3EC03F7}" srcOrd="1" destOrd="0" presId="urn:microsoft.com/office/officeart/2005/8/layout/lProcess2"/>
    <dgm:cxn modelId="{C41FF812-233F-4F19-924F-9BAF4055F8D5}" type="presParOf" srcId="{1F430FD1-3A88-4316-83F9-893275F870FD}" destId="{5723076C-664C-49C2-91B4-B81AF77C6C43}" srcOrd="2" destOrd="0" presId="urn:microsoft.com/office/officeart/2005/8/layout/lProcess2"/>
    <dgm:cxn modelId="{030C3101-2CE3-48E2-9231-8EF8D61D1485}" type="presParOf" srcId="{5723076C-664C-49C2-91B4-B81AF77C6C43}" destId="{DB8FBEE9-9A31-4172-B5D4-E57A7BB5618D}" srcOrd="0" destOrd="0" presId="urn:microsoft.com/office/officeart/2005/8/layout/lProcess2"/>
    <dgm:cxn modelId="{ACFA53D7-D312-41AC-BACC-83BB106D806C}" type="presParOf" srcId="{DB8FBEE9-9A31-4172-B5D4-E57A7BB5618D}" destId="{40FE5784-135F-4040-A3F5-31D1904DB736}" srcOrd="0" destOrd="0" presId="urn:microsoft.com/office/officeart/2005/8/layout/lProcess2"/>
    <dgm:cxn modelId="{238B4DFF-F806-4FA8-B5F4-C9241C341514}" type="presParOf" srcId="{DB8FBEE9-9A31-4172-B5D4-E57A7BB5618D}" destId="{10DF9E14-7F0B-4B08-AD9F-ABA67896960B}" srcOrd="1" destOrd="0" presId="urn:microsoft.com/office/officeart/2005/8/layout/lProcess2"/>
    <dgm:cxn modelId="{07E1530D-D22B-4BB5-AC91-08EAA884A835}" type="presParOf" srcId="{DB8FBEE9-9A31-4172-B5D4-E57A7BB5618D}" destId="{1C9E4825-4049-41FD-8A5E-A4F8758952E1}" srcOrd="2" destOrd="0" presId="urn:microsoft.com/office/officeart/2005/8/layout/lProcess2"/>
    <dgm:cxn modelId="{1AC2F24A-B238-4969-8360-23C800779F4A}" type="presParOf" srcId="{B608F328-FC0C-46E4-8CB5-FC4C85632FFF}" destId="{994DCA7B-1D92-4699-8A43-C0FD39B7E696}" srcOrd="3" destOrd="0" presId="urn:microsoft.com/office/officeart/2005/8/layout/lProcess2"/>
    <dgm:cxn modelId="{8AA574AE-2324-4F90-9C0D-826FFD454400}" type="presParOf" srcId="{B608F328-FC0C-46E4-8CB5-FC4C85632FFF}" destId="{562BD2A6-CFA0-44DD-AB19-44F2CAB66637}" srcOrd="4" destOrd="0" presId="urn:microsoft.com/office/officeart/2005/8/layout/lProcess2"/>
    <dgm:cxn modelId="{D3B36064-2465-4697-A39B-2858C9EA042A}" type="presParOf" srcId="{562BD2A6-CFA0-44DD-AB19-44F2CAB66637}" destId="{5D04E588-C93E-44FF-9F97-8CD0B334E629}" srcOrd="0" destOrd="0" presId="urn:microsoft.com/office/officeart/2005/8/layout/lProcess2"/>
    <dgm:cxn modelId="{73166A24-B13B-406F-ADA6-64D1AB104BB1}" type="presParOf" srcId="{562BD2A6-CFA0-44DD-AB19-44F2CAB66637}" destId="{4A2B45AA-0C43-4AB4-A369-CA9AE62A254B}" srcOrd="1" destOrd="0" presId="urn:microsoft.com/office/officeart/2005/8/layout/lProcess2"/>
    <dgm:cxn modelId="{EB6FC69B-582A-4691-AB45-D7E3B9C3B4B6}" type="presParOf" srcId="{562BD2A6-CFA0-44DD-AB19-44F2CAB66637}" destId="{58C946A0-3328-48BE-8199-DD0E7887E13B}" srcOrd="2" destOrd="0" presId="urn:microsoft.com/office/officeart/2005/8/layout/lProcess2"/>
    <dgm:cxn modelId="{B288EB3F-3638-464E-9AE4-70FEF77700AF}" type="presParOf" srcId="{58C946A0-3328-48BE-8199-DD0E7887E13B}" destId="{B961A441-92A9-4B55-BD83-513195BC75F8}" srcOrd="0" destOrd="0" presId="urn:microsoft.com/office/officeart/2005/8/layout/lProcess2"/>
    <dgm:cxn modelId="{93CF3DE6-CF7D-4480-B32B-72D9ED4B771B}" type="presParOf" srcId="{B961A441-92A9-4B55-BD83-513195BC75F8}" destId="{356C8F43-2BBD-41EB-9130-670CD6235886}" srcOrd="0" destOrd="0" presId="urn:microsoft.com/office/officeart/2005/8/layout/lProcess2"/>
    <dgm:cxn modelId="{5274B573-54B2-4436-B88D-4D884DD37363}" type="presParOf" srcId="{B961A441-92A9-4B55-BD83-513195BC75F8}" destId="{ECC2451E-3F16-436F-898A-185B1A0F5E64}" srcOrd="1" destOrd="0" presId="urn:microsoft.com/office/officeart/2005/8/layout/lProcess2"/>
    <dgm:cxn modelId="{073DD1D1-59E4-45B5-8745-62737EB4C26E}" type="presParOf" srcId="{B961A441-92A9-4B55-BD83-513195BC75F8}" destId="{C25F2BEF-01C6-4433-B7BC-12F32CEEB61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98447C-C54A-40EB-BCA3-B81E02B272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09303-2E15-4847-B22F-77D6FE47AC15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Gorizontal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jism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1E2C1-3439-4998-AFCB-FCA806D88FB6}" type="parTrans" cxnId="{556F5758-FA31-4FA2-B12D-D02C3661B96D}">
      <dgm:prSet/>
      <dgm:spPr/>
      <dgm:t>
        <a:bodyPr/>
        <a:lstStyle/>
        <a:p>
          <a:endParaRPr lang="ru-RU"/>
        </a:p>
      </dgm:t>
    </dgm:pt>
    <dgm:pt modelId="{9E56A158-23A4-4C80-B5F3-39E2D2E4465A}" type="sibTrans" cxnId="{556F5758-FA31-4FA2-B12D-D02C3661B96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6423B3C-90A4-43B5-8E61-479CAD319B5C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m:oMathPara>
              </a14:m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m:oMathPara>
              </a14:m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76423B3C-90A4-43B5-8E61-479CAD319B5C}">
          <dgm:prSet phldrT="[Текст]" custT="1"/>
          <dgm:spPr/>
          <dgm:t>
            <a:bodyPr/>
            <a:lstStyle/>
            <a:p>
              <a:pPr/>
              <a:r>
                <a:rPr lang="ru-RU" sz="44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𝑥=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      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𝑦=𝑔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∙𝑡 </a:t>
              </a:r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𝜗^2=𝜗_𝑥^2+𝜗_𝑦^2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EE79188D-2A6A-4AD9-A069-226DAE359F0A}" type="parTrans" cxnId="{47226278-9943-48E6-A7C3-F1BE4A27F33A}">
      <dgm:prSet/>
      <dgm:spPr/>
      <dgm:t>
        <a:bodyPr/>
        <a:lstStyle/>
        <a:p>
          <a:endParaRPr lang="ru-RU"/>
        </a:p>
      </dgm:t>
    </dgm:pt>
    <dgm:pt modelId="{1DCAC0AE-DF39-490A-8AE6-A13089091C17}" type="sibTrans" cxnId="{47226278-9943-48E6-A7C3-F1BE4A27F33A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12E3ED0-9F82-4D74-B849-327E74733491}">
          <dgm:prSet phldrT="[Текст]" custT="1"/>
          <dgm:spPr/>
          <dgm:t>
            <a:bodyPr/>
            <a:lstStyle/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m:oMathPara>
              </a14:m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m:oMathPara>
              </a14:m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12E3ED0-9F82-4D74-B849-327E74733491}">
          <dgm:prSet phldrT="[Текст]" custT="1"/>
          <dgm:spPr/>
          <dgm:t>
            <a:bodyPr/>
            <a:lstStyle/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endParaRPr lang="en-US" sz="44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𝑥=𝑆=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∙𝑡 </a:t>
              </a:r>
              <a:endParaRPr lang="en-US" sz="44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𝑆=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 √(2ℎ/𝑔)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D749EC9-2405-4B15-ADFD-2B037154DD6C}" type="parTrans" cxnId="{4716F897-FA72-4B87-9E1A-1F5547FEFF1E}">
      <dgm:prSet/>
      <dgm:spPr/>
      <dgm:t>
        <a:bodyPr/>
        <a:lstStyle/>
        <a:p>
          <a:endParaRPr lang="ru-RU"/>
        </a:p>
      </dgm:t>
    </dgm:pt>
    <dgm:pt modelId="{916824B3-C531-4409-8F33-A820E999C5DE}" type="sibTrans" cxnId="{4716F897-FA72-4B87-9E1A-1F5547FEFF1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6A5E983-23DD-4F91-9B98-3F9115AFC5F9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left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m:oMathPara>
              </a14:m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76A5E983-23DD-4F91-9B98-3F9115AFC5F9}">
          <dgm:prSet phldrT="[Текст]" custT="1"/>
          <dgm:spPr/>
          <dgm:t>
            <a:bodyPr/>
            <a:lstStyle/>
            <a:p>
              <a:pPr/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    𝑡=𝑆/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 =√(2ℎ/𝑔)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5051C12-97E7-4C84-9B61-6F452B5742E7}" type="parTrans" cxnId="{85294217-538A-4282-B882-C3C6EC8B0FB9}">
      <dgm:prSet/>
      <dgm:spPr/>
      <dgm:t>
        <a:bodyPr/>
        <a:lstStyle/>
        <a:p>
          <a:endParaRPr lang="ru-RU"/>
        </a:p>
      </dgm:t>
    </dgm:pt>
    <dgm:pt modelId="{0EFE7E88-0743-476C-8871-3E3A8B6BEE50}" type="sibTrans" cxnId="{85294217-538A-4282-B882-C3C6EC8B0FB9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C206194-FA7D-41F7-9D7A-E97AC2A4D3CB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m:oMathPara>
              </a14:m>
              <a:endParaRPr lang="en-US" sz="4800" b="0" i="1" dirty="0">
                <a:latin typeface="Cambria Math" panose="020405030504060302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ru-RU" sz="3200" dirty="0"/>
            </a:p>
          </dgm:t>
        </dgm:pt>
      </mc:Choice>
      <mc:Fallback xmlns="">
        <dgm:pt modelId="{5C206194-FA7D-41F7-9D7A-E97AC2A4D3CB}">
          <dgm:prSet phldrT="[Текст]" custT="1"/>
          <dgm:spPr/>
          <dgm:t>
            <a:bodyPr/>
            <a:lstStyle/>
            <a:p>
              <a:r>
                <a:rPr lang="en-US" sz="4400" b="0" i="0">
                  <a:latin typeface="Cambria Math" panose="02040503050406030204" pitchFamily="18" charset="0"/>
                </a:rPr>
                <a:t>ℎ=(𝑔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∙𝑡^2)/</a:t>
              </a:r>
              <a:r>
                <a:rPr lang="en-US" sz="4400" b="0" i="0">
                  <a:latin typeface="Cambria Math" panose="02040503050406030204" pitchFamily="18" charset="0"/>
                </a:rPr>
                <a:t>2</a:t>
              </a:r>
              <a:endParaRPr lang="en-US" sz="4800" b="0" i="1" dirty="0">
                <a:latin typeface="Cambria Math" panose="02040503050406030204" pitchFamily="18" charset="0"/>
              </a:endParaRPr>
            </a:p>
            <a:p>
              <a:r>
                <a:rPr lang="en-US" sz="4400" b="0" i="0">
                  <a:latin typeface="Cambria Math" panose="02040503050406030204" pitchFamily="18" charset="0"/>
                </a:rPr>
                <a:t>𝑦=ℎ−𝑔/(2</a:t>
              </a:r>
              <a:r>
                <a:rPr lang="en-US" sz="4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𝜗_</a:t>
              </a:r>
              <a:r>
                <a:rPr lang="en-US" sz="4400" b="0" i="0">
                  <a:latin typeface="Cambria Math" panose="02040503050406030204" pitchFamily="18" charset="0"/>
                </a:rPr>
                <a:t>0^2 ) 𝑥^2</a:t>
              </a:r>
              <a:endParaRPr lang="ru-RU" sz="3200" dirty="0"/>
            </a:p>
          </dgm:t>
        </dgm:pt>
      </mc:Fallback>
    </mc:AlternateContent>
    <dgm:pt modelId="{98BD6974-2942-4FA7-8253-036EBD90351D}" type="parTrans" cxnId="{BD99C445-48BF-45E6-962A-A04A7C05B5CC}">
      <dgm:prSet/>
      <dgm:spPr/>
      <dgm:t>
        <a:bodyPr/>
        <a:lstStyle/>
        <a:p>
          <a:endParaRPr lang="ru-RU"/>
        </a:p>
      </dgm:t>
    </dgm:pt>
    <dgm:pt modelId="{297CC4BB-A571-42E2-B4B1-F52424A94924}" type="sibTrans" cxnId="{BD99C445-48BF-45E6-962A-A04A7C05B5CC}">
      <dgm:prSet/>
      <dgm:spPr/>
      <dgm:t>
        <a:bodyPr/>
        <a:lstStyle/>
        <a:p>
          <a:endParaRPr lang="ru-RU"/>
        </a:p>
      </dgm:t>
    </dgm:pt>
    <dgm:pt modelId="{BCCBC78A-1166-4795-A719-F6DC6756B7A5}" type="pres">
      <dgm:prSet presAssocID="{6698447C-C54A-40EB-BCA3-B81E02B272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605AE-AD26-4BDD-B38B-BFB97443FAB1}" type="pres">
      <dgm:prSet presAssocID="{6698447C-C54A-40EB-BCA3-B81E02B27233}" presName="matrix" presStyleCnt="0"/>
      <dgm:spPr/>
    </dgm:pt>
    <dgm:pt modelId="{3D95A0D8-2107-4EEA-BEC6-5DE229E5B72E}" type="pres">
      <dgm:prSet presAssocID="{6698447C-C54A-40EB-BCA3-B81E02B27233}" presName="tile1" presStyleLbl="node1" presStyleIdx="0" presStyleCnt="4" custLinFactNeighborX="0" custLinFactNeighborY="0"/>
      <dgm:spPr/>
      <dgm:t>
        <a:bodyPr/>
        <a:lstStyle/>
        <a:p>
          <a:endParaRPr lang="ru-RU"/>
        </a:p>
      </dgm:t>
    </dgm:pt>
    <dgm:pt modelId="{10F96B3C-8798-4745-806B-4125995F88B1}" type="pres">
      <dgm:prSet presAssocID="{6698447C-C54A-40EB-BCA3-B81E02B272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9D0C7-C97B-477F-9E98-427B6DE19F05}" type="pres">
      <dgm:prSet presAssocID="{6698447C-C54A-40EB-BCA3-B81E02B27233}" presName="tile2" presStyleLbl="node1" presStyleIdx="1" presStyleCnt="4"/>
      <dgm:spPr/>
      <dgm:t>
        <a:bodyPr/>
        <a:lstStyle/>
        <a:p>
          <a:endParaRPr lang="ru-RU"/>
        </a:p>
      </dgm:t>
    </dgm:pt>
    <dgm:pt modelId="{BBC6EA52-55DA-470B-B298-9573AE9A580B}" type="pres">
      <dgm:prSet presAssocID="{6698447C-C54A-40EB-BCA3-B81E02B272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C5D44-0262-469B-962D-B491F0EECBFB}" type="pres">
      <dgm:prSet presAssocID="{6698447C-C54A-40EB-BCA3-B81E02B27233}" presName="tile3" presStyleLbl="node1" presStyleIdx="2" presStyleCnt="4"/>
      <dgm:spPr/>
      <dgm:t>
        <a:bodyPr/>
        <a:lstStyle/>
        <a:p>
          <a:endParaRPr lang="ru-RU"/>
        </a:p>
      </dgm:t>
    </dgm:pt>
    <dgm:pt modelId="{4A1B8DA9-7839-402C-ADBF-B5C86E821F7F}" type="pres">
      <dgm:prSet presAssocID="{6698447C-C54A-40EB-BCA3-B81E02B272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B18AE-E49B-4DE9-9244-507C1E429828}" type="pres">
      <dgm:prSet presAssocID="{6698447C-C54A-40EB-BCA3-B81E02B27233}" presName="tile4" presStyleLbl="node1" presStyleIdx="3" presStyleCnt="4" custLinFactNeighborX="0" custLinFactNeighborY="1471"/>
      <dgm:spPr/>
      <dgm:t>
        <a:bodyPr/>
        <a:lstStyle/>
        <a:p>
          <a:endParaRPr lang="ru-RU"/>
        </a:p>
      </dgm:t>
    </dgm:pt>
    <dgm:pt modelId="{B30A5DEB-CA39-4364-A7BD-E0676C0650DD}" type="pres">
      <dgm:prSet presAssocID="{6698447C-C54A-40EB-BCA3-B81E02B272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A8829-39AD-44E4-A284-EC4137B4ECDC}" type="pres">
      <dgm:prSet presAssocID="{6698447C-C54A-40EB-BCA3-B81E02B2723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DBE9D-B3A7-4868-A1A9-32C974D1E412}" type="presOf" srcId="{55D09303-2E15-4847-B22F-77D6FE47AC15}" destId="{16DA8829-39AD-44E4-A284-EC4137B4ECDC}" srcOrd="0" destOrd="0" presId="urn:microsoft.com/office/officeart/2005/8/layout/matrix1"/>
    <dgm:cxn modelId="{BFC3C773-12A6-4BFD-BD41-B64DBF4CBBD4}" type="presOf" srcId="{5C206194-FA7D-41F7-9D7A-E97AC2A4D3CB}" destId="{B30A5DEB-CA39-4364-A7BD-E0676C0650DD}" srcOrd="1" destOrd="0" presId="urn:microsoft.com/office/officeart/2005/8/layout/matrix1"/>
    <dgm:cxn modelId="{B05BB171-39D3-4F89-9F58-1136C51D3558}" type="presOf" srcId="{76A5E983-23DD-4F91-9B98-3F9115AFC5F9}" destId="{4A1B8DA9-7839-402C-ADBF-B5C86E821F7F}" srcOrd="1" destOrd="0" presId="urn:microsoft.com/office/officeart/2005/8/layout/matrix1"/>
    <dgm:cxn modelId="{47226278-9943-48E6-A7C3-F1BE4A27F33A}" srcId="{55D09303-2E15-4847-B22F-77D6FE47AC15}" destId="{76423B3C-90A4-43B5-8E61-479CAD319B5C}" srcOrd="0" destOrd="0" parTransId="{EE79188D-2A6A-4AD9-A069-226DAE359F0A}" sibTransId="{1DCAC0AE-DF39-490A-8AE6-A13089091C17}"/>
    <dgm:cxn modelId="{E88596AA-EB4C-4BF8-ACE5-9AF829DCB75B}" type="presOf" srcId="{76423B3C-90A4-43B5-8E61-479CAD319B5C}" destId="{3D95A0D8-2107-4EEA-BEC6-5DE229E5B72E}" srcOrd="0" destOrd="0" presId="urn:microsoft.com/office/officeart/2005/8/layout/matrix1"/>
    <dgm:cxn modelId="{CCF43657-498C-42B3-95E3-553A425AC2C4}" type="presOf" srcId="{312E3ED0-9F82-4D74-B849-327E74733491}" destId="{BBC6EA52-55DA-470B-B298-9573AE9A580B}" srcOrd="1" destOrd="0" presId="urn:microsoft.com/office/officeart/2005/8/layout/matrix1"/>
    <dgm:cxn modelId="{556F5758-FA31-4FA2-B12D-D02C3661B96D}" srcId="{6698447C-C54A-40EB-BCA3-B81E02B27233}" destId="{55D09303-2E15-4847-B22F-77D6FE47AC15}" srcOrd="0" destOrd="0" parTransId="{9171E2C1-3439-4998-AFCB-FCA806D88FB6}" sibTransId="{9E56A158-23A4-4C80-B5F3-39E2D2E4465A}"/>
    <dgm:cxn modelId="{85294217-538A-4282-B882-C3C6EC8B0FB9}" srcId="{55D09303-2E15-4847-B22F-77D6FE47AC15}" destId="{76A5E983-23DD-4F91-9B98-3F9115AFC5F9}" srcOrd="2" destOrd="0" parTransId="{D5051C12-97E7-4C84-9B61-6F452B5742E7}" sibTransId="{0EFE7E88-0743-476C-8871-3E3A8B6BEE50}"/>
    <dgm:cxn modelId="{BD99C445-48BF-45E6-962A-A04A7C05B5CC}" srcId="{55D09303-2E15-4847-B22F-77D6FE47AC15}" destId="{5C206194-FA7D-41F7-9D7A-E97AC2A4D3CB}" srcOrd="3" destOrd="0" parTransId="{98BD6974-2942-4FA7-8253-036EBD90351D}" sibTransId="{297CC4BB-A571-42E2-B4B1-F52424A94924}"/>
    <dgm:cxn modelId="{1A5820A1-442A-4D1C-B608-E5DA053BE48B}" type="presOf" srcId="{76A5E983-23DD-4F91-9B98-3F9115AFC5F9}" destId="{7F3C5D44-0262-469B-962D-B491F0EECBFB}" srcOrd="0" destOrd="0" presId="urn:microsoft.com/office/officeart/2005/8/layout/matrix1"/>
    <dgm:cxn modelId="{229198C9-1487-44BB-A9AD-9EDD32A819A3}" type="presOf" srcId="{312E3ED0-9F82-4D74-B849-327E74733491}" destId="{A489D0C7-C97B-477F-9E98-427B6DE19F05}" srcOrd="0" destOrd="0" presId="urn:microsoft.com/office/officeart/2005/8/layout/matrix1"/>
    <dgm:cxn modelId="{F2FA5A20-E936-4758-AE8B-7B26308713F4}" type="presOf" srcId="{5C206194-FA7D-41F7-9D7A-E97AC2A4D3CB}" destId="{93FB18AE-E49B-4DE9-9244-507C1E429828}" srcOrd="0" destOrd="0" presId="urn:microsoft.com/office/officeart/2005/8/layout/matrix1"/>
    <dgm:cxn modelId="{4716F897-FA72-4B87-9E1A-1F5547FEFF1E}" srcId="{55D09303-2E15-4847-B22F-77D6FE47AC15}" destId="{312E3ED0-9F82-4D74-B849-327E74733491}" srcOrd="1" destOrd="0" parTransId="{DD749EC9-2405-4B15-ADFD-2B037154DD6C}" sibTransId="{916824B3-C531-4409-8F33-A820E999C5DE}"/>
    <dgm:cxn modelId="{0B47EEBD-7A5C-4433-AF63-4F372F0F7BA2}" type="presOf" srcId="{6698447C-C54A-40EB-BCA3-B81E02B27233}" destId="{BCCBC78A-1166-4795-A719-F6DC6756B7A5}" srcOrd="0" destOrd="0" presId="urn:microsoft.com/office/officeart/2005/8/layout/matrix1"/>
    <dgm:cxn modelId="{B5DB9488-6ACE-45BF-B4A1-27E0EFDACF0A}" type="presOf" srcId="{76423B3C-90A4-43B5-8E61-479CAD319B5C}" destId="{10F96B3C-8798-4745-806B-4125995F88B1}" srcOrd="1" destOrd="0" presId="urn:microsoft.com/office/officeart/2005/8/layout/matrix1"/>
    <dgm:cxn modelId="{ECA25050-2A2E-4FE0-AE4A-D9F9AA77860D}" type="presParOf" srcId="{BCCBC78A-1166-4795-A719-F6DC6756B7A5}" destId="{46C605AE-AD26-4BDD-B38B-BFB97443FAB1}" srcOrd="0" destOrd="0" presId="urn:microsoft.com/office/officeart/2005/8/layout/matrix1"/>
    <dgm:cxn modelId="{260C30DC-5049-43C1-B0EC-60B1663CE801}" type="presParOf" srcId="{46C605AE-AD26-4BDD-B38B-BFB97443FAB1}" destId="{3D95A0D8-2107-4EEA-BEC6-5DE229E5B72E}" srcOrd="0" destOrd="0" presId="urn:microsoft.com/office/officeart/2005/8/layout/matrix1"/>
    <dgm:cxn modelId="{4B0EA5EB-B008-4774-8A2E-446C1039292D}" type="presParOf" srcId="{46C605AE-AD26-4BDD-B38B-BFB97443FAB1}" destId="{10F96B3C-8798-4745-806B-4125995F88B1}" srcOrd="1" destOrd="0" presId="urn:microsoft.com/office/officeart/2005/8/layout/matrix1"/>
    <dgm:cxn modelId="{54917958-2587-4DEF-905A-9C3ECD35F967}" type="presParOf" srcId="{46C605AE-AD26-4BDD-B38B-BFB97443FAB1}" destId="{A489D0C7-C97B-477F-9E98-427B6DE19F05}" srcOrd="2" destOrd="0" presId="urn:microsoft.com/office/officeart/2005/8/layout/matrix1"/>
    <dgm:cxn modelId="{409F3B41-83D0-4328-B90C-E722F8B0C317}" type="presParOf" srcId="{46C605AE-AD26-4BDD-B38B-BFB97443FAB1}" destId="{BBC6EA52-55DA-470B-B298-9573AE9A580B}" srcOrd="3" destOrd="0" presId="urn:microsoft.com/office/officeart/2005/8/layout/matrix1"/>
    <dgm:cxn modelId="{703E6C8E-FEC2-4AE3-BA63-B34C15C3FC66}" type="presParOf" srcId="{46C605AE-AD26-4BDD-B38B-BFB97443FAB1}" destId="{7F3C5D44-0262-469B-962D-B491F0EECBFB}" srcOrd="4" destOrd="0" presId="urn:microsoft.com/office/officeart/2005/8/layout/matrix1"/>
    <dgm:cxn modelId="{3AFC9F81-2B47-40B1-BE2B-E169B194DA75}" type="presParOf" srcId="{46C605AE-AD26-4BDD-B38B-BFB97443FAB1}" destId="{4A1B8DA9-7839-402C-ADBF-B5C86E821F7F}" srcOrd="5" destOrd="0" presId="urn:microsoft.com/office/officeart/2005/8/layout/matrix1"/>
    <dgm:cxn modelId="{9216816E-61BF-4E67-8E23-CA7D45ADCFF4}" type="presParOf" srcId="{46C605AE-AD26-4BDD-B38B-BFB97443FAB1}" destId="{93FB18AE-E49B-4DE9-9244-507C1E429828}" srcOrd="6" destOrd="0" presId="urn:microsoft.com/office/officeart/2005/8/layout/matrix1"/>
    <dgm:cxn modelId="{6DB71E31-4ACE-4953-B388-8185AE03B434}" type="presParOf" srcId="{46C605AE-AD26-4BDD-B38B-BFB97443FAB1}" destId="{B30A5DEB-CA39-4364-A7BD-E0676C0650DD}" srcOrd="7" destOrd="0" presId="urn:microsoft.com/office/officeart/2005/8/layout/matrix1"/>
    <dgm:cxn modelId="{CD41B5B9-26D5-4B4B-8C2E-663799D21BF1}" type="presParOf" srcId="{BCCBC78A-1166-4795-A719-F6DC6756B7A5}" destId="{16DA8829-39AD-44E4-A284-EC4137B4EC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6698447C-C54A-40EB-BCA3-B81E02B272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09303-2E15-4847-B22F-77D6FE47AC15}">
      <dgm:prSet phldrT="[Текст]" custT="1"/>
      <dgm:spPr/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Gorizontga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jism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1E2C1-3439-4998-AFCB-FCA806D88FB6}" type="parTrans" cxnId="{556F5758-FA31-4FA2-B12D-D02C3661B96D}">
      <dgm:prSet/>
      <dgm:spPr/>
      <dgm:t>
        <a:bodyPr/>
        <a:lstStyle/>
        <a:p>
          <a:endParaRPr lang="ru-RU"/>
        </a:p>
      </dgm:t>
    </dgm:pt>
    <dgm:pt modelId="{9E56A158-23A4-4C80-B5F3-39E2D2E4465A}" type="sibTrans" cxnId="{556F5758-FA31-4FA2-B12D-D02C3661B96D}">
      <dgm:prSet/>
      <dgm:spPr/>
      <dgm:t>
        <a:bodyPr/>
        <a:lstStyle/>
        <a:p>
          <a:endParaRPr lang="ru-RU"/>
        </a:p>
      </dgm:t>
    </dgm:pt>
    <dgm:pt modelId="{76423B3C-90A4-43B5-8E61-479CAD319B5C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E79188D-2A6A-4AD9-A069-226DAE359F0A}" type="parTrans" cxnId="{47226278-9943-48E6-A7C3-F1BE4A27F33A}">
      <dgm:prSet/>
      <dgm:spPr/>
      <dgm:t>
        <a:bodyPr/>
        <a:lstStyle/>
        <a:p>
          <a:endParaRPr lang="ru-RU"/>
        </a:p>
      </dgm:t>
    </dgm:pt>
    <dgm:pt modelId="{1DCAC0AE-DF39-490A-8AE6-A13089091C17}" type="sibTrans" cxnId="{47226278-9943-48E6-A7C3-F1BE4A27F33A}">
      <dgm:prSet/>
      <dgm:spPr/>
      <dgm:t>
        <a:bodyPr/>
        <a:lstStyle/>
        <a:p>
          <a:endParaRPr lang="ru-RU"/>
        </a:p>
      </dgm:t>
    </dgm:pt>
    <dgm:pt modelId="{312E3ED0-9F82-4D74-B849-327E74733491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D749EC9-2405-4B15-ADFD-2B037154DD6C}" type="parTrans" cxnId="{4716F897-FA72-4B87-9E1A-1F5547FEFF1E}">
      <dgm:prSet/>
      <dgm:spPr/>
      <dgm:t>
        <a:bodyPr/>
        <a:lstStyle/>
        <a:p>
          <a:endParaRPr lang="ru-RU"/>
        </a:p>
      </dgm:t>
    </dgm:pt>
    <dgm:pt modelId="{916824B3-C531-4409-8F33-A820E999C5DE}" type="sibTrans" cxnId="{4716F897-FA72-4B87-9E1A-1F5547FEFF1E}">
      <dgm:prSet/>
      <dgm:spPr/>
      <dgm:t>
        <a:bodyPr/>
        <a:lstStyle/>
        <a:p>
          <a:endParaRPr lang="ru-RU"/>
        </a:p>
      </dgm:t>
    </dgm:pt>
    <dgm:pt modelId="{76A5E983-23DD-4F91-9B98-3F9115AFC5F9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5051C12-97E7-4C84-9B61-6F452B5742E7}" type="parTrans" cxnId="{85294217-538A-4282-B882-C3C6EC8B0FB9}">
      <dgm:prSet/>
      <dgm:spPr/>
      <dgm:t>
        <a:bodyPr/>
        <a:lstStyle/>
        <a:p>
          <a:endParaRPr lang="ru-RU"/>
        </a:p>
      </dgm:t>
    </dgm:pt>
    <dgm:pt modelId="{0EFE7E88-0743-476C-8871-3E3A8B6BEE50}" type="sibTrans" cxnId="{85294217-538A-4282-B882-C3C6EC8B0FB9}">
      <dgm:prSet/>
      <dgm:spPr/>
      <dgm:t>
        <a:bodyPr/>
        <a:lstStyle/>
        <a:p>
          <a:endParaRPr lang="ru-RU"/>
        </a:p>
      </dgm:t>
    </dgm:pt>
    <dgm:pt modelId="{5C206194-FA7D-41F7-9D7A-E97AC2A4D3CB}">
      <dgm:prSet phldrT="[Текст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8BD6974-2942-4FA7-8253-036EBD90351D}" type="parTrans" cxnId="{BD99C445-48BF-45E6-962A-A04A7C05B5CC}">
      <dgm:prSet/>
      <dgm:spPr/>
      <dgm:t>
        <a:bodyPr/>
        <a:lstStyle/>
        <a:p>
          <a:endParaRPr lang="ru-RU"/>
        </a:p>
      </dgm:t>
    </dgm:pt>
    <dgm:pt modelId="{297CC4BB-A571-42E2-B4B1-F52424A94924}" type="sibTrans" cxnId="{BD99C445-48BF-45E6-962A-A04A7C05B5CC}">
      <dgm:prSet/>
      <dgm:spPr/>
      <dgm:t>
        <a:bodyPr/>
        <a:lstStyle/>
        <a:p>
          <a:endParaRPr lang="ru-RU"/>
        </a:p>
      </dgm:t>
    </dgm:pt>
    <dgm:pt modelId="{BCCBC78A-1166-4795-A719-F6DC6756B7A5}" type="pres">
      <dgm:prSet presAssocID="{6698447C-C54A-40EB-BCA3-B81E02B2723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C605AE-AD26-4BDD-B38B-BFB97443FAB1}" type="pres">
      <dgm:prSet presAssocID="{6698447C-C54A-40EB-BCA3-B81E02B27233}" presName="matrix" presStyleCnt="0"/>
      <dgm:spPr/>
    </dgm:pt>
    <dgm:pt modelId="{3D95A0D8-2107-4EEA-BEC6-5DE229E5B72E}" type="pres">
      <dgm:prSet presAssocID="{6698447C-C54A-40EB-BCA3-B81E02B27233}" presName="tile1" presStyleLbl="node1" presStyleIdx="0" presStyleCnt="4" custLinFactNeighborX="0" custLinFactNeighborY="0"/>
      <dgm:spPr/>
    </dgm:pt>
    <dgm:pt modelId="{10F96B3C-8798-4745-806B-4125995F88B1}" type="pres">
      <dgm:prSet presAssocID="{6698447C-C54A-40EB-BCA3-B81E02B272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89D0C7-C97B-477F-9E98-427B6DE19F05}" type="pres">
      <dgm:prSet presAssocID="{6698447C-C54A-40EB-BCA3-B81E02B27233}" presName="tile2" presStyleLbl="node1" presStyleIdx="1" presStyleCnt="4"/>
      <dgm:spPr/>
    </dgm:pt>
    <dgm:pt modelId="{BBC6EA52-55DA-470B-B298-9573AE9A580B}" type="pres">
      <dgm:prSet presAssocID="{6698447C-C54A-40EB-BCA3-B81E02B272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3C5D44-0262-469B-962D-B491F0EECBFB}" type="pres">
      <dgm:prSet presAssocID="{6698447C-C54A-40EB-BCA3-B81E02B27233}" presName="tile3" presStyleLbl="node1" presStyleIdx="2" presStyleCnt="4"/>
      <dgm:spPr/>
    </dgm:pt>
    <dgm:pt modelId="{4A1B8DA9-7839-402C-ADBF-B5C86E821F7F}" type="pres">
      <dgm:prSet presAssocID="{6698447C-C54A-40EB-BCA3-B81E02B272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FB18AE-E49B-4DE9-9244-507C1E429828}" type="pres">
      <dgm:prSet presAssocID="{6698447C-C54A-40EB-BCA3-B81E02B27233}" presName="tile4" presStyleLbl="node1" presStyleIdx="3" presStyleCnt="4" custLinFactNeighborX="0" custLinFactNeighborY="1471"/>
      <dgm:spPr/>
    </dgm:pt>
    <dgm:pt modelId="{B30A5DEB-CA39-4364-A7BD-E0676C0650DD}" type="pres">
      <dgm:prSet presAssocID="{6698447C-C54A-40EB-BCA3-B81E02B272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6DA8829-39AD-44E4-A284-EC4137B4ECDC}" type="pres">
      <dgm:prSet presAssocID="{6698447C-C54A-40EB-BCA3-B81E02B2723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5294217-538A-4282-B882-C3C6EC8B0FB9}" srcId="{55D09303-2E15-4847-B22F-77D6FE47AC15}" destId="{76A5E983-23DD-4F91-9B98-3F9115AFC5F9}" srcOrd="2" destOrd="0" parTransId="{D5051C12-97E7-4C84-9B61-6F452B5742E7}" sibTransId="{0EFE7E88-0743-476C-8871-3E3A8B6BEE50}"/>
    <dgm:cxn modelId="{F2FA5A20-E936-4758-AE8B-7B26308713F4}" type="presOf" srcId="{5C206194-FA7D-41F7-9D7A-E97AC2A4D3CB}" destId="{93FB18AE-E49B-4DE9-9244-507C1E429828}" srcOrd="0" destOrd="0" presId="urn:microsoft.com/office/officeart/2005/8/layout/matrix1"/>
    <dgm:cxn modelId="{BD99C445-48BF-45E6-962A-A04A7C05B5CC}" srcId="{55D09303-2E15-4847-B22F-77D6FE47AC15}" destId="{5C206194-FA7D-41F7-9D7A-E97AC2A4D3CB}" srcOrd="3" destOrd="0" parTransId="{98BD6974-2942-4FA7-8253-036EBD90351D}" sibTransId="{297CC4BB-A571-42E2-B4B1-F52424A94924}"/>
    <dgm:cxn modelId="{B05BB171-39D3-4F89-9F58-1136C51D3558}" type="presOf" srcId="{76A5E983-23DD-4F91-9B98-3F9115AFC5F9}" destId="{4A1B8DA9-7839-402C-ADBF-B5C86E821F7F}" srcOrd="1" destOrd="0" presId="urn:microsoft.com/office/officeart/2005/8/layout/matrix1"/>
    <dgm:cxn modelId="{BFC3C773-12A6-4BFD-BD41-B64DBF4CBBD4}" type="presOf" srcId="{5C206194-FA7D-41F7-9D7A-E97AC2A4D3CB}" destId="{B30A5DEB-CA39-4364-A7BD-E0676C0650DD}" srcOrd="1" destOrd="0" presId="urn:microsoft.com/office/officeart/2005/8/layout/matrix1"/>
    <dgm:cxn modelId="{CCF43657-498C-42B3-95E3-553A425AC2C4}" type="presOf" srcId="{312E3ED0-9F82-4D74-B849-327E74733491}" destId="{BBC6EA52-55DA-470B-B298-9573AE9A580B}" srcOrd="1" destOrd="0" presId="urn:microsoft.com/office/officeart/2005/8/layout/matrix1"/>
    <dgm:cxn modelId="{47226278-9943-48E6-A7C3-F1BE4A27F33A}" srcId="{55D09303-2E15-4847-B22F-77D6FE47AC15}" destId="{76423B3C-90A4-43B5-8E61-479CAD319B5C}" srcOrd="0" destOrd="0" parTransId="{EE79188D-2A6A-4AD9-A069-226DAE359F0A}" sibTransId="{1DCAC0AE-DF39-490A-8AE6-A13089091C17}"/>
    <dgm:cxn modelId="{556F5758-FA31-4FA2-B12D-D02C3661B96D}" srcId="{6698447C-C54A-40EB-BCA3-B81E02B27233}" destId="{55D09303-2E15-4847-B22F-77D6FE47AC15}" srcOrd="0" destOrd="0" parTransId="{9171E2C1-3439-4998-AFCB-FCA806D88FB6}" sibTransId="{9E56A158-23A4-4C80-B5F3-39E2D2E4465A}"/>
    <dgm:cxn modelId="{B5DB9488-6ACE-45BF-B4A1-27E0EFDACF0A}" type="presOf" srcId="{76423B3C-90A4-43B5-8E61-479CAD319B5C}" destId="{10F96B3C-8798-4745-806B-4125995F88B1}" srcOrd="1" destOrd="0" presId="urn:microsoft.com/office/officeart/2005/8/layout/matrix1"/>
    <dgm:cxn modelId="{4716F897-FA72-4B87-9E1A-1F5547FEFF1E}" srcId="{55D09303-2E15-4847-B22F-77D6FE47AC15}" destId="{312E3ED0-9F82-4D74-B849-327E74733491}" srcOrd="1" destOrd="0" parTransId="{DD749EC9-2405-4B15-ADFD-2B037154DD6C}" sibTransId="{916824B3-C531-4409-8F33-A820E999C5DE}"/>
    <dgm:cxn modelId="{60EDBE9D-B3A7-4868-A1A9-32C974D1E412}" type="presOf" srcId="{55D09303-2E15-4847-B22F-77D6FE47AC15}" destId="{16DA8829-39AD-44E4-A284-EC4137B4ECDC}" srcOrd="0" destOrd="0" presId="urn:microsoft.com/office/officeart/2005/8/layout/matrix1"/>
    <dgm:cxn modelId="{1A5820A1-442A-4D1C-B608-E5DA053BE48B}" type="presOf" srcId="{76A5E983-23DD-4F91-9B98-3F9115AFC5F9}" destId="{7F3C5D44-0262-469B-962D-B491F0EECBFB}" srcOrd="0" destOrd="0" presId="urn:microsoft.com/office/officeart/2005/8/layout/matrix1"/>
    <dgm:cxn modelId="{E88596AA-EB4C-4BF8-ACE5-9AF829DCB75B}" type="presOf" srcId="{76423B3C-90A4-43B5-8E61-479CAD319B5C}" destId="{3D95A0D8-2107-4EEA-BEC6-5DE229E5B72E}" srcOrd="0" destOrd="0" presId="urn:microsoft.com/office/officeart/2005/8/layout/matrix1"/>
    <dgm:cxn modelId="{0B47EEBD-7A5C-4433-AF63-4F372F0F7BA2}" type="presOf" srcId="{6698447C-C54A-40EB-BCA3-B81E02B27233}" destId="{BCCBC78A-1166-4795-A719-F6DC6756B7A5}" srcOrd="0" destOrd="0" presId="urn:microsoft.com/office/officeart/2005/8/layout/matrix1"/>
    <dgm:cxn modelId="{229198C9-1487-44BB-A9AD-9EDD32A819A3}" type="presOf" srcId="{312E3ED0-9F82-4D74-B849-327E74733491}" destId="{A489D0C7-C97B-477F-9E98-427B6DE19F05}" srcOrd="0" destOrd="0" presId="urn:microsoft.com/office/officeart/2005/8/layout/matrix1"/>
    <dgm:cxn modelId="{ECA25050-2A2E-4FE0-AE4A-D9F9AA77860D}" type="presParOf" srcId="{BCCBC78A-1166-4795-A719-F6DC6756B7A5}" destId="{46C605AE-AD26-4BDD-B38B-BFB97443FAB1}" srcOrd="0" destOrd="0" presId="urn:microsoft.com/office/officeart/2005/8/layout/matrix1"/>
    <dgm:cxn modelId="{260C30DC-5049-43C1-B0EC-60B1663CE801}" type="presParOf" srcId="{46C605AE-AD26-4BDD-B38B-BFB97443FAB1}" destId="{3D95A0D8-2107-4EEA-BEC6-5DE229E5B72E}" srcOrd="0" destOrd="0" presId="urn:microsoft.com/office/officeart/2005/8/layout/matrix1"/>
    <dgm:cxn modelId="{4B0EA5EB-B008-4774-8A2E-446C1039292D}" type="presParOf" srcId="{46C605AE-AD26-4BDD-B38B-BFB97443FAB1}" destId="{10F96B3C-8798-4745-806B-4125995F88B1}" srcOrd="1" destOrd="0" presId="urn:microsoft.com/office/officeart/2005/8/layout/matrix1"/>
    <dgm:cxn modelId="{54917958-2587-4DEF-905A-9C3ECD35F967}" type="presParOf" srcId="{46C605AE-AD26-4BDD-B38B-BFB97443FAB1}" destId="{A489D0C7-C97B-477F-9E98-427B6DE19F05}" srcOrd="2" destOrd="0" presId="urn:microsoft.com/office/officeart/2005/8/layout/matrix1"/>
    <dgm:cxn modelId="{409F3B41-83D0-4328-B90C-E722F8B0C317}" type="presParOf" srcId="{46C605AE-AD26-4BDD-B38B-BFB97443FAB1}" destId="{BBC6EA52-55DA-470B-B298-9573AE9A580B}" srcOrd="3" destOrd="0" presId="urn:microsoft.com/office/officeart/2005/8/layout/matrix1"/>
    <dgm:cxn modelId="{703E6C8E-FEC2-4AE3-BA63-B34C15C3FC66}" type="presParOf" srcId="{46C605AE-AD26-4BDD-B38B-BFB97443FAB1}" destId="{7F3C5D44-0262-469B-962D-B491F0EECBFB}" srcOrd="4" destOrd="0" presId="urn:microsoft.com/office/officeart/2005/8/layout/matrix1"/>
    <dgm:cxn modelId="{3AFC9F81-2B47-40B1-BE2B-E169B194DA75}" type="presParOf" srcId="{46C605AE-AD26-4BDD-B38B-BFB97443FAB1}" destId="{4A1B8DA9-7839-402C-ADBF-B5C86E821F7F}" srcOrd="5" destOrd="0" presId="urn:microsoft.com/office/officeart/2005/8/layout/matrix1"/>
    <dgm:cxn modelId="{9216816E-61BF-4E67-8E23-CA7D45ADCFF4}" type="presParOf" srcId="{46C605AE-AD26-4BDD-B38B-BFB97443FAB1}" destId="{93FB18AE-E49B-4DE9-9244-507C1E429828}" srcOrd="6" destOrd="0" presId="urn:microsoft.com/office/officeart/2005/8/layout/matrix1"/>
    <dgm:cxn modelId="{6DB71E31-4ACE-4953-B388-8185AE03B434}" type="presParOf" srcId="{46C605AE-AD26-4BDD-B38B-BFB97443FAB1}" destId="{B30A5DEB-CA39-4364-A7BD-E0676C0650DD}" srcOrd="7" destOrd="0" presId="urn:microsoft.com/office/officeart/2005/8/layout/matrix1"/>
    <dgm:cxn modelId="{CD41B5B9-26D5-4B4B-8C2E-663799D21BF1}" type="presParOf" srcId="{BCCBC78A-1166-4795-A719-F6DC6756B7A5}" destId="{16DA8829-39AD-44E4-A284-EC4137B4EC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4A796-DB8D-4CE7-AEFD-AA581D3E3BF9}">
      <dsp:nvSpPr>
        <dsp:cNvPr id="0" name=""/>
        <dsp:cNvSpPr/>
      </dsp:nvSpPr>
      <dsp:spPr>
        <a:xfrm>
          <a:off x="8888" y="0"/>
          <a:ext cx="3845718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harakat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8" y="0"/>
        <a:ext cx="3845718" cy="2057400"/>
      </dsp:txXfrm>
    </dsp:sp>
    <dsp:sp modelId="{6E8F2FBC-EA2F-46DB-A5CB-DFA2AD01881B}">
      <dsp:nvSpPr>
        <dsp:cNvPr id="0" name=""/>
        <dsp:cNvSpPr/>
      </dsp:nvSpPr>
      <dsp:spPr>
        <a:xfrm>
          <a:off x="0" y="2037325"/>
          <a:ext cx="3850641" cy="177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 </a:t>
          </a:r>
          <a:r>
            <a:rPr lang="en-US" sz="32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vaqtlar</a:t>
          </a: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oralig‘ida</a:t>
          </a: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</a:t>
          </a: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masofalarni</a:t>
          </a: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bosib</a:t>
          </a: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o‘tadi</a:t>
          </a:r>
          <a:r>
            <a:rPr lang="en-US" sz="32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3200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51884" y="2089209"/>
        <a:ext cx="3746873" cy="1667683"/>
      </dsp:txXfrm>
    </dsp:sp>
    <dsp:sp modelId="{0CEB0FD4-E0D9-4B36-A239-837EA56BEAFB}">
      <dsp:nvSpPr>
        <dsp:cNvPr id="0" name=""/>
        <dsp:cNvSpPr/>
      </dsp:nvSpPr>
      <dsp:spPr>
        <a:xfrm>
          <a:off x="0" y="3986446"/>
          <a:ext cx="3848672" cy="2527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3200" b="0" i="1" kern="1200" smtClean="0">
                    <a:latin typeface="Cambria Math" panose="02040503050406030204" pitchFamily="18" charset="0"/>
                  </a:rPr>
                  <m:t>𝑆</m:t>
                </m:r>
                <m:r>
                  <a:rPr lang="en-US" sz="32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𝜗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𝑡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 ; 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𝜗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fPr>
                  <m:num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num>
                  <m:den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den>
                </m:f>
              </m:oMath>
            </m:oMathPara>
          </a14:m>
          <a:endParaRPr lang="en-US" sz="25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3200" b="0" i="1" kern="1200" smtClean="0">
                    <a:latin typeface="Cambria Math" panose="02040503050406030204" pitchFamily="18" charset="0"/>
                  </a:rPr>
                  <m:t>𝑡</m:t>
                </m:r>
                <m:r>
                  <a:rPr lang="en-US" sz="32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32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3200" b="0" i="1" kern="1200" smtClean="0">
                        <a:latin typeface="Cambria Math" panose="02040503050406030204" pitchFamily="18" charset="0"/>
                      </a:rPr>
                      <m:t>𝑆</m:t>
                    </m:r>
                  </m:num>
                  <m:den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den>
                </m:f>
              </m:oMath>
            </m:oMathPara>
          </a14:m>
          <a:endParaRPr lang="ru-RU" sz="2500" kern="1200" dirty="0"/>
        </a:p>
      </dsp:txBody>
      <dsp:txXfrm>
        <a:off x="74016" y="4060462"/>
        <a:ext cx="3700640" cy="2379054"/>
      </dsp:txXfrm>
    </dsp:sp>
    <dsp:sp modelId="{52404E3D-3193-4FAC-AAE6-4DF5C1AC11EC}">
      <dsp:nvSpPr>
        <dsp:cNvPr id="0" name=""/>
        <dsp:cNvSpPr/>
      </dsp:nvSpPr>
      <dsp:spPr>
        <a:xfrm>
          <a:off x="4163218" y="0"/>
          <a:ext cx="3845718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notekis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harakat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3218" y="0"/>
        <a:ext cx="3845718" cy="2057400"/>
      </dsp:txXfrm>
    </dsp:sp>
    <dsp:sp modelId="{CF58F093-653E-4C8F-972C-1C31DEE355D2}">
      <dsp:nvSpPr>
        <dsp:cNvPr id="0" name=""/>
        <dsp:cNvSpPr/>
      </dsp:nvSpPr>
      <dsp:spPr>
        <a:xfrm>
          <a:off x="4174955" y="2083385"/>
          <a:ext cx="3842119" cy="1645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Harakat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tezligining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kattaligi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o‘zgaradi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</a:rPr>
            <a:t>.</a:t>
          </a:r>
          <a:endParaRPr lang="ru-RU" sz="3600" kern="1200" dirty="0"/>
        </a:p>
      </dsp:txBody>
      <dsp:txXfrm>
        <a:off x="4223143" y="2131573"/>
        <a:ext cx="3745743" cy="1548890"/>
      </dsp:txXfrm>
    </dsp:sp>
    <dsp:sp modelId="{1E877BF3-B0FA-436A-8DAD-5ABB278EF5DD}">
      <dsp:nvSpPr>
        <dsp:cNvPr id="0" name=""/>
        <dsp:cNvSpPr/>
      </dsp:nvSpPr>
      <dsp:spPr>
        <a:xfrm>
          <a:off x="4144020" y="3921660"/>
          <a:ext cx="3881160" cy="2576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𝑆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2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𝜗</m:t>
                  </m:r>
                </m:e>
                <m:sub>
                  <m:r>
                    <a:rPr lang="en-US" sz="2800" b="0" i="1" kern="1200" smtClean="0">
                      <a:latin typeface="Cambria Math" panose="02040503050406030204" pitchFamily="18" charset="0"/>
                    </a:rPr>
                    <m:t>𝑜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‘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𝑟𝑡</m:t>
                  </m:r>
                </m:sub>
              </m:sSub>
              <m:r>
                <a:rPr lang="en-US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𝑡</m:t>
              </m:r>
              <m:r>
                <a:rPr lang="en-US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;</m:t>
              </m:r>
              <m:sSub>
                <m:sSubPr>
                  <m:ctrlPr>
                    <a:rPr lang="en-US" sz="280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8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𝜗</m:t>
                  </m:r>
                </m:e>
                <m:sub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𝑜</m:t>
                  </m:r>
                  <m:r>
                    <a:rPr lang="en-US" sz="28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‘</m:t>
                  </m:r>
                  <m:r>
                    <a:rPr lang="en-US" sz="28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𝑟𝑡</m:t>
                  </m:r>
                </m:sub>
              </m:sSub>
              <m:r>
                <a:rPr lang="en-US" sz="2800" b="0" i="1" kern="1200" dirty="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𝑆</m:t>
                  </m:r>
                </m:num>
                <m:den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𝑡</m:t>
                  </m:r>
                </m:den>
              </m:f>
            </m:oMath>
          </a14:m>
          <a:r>
            <a:rPr lang="en-US" sz="2700" kern="1200" dirty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3200" b="0" i="1" kern="1200" smtClean="0">
                    <a:latin typeface="Cambria Math" panose="02040503050406030204" pitchFamily="18" charset="0"/>
                  </a:rPr>
                  <m:t>𝑡</m:t>
                </m:r>
                <m:r>
                  <a:rPr lang="en-US" sz="32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32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3200" b="0" i="1" kern="1200" smtClean="0">
                        <a:latin typeface="Cambria Math" panose="02040503050406030204" pitchFamily="18" charset="0"/>
                      </a:rPr>
                      <m:t>𝑆</m:t>
                    </m:r>
                  </m:num>
                  <m:den>
                    <m:sSub>
                      <m:sSubPr>
                        <m:ctrlPr>
                          <a:rPr lang="en-US" sz="32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kern="120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‘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den>
                </m:f>
              </m:oMath>
            </m:oMathPara>
          </a14:m>
          <a:endParaRPr lang="ru-RU" sz="2700" kern="1200" dirty="0"/>
        </a:p>
      </dsp:txBody>
      <dsp:txXfrm>
        <a:off x="4219492" y="3997132"/>
        <a:ext cx="3730216" cy="2425845"/>
      </dsp:txXfrm>
    </dsp:sp>
    <dsp:sp modelId="{A54733A2-ACC9-460C-9CE4-E77CD0AA5FC1}">
      <dsp:nvSpPr>
        <dsp:cNvPr id="0" name=""/>
        <dsp:cNvSpPr/>
      </dsp:nvSpPr>
      <dsp:spPr>
        <a:xfrm>
          <a:off x="8327470" y="0"/>
          <a:ext cx="3845718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‘g‘ri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chiziqli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tekis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o‘zgaruvchan</a:t>
          </a:r>
          <a:r>
            <a:rPr lang="en-US" sz="3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harakat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7470" y="0"/>
        <a:ext cx="3845718" cy="2057400"/>
      </dsp:txXfrm>
    </dsp:sp>
    <dsp:sp modelId="{87F14F37-0A50-4939-819F-A98F3C882129}">
      <dsp:nvSpPr>
        <dsp:cNvPr id="0" name=""/>
        <dsp:cNvSpPr/>
      </dsp:nvSpPr>
      <dsp:spPr>
        <a:xfrm>
          <a:off x="8408581" y="2002048"/>
          <a:ext cx="3783418" cy="1913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Teng </a:t>
          </a:r>
          <a:r>
            <a:rPr lang="en-US" sz="3600" kern="1200" dirty="0" err="1"/>
            <a:t>vaqtlar</a:t>
          </a:r>
          <a:r>
            <a:rPr lang="en-US" sz="3600" kern="1200" dirty="0"/>
            <a:t> </a:t>
          </a:r>
          <a:r>
            <a:rPr lang="en-US" sz="3600" kern="1200" dirty="0" err="1"/>
            <a:t>oralig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‘ida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tezligini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teng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qiymatlarga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o‘zgartiradi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</a:rPr>
            <a:t>.</a:t>
          </a:r>
          <a:endParaRPr lang="ru-RU" sz="3600" kern="1200" dirty="0"/>
        </a:p>
      </dsp:txBody>
      <dsp:txXfrm>
        <a:off x="8464635" y="2058102"/>
        <a:ext cx="3671310" cy="1801717"/>
      </dsp:txXfrm>
    </dsp:sp>
    <dsp:sp modelId="{246A58FA-F618-4B63-AC5B-7A83232B86C1}">
      <dsp:nvSpPr>
        <dsp:cNvPr id="0" name=""/>
        <dsp:cNvSpPr/>
      </dsp:nvSpPr>
      <dsp:spPr>
        <a:xfrm>
          <a:off x="8315087" y="4196006"/>
          <a:ext cx="3870485" cy="2318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3200" b="0" i="1" kern="1200" smtClean="0">
                    <a:latin typeface="Cambria Math" panose="02040503050406030204" pitchFamily="18" charset="0"/>
                  </a:rPr>
                  <m:t>𝑆</m:t>
                </m:r>
                <m:r>
                  <a:rPr lang="en-US" sz="3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3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e>
                  <m:sub>
                    <m:r>
                      <a:rPr lang="en-US" sz="3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𝑡</m:t>
                </m:r>
                <m:r>
                  <a:rPr lang="en-US" sz="3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+</m:t>
                </m:r>
                <m:f>
                  <m:fPr>
                    <m:ctrlP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fPr>
                  <m:num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r>
                      <a:rPr lang="en-US" sz="32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den>
                </m:f>
              </m:oMath>
            </m:oMathPara>
          </a14:m>
          <a:endParaRPr lang="en-US" sz="26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800" b="0" i="1" kern="1200" smtClean="0">
                    <a:latin typeface="Cambria Math" panose="02040503050406030204" pitchFamily="18" charset="0"/>
                  </a:rPr>
                  <m:t>𝑎</m:t>
                </m:r>
                <m:r>
                  <a:rPr lang="en-US" sz="28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28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2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2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28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num>
                  <m:den>
                    <m:r>
                      <a:rPr lang="en-US" sz="2800" b="0" i="1" kern="1200" smtClean="0">
                        <a:latin typeface="Cambria Math" panose="02040503050406030204" pitchFamily="18" charset="0"/>
                      </a:rPr>
                      <m:t>𝑡</m:t>
                    </m:r>
                  </m:den>
                </m:f>
              </m:oMath>
            </m:oMathPara>
          </a14:m>
          <a:endParaRPr lang="ru-RU" sz="2600" kern="1200" dirty="0"/>
        </a:p>
      </dsp:txBody>
      <dsp:txXfrm>
        <a:off x="8382979" y="4263898"/>
        <a:ext cx="3734701" cy="2182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E5A0A-7DB8-4DEF-9C10-68AE320040A6}">
      <dsp:nvSpPr>
        <dsp:cNvPr id="0" name=""/>
        <dsp:cNvSpPr/>
      </dsp:nvSpPr>
      <dsp:spPr>
        <a:xfrm>
          <a:off x="4876800" y="3598"/>
          <a:ext cx="7315200" cy="20326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3600" b="0" i="1" kern="1200" smtClean="0">
                  <a:latin typeface="Cambria Math" panose="02040503050406030204" pitchFamily="18" charset="0"/>
                </a:rPr>
                <m:t>h</m:t>
              </m:r>
              <m:r>
                <a:rPr lang="en-US" sz="3600" b="0" i="1" kern="1200" smtClean="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ru-RU" sz="3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ru-RU" sz="36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𝜗</m:t>
                  </m:r>
                </m:e>
                <m:sub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ru-RU" sz="3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𝑡</m:t>
              </m:r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+</m:t>
              </m:r>
              <m:box>
                <m:boxPr>
                  <m:ctrlPr>
                    <a:rPr lang="en-US" sz="36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en-US" sz="3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3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en-US" sz="3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den>
                  </m:f>
                </m:e>
              </m:box>
            </m:oMath>
          </a14:m>
          <a:endParaRPr lang="ru-RU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3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𝜗</m:t>
              </m:r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36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36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𝜗</m:t>
                  </m:r>
                </m:e>
                <m:sub>
                  <m:r>
                    <a:rPr lang="en-US" sz="36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0</m:t>
                  </m:r>
                </m:sub>
              </m:sSub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+</m:t>
              </m:r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𝑔</m:t>
              </m:r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3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𝑡</m:t>
              </m:r>
            </m:oMath>
          </a14:m>
          <a:endParaRPr lang="ru-RU" sz="3200" kern="1200" dirty="0"/>
        </a:p>
      </dsp:txBody>
      <dsp:txXfrm>
        <a:off x="4876800" y="257676"/>
        <a:ext cx="6552968" cy="1524465"/>
      </dsp:txXfrm>
    </dsp:sp>
    <dsp:sp modelId="{18D9403D-DF2F-4498-A754-7DC7369FB0D7}">
      <dsp:nvSpPr>
        <dsp:cNvPr id="0" name=""/>
        <dsp:cNvSpPr/>
      </dsp:nvSpPr>
      <dsp:spPr>
        <a:xfrm>
          <a:off x="0" y="3598"/>
          <a:ext cx="4876800" cy="203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Vertikal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pastga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tushayotgan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erkin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tushayotgan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) jism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24" y="102822"/>
        <a:ext cx="4678352" cy="1834172"/>
      </dsp:txXfrm>
    </dsp:sp>
    <dsp:sp modelId="{0A7BBEDD-19AC-488D-9F12-0C70F52DF7B5}">
      <dsp:nvSpPr>
        <dsp:cNvPr id="0" name=""/>
        <dsp:cNvSpPr/>
      </dsp:nvSpPr>
      <dsp:spPr>
        <a:xfrm>
          <a:off x="4876800" y="2239480"/>
          <a:ext cx="7315200" cy="20326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4200" b="0" i="1" kern="1200" smtClean="0">
                  <a:latin typeface="Cambria Math" panose="02040503050406030204" pitchFamily="18" charset="0"/>
                </a:rPr>
                <m:t>h</m:t>
              </m:r>
              <m:r>
                <a:rPr lang="en-US" sz="4200" b="0" i="1" kern="1200" smtClean="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ru-RU" sz="42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ru-RU" sz="42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𝜗</m:t>
                  </m:r>
                </m:e>
                <m:sub>
                  <m:r>
                    <a:rPr lang="en-US" sz="42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ru-RU" sz="4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𝑡</m:t>
              </m:r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−</m:t>
              </m:r>
              <m:box>
                <m:boxPr>
                  <m:ctrlPr>
                    <a:rPr lang="en-US" sz="4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en-US" sz="4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4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4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en-US" sz="4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den>
                  </m:f>
                </m:e>
              </m:box>
            </m:oMath>
          </a14:m>
          <a:endParaRPr lang="ru-RU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4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𝜗</m:t>
              </m:r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4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4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𝜗</m:t>
                  </m:r>
                </m:e>
                <m:sub>
                  <m:r>
                    <a:rPr lang="en-US" sz="4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0</m:t>
                  </m:r>
                </m:sub>
              </m:sSub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−</m:t>
              </m:r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𝑔</m:t>
              </m:r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4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𝑡</m:t>
              </m:r>
            </m:oMath>
          </a14:m>
          <a:endParaRPr lang="ru-RU" sz="4200" kern="1200" dirty="0"/>
        </a:p>
      </dsp:txBody>
      <dsp:txXfrm>
        <a:off x="4876800" y="2493558"/>
        <a:ext cx="6552968" cy="1524465"/>
      </dsp:txXfrm>
    </dsp:sp>
    <dsp:sp modelId="{17D764C9-72C6-435A-83F2-61DDCEB7BAEE}">
      <dsp:nvSpPr>
        <dsp:cNvPr id="0" name=""/>
        <dsp:cNvSpPr/>
      </dsp:nvSpPr>
      <dsp:spPr>
        <a:xfrm>
          <a:off x="0" y="2239480"/>
          <a:ext cx="4876800" cy="203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Vertikal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yuqoriga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jism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24" y="2338704"/>
        <a:ext cx="4678352" cy="1834172"/>
      </dsp:txXfrm>
    </dsp:sp>
    <dsp:sp modelId="{E0CBAC89-541F-475A-8BBE-D270C916FDFA}">
      <dsp:nvSpPr>
        <dsp:cNvPr id="0" name=""/>
        <dsp:cNvSpPr/>
      </dsp:nvSpPr>
      <dsp:spPr>
        <a:xfrm>
          <a:off x="4877990" y="4475362"/>
          <a:ext cx="7308056" cy="2379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3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𝑡</m:t>
                  </m:r>
                </m:e>
                <m:sub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𝑘</m:t>
                  </m:r>
                </m:sub>
              </m:sSub>
              <m:r>
                <a:rPr lang="en-US" sz="3600" b="0" i="1" kern="1200" smtClean="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3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𝑡</m:t>
                  </m:r>
                </m:e>
                <m:sub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𝑡𝑢𝑠h</m:t>
                  </m:r>
                </m:sub>
              </m:sSub>
              <m:r>
                <a:rPr lang="en-US" sz="36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36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en-US" sz="36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3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e>
                    <m:sub>
                      <m:r>
                        <a:rPr lang="en-US" sz="3600" b="0" i="1" kern="120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num>
                <m:den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𝑔</m:t>
                  </m:r>
                </m:den>
              </m:f>
            </m:oMath>
          </a14:m>
          <a:endParaRPr lang="ru-RU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3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𝑡</m:t>
                  </m:r>
                </m:e>
                <m:sub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𝑢𝑚𝑢𝑚𝑖𝑦</m:t>
                  </m:r>
                </m:sub>
              </m:sSub>
              <m:r>
                <a:rPr lang="en-US" sz="36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36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2</m:t>
                  </m:r>
                  <m:sSub>
                    <m:sSubPr>
                      <m:ctrlPr>
                        <a:rPr lang="en-US" sz="36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3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e>
                    <m:sub>
                      <m:r>
                        <a:rPr lang="en-US" sz="3600" b="0" i="1" kern="120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num>
                <m:den>
                  <m:r>
                    <a:rPr lang="en-US" sz="3600" b="0" i="1" kern="1200" smtClean="0">
                      <a:latin typeface="Cambria Math" panose="02040503050406030204" pitchFamily="18" charset="0"/>
                    </a:rPr>
                    <m:t>𝑔</m:t>
                  </m:r>
                </m:den>
              </m:f>
            </m:oMath>
          </a14:m>
          <a:endParaRPr lang="ru-RU" sz="3200" kern="1200" dirty="0"/>
        </a:p>
      </dsp:txBody>
      <dsp:txXfrm>
        <a:off x="4877990" y="4772742"/>
        <a:ext cx="6415916" cy="1784279"/>
      </dsp:txXfrm>
    </dsp:sp>
    <dsp:sp modelId="{6307153E-E776-4678-9CB6-9874632B5E6B}">
      <dsp:nvSpPr>
        <dsp:cNvPr id="0" name=""/>
        <dsp:cNvSpPr/>
      </dsp:nvSpPr>
      <dsp:spPr>
        <a:xfrm>
          <a:off x="5953" y="4648572"/>
          <a:ext cx="4872037" cy="203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Tushish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vaqti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‘tarilish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vaqtiga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teng</a:t>
          </a:r>
          <a:r>
            <a:rPr lang="en-US" sz="36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77" y="4747796"/>
        <a:ext cx="4673589" cy="1834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1B199-5077-4FB3-B4A6-6D4A8F4117A0}">
      <dsp:nvSpPr>
        <dsp:cNvPr id="0" name=""/>
        <dsp:cNvSpPr/>
      </dsp:nvSpPr>
      <dsp:spPr>
        <a:xfrm>
          <a:off x="7165848" y="4663439"/>
          <a:ext cx="3387852" cy="2194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4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𝜀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∆</m:t>
                  </m:r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</m:num>
                <m:den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∆</m:t>
                  </m:r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𝑡</m:t>
                  </m:r>
                </m:den>
              </m:f>
            </m:oMath>
          </a14:m>
          <a:endParaRPr lang="ru-RU" sz="3400" kern="1200" dirty="0"/>
        </a:p>
      </dsp:txBody>
      <dsp:txXfrm>
        <a:off x="8230410" y="5260286"/>
        <a:ext cx="2275082" cy="1549506"/>
      </dsp:txXfrm>
    </dsp:sp>
    <dsp:sp modelId="{BEEE0899-A751-44E0-A4A5-C0D12972E543}">
      <dsp:nvSpPr>
        <dsp:cNvPr id="0" name=""/>
        <dsp:cNvSpPr/>
      </dsp:nvSpPr>
      <dsp:spPr>
        <a:xfrm>
          <a:off x="1638299" y="4663439"/>
          <a:ext cx="3387852" cy="2194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4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∆</m:t>
              </m:r>
              <m:r>
                <a:rPr lang="ru-RU" sz="4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𝜑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acc>
                    <m:accPr>
                      <m:chr m:val="̆"/>
                      <m:ctrlPr>
                        <a:rPr lang="en-US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e>
                  </m:acc>
                </m:num>
                <m:den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𝑅</m:t>
                  </m:r>
                </m:den>
              </m:f>
            </m:oMath>
          </a14:m>
          <a:endParaRPr lang="ru-RU" sz="3400" kern="1200" dirty="0"/>
        </a:p>
      </dsp:txBody>
      <dsp:txXfrm>
        <a:off x="1686506" y="5260286"/>
        <a:ext cx="2275082" cy="1549506"/>
      </dsp:txXfrm>
    </dsp:sp>
    <dsp:sp modelId="{C37EB494-B0DF-4DF9-8197-AD804B2D2A3F}">
      <dsp:nvSpPr>
        <dsp:cNvPr id="0" name=""/>
        <dsp:cNvSpPr/>
      </dsp:nvSpPr>
      <dsp:spPr>
        <a:xfrm>
          <a:off x="7218800" y="0"/>
          <a:ext cx="3387852" cy="2194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4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𝜔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∆</m:t>
                  </m:r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𝜑</m:t>
                  </m:r>
                </m:num>
                <m:den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∆</m:t>
                  </m:r>
                  <m:r>
                    <a:rPr lang="en-US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𝑡</m:t>
                  </m:r>
                </m:den>
              </m:f>
            </m:oMath>
          </a14:m>
          <a:endParaRPr lang="ru-RU" sz="3400" kern="1200" dirty="0"/>
        </a:p>
      </dsp:txBody>
      <dsp:txXfrm>
        <a:off x="8283362" y="48207"/>
        <a:ext cx="2275082" cy="1549506"/>
      </dsp:txXfrm>
    </dsp:sp>
    <dsp:sp modelId="{AFCE1532-2ADB-4351-9145-9DEDF0C27D4D}">
      <dsp:nvSpPr>
        <dsp:cNvPr id="0" name=""/>
        <dsp:cNvSpPr/>
      </dsp:nvSpPr>
      <dsp:spPr>
        <a:xfrm>
          <a:off x="1638299" y="0"/>
          <a:ext cx="3387852" cy="2194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34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𝜗</m:t>
              </m:r>
              <m:r>
                <a:rPr lang="en-US" sz="3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en-US" sz="3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acc>
                    <m:accPr>
                      <m:chr m:val="̆"/>
                      <m:ctrlPr>
                        <a:rPr lang="en-US" sz="3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3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e>
                  </m:acc>
                </m:num>
                <m:den>
                  <m:r>
                    <a:rPr lang="en-US" sz="3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𝑡</m:t>
                  </m:r>
                </m:den>
              </m:f>
              <m:r>
                <a:rPr lang="en-US" sz="3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==</m:t>
              </m:r>
              <m:r>
                <a:rPr lang="en-US" sz="3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𝜔</m:t>
              </m:r>
              <m:r>
                <a:rPr lang="en-US" sz="3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3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𝑅</m:t>
              </m:r>
            </m:oMath>
          </a14:m>
          <a:endParaRPr lang="ru-RU" sz="3400" kern="1200" dirty="0"/>
        </a:p>
      </dsp:txBody>
      <dsp:txXfrm>
        <a:off x="1686506" y="48207"/>
        <a:ext cx="2275082" cy="1549506"/>
      </dsp:txXfrm>
    </dsp:sp>
    <dsp:sp modelId="{E5636D04-16FB-41DA-98F4-C43FF2D5BDDF}">
      <dsp:nvSpPr>
        <dsp:cNvPr id="0" name=""/>
        <dsp:cNvSpPr/>
      </dsp:nvSpPr>
      <dsp:spPr>
        <a:xfrm>
          <a:off x="3057906" y="390905"/>
          <a:ext cx="2969514" cy="29695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Chiziqli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tezlik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7657" y="1260656"/>
        <a:ext cx="2099763" cy="2099763"/>
      </dsp:txXfrm>
    </dsp:sp>
    <dsp:sp modelId="{0B416280-D575-4BF4-AB84-5748DAE06603}">
      <dsp:nvSpPr>
        <dsp:cNvPr id="0" name=""/>
        <dsp:cNvSpPr/>
      </dsp:nvSpPr>
      <dsp:spPr>
        <a:xfrm rot="5400000">
          <a:off x="6164580" y="390905"/>
          <a:ext cx="2969514" cy="29695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Burchaktezlik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164580" y="1260656"/>
        <a:ext cx="2099763" cy="2099763"/>
      </dsp:txXfrm>
    </dsp:sp>
    <dsp:sp modelId="{29097734-107E-4641-844B-5E384773D547}">
      <dsp:nvSpPr>
        <dsp:cNvPr id="0" name=""/>
        <dsp:cNvSpPr/>
      </dsp:nvSpPr>
      <dsp:spPr>
        <a:xfrm rot="10800000">
          <a:off x="6164580" y="3497580"/>
          <a:ext cx="2969514" cy="29695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Burchak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tezlanish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64580" y="3497580"/>
        <a:ext cx="2099763" cy="2099763"/>
      </dsp:txXfrm>
    </dsp:sp>
    <dsp:sp modelId="{BE9EC390-DAD2-4E23-8C36-3272BE674B85}">
      <dsp:nvSpPr>
        <dsp:cNvPr id="0" name=""/>
        <dsp:cNvSpPr/>
      </dsp:nvSpPr>
      <dsp:spPr>
        <a:xfrm rot="16200000">
          <a:off x="3057906" y="3497580"/>
          <a:ext cx="2969514" cy="29695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Burilish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burchagi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927657" y="3497580"/>
        <a:ext cx="2099763" cy="2099763"/>
      </dsp:txXfrm>
    </dsp:sp>
    <dsp:sp modelId="{B8F8EADD-9204-4771-9FFF-0113991E2828}">
      <dsp:nvSpPr>
        <dsp:cNvPr id="0" name=""/>
        <dsp:cNvSpPr/>
      </dsp:nvSpPr>
      <dsp:spPr>
        <a:xfrm>
          <a:off x="5583364" y="2811780"/>
          <a:ext cx="1025271" cy="8915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ECA8C-1447-4112-BE83-D8B52E51A592}">
      <dsp:nvSpPr>
        <dsp:cNvPr id="0" name=""/>
        <dsp:cNvSpPr/>
      </dsp:nvSpPr>
      <dsp:spPr>
        <a:xfrm rot="10800000">
          <a:off x="5583364" y="3154680"/>
          <a:ext cx="1025271" cy="8915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8CE1-DF5E-476C-B31B-731339A5BD94}">
      <dsp:nvSpPr>
        <dsp:cNvPr id="0" name=""/>
        <dsp:cNvSpPr/>
      </dsp:nvSpPr>
      <dsp:spPr>
        <a:xfrm>
          <a:off x="22121" y="0"/>
          <a:ext cx="3833812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Friksion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usulda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uzatish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21" y="0"/>
        <a:ext cx="3833812" cy="2057400"/>
      </dsp:txXfrm>
    </dsp:sp>
    <dsp:sp modelId="{88C6E43F-5947-4F93-AF70-BDB6A2685454}">
      <dsp:nvSpPr>
        <dsp:cNvPr id="0" name=""/>
        <dsp:cNvSpPr/>
      </dsp:nvSpPr>
      <dsp:spPr>
        <a:xfrm>
          <a:off x="2017" y="1912872"/>
          <a:ext cx="3869236" cy="2618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xil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diametrli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g‘ildirak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biriga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siqib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turiladi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ular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ishqalanish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kuchi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ta’sirida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qarama-qarshi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yo‘nalishda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aylanadi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24" y="1989579"/>
        <a:ext cx="3715822" cy="2465558"/>
      </dsp:txXfrm>
    </dsp:sp>
    <dsp:sp modelId="{06ED99F2-B154-43F5-AE9A-0EF8FFFDCF2D}">
      <dsp:nvSpPr>
        <dsp:cNvPr id="0" name=""/>
        <dsp:cNvSpPr/>
      </dsp:nvSpPr>
      <dsp:spPr>
        <a:xfrm>
          <a:off x="0" y="4857025"/>
          <a:ext cx="3854085" cy="158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360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>
                      <m:sSubPr>
                        <m:ctrlPr>
                          <a:rPr lang="ru-RU" sz="360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360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ru-RU" sz="360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360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den>
                </m:f>
                <m:r>
                  <a:rPr lang="en-US" sz="36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36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>
                      <m:sSub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den>
                </m:f>
              </m:oMath>
            </m:oMathPara>
          </a14:m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29" y="4903454"/>
        <a:ext cx="3761227" cy="1492342"/>
      </dsp:txXfrm>
    </dsp:sp>
    <dsp:sp modelId="{B9AA6283-36F8-4352-B635-5D7A38E507FB}">
      <dsp:nvSpPr>
        <dsp:cNvPr id="0" name=""/>
        <dsp:cNvSpPr/>
      </dsp:nvSpPr>
      <dsp:spPr>
        <a:xfrm>
          <a:off x="4162056" y="0"/>
          <a:ext cx="3833812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tasmali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usulda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uzatish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2056" y="0"/>
        <a:ext cx="3833812" cy="2057400"/>
      </dsp:txXfrm>
    </dsp:sp>
    <dsp:sp modelId="{40FE5784-135F-4040-A3F5-31D1904DB736}">
      <dsp:nvSpPr>
        <dsp:cNvPr id="0" name=""/>
        <dsp:cNvSpPr/>
      </dsp:nvSpPr>
      <dsp:spPr>
        <a:xfrm>
          <a:off x="4164739" y="1852321"/>
          <a:ext cx="3793051" cy="2666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‘ildirak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bir-biriga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tarang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tortilgan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tasma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bilan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biriktiriladi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Bunda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uzatish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ishqalanish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hisobiga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amalga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oshiriladi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2838" y="1930420"/>
        <a:ext cx="3636853" cy="2510294"/>
      </dsp:txXfrm>
    </dsp:sp>
    <dsp:sp modelId="{1C9E4825-4049-41FD-8A5E-A4F8758952E1}">
      <dsp:nvSpPr>
        <dsp:cNvPr id="0" name=""/>
        <dsp:cNvSpPr/>
      </dsp:nvSpPr>
      <dsp:spPr>
        <a:xfrm>
          <a:off x="4178234" y="4871708"/>
          <a:ext cx="3835560" cy="154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360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>
                      <m:sSubPr>
                        <m:ctrlPr>
                          <a:rPr lang="ru-RU" sz="360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360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ru-RU" sz="360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360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den>
                </m:f>
                <m:r>
                  <a:rPr lang="en-US" sz="36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36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>
                      <m:sSub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den>
                </m:f>
              </m:oMath>
            </m:oMathPara>
          </a14:m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3580" y="4917054"/>
        <a:ext cx="3744868" cy="1457541"/>
      </dsp:txXfrm>
    </dsp:sp>
    <dsp:sp modelId="{5D04E588-C93E-44FF-9F97-8CD0B334E629}">
      <dsp:nvSpPr>
        <dsp:cNvPr id="0" name=""/>
        <dsp:cNvSpPr/>
      </dsp:nvSpPr>
      <dsp:spPr>
        <a:xfrm>
          <a:off x="8319028" y="0"/>
          <a:ext cx="3833812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Harakatni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tishli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41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‘ildiraklar</a:t>
          </a:r>
          <a:r>
            <a:rPr lang="en-US" sz="41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orqali</a:t>
          </a:r>
          <a:r>
            <a:rPr lang="en-US" sz="41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uzatish</a:t>
          </a:r>
          <a:r>
            <a:rPr lang="en-US" sz="41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19028" y="0"/>
        <a:ext cx="3833812" cy="2057400"/>
      </dsp:txXfrm>
    </dsp:sp>
    <dsp:sp modelId="{356C8F43-2BBD-41EB-9130-670CD6235886}">
      <dsp:nvSpPr>
        <dsp:cNvPr id="0" name=""/>
        <dsp:cNvSpPr/>
      </dsp:nvSpPr>
      <dsp:spPr>
        <a:xfrm>
          <a:off x="8288688" y="1886187"/>
          <a:ext cx="3903311" cy="258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Har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xil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diametrli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ikkita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tishli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g‘ildirakning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tishlarini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bir-biriga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kiygazish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orqali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amalga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oshiriladi</a:t>
          </a:r>
          <a:r>
            <a:rPr lang="en-US" sz="2800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endParaRPr lang="ru-RU" sz="2800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8364312" y="1961811"/>
        <a:ext cx="3752063" cy="2430761"/>
      </dsp:txXfrm>
    </dsp:sp>
    <dsp:sp modelId="{C25F2BEF-01C6-4433-B7BC-12F32CEEB614}">
      <dsp:nvSpPr>
        <dsp:cNvPr id="0" name=""/>
        <dsp:cNvSpPr/>
      </dsp:nvSpPr>
      <dsp:spPr>
        <a:xfrm>
          <a:off x="8322371" y="4890282"/>
          <a:ext cx="3827126" cy="162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320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>
                      <m:sSubPr>
                        <m:ctrlPr>
                          <a:rPr lang="ru-RU" sz="320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ru-RU" sz="320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den>
                </m:f>
                <m:r>
                  <a:rPr lang="en-US" sz="32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32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>
                      <m:sSubPr>
                        <m:ctrlP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den>
                </m:f>
              </m:oMath>
            </m:oMathPara>
          </a14:m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9929" y="4937840"/>
        <a:ext cx="3732010" cy="1528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A0D8-2107-4EEA-BEC6-5DE229E5B72E}">
      <dsp:nvSpPr>
        <dsp:cNvPr id="0" name=""/>
        <dsp:cNvSpPr/>
      </dsp:nvSpPr>
      <dsp:spPr>
        <a:xfrm rot="16200000">
          <a:off x="1333500" y="-1333500"/>
          <a:ext cx="3429000" cy="609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440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ru-RU" sz="44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     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𝑔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𝑡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</m:oMath>
            </m:oMathPara>
          </a14:m>
          <a:endParaRPr lang="en-US" sz="4400" b="0" kern="1200" dirty="0">
            <a:latin typeface="Arial" panose="020B0604020202020204" pitchFamily="34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sup>
                </m:sSup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Sup>
                  <m:sSubSup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sub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sup>
                </m:sSubSup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+</m:t>
                </m:r>
                <m:sSubSup>
                  <m:sSubSup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sub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sup>
                </m:sSubSup>
              </m:oMath>
            </m:oMathPara>
          </a14:m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6096000" cy="2571750"/>
      </dsp:txXfrm>
    </dsp:sp>
    <dsp:sp modelId="{A489D0C7-C97B-477F-9E98-427B6DE19F05}">
      <dsp:nvSpPr>
        <dsp:cNvPr id="0" name=""/>
        <dsp:cNvSpPr/>
      </dsp:nvSpPr>
      <dsp:spPr>
        <a:xfrm>
          <a:off x="6096000" y="0"/>
          <a:ext cx="60960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𝑥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𝑆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𝑡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</m:oMath>
            </m:oMathPara>
          </a14:m>
          <a:endParaRPr lang="en-US" sz="4400" b="0" kern="1200" dirty="0">
            <a:latin typeface="Arial" panose="020B0604020202020204" pitchFamily="34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𝑆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ad>
                  <m:radPr>
                    <m:degHide m:val="on"/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radPr>
                  <m:deg/>
                  <m:e>
                    <m:f>
                      <m:f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e>
                </m:rad>
              </m:oMath>
            </m:oMathPara>
          </a14:m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6000" y="0"/>
        <a:ext cx="6096000" cy="2571750"/>
      </dsp:txXfrm>
    </dsp:sp>
    <dsp:sp modelId="{7F3C5D44-0262-469B-962D-B491F0EECBFB}">
      <dsp:nvSpPr>
        <dsp:cNvPr id="0" name=""/>
        <dsp:cNvSpPr/>
      </dsp:nvSpPr>
      <dsp:spPr>
        <a:xfrm rot="10800000">
          <a:off x="0" y="3429000"/>
          <a:ext cx="60960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left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    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𝑡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num>
                  <m:den>
                    <m:sSub>
                      <m:sSub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den>
                </m:f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rad>
                  <m:radPr>
                    <m:degHide m:val="on"/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radPr>
                  <m:deg/>
                  <m:e>
                    <m:f>
                      <m:f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e>
                </m:rad>
              </m:oMath>
            </m:oMathPara>
          </a14:m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286249"/>
        <a:ext cx="6096000" cy="2571750"/>
      </dsp:txXfrm>
    </dsp:sp>
    <dsp:sp modelId="{93FB18AE-E49B-4DE9-9244-507C1E429828}">
      <dsp:nvSpPr>
        <dsp:cNvPr id="0" name=""/>
        <dsp:cNvSpPr/>
      </dsp:nvSpPr>
      <dsp:spPr>
        <a:xfrm rot="5400000">
          <a:off x="7429500" y="2095500"/>
          <a:ext cx="3429000" cy="609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</a:rPr>
                  <m:t>h</m:t>
                </m:r>
                <m:r>
                  <a:rPr lang="en-US" sz="44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44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4400" b="0" i="1" kern="120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r>
                      <a:rPr lang="en-US" sz="4400" b="0" i="1" kern="1200" smtClean="0"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m:oMathPara>
          </a14:m>
          <a:endParaRPr lang="en-US" sz="4800" b="0" i="1" kern="1200" dirty="0">
            <a:latin typeface="Cambria Math" panose="02040503050406030204" pitchFamily="18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44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4400" b="0" i="1" kern="1200" smtClean="0">
                    <a:latin typeface="Cambria Math" panose="02040503050406030204" pitchFamily="18" charset="0"/>
                  </a:rPr>
                  <m:t>h</m:t>
                </m:r>
                <m:r>
                  <a:rPr lang="en-US" sz="4400" b="0" i="1" kern="1200" smtClean="0">
                    <a:latin typeface="Cambria Math" panose="02040503050406030204" pitchFamily="18" charset="0"/>
                  </a:rPr>
                  <m:t>−</m:t>
                </m:r>
                <m:f>
                  <m:fPr>
                    <m:ctrlPr>
                      <a:rPr lang="en-US" sz="44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4400" b="0" i="1" kern="1200" smtClean="0">
                        <a:latin typeface="Cambria Math" panose="02040503050406030204" pitchFamily="18" charset="0"/>
                      </a:rPr>
                      <m:t>𝑔</m:t>
                    </m:r>
                  </m:num>
                  <m:den>
                    <m:r>
                      <a:rPr lang="en-US" sz="4400" b="0" i="1" kern="120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kern="120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den>
                </m:f>
                <m:sSup>
                  <m:sSupPr>
                    <m:ctrlPr>
                      <a:rPr lang="en-US" sz="44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ru-RU" sz="3200" kern="1200" dirty="0"/>
        </a:p>
      </dsp:txBody>
      <dsp:txXfrm rot="-5400000">
        <a:off x="6096000" y="4286249"/>
        <a:ext cx="6096000" cy="2571750"/>
      </dsp:txXfrm>
    </dsp:sp>
    <dsp:sp modelId="{16DA8829-39AD-44E4-A284-EC4137B4ECDC}">
      <dsp:nvSpPr>
        <dsp:cNvPr id="0" name=""/>
        <dsp:cNvSpPr/>
      </dsp:nvSpPr>
      <dsp:spPr>
        <a:xfrm>
          <a:off x="4267200" y="2571750"/>
          <a:ext cx="3657600" cy="17145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Gorizontal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jism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0895" y="2655445"/>
        <a:ext cx="3490210" cy="1547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A0D8-2107-4EEA-BEC6-5DE229E5B72E}">
      <dsp:nvSpPr>
        <dsp:cNvPr id="0" name=""/>
        <dsp:cNvSpPr/>
      </dsp:nvSpPr>
      <dsp:spPr>
        <a:xfrm rot="16200000">
          <a:off x="1358347" y="-1358347"/>
          <a:ext cx="3379304" cy="609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440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ru-RU" sz="44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func>
                  <m:func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uncPr>
                  <m:fName>
                    <m:r>
                      <m:rPr>
                        <m:sty m:val="p"/>
                      </m:rPr>
                      <a:rPr lang="en-US" sz="4400" b="0" i="0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</m:fName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e>
                </m:func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  </m:t>
                </m:r>
              </m:oMath>
            </m:oMathPara>
          </a14:m>
          <a:endParaRPr lang="en-US" sz="4400" b="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func>
                  <m:func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uncPr>
                  <m:fName>
                    <m:r>
                      <m:rPr>
                        <m:sty m:val="p"/>
                      </m:rPr>
                      <a:rPr lang="en-US" sz="4400" b="0" i="0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</m:fName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e>
                </m:func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</m:oMath>
            </m:oMathPara>
          </a14:m>
          <a:endParaRPr lang="en-US" sz="4400" b="0" kern="1200" dirty="0">
            <a:latin typeface="Arial" panose="020B0604020202020204" pitchFamily="34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sup>
                </m:sSup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Sup>
                  <m:sSubSup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sub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sup>
                </m:sSubSup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+</m:t>
                </m:r>
                <m:sSubSup>
                  <m:sSubSup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Sup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sub>
                  <m: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sup>
                </m:sSubSup>
              </m:oMath>
            </m:oMathPara>
          </a14:m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6096000" cy="2534478"/>
      </dsp:txXfrm>
    </dsp:sp>
    <dsp:sp modelId="{A489D0C7-C97B-477F-9E98-427B6DE19F05}">
      <dsp:nvSpPr>
        <dsp:cNvPr id="0" name=""/>
        <dsp:cNvSpPr/>
      </dsp:nvSpPr>
      <dsp:spPr>
        <a:xfrm>
          <a:off x="6096000" y="0"/>
          <a:ext cx="6096000" cy="33793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𝑥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𝑆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𝑡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==</m:t>
                </m:r>
                <m:sSub>
                  <m:sSub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e>
                  <m:sub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𝑡</m:t>
                </m:r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func>
                  <m:funcPr>
                    <m:ctrlP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uncPr>
                  <m:fName>
                    <m:r>
                      <m:rPr>
                        <m:sty m:val="p"/>
                      </m:rPr>
                      <a:rPr lang="en-US" sz="4400" b="0" i="0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</m:fName>
                  <m:e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e>
                </m:func>
                <m:r>
                  <a:rPr lang="en-US" sz="4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</m:oMath>
            </m:oMathPara>
          </a14:m>
          <a:endParaRPr lang="en-US" sz="4400" b="0" kern="1200" dirty="0">
            <a:latin typeface="Arial" panose="020B0604020202020204" pitchFamily="34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             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𝑆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Sup>
                      <m:sSubSup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num>
                  <m:den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den>
                </m:f>
              </m:oMath>
            </m:oMathPara>
          </a14:m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6000" y="0"/>
        <a:ext cx="6096000" cy="2534478"/>
      </dsp:txXfrm>
    </dsp:sp>
    <dsp:sp modelId="{7F3C5D44-0262-469B-962D-B491F0EECBFB}">
      <dsp:nvSpPr>
        <dsp:cNvPr id="0" name=""/>
        <dsp:cNvSpPr/>
      </dsp:nvSpPr>
      <dsp:spPr>
        <a:xfrm rot="10800000">
          <a:off x="0" y="3379304"/>
          <a:ext cx="6096000" cy="33793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left"/>
              </m:oMathParaPr>
              <m:oMath xmlns:m="http://schemas.openxmlformats.org/officeDocument/2006/math"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    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𝑡</m:t>
                </m:r>
                <m:r>
                  <a:rPr lang="en-US" sz="44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num>
                  <m:den>
                    <m:r>
                      <a:rPr lang="en-US" sz="44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den>
                </m:f>
              </m:oMath>
            </m:oMathPara>
          </a14:m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224130"/>
        <a:ext cx="6096000" cy="2534478"/>
      </dsp:txXfrm>
    </dsp:sp>
    <dsp:sp modelId="{93FB18AE-E49B-4DE9-9244-507C1E429828}">
      <dsp:nvSpPr>
        <dsp:cNvPr id="0" name=""/>
        <dsp:cNvSpPr/>
      </dsp:nvSpPr>
      <dsp:spPr>
        <a:xfrm rot="5400000">
          <a:off x="7454347" y="2020956"/>
          <a:ext cx="3379304" cy="609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40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𝑚𝑎𝑥</m:t>
                    </m:r>
                  </m:sub>
                </m:sSub>
                <m:r>
                  <a:rPr lang="en-US" sz="40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40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num>
                  <m:den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𝑔</m:t>
                    </m:r>
                  </m:den>
                </m:f>
              </m:oMath>
            </m:oMathPara>
          </a14:m>
          <a:endParaRPr lang="en-US" sz="4000" b="0" i="1" kern="1200" dirty="0">
            <a:latin typeface="Cambria Math" panose="02040503050406030204" pitchFamily="18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0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4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40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func>
                  <m:funcPr>
                    <m:ctrlP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funcPr>
                  <m:fName>
                    <m:r>
                      <m:rPr>
                        <m:sty m:val="p"/>
                      </m:rPr>
                      <a:rPr lang="en-US" sz="4000" b="0" i="0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</m:t>
                    </m:r>
                  </m:fName>
                  <m:e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e>
                </m:func>
                <m:r>
                  <a:rPr lang="en-US" sz="4000" b="0" i="1" kern="1200" smtClean="0">
                    <a:latin typeface="Cambria Math" panose="02040503050406030204" pitchFamily="18" charset="0"/>
                  </a:rPr>
                  <m:t>−</m:t>
                </m:r>
                <m:f>
                  <m:fPr>
                    <m:ctrlPr>
                      <a:rPr lang="en-US" sz="40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𝑔</m:t>
                    </m:r>
                  </m:num>
                  <m:den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den>
                </m:f>
              </m:oMath>
            </m:oMathPara>
          </a14:m>
          <a:endParaRPr lang="ru-RU" sz="3200" kern="1200" dirty="0"/>
        </a:p>
      </dsp:txBody>
      <dsp:txXfrm rot="-5400000">
        <a:off x="6095999" y="4224130"/>
        <a:ext cx="6096000" cy="2534478"/>
      </dsp:txXfrm>
    </dsp:sp>
    <dsp:sp modelId="{16DA8829-39AD-44E4-A284-EC4137B4ECDC}">
      <dsp:nvSpPr>
        <dsp:cNvPr id="0" name=""/>
        <dsp:cNvSpPr/>
      </dsp:nvSpPr>
      <dsp:spPr>
        <a:xfrm>
          <a:off x="4267200" y="2534478"/>
          <a:ext cx="3657600" cy="168965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Gorizontga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jism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9682" y="2616960"/>
        <a:ext cx="3492636" cy="152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0F90F-1A41-470C-B246-DCE923C8B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A35DE7-0DF2-4AE8-819F-54733A907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F5AEB1-7D49-47BF-898B-051BA9BB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6CF808-111C-4A69-87D3-FB26E8F2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B24A37-EEDE-4F88-89E4-8598755C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7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78351-0090-47E8-A3FB-094146FB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ED9E49-2603-4D7A-B8AC-5A265F1D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29EF8C-346E-40C4-9BC7-63F6C161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502839-B8D8-4B4F-9EFA-059A0534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C8B31A-A81A-4793-B5E3-548C5736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47F5D4-5A1F-47E8-B9D9-76A7F835D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70AA30-7E5A-4CC9-92F0-E9895B936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C60832-EF1B-4584-A3E6-D0A805F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B674A0-A45A-4486-86DE-A1EA79D0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3BC157-8F1B-4AD6-81C3-16A375FE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1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1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13AD3-DC99-40FE-8EB7-A9C37538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8E10EF-DF85-42D2-BAD4-CB4F5CE4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E7F502-71F4-4DD1-8B83-519A44A7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23366-AFE9-4A9B-9631-862B382A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E6A51B-BFD9-4489-BD30-8A50B594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8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935F2-A478-4750-917D-EA11EB0D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2B79A5-75BB-4C4D-9255-C4E995679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086403-820F-4611-A08B-3440395C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F2236-B6C0-4080-88FC-1DAF88D0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38DF10-B841-4BEE-AD62-F06ED6C8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4FFB9-2FCD-4BB8-8B56-6047B3D8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D6E725-3B2F-4484-A1D6-082246D05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C3D37C-006A-410C-B6B6-FAF6C61C1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4C7549-0F5C-4433-B91A-AEEF9329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7DFA3A-33DB-4C9C-A7D6-8084BCD9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812742-9BB4-45AB-8704-A9026F0B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EA127-CBDE-42F4-8541-E4F45492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6B4B5D-1AE7-4223-8DFC-D8733F19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B6E3D6-9208-4EA4-8594-973B91EE0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D336FB-D953-4B32-9AF8-712672921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2B19712-C6E4-4D49-ADD1-17EAB6846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3F7FA3-DB2E-46DB-A4C1-A49CEA53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8F76D4A-8B07-41BE-9386-7839DF7E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76C74C-1208-4766-8974-F883FD1F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2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DF174-968E-4FF7-AE99-30647896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3A1C38-37E3-427F-934B-A2F62257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32C67C-B7B7-464D-8FFC-25FC9CAC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625F7F-36B4-49B5-828B-15AA5479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9647F7-2F24-4E53-A70C-8988A6F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09EEBAE-D0B1-47FE-8518-D1CEC091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B1FBB3-502A-408E-9115-3C9C3CE7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372CC-2B05-4BA2-9BDE-5D28C6FC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355D35-1EFF-4B7C-A08B-04655DC8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082281-4DC9-4F13-8CF1-134B32DA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A3E2B2-7EF2-4FEC-B544-C8CF58C3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5F83A5-81E8-4DF9-A2F5-9D7A4682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685156-AE74-49C9-AF8E-17B1E10C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9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9F7914-D095-4B2D-9DDB-18FFBEBD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EFD274C-0294-4460-8CE0-5A0702340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D297D9-BE2C-4E44-8248-F5850D7E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749013-98AA-4D24-AAF3-2B19EAF8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B82A57-DB46-48D6-AD2C-6077ABAE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1377C1-492E-4E88-B5EB-752EE74B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7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34113-D4DE-4DE2-9E60-C411343C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6C0081-DA8E-4E38-8395-B579B91EC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DEF41D-E047-4B66-89DF-B78267AE0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C1B37-4B93-4D96-8667-AAFD4402E65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80B8B-4A88-437F-92D7-DDBE13508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D7454A-1FA0-47BE-BCF3-A65ABB907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8B39-028E-4B79-9D27-65149763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9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64525" y="2702257"/>
            <a:ext cx="10849971" cy="144045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0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en-US" sz="60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2365C7"/>
                </a:solidFill>
                <a:latin typeface="Arial"/>
                <a:cs typeface="Arial"/>
              </a:rPr>
              <a:t>Masalalar</a:t>
            </a:r>
            <a:r>
              <a:rPr lang="en-US" sz="60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2365C7"/>
                </a:solidFill>
                <a:latin typeface="Arial"/>
                <a:cs typeface="Arial"/>
              </a:rPr>
              <a:t>yechish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uz-Latn-UZ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</a:pPr>
            <a:r>
              <a:rPr lang="uz-Latn-UZ" sz="4400" dirty="0">
                <a:solidFill>
                  <a:srgbClr val="373435"/>
                </a:solidFill>
                <a:latin typeface="Arial"/>
                <a:cs typeface="Arial"/>
              </a:rPr>
              <a:t> 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96264" y="250851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96264" y="433055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262319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8000" kern="0" spc="11" dirty="0" err="1">
                <a:solidFill>
                  <a:sysClr val="window" lastClr="FFFFFF"/>
                </a:solidFill>
              </a:rPr>
              <a:t>Fizika</a:t>
            </a:r>
            <a:endParaRPr lang="en-US" sz="80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8943C9-BDF6-4AE3-AC67-17EF4CA2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69" y="3578087"/>
            <a:ext cx="7023653" cy="32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2669C6-E9E3-47D8-AE65-66DA8DD2D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261"/>
            <a:ext cx="12099235" cy="5155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Jism 15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tashlandi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U 2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‘</a:t>
            </a:r>
            <a:r>
              <a:rPr lang="en-US" sz="4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tgach</a:t>
            </a: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tezlikka</a:t>
            </a: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erishadi</a:t>
            </a: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(m/s)?</a:t>
            </a:r>
          </a:p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A) 25</a:t>
            </a:r>
          </a:p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B) 35</a:t>
            </a:r>
          </a:p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C) 30</a:t>
            </a:r>
          </a:p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D) 40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22A31D9-DDC0-49B8-A7A7-82222C24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79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2-test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4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C4100608-2297-4F5C-B601-45FD8B273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2208" y="304800"/>
                <a:ext cx="10919791" cy="6553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T.K: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B) 35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4100608-2297-4F5C-B601-45FD8B273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2208" y="304800"/>
                <a:ext cx="10919791" cy="6553199"/>
              </a:xfrm>
              <a:blipFill>
                <a:blip r:embed="rId2"/>
                <a:stretch>
                  <a:fillRect l="-2289" t="-2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0D43A7D-481F-44E4-BB30-01214A47EE16}"/>
              </a:ext>
            </a:extLst>
          </p:cNvPr>
          <p:cNvCxnSpPr>
            <a:cxnSpLocks/>
          </p:cNvCxnSpPr>
          <p:nvPr/>
        </p:nvCxnSpPr>
        <p:spPr>
          <a:xfrm>
            <a:off x="5406887" y="728870"/>
            <a:ext cx="0" cy="300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B9BCF01-24EA-4C78-95C5-82ADD33247D7}"/>
              </a:ext>
            </a:extLst>
          </p:cNvPr>
          <p:cNvCxnSpPr>
            <a:cxnSpLocks/>
          </p:cNvCxnSpPr>
          <p:nvPr/>
        </p:nvCxnSpPr>
        <p:spPr>
          <a:xfrm>
            <a:off x="1272208" y="3442252"/>
            <a:ext cx="3167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6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FCDCA2-962C-4D88-978C-C4D806D1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1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5-test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7A938240-FFD5-4E0B-8A01-74CEBEEA16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66191"/>
                <a:ext cx="12192000" cy="569180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 g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150 g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balandroq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‘tariladi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Havoning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qarshiligini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hisobga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olmang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A)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kichik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sharcha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katta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sharcha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C)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ikkalasi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bir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xil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balandlikkacha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tariladi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D)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berilgan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ma’lumotlar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yetarli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emas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1−0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2−0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⇒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3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C)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ikkalasi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balandlikkacha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</a:t>
                </a:r>
                <a:r>
                  <a:rPr lang="en-US" sz="36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‘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tariladi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marL="0" indent="0" algn="just">
                  <a:buNone/>
                </a:pPr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938240-FFD5-4E0B-8A01-74CEBEEA1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191"/>
                <a:ext cx="12192000" cy="5691808"/>
              </a:xfrm>
              <a:blipFill>
                <a:blip r:embed="rId2"/>
                <a:stretch>
                  <a:fillRect l="-1250" t="-1499" r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4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1C3519-209A-4AF9-B45A-532463E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2210"/>
            <a:ext cx="12099235" cy="55857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125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minoradan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30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nalishda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otildi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uchish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uzoqligini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A) 300 m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B) 120 m 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C) 240 m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D) 150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33B549E-FFB9-403E-8AED-1CC3FFA3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9-test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4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B4CF79C1-5AA2-405B-A5B9-E2E59CE65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3183" y="145774"/>
                <a:ext cx="10919792" cy="67122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=125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    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T.K: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2∙125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10 </m:t>
                            </m: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∙5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=150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D) 150 m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4CF79C1-5AA2-405B-A5B9-E2E59CE65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183" y="145774"/>
                <a:ext cx="10919792" cy="6712226"/>
              </a:xfrm>
              <a:blipFill>
                <a:blip r:embed="rId2"/>
                <a:stretch>
                  <a:fillRect l="-2010" t="-999" b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783F118-A852-4AA9-8417-E9045ACFE6A8}"/>
              </a:ext>
            </a:extLst>
          </p:cNvPr>
          <p:cNvCxnSpPr>
            <a:cxnSpLocks/>
          </p:cNvCxnSpPr>
          <p:nvPr/>
        </p:nvCxnSpPr>
        <p:spPr>
          <a:xfrm>
            <a:off x="4055164" y="848139"/>
            <a:ext cx="0" cy="410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C59E121-84DE-425F-8E04-D1F098CA641D}"/>
              </a:ext>
            </a:extLst>
          </p:cNvPr>
          <p:cNvCxnSpPr>
            <a:cxnSpLocks/>
          </p:cNvCxnSpPr>
          <p:nvPr/>
        </p:nvCxnSpPr>
        <p:spPr>
          <a:xfrm>
            <a:off x="1020417" y="4250635"/>
            <a:ext cx="2888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66097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E0D3705E-C614-4294-9CF2-9257114CA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052" y="1484243"/>
                <a:ext cx="11357113" cy="537375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m/s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ich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otildi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Boshlang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ich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vektorining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gorizontal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vertikal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tashkil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etuvchilarini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aniqlang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(m/s).</a:t>
                </a:r>
              </a:p>
              <a:p>
                <a:pPr marL="0" indent="0" algn="just">
                  <a:buNone/>
                </a:pPr>
                <a:endParaRPr lang="en-US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A) 10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14,1;       B) 17,3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10;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C) 14,1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10;        D) 20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10</a:t>
                </a:r>
              </a:p>
              <a:p>
                <a:pPr marL="0" indent="0" algn="just">
                  <a:buNone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D3705E-C614-4294-9CF2-9257114CA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484243"/>
                <a:ext cx="11357113" cy="5373756"/>
              </a:xfrm>
              <a:blipFill>
                <a:blip r:embed="rId2"/>
                <a:stretch>
                  <a:fillRect l="-1879" t="-3175" r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1E0D4E5-C573-430A-944A-F4C1C32F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1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10-test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610E5861-7799-4F52-9125-F1001F421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296" y="1099930"/>
                <a:ext cx="11767930" cy="560566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30°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30°</m:t>
                        </m:r>
                      </m:e>
                    </m:func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≈0,8</m:t>
                    </m:r>
                    <m:r>
                      <a:rPr lang="ru-RU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lang="en-US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  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∙0,5=10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∙0,8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7=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17,34 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B) 17,3 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10;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10E5861-7799-4F52-9125-F1001F42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96" y="1099930"/>
                <a:ext cx="11767930" cy="5605669"/>
              </a:xfrm>
              <a:blipFill>
                <a:blip r:embed="rId2"/>
                <a:stretch>
                  <a:fillRect t="-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62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714D17-1075-43AE-B956-BF820B96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800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   24-25-betdagi 1,3,4,6,7,8-testlarni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F8BE69E-3193-4A11-A235-CA8780AE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3125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9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xmlns="" id="{A6013E05-058F-4107-966F-1593FA8FE54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8695771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A6013E05-058F-4107-966F-1593FA8FE54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8695771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18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xmlns="" id="{869BAB4F-ECA7-43DD-AA4C-06418692C17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0615443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9BAB4F-ECA7-43DD-AA4C-06418692C17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0615443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77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xmlns="" id="{DC71E926-78C6-47DA-810C-8EAD417127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2744440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DC71E926-78C6-47DA-810C-8EAD417127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2744440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73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xmlns="" id="{0B75878B-9D2E-454B-B4CB-71B3C8D32E5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7649013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0B75878B-9D2E-454B-B4CB-71B3C8D32E5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7649013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94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id="{E8CFA4D3-9A55-448C-B56B-3B8BE2D648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846418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id="{E8CFA4D3-9A55-448C-B56B-3B8BE2D648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846418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78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id="{E8CFA4D3-9A55-448C-B56B-3B8BE2D648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7029771"/>
                  </p:ext>
                </p:extLst>
              </p:nvPr>
            </p:nvGraphicFramePr>
            <p:xfrm>
              <a:off x="0" y="0"/>
              <a:ext cx="12192000" cy="6758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id="{E8CFA4D3-9A55-448C-B56B-3B8BE2D648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7029771"/>
                  </p:ext>
                </p:extLst>
              </p:nvPr>
            </p:nvGraphicFramePr>
            <p:xfrm>
              <a:off x="0" y="0"/>
              <a:ext cx="12192000" cy="6758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99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89441DC-9630-4E0B-97AB-575E4191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1-namunaviy 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6EF9880-9951-4AE4-93EA-3D4068AD1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191999" cy="482696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Samalyot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‘tarilishi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zarur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bo‘lgan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yo‘lning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uzunligi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675 m. Agar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samalyot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tekis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tezlanuvchan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harakat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qilib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15 s dan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so‘ng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yerdan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ko‘tarilsa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yerdan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uzilish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tezligi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qanday</a:t>
            </a:r>
            <a:r>
              <a:rPr lang="en-US" sz="4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4B98D018-B3F2-4740-8DAF-2757D1B08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=675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uchun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T.K: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2∙675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1350 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=90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=90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B98D018-B3F2-4740-8DAF-2757D1B08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2000" t="-2844" b="-3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05C59FF-1D47-497F-8A25-2D9FCF7041B1}"/>
              </a:ext>
            </a:extLst>
          </p:cNvPr>
          <p:cNvCxnSpPr>
            <a:cxnSpLocks/>
          </p:cNvCxnSpPr>
          <p:nvPr/>
        </p:nvCxnSpPr>
        <p:spPr>
          <a:xfrm>
            <a:off x="2822713" y="79513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AC903AD-8773-4155-8365-6CDED8C833DE}"/>
              </a:ext>
            </a:extLst>
          </p:cNvPr>
          <p:cNvCxnSpPr>
            <a:cxnSpLocks/>
          </p:cNvCxnSpPr>
          <p:nvPr/>
        </p:nvCxnSpPr>
        <p:spPr>
          <a:xfrm>
            <a:off x="119271" y="3869634"/>
            <a:ext cx="25841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3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252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1-namunaviy masala</vt:lpstr>
      <vt:lpstr>Презентация PowerPoint</vt:lpstr>
      <vt:lpstr>2-test</vt:lpstr>
      <vt:lpstr>Презентация PowerPoint</vt:lpstr>
      <vt:lpstr>5-test</vt:lpstr>
      <vt:lpstr>9-test</vt:lpstr>
      <vt:lpstr>Презентация PowerPoint</vt:lpstr>
      <vt:lpstr>10-test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Учетная запись Майкрософт</cp:lastModifiedBy>
  <cp:revision>36</cp:revision>
  <dcterms:created xsi:type="dcterms:W3CDTF">2020-08-28T06:02:51Z</dcterms:created>
  <dcterms:modified xsi:type="dcterms:W3CDTF">2020-09-15T07:50:53Z</dcterms:modified>
</cp:coreProperties>
</file>