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3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diagrams/data2.xml" ContentType="application/vnd.openxmlformats-officedocument.drawingml.diagramData+xml"/>
  <Override PartName="/ppt/diagrams/data4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4" r:id="rId2"/>
    <p:sldId id="258" r:id="rId3"/>
    <p:sldId id="261" r:id="rId4"/>
    <p:sldId id="260" r:id="rId5"/>
    <p:sldId id="301" r:id="rId6"/>
    <p:sldId id="302" r:id="rId7"/>
    <p:sldId id="303" r:id="rId8"/>
    <p:sldId id="304" r:id="rId9"/>
    <p:sldId id="305" r:id="rId10"/>
    <p:sldId id="306" r:id="rId11"/>
    <p:sldId id="307" r:id="rId12"/>
    <p:sldId id="308" r:id="rId13"/>
    <p:sldId id="309" r:id="rId14"/>
    <p:sldId id="310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6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41.png"/><Relationship Id="rId1" Type="http://schemas.openxmlformats.org/officeDocument/2006/relationships/image" Target="../media/image30.pn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60.png"/><Relationship Id="rId1" Type="http://schemas.openxmlformats.org/officeDocument/2006/relationships/image" Target="../media/image5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CEF20D-90D8-4EF4-8475-1AB1D4D24C48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04E6E8BC-FAF9-41A1-AD1D-2B2B4ED70FF9}">
          <dgm:prSet phldrT="[Текст]" custT="1"/>
          <dgm:spPr/>
          <dgm:t>
            <a:bodyPr/>
            <a:lstStyle/>
            <a:p>
              <a:pPr algn="ctr"/>
              <a14:m>
                <m:oMath xmlns:m="http://schemas.openxmlformats.org/officeDocument/2006/math">
                  <m:r>
                    <a:rPr lang="en-US" sz="44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𝐸</m:t>
                  </m:r>
                  <m:r>
                    <a:rPr lang="uz-Latn-UZ" sz="44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r>
                    <a:rPr lang="uz-Latn-UZ" sz="44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𝑘</m:t>
                  </m:r>
                  <m:f>
                    <m:fPr>
                      <m:ctrlPr>
                        <a:rPr lang="uz-Latn-UZ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r>
                        <a:rPr lang="en-US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𝑞</m:t>
                      </m:r>
                    </m:num>
                    <m:den>
                      <m:r>
                        <a:rPr lang="uz-Latn-UZ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𝜀</m:t>
                      </m:r>
                      <m:sSup>
                        <m:sSupPr>
                          <m:ctrlPr>
                            <a:rPr lang="uz-Latn-UZ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𝑟</m:t>
                          </m:r>
                        </m:e>
                        <m:sup>
                          <m:r>
                            <a:rPr lang="en-US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den>
                  </m:f>
                </m:oMath>
              </a14:m>
              <a:r>
                <a:rPr lang="uz-Latn-UZ" sz="4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04E6E8BC-FAF9-41A1-AD1D-2B2B4ED70FF9}">
          <dgm:prSet phldrT="[Текст]" custT="1"/>
          <dgm:spPr/>
          <dgm:t>
            <a:bodyPr/>
            <a:lstStyle/>
            <a:p>
              <a:pPr algn="ctr"/>
              <a:r>
                <a:rPr lang="en-US" sz="4400" b="0" i="0">
                  <a:latin typeface="Cambria Math" panose="02040503050406030204" pitchFamily="18" charset="0"/>
                  <a:cs typeface="Arial" panose="020B0604020202020204" pitchFamily="34" charset="0"/>
                </a:rPr>
                <a:t>𝐸</a:t>
              </a:r>
              <a:r>
                <a:rPr lang="uz-Latn-UZ" sz="4400" b="0" i="0">
                  <a:latin typeface="Cambria Math" panose="02040503050406030204" pitchFamily="18" charset="0"/>
                  <a:cs typeface="Arial" panose="020B0604020202020204" pitchFamily="34" charset="0"/>
                </a:rPr>
                <a:t>=𝑘</a:t>
              </a:r>
              <a:r>
                <a:rPr lang="en-US" sz="4400" b="0" i="0">
                  <a:latin typeface="Cambria Math" panose="02040503050406030204" pitchFamily="18" charset="0"/>
                  <a:cs typeface="Arial" panose="020B0604020202020204" pitchFamily="34" charset="0"/>
                </a:rPr>
                <a:t> 𝑞</a:t>
              </a:r>
              <a:r>
                <a:rPr lang="uz-Latn-UZ" sz="4400" b="0" i="0">
                  <a:latin typeface="Cambria Math" panose="02040503050406030204" pitchFamily="18" charset="0"/>
                  <a:cs typeface="Arial" panose="020B0604020202020204" pitchFamily="34" charset="0"/>
                </a:rPr>
                <a:t>/(</a:t>
              </a:r>
              <a:r>
                <a:rPr lang="uz-Latn-UZ" sz="44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𝜀</a:t>
              </a:r>
              <a:r>
                <a:rPr lang="en-US" sz="44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𝑟</a:t>
              </a:r>
              <a:r>
                <a:rPr lang="uz-Latn-UZ" sz="44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^</a:t>
              </a:r>
              <a:r>
                <a:rPr lang="en-US" sz="44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2</a:t>
              </a:r>
              <a:r>
                <a:rPr lang="uz-Latn-UZ" sz="44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 )</a:t>
              </a:r>
              <a:r>
                <a:rPr lang="uz-Latn-UZ" sz="4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06ABCCED-9673-4424-86D3-4DD4F289ADB8}" type="parTrans" cxnId="{605BA71D-9D11-4DBC-8FA8-5B59033C250B}">
      <dgm:prSet/>
      <dgm:spPr/>
      <dgm:t>
        <a:bodyPr/>
        <a:lstStyle/>
        <a:p>
          <a:endParaRPr lang="ru-RU"/>
        </a:p>
      </dgm:t>
    </dgm:pt>
    <dgm:pt modelId="{73E94E1F-1250-4185-88BA-AA589B81E497}" type="sibTrans" cxnId="{605BA71D-9D11-4DBC-8FA8-5B59033C250B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A3E456A2-D326-4DA6-8127-B533CA59FC6D}">
          <dgm:prSet phldrT="[Текст]" custT="1"/>
          <dgm:spPr/>
          <dgm:t>
            <a:bodyPr/>
            <a:lstStyle/>
            <a:p>
              <a:pPr algn="ctr"/>
              <a14:m>
                <m:oMath xmlns:m="http://schemas.openxmlformats.org/officeDocument/2006/math">
                  <m:r>
                    <a:rPr lang="ru-RU" sz="4400" i="1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𝜑</m:t>
                  </m:r>
                  <m:r>
                    <a:rPr lang="uz-Latn-UZ" sz="4400" b="0" i="1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f>
                    <m:fPr>
                      <m:ctrlPr>
                        <a:rPr lang="uz-Latn-UZ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sSub>
                        <m:sSubPr>
                          <m:ctrlPr>
                            <a:rPr lang="uz-Latn-UZ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𝑊</m:t>
                          </m:r>
                        </m:e>
                        <m:sub>
                          <m:r>
                            <a:rPr lang="uz-Latn-UZ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𝑞</m:t>
                          </m:r>
                        </m:sub>
                      </m:sSub>
                    </m:num>
                    <m:den>
                      <m:r>
                        <a:rPr lang="uz-Latn-UZ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𝜀</m:t>
                      </m:r>
                      <m:r>
                        <a:rPr lang="uz-Latn-UZ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𝑞</m:t>
                      </m:r>
                    </m:den>
                  </m:f>
                  <m:r>
                    <a:rPr lang="uz-Latn-UZ" sz="4400" b="0" i="1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r>
                    <a:rPr lang="uz-Latn-UZ" sz="4400" b="0" i="1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𝑘</m:t>
                  </m:r>
                  <m:f>
                    <m:fPr>
                      <m:ctrlPr>
                        <a:rPr lang="uz-Latn-UZ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r>
                        <a:rPr lang="uz-Latn-UZ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𝑞</m:t>
                      </m:r>
                    </m:num>
                    <m:den>
                      <m:r>
                        <a:rPr lang="uz-Latn-UZ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𝜀</m:t>
                      </m:r>
                      <m:r>
                        <a:rPr lang="uz-Latn-UZ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𝑟</m:t>
                      </m:r>
                    </m:den>
                  </m:f>
                </m:oMath>
              </a14:m>
              <a:r>
                <a:rPr lang="uz-Latn-UZ" sz="3600" dirty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endParaRPr lang="ru-RU" sz="3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A3E456A2-D326-4DA6-8127-B533CA59FC6D}">
          <dgm:prSet phldrT="[Текст]" custT="1"/>
          <dgm:spPr/>
          <dgm:t>
            <a:bodyPr/>
            <a:lstStyle/>
            <a:p>
              <a:pPr algn="ctr"/>
              <a:r>
                <a:rPr lang="ru-RU" sz="440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𝜑</a:t>
              </a:r>
              <a:r>
                <a:rPr lang="uz-Latn-UZ" sz="44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=</a:t>
              </a:r>
              <a:r>
                <a:rPr lang="en-US" sz="44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𝑊</a:t>
              </a:r>
              <a:r>
                <a:rPr lang="uz-Latn-UZ" sz="44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_𝑞/𝜀𝑞=𝑘 𝑞/𝜀𝑟</a:t>
              </a:r>
              <a:r>
                <a:rPr lang="uz-Latn-UZ" sz="3600" dirty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endParaRPr lang="ru-RU" sz="3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1BF1E481-4C4A-4076-A5CF-5971031F3497}" type="parTrans" cxnId="{ABFB1362-9D8E-483C-A9AB-0C2EEC7817E3}">
      <dgm:prSet/>
      <dgm:spPr/>
      <dgm:t>
        <a:bodyPr/>
        <a:lstStyle/>
        <a:p>
          <a:endParaRPr lang="ru-RU"/>
        </a:p>
      </dgm:t>
    </dgm:pt>
    <dgm:pt modelId="{1118FA43-2349-4050-B968-040D8AF69D44}" type="sibTrans" cxnId="{ABFB1362-9D8E-483C-A9AB-0C2EEC7817E3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109EE75B-CF16-4740-BC36-AF00DFC18E42}">
          <dgm:prSet phldrT="[Текст]" custT="1"/>
          <dgm:spPr/>
          <dgm:t>
            <a:bodyPr/>
            <a:lstStyle/>
            <a:p>
              <a:pPr algn="ctr"/>
              <a:r>
                <a:rPr lang="uz-Latn-UZ" sz="4000" dirty="0"/>
                <a:t> </a:t>
              </a:r>
              <a14:m>
                <m:oMath xmlns:m="http://schemas.openxmlformats.org/officeDocument/2006/math">
                  <m:r>
                    <a:rPr lang="uz-Latn-UZ" sz="4000" b="0" i="1" smtClean="0">
                      <a:latin typeface="Cambria Math" panose="02040503050406030204" pitchFamily="18" charset="0"/>
                    </a:rPr>
                    <m:t>𝑈</m:t>
                  </m:r>
                  <m:r>
                    <a:rPr lang="uz-Latn-UZ" sz="4000" b="0" i="1" smtClean="0">
                      <a:latin typeface="Cambria Math" panose="02040503050406030204" pitchFamily="18" charset="0"/>
                    </a:rPr>
                    <m:t>=</m:t>
                  </m:r>
                  <m:sSub>
                    <m:sSubPr>
                      <m:ctrlPr>
                        <a:rPr lang="uz-Latn-UZ" sz="4000" b="0" i="1" smtClean="0"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uz-Latn-UZ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𝜑</m:t>
                      </m:r>
                    </m:e>
                    <m:sub>
                      <m:r>
                        <a:rPr lang="uz-Latn-UZ" sz="4000" b="0" i="1" smtClean="0">
                          <a:latin typeface="Cambria Math" panose="02040503050406030204" pitchFamily="18" charset="0"/>
                        </a:rPr>
                        <m:t>1</m:t>
                      </m:r>
                    </m:sub>
                  </m:sSub>
                  <m:r>
                    <a:rPr lang="uz-Latn-UZ" sz="4000" b="0" i="1" smtClean="0">
                      <a:latin typeface="Cambria Math" panose="02040503050406030204" pitchFamily="18" charset="0"/>
                    </a:rPr>
                    <m:t>−</m:t>
                  </m:r>
                  <m:sSub>
                    <m:sSubPr>
                      <m:ctrlPr>
                        <a:rPr lang="uz-Latn-UZ" sz="4000" b="0" i="1" smtClean="0"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uz-Latn-UZ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𝜑</m:t>
                      </m:r>
                    </m:e>
                    <m:sub>
                      <m:r>
                        <a:rPr lang="uz-Latn-UZ" sz="4000" b="0" i="1" smtClean="0">
                          <a:latin typeface="Cambria Math" panose="02040503050406030204" pitchFamily="18" charset="0"/>
                        </a:rPr>
                        <m:t>2</m:t>
                      </m:r>
                    </m:sub>
                  </m:sSub>
                </m:oMath>
              </a14:m>
              <a:r>
                <a:rPr lang="uz-Latn-UZ" sz="4000" dirty="0"/>
                <a:t> </a:t>
              </a:r>
              <a:endParaRPr lang="ru-RU" sz="4000" dirty="0"/>
            </a:p>
          </dgm:t>
        </dgm:pt>
      </mc:Choice>
      <mc:Fallback xmlns="">
        <dgm:pt modelId="{109EE75B-CF16-4740-BC36-AF00DFC18E42}">
          <dgm:prSet phldrT="[Текст]" custT="1"/>
          <dgm:spPr/>
          <dgm:t>
            <a:bodyPr/>
            <a:lstStyle/>
            <a:p>
              <a:pPr algn="ctr"/>
              <a:r>
                <a:rPr lang="uz-Latn-UZ" sz="4000" dirty="0"/>
                <a:t> </a:t>
              </a:r>
              <a:r>
                <a:rPr lang="uz-Latn-UZ" sz="4000" b="0" i="0">
                  <a:latin typeface="Cambria Math" panose="02040503050406030204" pitchFamily="18" charset="0"/>
                </a:rPr>
                <a:t>𝑈=</a:t>
              </a:r>
              <a:r>
                <a:rPr lang="uz-Latn-UZ" sz="4000" b="0" i="0">
                  <a:latin typeface="Cambria Math" panose="02040503050406030204" pitchFamily="18" charset="0"/>
                  <a:ea typeface="Cambria Math" panose="02040503050406030204" pitchFamily="18" charset="0"/>
                </a:rPr>
                <a:t>𝜑_</a:t>
              </a:r>
              <a:r>
                <a:rPr lang="uz-Latn-UZ" sz="4000" b="0" i="0">
                  <a:latin typeface="Cambria Math" panose="02040503050406030204" pitchFamily="18" charset="0"/>
                </a:rPr>
                <a:t>1−</a:t>
              </a:r>
              <a:r>
                <a:rPr lang="uz-Latn-UZ" sz="4000" b="0" i="0">
                  <a:latin typeface="Cambria Math" panose="02040503050406030204" pitchFamily="18" charset="0"/>
                  <a:ea typeface="Cambria Math" panose="02040503050406030204" pitchFamily="18" charset="0"/>
                </a:rPr>
                <a:t>𝜑_</a:t>
              </a:r>
              <a:r>
                <a:rPr lang="uz-Latn-UZ" sz="4000" b="0" i="0">
                  <a:latin typeface="Cambria Math" panose="02040503050406030204" pitchFamily="18" charset="0"/>
                </a:rPr>
                <a:t>2</a:t>
              </a:r>
              <a:r>
                <a:rPr lang="uz-Latn-UZ" sz="4000" dirty="0"/>
                <a:t> </a:t>
              </a:r>
              <a:endParaRPr lang="ru-RU" sz="4000" dirty="0"/>
            </a:p>
          </dgm:t>
        </dgm:pt>
      </mc:Fallback>
    </mc:AlternateContent>
    <dgm:pt modelId="{8C9FBF70-05A6-45ED-BCB6-E49E87F8DBDE}" type="parTrans" cxnId="{DDD42613-026E-4A7F-BAE1-DD55079433B8}">
      <dgm:prSet/>
      <dgm:spPr/>
      <dgm:t>
        <a:bodyPr/>
        <a:lstStyle/>
        <a:p>
          <a:endParaRPr lang="ru-RU"/>
        </a:p>
      </dgm:t>
    </dgm:pt>
    <dgm:pt modelId="{C02B65E5-BB67-4B3F-A497-218B89643E8E}" type="sibTrans" cxnId="{DDD42613-026E-4A7F-BAE1-DD55079433B8}">
      <dgm:prSet/>
      <dgm:spPr/>
      <dgm:t>
        <a:bodyPr/>
        <a:lstStyle/>
        <a:p>
          <a:endParaRPr lang="ru-RU"/>
        </a:p>
      </dgm:t>
    </dgm:pt>
    <dgm:pt modelId="{9D9CC8D6-92FB-4556-8522-D8926B54F638}" type="pres">
      <dgm:prSet presAssocID="{5FCEF20D-90D8-4EF4-8475-1AB1D4D24C48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268DD24B-0089-4637-B100-7C5369E615A4}" type="pres">
      <dgm:prSet presAssocID="{5FCEF20D-90D8-4EF4-8475-1AB1D4D24C48}" presName="Name1" presStyleCnt="0"/>
      <dgm:spPr/>
    </dgm:pt>
    <dgm:pt modelId="{48A79BA2-2BA9-42DC-A242-12D69D280C7D}" type="pres">
      <dgm:prSet presAssocID="{5FCEF20D-90D8-4EF4-8475-1AB1D4D24C48}" presName="cycle" presStyleCnt="0"/>
      <dgm:spPr/>
    </dgm:pt>
    <dgm:pt modelId="{2A660DB5-8B6A-4A60-8424-23A38912A9EA}" type="pres">
      <dgm:prSet presAssocID="{5FCEF20D-90D8-4EF4-8475-1AB1D4D24C48}" presName="srcNode" presStyleLbl="node1" presStyleIdx="0" presStyleCnt="3"/>
      <dgm:spPr/>
    </dgm:pt>
    <dgm:pt modelId="{504F573F-828B-46F7-92C0-3908353DD4B1}" type="pres">
      <dgm:prSet presAssocID="{5FCEF20D-90D8-4EF4-8475-1AB1D4D24C48}" presName="conn" presStyleLbl="parChTrans1D2" presStyleIdx="0" presStyleCnt="1"/>
      <dgm:spPr/>
      <dgm:t>
        <a:bodyPr/>
        <a:lstStyle/>
        <a:p>
          <a:endParaRPr lang="ru-RU"/>
        </a:p>
      </dgm:t>
    </dgm:pt>
    <dgm:pt modelId="{2C39F536-9308-448B-B2F6-59AE029E0399}" type="pres">
      <dgm:prSet presAssocID="{5FCEF20D-90D8-4EF4-8475-1AB1D4D24C48}" presName="extraNode" presStyleLbl="node1" presStyleIdx="0" presStyleCnt="3"/>
      <dgm:spPr/>
    </dgm:pt>
    <dgm:pt modelId="{99754172-BFE0-4714-AF36-8ED2EA17EC17}" type="pres">
      <dgm:prSet presAssocID="{5FCEF20D-90D8-4EF4-8475-1AB1D4D24C48}" presName="dstNode" presStyleLbl="node1" presStyleIdx="0" presStyleCnt="3"/>
      <dgm:spPr/>
    </dgm:pt>
    <dgm:pt modelId="{17C65CCF-B5DD-4FB0-AE50-FBC95BFECB8A}" type="pres">
      <dgm:prSet presAssocID="{04E6E8BC-FAF9-41A1-AD1D-2B2B4ED70FF9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C37A20-A9DA-454E-BDB8-FCBF28D5BE38}" type="pres">
      <dgm:prSet presAssocID="{04E6E8BC-FAF9-41A1-AD1D-2B2B4ED70FF9}" presName="accent_1" presStyleCnt="0"/>
      <dgm:spPr/>
    </dgm:pt>
    <dgm:pt modelId="{2EA9DC61-1D57-457E-AA3A-3965FE328269}" type="pres">
      <dgm:prSet presAssocID="{04E6E8BC-FAF9-41A1-AD1D-2B2B4ED70FF9}" presName="accentRepeatNode" presStyleLbl="solidFgAcc1" presStyleIdx="0" presStyleCnt="3"/>
      <dgm:spPr/>
    </dgm:pt>
    <dgm:pt modelId="{0B393359-D7D5-4F8C-BAD5-E03C72C535C0}" type="pres">
      <dgm:prSet presAssocID="{A3E456A2-D326-4DA6-8127-B533CA59FC6D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5DA001-1356-4E56-84A2-D558778BF11C}" type="pres">
      <dgm:prSet presAssocID="{A3E456A2-D326-4DA6-8127-B533CA59FC6D}" presName="accent_2" presStyleCnt="0"/>
      <dgm:spPr/>
    </dgm:pt>
    <dgm:pt modelId="{181D2663-E005-40D7-A353-1D0673874303}" type="pres">
      <dgm:prSet presAssocID="{A3E456A2-D326-4DA6-8127-B533CA59FC6D}" presName="accentRepeatNode" presStyleLbl="solidFgAcc1" presStyleIdx="1" presStyleCnt="3"/>
      <dgm:spPr/>
    </dgm:pt>
    <dgm:pt modelId="{38DE7C39-B9B7-4F15-BB0A-E79542A28A92}" type="pres">
      <dgm:prSet presAssocID="{109EE75B-CF16-4740-BC36-AF00DFC18E42}" presName="text_3" presStyleLbl="node1" presStyleIdx="2" presStyleCnt="3" custLinFactNeighborX="-131" custLinFactNeighborY="-21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9F90E3-FF16-4D85-AC26-158336C757A0}" type="pres">
      <dgm:prSet presAssocID="{109EE75B-CF16-4740-BC36-AF00DFC18E42}" presName="accent_3" presStyleCnt="0"/>
      <dgm:spPr/>
    </dgm:pt>
    <dgm:pt modelId="{AAD8FE27-334A-4825-98E5-F65AAF82A0F6}" type="pres">
      <dgm:prSet presAssocID="{109EE75B-CF16-4740-BC36-AF00DFC18E42}" presName="accentRepeatNode" presStyleLbl="solidFgAcc1" presStyleIdx="2" presStyleCnt="3"/>
      <dgm:spPr/>
    </dgm:pt>
  </dgm:ptLst>
  <dgm:cxnLst>
    <dgm:cxn modelId="{F134D350-B9E2-4F34-A426-F16364942BC4}" type="presOf" srcId="{5FCEF20D-90D8-4EF4-8475-1AB1D4D24C48}" destId="{9D9CC8D6-92FB-4556-8522-D8926B54F638}" srcOrd="0" destOrd="0" presId="urn:microsoft.com/office/officeart/2008/layout/VerticalCurvedList"/>
    <dgm:cxn modelId="{0970D86B-002E-487E-ACE8-0E7167FF3BCB}" type="presOf" srcId="{A3E456A2-D326-4DA6-8127-B533CA59FC6D}" destId="{0B393359-D7D5-4F8C-BAD5-E03C72C535C0}" srcOrd="0" destOrd="0" presId="urn:microsoft.com/office/officeart/2008/layout/VerticalCurvedList"/>
    <dgm:cxn modelId="{DDD42613-026E-4A7F-BAE1-DD55079433B8}" srcId="{5FCEF20D-90D8-4EF4-8475-1AB1D4D24C48}" destId="{109EE75B-CF16-4740-BC36-AF00DFC18E42}" srcOrd="2" destOrd="0" parTransId="{8C9FBF70-05A6-45ED-BCB6-E49E87F8DBDE}" sibTransId="{C02B65E5-BB67-4B3F-A497-218B89643E8E}"/>
    <dgm:cxn modelId="{C79C0509-C5F4-46F7-BF10-C5564AB61DD0}" type="presOf" srcId="{109EE75B-CF16-4740-BC36-AF00DFC18E42}" destId="{38DE7C39-B9B7-4F15-BB0A-E79542A28A92}" srcOrd="0" destOrd="0" presId="urn:microsoft.com/office/officeart/2008/layout/VerticalCurvedList"/>
    <dgm:cxn modelId="{605BA71D-9D11-4DBC-8FA8-5B59033C250B}" srcId="{5FCEF20D-90D8-4EF4-8475-1AB1D4D24C48}" destId="{04E6E8BC-FAF9-41A1-AD1D-2B2B4ED70FF9}" srcOrd="0" destOrd="0" parTransId="{06ABCCED-9673-4424-86D3-4DD4F289ADB8}" sibTransId="{73E94E1F-1250-4185-88BA-AA589B81E497}"/>
    <dgm:cxn modelId="{F27E8D6A-32B9-49ED-B2D8-F869D899AFA2}" type="presOf" srcId="{73E94E1F-1250-4185-88BA-AA589B81E497}" destId="{504F573F-828B-46F7-92C0-3908353DD4B1}" srcOrd="0" destOrd="0" presId="urn:microsoft.com/office/officeart/2008/layout/VerticalCurvedList"/>
    <dgm:cxn modelId="{4CBE1891-B79D-4962-B620-971A6CE1B40D}" type="presOf" srcId="{04E6E8BC-FAF9-41A1-AD1D-2B2B4ED70FF9}" destId="{17C65CCF-B5DD-4FB0-AE50-FBC95BFECB8A}" srcOrd="0" destOrd="0" presId="urn:microsoft.com/office/officeart/2008/layout/VerticalCurvedList"/>
    <dgm:cxn modelId="{ABFB1362-9D8E-483C-A9AB-0C2EEC7817E3}" srcId="{5FCEF20D-90D8-4EF4-8475-1AB1D4D24C48}" destId="{A3E456A2-D326-4DA6-8127-B533CA59FC6D}" srcOrd="1" destOrd="0" parTransId="{1BF1E481-4C4A-4076-A5CF-5971031F3497}" sibTransId="{1118FA43-2349-4050-B968-040D8AF69D44}"/>
    <dgm:cxn modelId="{8E0E7688-3ED5-44E1-983B-34A345805D15}" type="presParOf" srcId="{9D9CC8D6-92FB-4556-8522-D8926B54F638}" destId="{268DD24B-0089-4637-B100-7C5369E615A4}" srcOrd="0" destOrd="0" presId="urn:microsoft.com/office/officeart/2008/layout/VerticalCurvedList"/>
    <dgm:cxn modelId="{BC81F8BB-3F90-4C1F-BA92-456DAD686CFB}" type="presParOf" srcId="{268DD24B-0089-4637-B100-7C5369E615A4}" destId="{48A79BA2-2BA9-42DC-A242-12D69D280C7D}" srcOrd="0" destOrd="0" presId="urn:microsoft.com/office/officeart/2008/layout/VerticalCurvedList"/>
    <dgm:cxn modelId="{5998E35E-9904-4F1F-AD9E-0F283D25DBC2}" type="presParOf" srcId="{48A79BA2-2BA9-42DC-A242-12D69D280C7D}" destId="{2A660DB5-8B6A-4A60-8424-23A38912A9EA}" srcOrd="0" destOrd="0" presId="urn:microsoft.com/office/officeart/2008/layout/VerticalCurvedList"/>
    <dgm:cxn modelId="{6128B4BF-6144-438B-BD34-03205D6794A1}" type="presParOf" srcId="{48A79BA2-2BA9-42DC-A242-12D69D280C7D}" destId="{504F573F-828B-46F7-92C0-3908353DD4B1}" srcOrd="1" destOrd="0" presId="urn:microsoft.com/office/officeart/2008/layout/VerticalCurvedList"/>
    <dgm:cxn modelId="{523F67FF-95E8-4D39-9DBE-C3C0A2A04D42}" type="presParOf" srcId="{48A79BA2-2BA9-42DC-A242-12D69D280C7D}" destId="{2C39F536-9308-448B-B2F6-59AE029E0399}" srcOrd="2" destOrd="0" presId="urn:microsoft.com/office/officeart/2008/layout/VerticalCurvedList"/>
    <dgm:cxn modelId="{251D39BF-07EA-4ADC-909B-9D3E9A91CC4C}" type="presParOf" srcId="{48A79BA2-2BA9-42DC-A242-12D69D280C7D}" destId="{99754172-BFE0-4714-AF36-8ED2EA17EC17}" srcOrd="3" destOrd="0" presId="urn:microsoft.com/office/officeart/2008/layout/VerticalCurvedList"/>
    <dgm:cxn modelId="{87C1217C-3CE1-4C9C-92D9-89BB86929140}" type="presParOf" srcId="{268DD24B-0089-4637-B100-7C5369E615A4}" destId="{17C65CCF-B5DD-4FB0-AE50-FBC95BFECB8A}" srcOrd="1" destOrd="0" presId="urn:microsoft.com/office/officeart/2008/layout/VerticalCurvedList"/>
    <dgm:cxn modelId="{5559AFA8-A811-4363-B76D-F04898C0590E}" type="presParOf" srcId="{268DD24B-0089-4637-B100-7C5369E615A4}" destId="{0CC37A20-A9DA-454E-BDB8-FCBF28D5BE38}" srcOrd="2" destOrd="0" presId="urn:microsoft.com/office/officeart/2008/layout/VerticalCurvedList"/>
    <dgm:cxn modelId="{2DB7EEC8-4A55-4994-82A9-93234168688F}" type="presParOf" srcId="{0CC37A20-A9DA-454E-BDB8-FCBF28D5BE38}" destId="{2EA9DC61-1D57-457E-AA3A-3965FE328269}" srcOrd="0" destOrd="0" presId="urn:microsoft.com/office/officeart/2008/layout/VerticalCurvedList"/>
    <dgm:cxn modelId="{91A643F2-1C96-46BD-B9B0-E2F47F1E689E}" type="presParOf" srcId="{268DD24B-0089-4637-B100-7C5369E615A4}" destId="{0B393359-D7D5-4F8C-BAD5-E03C72C535C0}" srcOrd="3" destOrd="0" presId="urn:microsoft.com/office/officeart/2008/layout/VerticalCurvedList"/>
    <dgm:cxn modelId="{AFB20759-A430-44D7-BC8F-AF9F9F61BC54}" type="presParOf" srcId="{268DD24B-0089-4637-B100-7C5369E615A4}" destId="{1C5DA001-1356-4E56-84A2-D558778BF11C}" srcOrd="4" destOrd="0" presId="urn:microsoft.com/office/officeart/2008/layout/VerticalCurvedList"/>
    <dgm:cxn modelId="{6817EC64-1D8B-4CC3-9DD4-3B2AA593D91E}" type="presParOf" srcId="{1C5DA001-1356-4E56-84A2-D558778BF11C}" destId="{181D2663-E005-40D7-A353-1D0673874303}" srcOrd="0" destOrd="0" presId="urn:microsoft.com/office/officeart/2008/layout/VerticalCurvedList"/>
    <dgm:cxn modelId="{D5D9C3AC-B61E-4338-903C-7A6AF4C12B54}" type="presParOf" srcId="{268DD24B-0089-4637-B100-7C5369E615A4}" destId="{38DE7C39-B9B7-4F15-BB0A-E79542A28A92}" srcOrd="5" destOrd="0" presId="urn:microsoft.com/office/officeart/2008/layout/VerticalCurvedList"/>
    <dgm:cxn modelId="{DC476A70-F79E-4D6E-AB42-66999A0461B1}" type="presParOf" srcId="{268DD24B-0089-4637-B100-7C5369E615A4}" destId="{F79F90E3-FF16-4D85-AC26-158336C757A0}" srcOrd="6" destOrd="0" presId="urn:microsoft.com/office/officeart/2008/layout/VerticalCurvedList"/>
    <dgm:cxn modelId="{3B0E1478-F264-4F6D-AD1F-BF520AD2EF4E}" type="presParOf" srcId="{F79F90E3-FF16-4D85-AC26-158336C757A0}" destId="{AAD8FE27-334A-4825-98E5-F65AAF82A0F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FCEF20D-90D8-4EF4-8475-1AB1D4D24C48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4E6E8BC-FAF9-41A1-AD1D-2B2B4ED70FF9}">
      <dgm:prSet phldrT="[Текст]" custT="1"/>
      <dgm:spPr>
        <a:blipFill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06ABCCED-9673-4424-86D3-4DD4F289ADB8}" type="parTrans" cxnId="{605BA71D-9D11-4DBC-8FA8-5B59033C250B}">
      <dgm:prSet/>
      <dgm:spPr/>
      <dgm:t>
        <a:bodyPr/>
        <a:lstStyle/>
        <a:p>
          <a:endParaRPr lang="ru-RU"/>
        </a:p>
      </dgm:t>
    </dgm:pt>
    <dgm:pt modelId="{73E94E1F-1250-4185-88BA-AA589B81E497}" type="sibTrans" cxnId="{605BA71D-9D11-4DBC-8FA8-5B59033C250B}">
      <dgm:prSet/>
      <dgm:spPr/>
      <dgm:t>
        <a:bodyPr/>
        <a:lstStyle/>
        <a:p>
          <a:endParaRPr lang="ru-RU"/>
        </a:p>
      </dgm:t>
    </dgm:pt>
    <dgm:pt modelId="{A3E456A2-D326-4DA6-8127-B533CA59FC6D}">
      <dgm:prSet phldrT="[Текст]" custT="1"/>
      <dgm:spPr>
        <a:blipFill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1BF1E481-4C4A-4076-A5CF-5971031F3497}" type="parTrans" cxnId="{ABFB1362-9D8E-483C-A9AB-0C2EEC7817E3}">
      <dgm:prSet/>
      <dgm:spPr/>
      <dgm:t>
        <a:bodyPr/>
        <a:lstStyle/>
        <a:p>
          <a:endParaRPr lang="ru-RU"/>
        </a:p>
      </dgm:t>
    </dgm:pt>
    <dgm:pt modelId="{1118FA43-2349-4050-B968-040D8AF69D44}" type="sibTrans" cxnId="{ABFB1362-9D8E-483C-A9AB-0C2EEC7817E3}">
      <dgm:prSet/>
      <dgm:spPr/>
      <dgm:t>
        <a:bodyPr/>
        <a:lstStyle/>
        <a:p>
          <a:endParaRPr lang="ru-RU"/>
        </a:p>
      </dgm:t>
    </dgm:pt>
    <dgm:pt modelId="{109EE75B-CF16-4740-BC36-AF00DFC18E42}">
      <dgm:prSet phldrT="[Текст]" custT="1"/>
      <dgm:spPr>
        <a:blipFill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8C9FBF70-05A6-45ED-BCB6-E49E87F8DBDE}" type="parTrans" cxnId="{DDD42613-026E-4A7F-BAE1-DD55079433B8}">
      <dgm:prSet/>
      <dgm:spPr/>
      <dgm:t>
        <a:bodyPr/>
        <a:lstStyle/>
        <a:p>
          <a:endParaRPr lang="ru-RU"/>
        </a:p>
      </dgm:t>
    </dgm:pt>
    <dgm:pt modelId="{C02B65E5-BB67-4B3F-A497-218B89643E8E}" type="sibTrans" cxnId="{DDD42613-026E-4A7F-BAE1-DD55079433B8}">
      <dgm:prSet/>
      <dgm:spPr/>
      <dgm:t>
        <a:bodyPr/>
        <a:lstStyle/>
        <a:p>
          <a:endParaRPr lang="ru-RU"/>
        </a:p>
      </dgm:t>
    </dgm:pt>
    <dgm:pt modelId="{9D9CC8D6-92FB-4556-8522-D8926B54F638}" type="pres">
      <dgm:prSet presAssocID="{5FCEF20D-90D8-4EF4-8475-1AB1D4D24C48}" presName="Name0" presStyleCnt="0">
        <dgm:presLayoutVars>
          <dgm:chMax val="7"/>
          <dgm:chPref val="7"/>
          <dgm:dir/>
        </dgm:presLayoutVars>
      </dgm:prSet>
      <dgm:spPr/>
    </dgm:pt>
    <dgm:pt modelId="{268DD24B-0089-4637-B100-7C5369E615A4}" type="pres">
      <dgm:prSet presAssocID="{5FCEF20D-90D8-4EF4-8475-1AB1D4D24C48}" presName="Name1" presStyleCnt="0"/>
      <dgm:spPr/>
    </dgm:pt>
    <dgm:pt modelId="{48A79BA2-2BA9-42DC-A242-12D69D280C7D}" type="pres">
      <dgm:prSet presAssocID="{5FCEF20D-90D8-4EF4-8475-1AB1D4D24C48}" presName="cycle" presStyleCnt="0"/>
      <dgm:spPr/>
    </dgm:pt>
    <dgm:pt modelId="{2A660DB5-8B6A-4A60-8424-23A38912A9EA}" type="pres">
      <dgm:prSet presAssocID="{5FCEF20D-90D8-4EF4-8475-1AB1D4D24C48}" presName="srcNode" presStyleLbl="node1" presStyleIdx="0" presStyleCnt="3"/>
      <dgm:spPr/>
    </dgm:pt>
    <dgm:pt modelId="{504F573F-828B-46F7-92C0-3908353DD4B1}" type="pres">
      <dgm:prSet presAssocID="{5FCEF20D-90D8-4EF4-8475-1AB1D4D24C48}" presName="conn" presStyleLbl="parChTrans1D2" presStyleIdx="0" presStyleCnt="1"/>
      <dgm:spPr/>
    </dgm:pt>
    <dgm:pt modelId="{2C39F536-9308-448B-B2F6-59AE029E0399}" type="pres">
      <dgm:prSet presAssocID="{5FCEF20D-90D8-4EF4-8475-1AB1D4D24C48}" presName="extraNode" presStyleLbl="node1" presStyleIdx="0" presStyleCnt="3"/>
      <dgm:spPr/>
    </dgm:pt>
    <dgm:pt modelId="{99754172-BFE0-4714-AF36-8ED2EA17EC17}" type="pres">
      <dgm:prSet presAssocID="{5FCEF20D-90D8-4EF4-8475-1AB1D4D24C48}" presName="dstNode" presStyleLbl="node1" presStyleIdx="0" presStyleCnt="3"/>
      <dgm:spPr/>
    </dgm:pt>
    <dgm:pt modelId="{17C65CCF-B5DD-4FB0-AE50-FBC95BFECB8A}" type="pres">
      <dgm:prSet presAssocID="{04E6E8BC-FAF9-41A1-AD1D-2B2B4ED70FF9}" presName="text_1" presStyleLbl="node1" presStyleIdx="0" presStyleCnt="3">
        <dgm:presLayoutVars>
          <dgm:bulletEnabled val="1"/>
        </dgm:presLayoutVars>
      </dgm:prSet>
      <dgm:spPr/>
    </dgm:pt>
    <dgm:pt modelId="{0CC37A20-A9DA-454E-BDB8-FCBF28D5BE38}" type="pres">
      <dgm:prSet presAssocID="{04E6E8BC-FAF9-41A1-AD1D-2B2B4ED70FF9}" presName="accent_1" presStyleCnt="0"/>
      <dgm:spPr/>
    </dgm:pt>
    <dgm:pt modelId="{2EA9DC61-1D57-457E-AA3A-3965FE328269}" type="pres">
      <dgm:prSet presAssocID="{04E6E8BC-FAF9-41A1-AD1D-2B2B4ED70FF9}" presName="accentRepeatNode" presStyleLbl="solidFgAcc1" presStyleIdx="0" presStyleCnt="3"/>
      <dgm:spPr/>
    </dgm:pt>
    <dgm:pt modelId="{0B393359-D7D5-4F8C-BAD5-E03C72C535C0}" type="pres">
      <dgm:prSet presAssocID="{A3E456A2-D326-4DA6-8127-B533CA59FC6D}" presName="text_2" presStyleLbl="node1" presStyleIdx="1" presStyleCnt="3">
        <dgm:presLayoutVars>
          <dgm:bulletEnabled val="1"/>
        </dgm:presLayoutVars>
      </dgm:prSet>
      <dgm:spPr/>
    </dgm:pt>
    <dgm:pt modelId="{1C5DA001-1356-4E56-84A2-D558778BF11C}" type="pres">
      <dgm:prSet presAssocID="{A3E456A2-D326-4DA6-8127-B533CA59FC6D}" presName="accent_2" presStyleCnt="0"/>
      <dgm:spPr/>
    </dgm:pt>
    <dgm:pt modelId="{181D2663-E005-40D7-A353-1D0673874303}" type="pres">
      <dgm:prSet presAssocID="{A3E456A2-D326-4DA6-8127-B533CA59FC6D}" presName="accentRepeatNode" presStyleLbl="solidFgAcc1" presStyleIdx="1" presStyleCnt="3"/>
      <dgm:spPr/>
    </dgm:pt>
    <dgm:pt modelId="{38DE7C39-B9B7-4F15-BB0A-E79542A28A92}" type="pres">
      <dgm:prSet presAssocID="{109EE75B-CF16-4740-BC36-AF00DFC18E42}" presName="text_3" presStyleLbl="node1" presStyleIdx="2" presStyleCnt="3" custLinFactNeighborX="-131" custLinFactNeighborY="-2114">
        <dgm:presLayoutVars>
          <dgm:bulletEnabled val="1"/>
        </dgm:presLayoutVars>
      </dgm:prSet>
      <dgm:spPr/>
    </dgm:pt>
    <dgm:pt modelId="{F79F90E3-FF16-4D85-AC26-158336C757A0}" type="pres">
      <dgm:prSet presAssocID="{109EE75B-CF16-4740-BC36-AF00DFC18E42}" presName="accent_3" presStyleCnt="0"/>
      <dgm:spPr/>
    </dgm:pt>
    <dgm:pt modelId="{AAD8FE27-334A-4825-98E5-F65AAF82A0F6}" type="pres">
      <dgm:prSet presAssocID="{109EE75B-CF16-4740-BC36-AF00DFC18E42}" presName="accentRepeatNode" presStyleLbl="solidFgAcc1" presStyleIdx="2" presStyleCnt="3"/>
      <dgm:spPr/>
    </dgm:pt>
  </dgm:ptLst>
  <dgm:cxnLst>
    <dgm:cxn modelId="{C79C0509-C5F4-46F7-BF10-C5564AB61DD0}" type="presOf" srcId="{109EE75B-CF16-4740-BC36-AF00DFC18E42}" destId="{38DE7C39-B9B7-4F15-BB0A-E79542A28A92}" srcOrd="0" destOrd="0" presId="urn:microsoft.com/office/officeart/2008/layout/VerticalCurvedList"/>
    <dgm:cxn modelId="{DDD42613-026E-4A7F-BAE1-DD55079433B8}" srcId="{5FCEF20D-90D8-4EF4-8475-1AB1D4D24C48}" destId="{109EE75B-CF16-4740-BC36-AF00DFC18E42}" srcOrd="2" destOrd="0" parTransId="{8C9FBF70-05A6-45ED-BCB6-E49E87F8DBDE}" sibTransId="{C02B65E5-BB67-4B3F-A497-218B89643E8E}"/>
    <dgm:cxn modelId="{605BA71D-9D11-4DBC-8FA8-5B59033C250B}" srcId="{5FCEF20D-90D8-4EF4-8475-1AB1D4D24C48}" destId="{04E6E8BC-FAF9-41A1-AD1D-2B2B4ED70FF9}" srcOrd="0" destOrd="0" parTransId="{06ABCCED-9673-4424-86D3-4DD4F289ADB8}" sibTransId="{73E94E1F-1250-4185-88BA-AA589B81E497}"/>
    <dgm:cxn modelId="{ABFB1362-9D8E-483C-A9AB-0C2EEC7817E3}" srcId="{5FCEF20D-90D8-4EF4-8475-1AB1D4D24C48}" destId="{A3E456A2-D326-4DA6-8127-B533CA59FC6D}" srcOrd="1" destOrd="0" parTransId="{1BF1E481-4C4A-4076-A5CF-5971031F3497}" sibTransId="{1118FA43-2349-4050-B968-040D8AF69D44}"/>
    <dgm:cxn modelId="{F27E8D6A-32B9-49ED-B2D8-F869D899AFA2}" type="presOf" srcId="{73E94E1F-1250-4185-88BA-AA589B81E497}" destId="{504F573F-828B-46F7-92C0-3908353DD4B1}" srcOrd="0" destOrd="0" presId="urn:microsoft.com/office/officeart/2008/layout/VerticalCurvedList"/>
    <dgm:cxn modelId="{0970D86B-002E-487E-ACE8-0E7167FF3BCB}" type="presOf" srcId="{A3E456A2-D326-4DA6-8127-B533CA59FC6D}" destId="{0B393359-D7D5-4F8C-BAD5-E03C72C535C0}" srcOrd="0" destOrd="0" presId="urn:microsoft.com/office/officeart/2008/layout/VerticalCurvedList"/>
    <dgm:cxn modelId="{F134D350-B9E2-4F34-A426-F16364942BC4}" type="presOf" srcId="{5FCEF20D-90D8-4EF4-8475-1AB1D4D24C48}" destId="{9D9CC8D6-92FB-4556-8522-D8926B54F638}" srcOrd="0" destOrd="0" presId="urn:microsoft.com/office/officeart/2008/layout/VerticalCurvedList"/>
    <dgm:cxn modelId="{4CBE1891-B79D-4962-B620-971A6CE1B40D}" type="presOf" srcId="{04E6E8BC-FAF9-41A1-AD1D-2B2B4ED70FF9}" destId="{17C65CCF-B5DD-4FB0-AE50-FBC95BFECB8A}" srcOrd="0" destOrd="0" presId="urn:microsoft.com/office/officeart/2008/layout/VerticalCurvedList"/>
    <dgm:cxn modelId="{8E0E7688-3ED5-44E1-983B-34A345805D15}" type="presParOf" srcId="{9D9CC8D6-92FB-4556-8522-D8926B54F638}" destId="{268DD24B-0089-4637-B100-7C5369E615A4}" srcOrd="0" destOrd="0" presId="urn:microsoft.com/office/officeart/2008/layout/VerticalCurvedList"/>
    <dgm:cxn modelId="{BC81F8BB-3F90-4C1F-BA92-456DAD686CFB}" type="presParOf" srcId="{268DD24B-0089-4637-B100-7C5369E615A4}" destId="{48A79BA2-2BA9-42DC-A242-12D69D280C7D}" srcOrd="0" destOrd="0" presId="urn:microsoft.com/office/officeart/2008/layout/VerticalCurvedList"/>
    <dgm:cxn modelId="{5998E35E-9904-4F1F-AD9E-0F283D25DBC2}" type="presParOf" srcId="{48A79BA2-2BA9-42DC-A242-12D69D280C7D}" destId="{2A660DB5-8B6A-4A60-8424-23A38912A9EA}" srcOrd="0" destOrd="0" presId="urn:microsoft.com/office/officeart/2008/layout/VerticalCurvedList"/>
    <dgm:cxn modelId="{6128B4BF-6144-438B-BD34-03205D6794A1}" type="presParOf" srcId="{48A79BA2-2BA9-42DC-A242-12D69D280C7D}" destId="{504F573F-828B-46F7-92C0-3908353DD4B1}" srcOrd="1" destOrd="0" presId="urn:microsoft.com/office/officeart/2008/layout/VerticalCurvedList"/>
    <dgm:cxn modelId="{523F67FF-95E8-4D39-9DBE-C3C0A2A04D42}" type="presParOf" srcId="{48A79BA2-2BA9-42DC-A242-12D69D280C7D}" destId="{2C39F536-9308-448B-B2F6-59AE029E0399}" srcOrd="2" destOrd="0" presId="urn:microsoft.com/office/officeart/2008/layout/VerticalCurvedList"/>
    <dgm:cxn modelId="{251D39BF-07EA-4ADC-909B-9D3E9A91CC4C}" type="presParOf" srcId="{48A79BA2-2BA9-42DC-A242-12D69D280C7D}" destId="{99754172-BFE0-4714-AF36-8ED2EA17EC17}" srcOrd="3" destOrd="0" presId="urn:microsoft.com/office/officeart/2008/layout/VerticalCurvedList"/>
    <dgm:cxn modelId="{87C1217C-3CE1-4C9C-92D9-89BB86929140}" type="presParOf" srcId="{268DD24B-0089-4637-B100-7C5369E615A4}" destId="{17C65CCF-B5DD-4FB0-AE50-FBC95BFECB8A}" srcOrd="1" destOrd="0" presId="urn:microsoft.com/office/officeart/2008/layout/VerticalCurvedList"/>
    <dgm:cxn modelId="{5559AFA8-A811-4363-B76D-F04898C0590E}" type="presParOf" srcId="{268DD24B-0089-4637-B100-7C5369E615A4}" destId="{0CC37A20-A9DA-454E-BDB8-FCBF28D5BE38}" srcOrd="2" destOrd="0" presId="urn:microsoft.com/office/officeart/2008/layout/VerticalCurvedList"/>
    <dgm:cxn modelId="{2DB7EEC8-4A55-4994-82A9-93234168688F}" type="presParOf" srcId="{0CC37A20-A9DA-454E-BDB8-FCBF28D5BE38}" destId="{2EA9DC61-1D57-457E-AA3A-3965FE328269}" srcOrd="0" destOrd="0" presId="urn:microsoft.com/office/officeart/2008/layout/VerticalCurvedList"/>
    <dgm:cxn modelId="{91A643F2-1C96-46BD-B9B0-E2F47F1E689E}" type="presParOf" srcId="{268DD24B-0089-4637-B100-7C5369E615A4}" destId="{0B393359-D7D5-4F8C-BAD5-E03C72C535C0}" srcOrd="3" destOrd="0" presId="urn:microsoft.com/office/officeart/2008/layout/VerticalCurvedList"/>
    <dgm:cxn modelId="{AFB20759-A430-44D7-BC8F-AF9F9F61BC54}" type="presParOf" srcId="{268DD24B-0089-4637-B100-7C5369E615A4}" destId="{1C5DA001-1356-4E56-84A2-D558778BF11C}" srcOrd="4" destOrd="0" presId="urn:microsoft.com/office/officeart/2008/layout/VerticalCurvedList"/>
    <dgm:cxn modelId="{6817EC64-1D8B-4CC3-9DD4-3B2AA593D91E}" type="presParOf" srcId="{1C5DA001-1356-4E56-84A2-D558778BF11C}" destId="{181D2663-E005-40D7-A353-1D0673874303}" srcOrd="0" destOrd="0" presId="urn:microsoft.com/office/officeart/2008/layout/VerticalCurvedList"/>
    <dgm:cxn modelId="{D5D9C3AC-B61E-4338-903C-7A6AF4C12B54}" type="presParOf" srcId="{268DD24B-0089-4637-B100-7C5369E615A4}" destId="{38DE7C39-B9B7-4F15-BB0A-E79542A28A92}" srcOrd="5" destOrd="0" presId="urn:microsoft.com/office/officeart/2008/layout/VerticalCurvedList"/>
    <dgm:cxn modelId="{DC476A70-F79E-4D6E-AB42-66999A0461B1}" type="presParOf" srcId="{268DD24B-0089-4637-B100-7C5369E615A4}" destId="{F79F90E3-FF16-4D85-AC26-158336C757A0}" srcOrd="6" destOrd="0" presId="urn:microsoft.com/office/officeart/2008/layout/VerticalCurvedList"/>
    <dgm:cxn modelId="{3B0E1478-F264-4F6D-AD1F-BF520AD2EF4E}" type="presParOf" srcId="{F79F90E3-FF16-4D85-AC26-158336C757A0}" destId="{AAD8FE27-334A-4825-98E5-F65AAF82A0F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FCEF20D-90D8-4EF4-8475-1AB1D4D24C48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04E6E8BC-FAF9-41A1-AD1D-2B2B4ED70FF9}">
          <dgm:prSet phldrT="[Текст]" custT="1"/>
          <dgm:spPr/>
          <dgm:t>
            <a:bodyPr/>
            <a:lstStyle/>
            <a:p>
              <a:pPr algn="ctr"/>
              <a14:m>
                <m:oMath xmlns:m="http://schemas.openxmlformats.org/officeDocument/2006/math">
                  <m:r>
                    <a:rPr lang="uz-Latn-UZ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𝐸</m:t>
                  </m:r>
                  <m:r>
                    <a:rPr lang="uz-Latn-UZ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f>
                    <m:fPr>
                      <m:ctrlP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𝑈</m:t>
                      </m:r>
                    </m:num>
                    <m:den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𝑑</m:t>
                      </m:r>
                    </m:den>
                  </m:f>
                </m:oMath>
              </a14:m>
              <a:r>
                <a:rPr lang="uz-Latn-UZ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04E6E8BC-FAF9-41A1-AD1D-2B2B4ED70FF9}">
          <dgm:prSet phldrT="[Текст]" custT="1"/>
          <dgm:spPr/>
          <dgm:t>
            <a:bodyPr/>
            <a:lstStyle/>
            <a:p>
              <a:pPr algn="ctr"/>
              <a:r>
                <a:rPr lang="uz-Latn-UZ" sz="4000" b="0" i="0">
                  <a:latin typeface="Cambria Math" panose="02040503050406030204" pitchFamily="18" charset="0"/>
                  <a:cs typeface="Arial" panose="020B0604020202020204" pitchFamily="34" charset="0"/>
                </a:rPr>
                <a:t>𝐸=𝑈/𝑑</a:t>
              </a:r>
              <a:r>
                <a:rPr lang="uz-Latn-UZ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06ABCCED-9673-4424-86D3-4DD4F289ADB8}" type="parTrans" cxnId="{605BA71D-9D11-4DBC-8FA8-5B59033C250B}">
      <dgm:prSet/>
      <dgm:spPr/>
      <dgm:t>
        <a:bodyPr/>
        <a:lstStyle/>
        <a:p>
          <a:endParaRPr lang="ru-RU"/>
        </a:p>
      </dgm:t>
    </dgm:pt>
    <dgm:pt modelId="{73E94E1F-1250-4185-88BA-AA589B81E497}" type="sibTrans" cxnId="{605BA71D-9D11-4DBC-8FA8-5B59033C250B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A3E456A2-D326-4DA6-8127-B533CA59FC6D}">
          <dgm:prSet phldrT="[Текст]" custT="1"/>
          <dgm:spPr/>
          <dgm:t>
            <a:bodyPr/>
            <a:lstStyle/>
            <a:p>
              <a:pPr algn="ctr"/>
              <a14:m>
                <m:oMath xmlns:m="http://schemas.openxmlformats.org/officeDocument/2006/math">
                  <m:r>
                    <a:rPr lang="uz-Latn-UZ" sz="36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𝐴</m:t>
                  </m:r>
                  <m:r>
                    <a:rPr lang="uz-Latn-UZ" sz="36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r>
                    <a:rPr lang="uz-Latn-UZ" sz="36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𝑞𝐸𝑆</m:t>
                  </m:r>
                  <m:func>
                    <m:funcPr>
                      <m:ctrlPr>
                        <a:rPr lang="uz-Latn-UZ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uncPr>
                    <m:fName>
                      <m:r>
                        <m:rPr>
                          <m:sty m:val="p"/>
                        </m:rPr>
                        <a:rPr lang="uz-Latn-UZ" sz="36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cos</m:t>
                      </m:r>
                    </m:fName>
                    <m:e>
                      <m:r>
                        <a:rPr lang="uz-Latn-UZ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𝛼</m:t>
                      </m:r>
                    </m:e>
                  </m:func>
                </m:oMath>
              </a14:m>
              <a:r>
                <a:rPr lang="uz-Latn-UZ" sz="3600" dirty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endParaRPr lang="ru-RU" sz="3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A3E456A2-D326-4DA6-8127-B533CA59FC6D}">
          <dgm:prSet phldrT="[Текст]" custT="1"/>
          <dgm:spPr/>
          <dgm:t>
            <a:bodyPr/>
            <a:lstStyle/>
            <a:p>
              <a:pPr algn="ctr"/>
              <a:r>
                <a:rPr lang="uz-Latn-UZ" sz="3600" b="0" i="0">
                  <a:latin typeface="Cambria Math" panose="02040503050406030204" pitchFamily="18" charset="0"/>
                  <a:cs typeface="Arial" panose="020B0604020202020204" pitchFamily="34" charset="0"/>
                </a:rPr>
                <a:t>𝐴=𝑞𝐸𝑆 cos⁡</a:t>
              </a:r>
              <a:r>
                <a:rPr lang="uz-Latn-UZ" sz="36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𝛼</a:t>
              </a:r>
              <a:r>
                <a:rPr lang="uz-Latn-UZ" sz="3600" dirty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endParaRPr lang="ru-RU" sz="3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1BF1E481-4C4A-4076-A5CF-5971031F3497}" type="parTrans" cxnId="{ABFB1362-9D8E-483C-A9AB-0C2EEC7817E3}">
      <dgm:prSet/>
      <dgm:spPr/>
      <dgm:t>
        <a:bodyPr/>
        <a:lstStyle/>
        <a:p>
          <a:endParaRPr lang="ru-RU"/>
        </a:p>
      </dgm:t>
    </dgm:pt>
    <dgm:pt modelId="{1118FA43-2349-4050-B968-040D8AF69D44}" type="sibTrans" cxnId="{ABFB1362-9D8E-483C-A9AB-0C2EEC7817E3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109EE75B-CF16-4740-BC36-AF00DFC18E42}">
          <dgm:prSet phldrT="[Текст]" custT="1"/>
          <dgm:spPr/>
          <dgm:t>
            <a:bodyPr/>
            <a:lstStyle/>
            <a:p>
              <a:pPr algn="ctr"/>
              <a:r>
                <a:rPr lang="uz-Latn-UZ" sz="4000" dirty="0"/>
                <a:t> </a:t>
              </a:r>
              <a14:m>
                <m:oMath xmlns:m="http://schemas.openxmlformats.org/officeDocument/2006/math">
                  <m:r>
                    <a:rPr lang="uz-Latn-UZ" sz="4000" b="0" i="1" smtClean="0">
                      <a:latin typeface="Cambria Math" panose="02040503050406030204" pitchFamily="18" charset="0"/>
                    </a:rPr>
                    <m:t>𝑈</m:t>
                  </m:r>
                  <m:r>
                    <a:rPr lang="uz-Latn-UZ" sz="4000" b="0" i="1" smtClean="0">
                      <a:latin typeface="Cambria Math" panose="02040503050406030204" pitchFamily="18" charset="0"/>
                    </a:rPr>
                    <m:t>=</m:t>
                  </m:r>
                  <m:sSub>
                    <m:sSubPr>
                      <m:ctrlPr>
                        <a:rPr lang="uz-Latn-UZ" sz="4000" b="0" i="1" smtClean="0"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uz-Latn-UZ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𝜑</m:t>
                      </m:r>
                    </m:e>
                    <m:sub>
                      <m:r>
                        <a:rPr lang="uz-Latn-UZ" sz="4000" b="0" i="1" smtClean="0">
                          <a:latin typeface="Cambria Math" panose="02040503050406030204" pitchFamily="18" charset="0"/>
                        </a:rPr>
                        <m:t>1</m:t>
                      </m:r>
                    </m:sub>
                  </m:sSub>
                  <m:r>
                    <a:rPr lang="uz-Latn-UZ" sz="4000" b="0" i="1" smtClean="0">
                      <a:latin typeface="Cambria Math" panose="02040503050406030204" pitchFamily="18" charset="0"/>
                    </a:rPr>
                    <m:t>−</m:t>
                  </m:r>
                  <m:sSub>
                    <m:sSubPr>
                      <m:ctrlPr>
                        <a:rPr lang="uz-Latn-UZ" sz="4000" b="0" i="1" smtClean="0"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uz-Latn-UZ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𝜑</m:t>
                      </m:r>
                    </m:e>
                    <m:sub>
                      <m:r>
                        <a:rPr lang="uz-Latn-UZ" sz="4000" b="0" i="1" smtClean="0">
                          <a:latin typeface="Cambria Math" panose="02040503050406030204" pitchFamily="18" charset="0"/>
                        </a:rPr>
                        <m:t>2</m:t>
                      </m:r>
                    </m:sub>
                  </m:sSub>
                </m:oMath>
              </a14:m>
              <a:r>
                <a:rPr lang="uz-Latn-UZ" sz="4000" dirty="0"/>
                <a:t> </a:t>
              </a:r>
              <a:endParaRPr lang="ru-RU" sz="4000" dirty="0"/>
            </a:p>
          </dgm:t>
        </dgm:pt>
      </mc:Choice>
      <mc:Fallback xmlns="">
        <dgm:pt modelId="{109EE75B-CF16-4740-BC36-AF00DFC18E42}">
          <dgm:prSet phldrT="[Текст]" custT="1"/>
          <dgm:spPr/>
          <dgm:t>
            <a:bodyPr/>
            <a:lstStyle/>
            <a:p>
              <a:pPr algn="ctr"/>
              <a:r>
                <a:rPr lang="uz-Latn-UZ" sz="4000" dirty="0"/>
                <a:t> </a:t>
              </a:r>
              <a:r>
                <a:rPr lang="uz-Latn-UZ" sz="4000" b="0" i="0">
                  <a:latin typeface="Cambria Math" panose="02040503050406030204" pitchFamily="18" charset="0"/>
                </a:rPr>
                <a:t>𝑈=</a:t>
              </a:r>
              <a:r>
                <a:rPr lang="uz-Latn-UZ" sz="4000" b="0" i="0">
                  <a:latin typeface="Cambria Math" panose="02040503050406030204" pitchFamily="18" charset="0"/>
                  <a:ea typeface="Cambria Math" panose="02040503050406030204" pitchFamily="18" charset="0"/>
                </a:rPr>
                <a:t>𝜑_</a:t>
              </a:r>
              <a:r>
                <a:rPr lang="uz-Latn-UZ" sz="4000" b="0" i="0">
                  <a:latin typeface="Cambria Math" panose="02040503050406030204" pitchFamily="18" charset="0"/>
                </a:rPr>
                <a:t>1−</a:t>
              </a:r>
              <a:r>
                <a:rPr lang="uz-Latn-UZ" sz="4000" b="0" i="0">
                  <a:latin typeface="Cambria Math" panose="02040503050406030204" pitchFamily="18" charset="0"/>
                  <a:ea typeface="Cambria Math" panose="02040503050406030204" pitchFamily="18" charset="0"/>
                </a:rPr>
                <a:t>𝜑_</a:t>
              </a:r>
              <a:r>
                <a:rPr lang="uz-Latn-UZ" sz="4000" b="0" i="0">
                  <a:latin typeface="Cambria Math" panose="02040503050406030204" pitchFamily="18" charset="0"/>
                </a:rPr>
                <a:t>2</a:t>
              </a:r>
              <a:r>
                <a:rPr lang="uz-Latn-UZ" sz="4000" dirty="0"/>
                <a:t> </a:t>
              </a:r>
              <a:endParaRPr lang="ru-RU" sz="4000" dirty="0"/>
            </a:p>
          </dgm:t>
        </dgm:pt>
      </mc:Fallback>
    </mc:AlternateContent>
    <dgm:pt modelId="{8C9FBF70-05A6-45ED-BCB6-E49E87F8DBDE}" type="parTrans" cxnId="{DDD42613-026E-4A7F-BAE1-DD55079433B8}">
      <dgm:prSet/>
      <dgm:spPr/>
      <dgm:t>
        <a:bodyPr/>
        <a:lstStyle/>
        <a:p>
          <a:endParaRPr lang="ru-RU"/>
        </a:p>
      </dgm:t>
    </dgm:pt>
    <dgm:pt modelId="{C02B65E5-BB67-4B3F-A497-218B89643E8E}" type="sibTrans" cxnId="{DDD42613-026E-4A7F-BAE1-DD55079433B8}">
      <dgm:prSet/>
      <dgm:spPr/>
      <dgm:t>
        <a:bodyPr/>
        <a:lstStyle/>
        <a:p>
          <a:endParaRPr lang="ru-RU"/>
        </a:p>
      </dgm:t>
    </dgm:pt>
    <dgm:pt modelId="{9D9CC8D6-92FB-4556-8522-D8926B54F638}" type="pres">
      <dgm:prSet presAssocID="{5FCEF20D-90D8-4EF4-8475-1AB1D4D24C48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268DD24B-0089-4637-B100-7C5369E615A4}" type="pres">
      <dgm:prSet presAssocID="{5FCEF20D-90D8-4EF4-8475-1AB1D4D24C48}" presName="Name1" presStyleCnt="0"/>
      <dgm:spPr/>
    </dgm:pt>
    <dgm:pt modelId="{48A79BA2-2BA9-42DC-A242-12D69D280C7D}" type="pres">
      <dgm:prSet presAssocID="{5FCEF20D-90D8-4EF4-8475-1AB1D4D24C48}" presName="cycle" presStyleCnt="0"/>
      <dgm:spPr/>
    </dgm:pt>
    <dgm:pt modelId="{2A660DB5-8B6A-4A60-8424-23A38912A9EA}" type="pres">
      <dgm:prSet presAssocID="{5FCEF20D-90D8-4EF4-8475-1AB1D4D24C48}" presName="srcNode" presStyleLbl="node1" presStyleIdx="0" presStyleCnt="3"/>
      <dgm:spPr/>
    </dgm:pt>
    <dgm:pt modelId="{504F573F-828B-46F7-92C0-3908353DD4B1}" type="pres">
      <dgm:prSet presAssocID="{5FCEF20D-90D8-4EF4-8475-1AB1D4D24C48}" presName="conn" presStyleLbl="parChTrans1D2" presStyleIdx="0" presStyleCnt="1"/>
      <dgm:spPr/>
      <dgm:t>
        <a:bodyPr/>
        <a:lstStyle/>
        <a:p>
          <a:endParaRPr lang="ru-RU"/>
        </a:p>
      </dgm:t>
    </dgm:pt>
    <dgm:pt modelId="{2C39F536-9308-448B-B2F6-59AE029E0399}" type="pres">
      <dgm:prSet presAssocID="{5FCEF20D-90D8-4EF4-8475-1AB1D4D24C48}" presName="extraNode" presStyleLbl="node1" presStyleIdx="0" presStyleCnt="3"/>
      <dgm:spPr/>
    </dgm:pt>
    <dgm:pt modelId="{99754172-BFE0-4714-AF36-8ED2EA17EC17}" type="pres">
      <dgm:prSet presAssocID="{5FCEF20D-90D8-4EF4-8475-1AB1D4D24C48}" presName="dstNode" presStyleLbl="node1" presStyleIdx="0" presStyleCnt="3"/>
      <dgm:spPr/>
    </dgm:pt>
    <dgm:pt modelId="{17C65CCF-B5DD-4FB0-AE50-FBC95BFECB8A}" type="pres">
      <dgm:prSet presAssocID="{04E6E8BC-FAF9-41A1-AD1D-2B2B4ED70FF9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C37A20-A9DA-454E-BDB8-FCBF28D5BE38}" type="pres">
      <dgm:prSet presAssocID="{04E6E8BC-FAF9-41A1-AD1D-2B2B4ED70FF9}" presName="accent_1" presStyleCnt="0"/>
      <dgm:spPr/>
    </dgm:pt>
    <dgm:pt modelId="{2EA9DC61-1D57-457E-AA3A-3965FE328269}" type="pres">
      <dgm:prSet presAssocID="{04E6E8BC-FAF9-41A1-AD1D-2B2B4ED70FF9}" presName="accentRepeatNode" presStyleLbl="solidFgAcc1" presStyleIdx="0" presStyleCnt="3"/>
      <dgm:spPr/>
    </dgm:pt>
    <dgm:pt modelId="{0B393359-D7D5-4F8C-BAD5-E03C72C535C0}" type="pres">
      <dgm:prSet presAssocID="{A3E456A2-D326-4DA6-8127-B533CA59FC6D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5DA001-1356-4E56-84A2-D558778BF11C}" type="pres">
      <dgm:prSet presAssocID="{A3E456A2-D326-4DA6-8127-B533CA59FC6D}" presName="accent_2" presStyleCnt="0"/>
      <dgm:spPr/>
    </dgm:pt>
    <dgm:pt modelId="{181D2663-E005-40D7-A353-1D0673874303}" type="pres">
      <dgm:prSet presAssocID="{A3E456A2-D326-4DA6-8127-B533CA59FC6D}" presName="accentRepeatNode" presStyleLbl="solidFgAcc1" presStyleIdx="1" presStyleCnt="3"/>
      <dgm:spPr/>
    </dgm:pt>
    <dgm:pt modelId="{38DE7C39-B9B7-4F15-BB0A-E79542A28A92}" type="pres">
      <dgm:prSet presAssocID="{109EE75B-CF16-4740-BC36-AF00DFC18E42}" presName="text_3" presStyleLbl="node1" presStyleIdx="2" presStyleCnt="3" custLinFactNeighborX="-131" custLinFactNeighborY="-21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9F90E3-FF16-4D85-AC26-158336C757A0}" type="pres">
      <dgm:prSet presAssocID="{109EE75B-CF16-4740-BC36-AF00DFC18E42}" presName="accent_3" presStyleCnt="0"/>
      <dgm:spPr/>
    </dgm:pt>
    <dgm:pt modelId="{AAD8FE27-334A-4825-98E5-F65AAF82A0F6}" type="pres">
      <dgm:prSet presAssocID="{109EE75B-CF16-4740-BC36-AF00DFC18E42}" presName="accentRepeatNode" presStyleLbl="solidFgAcc1" presStyleIdx="2" presStyleCnt="3"/>
      <dgm:spPr/>
    </dgm:pt>
  </dgm:ptLst>
  <dgm:cxnLst>
    <dgm:cxn modelId="{F134D350-B9E2-4F34-A426-F16364942BC4}" type="presOf" srcId="{5FCEF20D-90D8-4EF4-8475-1AB1D4D24C48}" destId="{9D9CC8D6-92FB-4556-8522-D8926B54F638}" srcOrd="0" destOrd="0" presId="urn:microsoft.com/office/officeart/2008/layout/VerticalCurvedList"/>
    <dgm:cxn modelId="{0970D86B-002E-487E-ACE8-0E7167FF3BCB}" type="presOf" srcId="{A3E456A2-D326-4DA6-8127-B533CA59FC6D}" destId="{0B393359-D7D5-4F8C-BAD5-E03C72C535C0}" srcOrd="0" destOrd="0" presId="urn:microsoft.com/office/officeart/2008/layout/VerticalCurvedList"/>
    <dgm:cxn modelId="{DDD42613-026E-4A7F-BAE1-DD55079433B8}" srcId="{5FCEF20D-90D8-4EF4-8475-1AB1D4D24C48}" destId="{109EE75B-CF16-4740-BC36-AF00DFC18E42}" srcOrd="2" destOrd="0" parTransId="{8C9FBF70-05A6-45ED-BCB6-E49E87F8DBDE}" sibTransId="{C02B65E5-BB67-4B3F-A497-218B89643E8E}"/>
    <dgm:cxn modelId="{C79C0509-C5F4-46F7-BF10-C5564AB61DD0}" type="presOf" srcId="{109EE75B-CF16-4740-BC36-AF00DFC18E42}" destId="{38DE7C39-B9B7-4F15-BB0A-E79542A28A92}" srcOrd="0" destOrd="0" presId="urn:microsoft.com/office/officeart/2008/layout/VerticalCurvedList"/>
    <dgm:cxn modelId="{605BA71D-9D11-4DBC-8FA8-5B59033C250B}" srcId="{5FCEF20D-90D8-4EF4-8475-1AB1D4D24C48}" destId="{04E6E8BC-FAF9-41A1-AD1D-2B2B4ED70FF9}" srcOrd="0" destOrd="0" parTransId="{06ABCCED-9673-4424-86D3-4DD4F289ADB8}" sibTransId="{73E94E1F-1250-4185-88BA-AA589B81E497}"/>
    <dgm:cxn modelId="{F27E8D6A-32B9-49ED-B2D8-F869D899AFA2}" type="presOf" srcId="{73E94E1F-1250-4185-88BA-AA589B81E497}" destId="{504F573F-828B-46F7-92C0-3908353DD4B1}" srcOrd="0" destOrd="0" presId="urn:microsoft.com/office/officeart/2008/layout/VerticalCurvedList"/>
    <dgm:cxn modelId="{4CBE1891-B79D-4962-B620-971A6CE1B40D}" type="presOf" srcId="{04E6E8BC-FAF9-41A1-AD1D-2B2B4ED70FF9}" destId="{17C65CCF-B5DD-4FB0-AE50-FBC95BFECB8A}" srcOrd="0" destOrd="0" presId="urn:microsoft.com/office/officeart/2008/layout/VerticalCurvedList"/>
    <dgm:cxn modelId="{ABFB1362-9D8E-483C-A9AB-0C2EEC7817E3}" srcId="{5FCEF20D-90D8-4EF4-8475-1AB1D4D24C48}" destId="{A3E456A2-D326-4DA6-8127-B533CA59FC6D}" srcOrd="1" destOrd="0" parTransId="{1BF1E481-4C4A-4076-A5CF-5971031F3497}" sibTransId="{1118FA43-2349-4050-B968-040D8AF69D44}"/>
    <dgm:cxn modelId="{8E0E7688-3ED5-44E1-983B-34A345805D15}" type="presParOf" srcId="{9D9CC8D6-92FB-4556-8522-D8926B54F638}" destId="{268DD24B-0089-4637-B100-7C5369E615A4}" srcOrd="0" destOrd="0" presId="urn:microsoft.com/office/officeart/2008/layout/VerticalCurvedList"/>
    <dgm:cxn modelId="{BC81F8BB-3F90-4C1F-BA92-456DAD686CFB}" type="presParOf" srcId="{268DD24B-0089-4637-B100-7C5369E615A4}" destId="{48A79BA2-2BA9-42DC-A242-12D69D280C7D}" srcOrd="0" destOrd="0" presId="urn:microsoft.com/office/officeart/2008/layout/VerticalCurvedList"/>
    <dgm:cxn modelId="{5998E35E-9904-4F1F-AD9E-0F283D25DBC2}" type="presParOf" srcId="{48A79BA2-2BA9-42DC-A242-12D69D280C7D}" destId="{2A660DB5-8B6A-4A60-8424-23A38912A9EA}" srcOrd="0" destOrd="0" presId="urn:microsoft.com/office/officeart/2008/layout/VerticalCurvedList"/>
    <dgm:cxn modelId="{6128B4BF-6144-438B-BD34-03205D6794A1}" type="presParOf" srcId="{48A79BA2-2BA9-42DC-A242-12D69D280C7D}" destId="{504F573F-828B-46F7-92C0-3908353DD4B1}" srcOrd="1" destOrd="0" presId="urn:microsoft.com/office/officeart/2008/layout/VerticalCurvedList"/>
    <dgm:cxn modelId="{523F67FF-95E8-4D39-9DBE-C3C0A2A04D42}" type="presParOf" srcId="{48A79BA2-2BA9-42DC-A242-12D69D280C7D}" destId="{2C39F536-9308-448B-B2F6-59AE029E0399}" srcOrd="2" destOrd="0" presId="urn:microsoft.com/office/officeart/2008/layout/VerticalCurvedList"/>
    <dgm:cxn modelId="{251D39BF-07EA-4ADC-909B-9D3E9A91CC4C}" type="presParOf" srcId="{48A79BA2-2BA9-42DC-A242-12D69D280C7D}" destId="{99754172-BFE0-4714-AF36-8ED2EA17EC17}" srcOrd="3" destOrd="0" presId="urn:microsoft.com/office/officeart/2008/layout/VerticalCurvedList"/>
    <dgm:cxn modelId="{87C1217C-3CE1-4C9C-92D9-89BB86929140}" type="presParOf" srcId="{268DD24B-0089-4637-B100-7C5369E615A4}" destId="{17C65CCF-B5DD-4FB0-AE50-FBC95BFECB8A}" srcOrd="1" destOrd="0" presId="urn:microsoft.com/office/officeart/2008/layout/VerticalCurvedList"/>
    <dgm:cxn modelId="{5559AFA8-A811-4363-B76D-F04898C0590E}" type="presParOf" srcId="{268DD24B-0089-4637-B100-7C5369E615A4}" destId="{0CC37A20-A9DA-454E-BDB8-FCBF28D5BE38}" srcOrd="2" destOrd="0" presId="urn:microsoft.com/office/officeart/2008/layout/VerticalCurvedList"/>
    <dgm:cxn modelId="{2DB7EEC8-4A55-4994-82A9-93234168688F}" type="presParOf" srcId="{0CC37A20-A9DA-454E-BDB8-FCBF28D5BE38}" destId="{2EA9DC61-1D57-457E-AA3A-3965FE328269}" srcOrd="0" destOrd="0" presId="urn:microsoft.com/office/officeart/2008/layout/VerticalCurvedList"/>
    <dgm:cxn modelId="{91A643F2-1C96-46BD-B9B0-E2F47F1E689E}" type="presParOf" srcId="{268DD24B-0089-4637-B100-7C5369E615A4}" destId="{0B393359-D7D5-4F8C-BAD5-E03C72C535C0}" srcOrd="3" destOrd="0" presId="urn:microsoft.com/office/officeart/2008/layout/VerticalCurvedList"/>
    <dgm:cxn modelId="{AFB20759-A430-44D7-BC8F-AF9F9F61BC54}" type="presParOf" srcId="{268DD24B-0089-4637-B100-7C5369E615A4}" destId="{1C5DA001-1356-4E56-84A2-D558778BF11C}" srcOrd="4" destOrd="0" presId="urn:microsoft.com/office/officeart/2008/layout/VerticalCurvedList"/>
    <dgm:cxn modelId="{6817EC64-1D8B-4CC3-9DD4-3B2AA593D91E}" type="presParOf" srcId="{1C5DA001-1356-4E56-84A2-D558778BF11C}" destId="{181D2663-E005-40D7-A353-1D0673874303}" srcOrd="0" destOrd="0" presId="urn:microsoft.com/office/officeart/2008/layout/VerticalCurvedList"/>
    <dgm:cxn modelId="{D5D9C3AC-B61E-4338-903C-7A6AF4C12B54}" type="presParOf" srcId="{268DD24B-0089-4637-B100-7C5369E615A4}" destId="{38DE7C39-B9B7-4F15-BB0A-E79542A28A92}" srcOrd="5" destOrd="0" presId="urn:microsoft.com/office/officeart/2008/layout/VerticalCurvedList"/>
    <dgm:cxn modelId="{DC476A70-F79E-4D6E-AB42-66999A0461B1}" type="presParOf" srcId="{268DD24B-0089-4637-B100-7C5369E615A4}" destId="{F79F90E3-FF16-4D85-AC26-158336C757A0}" srcOrd="6" destOrd="0" presId="urn:microsoft.com/office/officeart/2008/layout/VerticalCurvedList"/>
    <dgm:cxn modelId="{3B0E1478-F264-4F6D-AD1F-BF520AD2EF4E}" type="presParOf" srcId="{F79F90E3-FF16-4D85-AC26-158336C757A0}" destId="{AAD8FE27-334A-4825-98E5-F65AAF82A0F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FCEF20D-90D8-4EF4-8475-1AB1D4D24C48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4E6E8BC-FAF9-41A1-AD1D-2B2B4ED70FF9}">
      <dgm:prSet phldrT="[Текст]" custT="1"/>
      <dgm:spPr>
        <a:blipFill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06ABCCED-9673-4424-86D3-4DD4F289ADB8}" type="parTrans" cxnId="{605BA71D-9D11-4DBC-8FA8-5B59033C250B}">
      <dgm:prSet/>
      <dgm:spPr/>
      <dgm:t>
        <a:bodyPr/>
        <a:lstStyle/>
        <a:p>
          <a:endParaRPr lang="ru-RU"/>
        </a:p>
      </dgm:t>
    </dgm:pt>
    <dgm:pt modelId="{73E94E1F-1250-4185-88BA-AA589B81E497}" type="sibTrans" cxnId="{605BA71D-9D11-4DBC-8FA8-5B59033C250B}">
      <dgm:prSet/>
      <dgm:spPr/>
      <dgm:t>
        <a:bodyPr/>
        <a:lstStyle/>
        <a:p>
          <a:endParaRPr lang="ru-RU"/>
        </a:p>
      </dgm:t>
    </dgm:pt>
    <dgm:pt modelId="{A3E456A2-D326-4DA6-8127-B533CA59FC6D}">
      <dgm:prSet phldrT="[Текст]" custT="1"/>
      <dgm:spPr>
        <a:blipFill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1BF1E481-4C4A-4076-A5CF-5971031F3497}" type="parTrans" cxnId="{ABFB1362-9D8E-483C-A9AB-0C2EEC7817E3}">
      <dgm:prSet/>
      <dgm:spPr/>
      <dgm:t>
        <a:bodyPr/>
        <a:lstStyle/>
        <a:p>
          <a:endParaRPr lang="ru-RU"/>
        </a:p>
      </dgm:t>
    </dgm:pt>
    <dgm:pt modelId="{1118FA43-2349-4050-B968-040D8AF69D44}" type="sibTrans" cxnId="{ABFB1362-9D8E-483C-A9AB-0C2EEC7817E3}">
      <dgm:prSet/>
      <dgm:spPr/>
      <dgm:t>
        <a:bodyPr/>
        <a:lstStyle/>
        <a:p>
          <a:endParaRPr lang="ru-RU"/>
        </a:p>
      </dgm:t>
    </dgm:pt>
    <dgm:pt modelId="{109EE75B-CF16-4740-BC36-AF00DFC18E42}">
      <dgm:prSet phldrT="[Текст]" custT="1"/>
      <dgm:spPr>
        <a:blipFill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8C9FBF70-05A6-45ED-BCB6-E49E87F8DBDE}" type="parTrans" cxnId="{DDD42613-026E-4A7F-BAE1-DD55079433B8}">
      <dgm:prSet/>
      <dgm:spPr/>
      <dgm:t>
        <a:bodyPr/>
        <a:lstStyle/>
        <a:p>
          <a:endParaRPr lang="ru-RU"/>
        </a:p>
      </dgm:t>
    </dgm:pt>
    <dgm:pt modelId="{C02B65E5-BB67-4B3F-A497-218B89643E8E}" type="sibTrans" cxnId="{DDD42613-026E-4A7F-BAE1-DD55079433B8}">
      <dgm:prSet/>
      <dgm:spPr/>
      <dgm:t>
        <a:bodyPr/>
        <a:lstStyle/>
        <a:p>
          <a:endParaRPr lang="ru-RU"/>
        </a:p>
      </dgm:t>
    </dgm:pt>
    <dgm:pt modelId="{9D9CC8D6-92FB-4556-8522-D8926B54F638}" type="pres">
      <dgm:prSet presAssocID="{5FCEF20D-90D8-4EF4-8475-1AB1D4D24C48}" presName="Name0" presStyleCnt="0">
        <dgm:presLayoutVars>
          <dgm:chMax val="7"/>
          <dgm:chPref val="7"/>
          <dgm:dir/>
        </dgm:presLayoutVars>
      </dgm:prSet>
      <dgm:spPr/>
    </dgm:pt>
    <dgm:pt modelId="{268DD24B-0089-4637-B100-7C5369E615A4}" type="pres">
      <dgm:prSet presAssocID="{5FCEF20D-90D8-4EF4-8475-1AB1D4D24C48}" presName="Name1" presStyleCnt="0"/>
      <dgm:spPr/>
    </dgm:pt>
    <dgm:pt modelId="{48A79BA2-2BA9-42DC-A242-12D69D280C7D}" type="pres">
      <dgm:prSet presAssocID="{5FCEF20D-90D8-4EF4-8475-1AB1D4D24C48}" presName="cycle" presStyleCnt="0"/>
      <dgm:spPr/>
    </dgm:pt>
    <dgm:pt modelId="{2A660DB5-8B6A-4A60-8424-23A38912A9EA}" type="pres">
      <dgm:prSet presAssocID="{5FCEF20D-90D8-4EF4-8475-1AB1D4D24C48}" presName="srcNode" presStyleLbl="node1" presStyleIdx="0" presStyleCnt="3"/>
      <dgm:spPr/>
    </dgm:pt>
    <dgm:pt modelId="{504F573F-828B-46F7-92C0-3908353DD4B1}" type="pres">
      <dgm:prSet presAssocID="{5FCEF20D-90D8-4EF4-8475-1AB1D4D24C48}" presName="conn" presStyleLbl="parChTrans1D2" presStyleIdx="0" presStyleCnt="1"/>
      <dgm:spPr/>
    </dgm:pt>
    <dgm:pt modelId="{2C39F536-9308-448B-B2F6-59AE029E0399}" type="pres">
      <dgm:prSet presAssocID="{5FCEF20D-90D8-4EF4-8475-1AB1D4D24C48}" presName="extraNode" presStyleLbl="node1" presStyleIdx="0" presStyleCnt="3"/>
      <dgm:spPr/>
    </dgm:pt>
    <dgm:pt modelId="{99754172-BFE0-4714-AF36-8ED2EA17EC17}" type="pres">
      <dgm:prSet presAssocID="{5FCEF20D-90D8-4EF4-8475-1AB1D4D24C48}" presName="dstNode" presStyleLbl="node1" presStyleIdx="0" presStyleCnt="3"/>
      <dgm:spPr/>
    </dgm:pt>
    <dgm:pt modelId="{17C65CCF-B5DD-4FB0-AE50-FBC95BFECB8A}" type="pres">
      <dgm:prSet presAssocID="{04E6E8BC-FAF9-41A1-AD1D-2B2B4ED70FF9}" presName="text_1" presStyleLbl="node1" presStyleIdx="0" presStyleCnt="3">
        <dgm:presLayoutVars>
          <dgm:bulletEnabled val="1"/>
        </dgm:presLayoutVars>
      </dgm:prSet>
      <dgm:spPr/>
    </dgm:pt>
    <dgm:pt modelId="{0CC37A20-A9DA-454E-BDB8-FCBF28D5BE38}" type="pres">
      <dgm:prSet presAssocID="{04E6E8BC-FAF9-41A1-AD1D-2B2B4ED70FF9}" presName="accent_1" presStyleCnt="0"/>
      <dgm:spPr/>
    </dgm:pt>
    <dgm:pt modelId="{2EA9DC61-1D57-457E-AA3A-3965FE328269}" type="pres">
      <dgm:prSet presAssocID="{04E6E8BC-FAF9-41A1-AD1D-2B2B4ED70FF9}" presName="accentRepeatNode" presStyleLbl="solidFgAcc1" presStyleIdx="0" presStyleCnt="3"/>
      <dgm:spPr/>
    </dgm:pt>
    <dgm:pt modelId="{0B393359-D7D5-4F8C-BAD5-E03C72C535C0}" type="pres">
      <dgm:prSet presAssocID="{A3E456A2-D326-4DA6-8127-B533CA59FC6D}" presName="text_2" presStyleLbl="node1" presStyleIdx="1" presStyleCnt="3">
        <dgm:presLayoutVars>
          <dgm:bulletEnabled val="1"/>
        </dgm:presLayoutVars>
      </dgm:prSet>
      <dgm:spPr/>
    </dgm:pt>
    <dgm:pt modelId="{1C5DA001-1356-4E56-84A2-D558778BF11C}" type="pres">
      <dgm:prSet presAssocID="{A3E456A2-D326-4DA6-8127-B533CA59FC6D}" presName="accent_2" presStyleCnt="0"/>
      <dgm:spPr/>
    </dgm:pt>
    <dgm:pt modelId="{181D2663-E005-40D7-A353-1D0673874303}" type="pres">
      <dgm:prSet presAssocID="{A3E456A2-D326-4DA6-8127-B533CA59FC6D}" presName="accentRepeatNode" presStyleLbl="solidFgAcc1" presStyleIdx="1" presStyleCnt="3"/>
      <dgm:spPr/>
    </dgm:pt>
    <dgm:pt modelId="{38DE7C39-B9B7-4F15-BB0A-E79542A28A92}" type="pres">
      <dgm:prSet presAssocID="{109EE75B-CF16-4740-BC36-AF00DFC18E42}" presName="text_3" presStyleLbl="node1" presStyleIdx="2" presStyleCnt="3" custLinFactNeighborX="-131" custLinFactNeighborY="-2114">
        <dgm:presLayoutVars>
          <dgm:bulletEnabled val="1"/>
        </dgm:presLayoutVars>
      </dgm:prSet>
      <dgm:spPr/>
    </dgm:pt>
    <dgm:pt modelId="{F79F90E3-FF16-4D85-AC26-158336C757A0}" type="pres">
      <dgm:prSet presAssocID="{109EE75B-CF16-4740-BC36-AF00DFC18E42}" presName="accent_3" presStyleCnt="0"/>
      <dgm:spPr/>
    </dgm:pt>
    <dgm:pt modelId="{AAD8FE27-334A-4825-98E5-F65AAF82A0F6}" type="pres">
      <dgm:prSet presAssocID="{109EE75B-CF16-4740-BC36-AF00DFC18E42}" presName="accentRepeatNode" presStyleLbl="solidFgAcc1" presStyleIdx="2" presStyleCnt="3"/>
      <dgm:spPr/>
    </dgm:pt>
  </dgm:ptLst>
  <dgm:cxnLst>
    <dgm:cxn modelId="{C79C0509-C5F4-46F7-BF10-C5564AB61DD0}" type="presOf" srcId="{109EE75B-CF16-4740-BC36-AF00DFC18E42}" destId="{38DE7C39-B9B7-4F15-BB0A-E79542A28A92}" srcOrd="0" destOrd="0" presId="urn:microsoft.com/office/officeart/2008/layout/VerticalCurvedList"/>
    <dgm:cxn modelId="{DDD42613-026E-4A7F-BAE1-DD55079433B8}" srcId="{5FCEF20D-90D8-4EF4-8475-1AB1D4D24C48}" destId="{109EE75B-CF16-4740-BC36-AF00DFC18E42}" srcOrd="2" destOrd="0" parTransId="{8C9FBF70-05A6-45ED-BCB6-E49E87F8DBDE}" sibTransId="{C02B65E5-BB67-4B3F-A497-218B89643E8E}"/>
    <dgm:cxn modelId="{605BA71D-9D11-4DBC-8FA8-5B59033C250B}" srcId="{5FCEF20D-90D8-4EF4-8475-1AB1D4D24C48}" destId="{04E6E8BC-FAF9-41A1-AD1D-2B2B4ED70FF9}" srcOrd="0" destOrd="0" parTransId="{06ABCCED-9673-4424-86D3-4DD4F289ADB8}" sibTransId="{73E94E1F-1250-4185-88BA-AA589B81E497}"/>
    <dgm:cxn modelId="{ABFB1362-9D8E-483C-A9AB-0C2EEC7817E3}" srcId="{5FCEF20D-90D8-4EF4-8475-1AB1D4D24C48}" destId="{A3E456A2-D326-4DA6-8127-B533CA59FC6D}" srcOrd="1" destOrd="0" parTransId="{1BF1E481-4C4A-4076-A5CF-5971031F3497}" sibTransId="{1118FA43-2349-4050-B968-040D8AF69D44}"/>
    <dgm:cxn modelId="{F27E8D6A-32B9-49ED-B2D8-F869D899AFA2}" type="presOf" srcId="{73E94E1F-1250-4185-88BA-AA589B81E497}" destId="{504F573F-828B-46F7-92C0-3908353DD4B1}" srcOrd="0" destOrd="0" presId="urn:microsoft.com/office/officeart/2008/layout/VerticalCurvedList"/>
    <dgm:cxn modelId="{0970D86B-002E-487E-ACE8-0E7167FF3BCB}" type="presOf" srcId="{A3E456A2-D326-4DA6-8127-B533CA59FC6D}" destId="{0B393359-D7D5-4F8C-BAD5-E03C72C535C0}" srcOrd="0" destOrd="0" presId="urn:microsoft.com/office/officeart/2008/layout/VerticalCurvedList"/>
    <dgm:cxn modelId="{F134D350-B9E2-4F34-A426-F16364942BC4}" type="presOf" srcId="{5FCEF20D-90D8-4EF4-8475-1AB1D4D24C48}" destId="{9D9CC8D6-92FB-4556-8522-D8926B54F638}" srcOrd="0" destOrd="0" presId="urn:microsoft.com/office/officeart/2008/layout/VerticalCurvedList"/>
    <dgm:cxn modelId="{4CBE1891-B79D-4962-B620-971A6CE1B40D}" type="presOf" srcId="{04E6E8BC-FAF9-41A1-AD1D-2B2B4ED70FF9}" destId="{17C65CCF-B5DD-4FB0-AE50-FBC95BFECB8A}" srcOrd="0" destOrd="0" presId="urn:microsoft.com/office/officeart/2008/layout/VerticalCurvedList"/>
    <dgm:cxn modelId="{8E0E7688-3ED5-44E1-983B-34A345805D15}" type="presParOf" srcId="{9D9CC8D6-92FB-4556-8522-D8926B54F638}" destId="{268DD24B-0089-4637-B100-7C5369E615A4}" srcOrd="0" destOrd="0" presId="urn:microsoft.com/office/officeart/2008/layout/VerticalCurvedList"/>
    <dgm:cxn modelId="{BC81F8BB-3F90-4C1F-BA92-456DAD686CFB}" type="presParOf" srcId="{268DD24B-0089-4637-B100-7C5369E615A4}" destId="{48A79BA2-2BA9-42DC-A242-12D69D280C7D}" srcOrd="0" destOrd="0" presId="urn:microsoft.com/office/officeart/2008/layout/VerticalCurvedList"/>
    <dgm:cxn modelId="{5998E35E-9904-4F1F-AD9E-0F283D25DBC2}" type="presParOf" srcId="{48A79BA2-2BA9-42DC-A242-12D69D280C7D}" destId="{2A660DB5-8B6A-4A60-8424-23A38912A9EA}" srcOrd="0" destOrd="0" presId="urn:microsoft.com/office/officeart/2008/layout/VerticalCurvedList"/>
    <dgm:cxn modelId="{6128B4BF-6144-438B-BD34-03205D6794A1}" type="presParOf" srcId="{48A79BA2-2BA9-42DC-A242-12D69D280C7D}" destId="{504F573F-828B-46F7-92C0-3908353DD4B1}" srcOrd="1" destOrd="0" presId="urn:microsoft.com/office/officeart/2008/layout/VerticalCurvedList"/>
    <dgm:cxn modelId="{523F67FF-95E8-4D39-9DBE-C3C0A2A04D42}" type="presParOf" srcId="{48A79BA2-2BA9-42DC-A242-12D69D280C7D}" destId="{2C39F536-9308-448B-B2F6-59AE029E0399}" srcOrd="2" destOrd="0" presId="urn:microsoft.com/office/officeart/2008/layout/VerticalCurvedList"/>
    <dgm:cxn modelId="{251D39BF-07EA-4ADC-909B-9D3E9A91CC4C}" type="presParOf" srcId="{48A79BA2-2BA9-42DC-A242-12D69D280C7D}" destId="{99754172-BFE0-4714-AF36-8ED2EA17EC17}" srcOrd="3" destOrd="0" presId="urn:microsoft.com/office/officeart/2008/layout/VerticalCurvedList"/>
    <dgm:cxn modelId="{87C1217C-3CE1-4C9C-92D9-89BB86929140}" type="presParOf" srcId="{268DD24B-0089-4637-B100-7C5369E615A4}" destId="{17C65CCF-B5DD-4FB0-AE50-FBC95BFECB8A}" srcOrd="1" destOrd="0" presId="urn:microsoft.com/office/officeart/2008/layout/VerticalCurvedList"/>
    <dgm:cxn modelId="{5559AFA8-A811-4363-B76D-F04898C0590E}" type="presParOf" srcId="{268DD24B-0089-4637-B100-7C5369E615A4}" destId="{0CC37A20-A9DA-454E-BDB8-FCBF28D5BE38}" srcOrd="2" destOrd="0" presId="urn:microsoft.com/office/officeart/2008/layout/VerticalCurvedList"/>
    <dgm:cxn modelId="{2DB7EEC8-4A55-4994-82A9-93234168688F}" type="presParOf" srcId="{0CC37A20-A9DA-454E-BDB8-FCBF28D5BE38}" destId="{2EA9DC61-1D57-457E-AA3A-3965FE328269}" srcOrd="0" destOrd="0" presId="urn:microsoft.com/office/officeart/2008/layout/VerticalCurvedList"/>
    <dgm:cxn modelId="{91A643F2-1C96-46BD-B9B0-E2F47F1E689E}" type="presParOf" srcId="{268DD24B-0089-4637-B100-7C5369E615A4}" destId="{0B393359-D7D5-4F8C-BAD5-E03C72C535C0}" srcOrd="3" destOrd="0" presId="urn:microsoft.com/office/officeart/2008/layout/VerticalCurvedList"/>
    <dgm:cxn modelId="{AFB20759-A430-44D7-BC8F-AF9F9F61BC54}" type="presParOf" srcId="{268DD24B-0089-4637-B100-7C5369E615A4}" destId="{1C5DA001-1356-4E56-84A2-D558778BF11C}" srcOrd="4" destOrd="0" presId="urn:microsoft.com/office/officeart/2008/layout/VerticalCurvedList"/>
    <dgm:cxn modelId="{6817EC64-1D8B-4CC3-9DD4-3B2AA593D91E}" type="presParOf" srcId="{1C5DA001-1356-4E56-84A2-D558778BF11C}" destId="{181D2663-E005-40D7-A353-1D0673874303}" srcOrd="0" destOrd="0" presId="urn:microsoft.com/office/officeart/2008/layout/VerticalCurvedList"/>
    <dgm:cxn modelId="{D5D9C3AC-B61E-4338-903C-7A6AF4C12B54}" type="presParOf" srcId="{268DD24B-0089-4637-B100-7C5369E615A4}" destId="{38DE7C39-B9B7-4F15-BB0A-E79542A28A92}" srcOrd="5" destOrd="0" presId="urn:microsoft.com/office/officeart/2008/layout/VerticalCurvedList"/>
    <dgm:cxn modelId="{DC476A70-F79E-4D6E-AB42-66999A0461B1}" type="presParOf" srcId="{268DD24B-0089-4637-B100-7C5369E615A4}" destId="{F79F90E3-FF16-4D85-AC26-158336C757A0}" srcOrd="6" destOrd="0" presId="urn:microsoft.com/office/officeart/2008/layout/VerticalCurvedList"/>
    <dgm:cxn modelId="{3B0E1478-F264-4F6D-AD1F-BF520AD2EF4E}" type="presParOf" srcId="{F79F90E3-FF16-4D85-AC26-158336C757A0}" destId="{AAD8FE27-334A-4825-98E5-F65AAF82A0F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4F573F-828B-46F7-92C0-3908353DD4B1}">
      <dsp:nvSpPr>
        <dsp:cNvPr id="0" name=""/>
        <dsp:cNvSpPr/>
      </dsp:nvSpPr>
      <dsp:spPr>
        <a:xfrm>
          <a:off x="-7084717" y="-1083543"/>
          <a:ext cx="8435365" cy="8435365"/>
        </a:xfrm>
        <a:prstGeom prst="blockArc">
          <a:avLst>
            <a:gd name="adj1" fmla="val 18900000"/>
            <a:gd name="adj2" fmla="val 2700000"/>
            <a:gd name="adj3" fmla="val 256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C65CCF-B5DD-4FB0-AE50-FBC95BFECB8A}">
      <dsp:nvSpPr>
        <dsp:cNvPr id="0" name=""/>
        <dsp:cNvSpPr/>
      </dsp:nvSpPr>
      <dsp:spPr>
        <a:xfrm>
          <a:off x="870036" y="626827"/>
          <a:ext cx="10082520" cy="12536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89" tIns="111760" rIns="111760" bIns="11176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 xmlns:m="http://schemas.openxmlformats.org/officeDocument/2006/math">
              <m:r>
                <a:rPr lang="en-US" sz="44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𝐸</m:t>
              </m:r>
              <m:r>
                <a:rPr lang="uz-Latn-UZ" sz="44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r>
                <a:rPr lang="uz-Latn-UZ" sz="44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𝑘</m:t>
              </m:r>
              <m:f>
                <m:fPr>
                  <m:ctrlPr>
                    <a:rPr lang="uz-Latn-UZ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r>
                    <a:rPr lang="en-US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𝑞</m:t>
                  </m:r>
                </m:num>
                <m:den>
                  <m:r>
                    <a:rPr lang="uz-Latn-UZ" sz="44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𝜀</m:t>
                  </m:r>
                  <m:sSup>
                    <m:sSupPr>
                      <m:ctrlPr>
                        <a:rPr lang="uz-Latn-UZ" sz="44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pPr>
                    <m:e>
                      <m:r>
                        <a:rPr lang="en-US" sz="44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𝑟</m:t>
                      </m:r>
                    </m:e>
                    <m:sup>
                      <m:r>
                        <a:rPr lang="en-US" sz="44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</m:sup>
                  </m:sSup>
                </m:den>
              </m:f>
            </m:oMath>
          </a14:m>
          <a:r>
            <a:rPr lang="uz-Latn-UZ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4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70036" y="626827"/>
        <a:ext cx="10082520" cy="1253655"/>
      </dsp:txXfrm>
    </dsp:sp>
    <dsp:sp modelId="{2EA9DC61-1D57-457E-AA3A-3965FE328269}">
      <dsp:nvSpPr>
        <dsp:cNvPr id="0" name=""/>
        <dsp:cNvSpPr/>
      </dsp:nvSpPr>
      <dsp:spPr>
        <a:xfrm>
          <a:off x="86502" y="470120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393359-D7D5-4F8C-BAD5-E03C72C535C0}">
      <dsp:nvSpPr>
        <dsp:cNvPr id="0" name=""/>
        <dsp:cNvSpPr/>
      </dsp:nvSpPr>
      <dsp:spPr>
        <a:xfrm>
          <a:off x="1325740" y="2507311"/>
          <a:ext cx="9626816" cy="12536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89" tIns="111760" rIns="111760" bIns="11176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 xmlns:m="http://schemas.openxmlformats.org/officeDocument/2006/math">
              <m:r>
                <a:rPr lang="ru-RU" sz="4400" i="1" kern="120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𝜑</m:t>
              </m:r>
              <m:r>
                <a:rPr lang="uz-Latn-UZ" sz="4400" b="0" i="1" kern="120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f>
                <m:fPr>
                  <m:ctrlPr>
                    <a:rPr lang="uz-Latn-UZ" sz="44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sSub>
                    <m:sSubPr>
                      <m:ctrlPr>
                        <a:rPr lang="uz-Latn-UZ" sz="44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en-US" sz="44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𝑊</m:t>
                      </m:r>
                    </m:e>
                    <m:sub>
                      <m:r>
                        <a:rPr lang="uz-Latn-UZ" sz="44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𝑞</m:t>
                      </m:r>
                    </m:sub>
                  </m:sSub>
                </m:num>
                <m:den>
                  <m:r>
                    <a:rPr lang="uz-Latn-UZ" sz="44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𝜀</m:t>
                  </m:r>
                  <m:r>
                    <a:rPr lang="uz-Latn-UZ" sz="44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𝑞</m:t>
                  </m:r>
                </m:den>
              </m:f>
              <m:r>
                <a:rPr lang="uz-Latn-UZ" sz="4400" b="0" i="1" kern="120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r>
                <a:rPr lang="uz-Latn-UZ" sz="4400" b="0" i="1" kern="120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𝑘</m:t>
              </m:r>
              <m:f>
                <m:fPr>
                  <m:ctrlPr>
                    <a:rPr lang="uz-Latn-UZ" sz="44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r>
                    <a:rPr lang="uz-Latn-UZ" sz="44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𝑞</m:t>
                  </m:r>
                </m:num>
                <m:den>
                  <m:r>
                    <a:rPr lang="uz-Latn-UZ" sz="44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𝜀</m:t>
                  </m:r>
                  <m:r>
                    <a:rPr lang="uz-Latn-UZ" sz="44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𝑟</m:t>
                  </m:r>
                </m:den>
              </m:f>
            </m:oMath>
          </a14:m>
          <a:r>
            <a:rPr lang="uz-Latn-UZ" sz="3600" kern="1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endParaRPr lang="ru-RU" sz="3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25740" y="2507311"/>
        <a:ext cx="9626816" cy="1253655"/>
      </dsp:txXfrm>
    </dsp:sp>
    <dsp:sp modelId="{181D2663-E005-40D7-A353-1D0673874303}">
      <dsp:nvSpPr>
        <dsp:cNvPr id="0" name=""/>
        <dsp:cNvSpPr/>
      </dsp:nvSpPr>
      <dsp:spPr>
        <a:xfrm>
          <a:off x="542206" y="2350604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DE7C39-B9B7-4F15-BB0A-E79542A28A92}">
      <dsp:nvSpPr>
        <dsp:cNvPr id="0" name=""/>
        <dsp:cNvSpPr/>
      </dsp:nvSpPr>
      <dsp:spPr>
        <a:xfrm>
          <a:off x="856828" y="4361292"/>
          <a:ext cx="10082520" cy="12536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89" tIns="101600" rIns="101600" bIns="1016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4000" kern="1200" dirty="0"/>
            <a:t> </a:t>
          </a:r>
          <a14:m xmlns:a14="http://schemas.microsoft.com/office/drawing/2010/main">
            <m:oMath xmlns:m="http://schemas.openxmlformats.org/officeDocument/2006/math">
              <m:r>
                <a:rPr lang="uz-Latn-UZ" sz="4000" b="0" i="1" kern="1200" smtClean="0">
                  <a:latin typeface="Cambria Math" panose="02040503050406030204" pitchFamily="18" charset="0"/>
                </a:rPr>
                <m:t>𝑈</m:t>
              </m:r>
              <m:r>
                <a:rPr lang="uz-Latn-UZ" sz="4000" b="0" i="1" kern="1200" smtClean="0">
                  <a:latin typeface="Cambria Math" panose="02040503050406030204" pitchFamily="18" charset="0"/>
                </a:rPr>
                <m:t>=</m:t>
              </m:r>
              <m:sSub>
                <m:sSubPr>
                  <m:ctrlPr>
                    <a:rPr lang="uz-Latn-UZ" sz="4000" b="0" i="1" kern="1200" smtClean="0">
                      <a:latin typeface="Cambria Math" panose="02040503050406030204" pitchFamily="18" charset="0"/>
                    </a:rPr>
                  </m:ctrlPr>
                </m:sSubPr>
                <m:e>
                  <m:r>
                    <a:rPr lang="uz-Latn-UZ" sz="40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𝜑</m:t>
                  </m:r>
                </m:e>
                <m:sub>
                  <m:r>
                    <a:rPr lang="uz-Latn-UZ" sz="4000" b="0" i="1" kern="1200" smtClean="0">
                      <a:latin typeface="Cambria Math" panose="02040503050406030204" pitchFamily="18" charset="0"/>
                    </a:rPr>
                    <m:t>1</m:t>
                  </m:r>
                </m:sub>
              </m:sSub>
              <m:r>
                <a:rPr lang="uz-Latn-UZ" sz="4000" b="0" i="1" kern="1200" smtClean="0">
                  <a:latin typeface="Cambria Math" panose="02040503050406030204" pitchFamily="18" charset="0"/>
                </a:rPr>
                <m:t>−</m:t>
              </m:r>
              <m:sSub>
                <m:sSubPr>
                  <m:ctrlPr>
                    <a:rPr lang="uz-Latn-UZ" sz="4000" b="0" i="1" kern="1200" smtClean="0">
                      <a:latin typeface="Cambria Math" panose="02040503050406030204" pitchFamily="18" charset="0"/>
                    </a:rPr>
                  </m:ctrlPr>
                </m:sSubPr>
                <m:e>
                  <m:r>
                    <a:rPr lang="uz-Latn-UZ" sz="40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𝜑</m:t>
                  </m:r>
                </m:e>
                <m:sub>
                  <m:r>
                    <a:rPr lang="uz-Latn-UZ" sz="4000" b="0" i="1" kern="1200" smtClean="0">
                      <a:latin typeface="Cambria Math" panose="02040503050406030204" pitchFamily="18" charset="0"/>
                    </a:rPr>
                    <m:t>2</m:t>
                  </m:r>
                </m:sub>
              </m:sSub>
            </m:oMath>
          </a14:m>
          <a:r>
            <a:rPr lang="uz-Latn-UZ" sz="4000" kern="1200" dirty="0"/>
            <a:t> </a:t>
          </a:r>
          <a:endParaRPr lang="ru-RU" sz="4000" kern="1200" dirty="0"/>
        </a:p>
      </dsp:txBody>
      <dsp:txXfrm>
        <a:off x="856828" y="4361292"/>
        <a:ext cx="10082520" cy="1253655"/>
      </dsp:txXfrm>
    </dsp:sp>
    <dsp:sp modelId="{AAD8FE27-334A-4825-98E5-F65AAF82A0F6}">
      <dsp:nvSpPr>
        <dsp:cNvPr id="0" name=""/>
        <dsp:cNvSpPr/>
      </dsp:nvSpPr>
      <dsp:spPr>
        <a:xfrm>
          <a:off x="86502" y="4231087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4F573F-828B-46F7-92C0-3908353DD4B1}">
      <dsp:nvSpPr>
        <dsp:cNvPr id="0" name=""/>
        <dsp:cNvSpPr/>
      </dsp:nvSpPr>
      <dsp:spPr>
        <a:xfrm>
          <a:off x="-7084717" y="-1083543"/>
          <a:ext cx="8435365" cy="8435365"/>
        </a:xfrm>
        <a:prstGeom prst="blockArc">
          <a:avLst>
            <a:gd name="adj1" fmla="val 18900000"/>
            <a:gd name="adj2" fmla="val 2700000"/>
            <a:gd name="adj3" fmla="val 256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C65CCF-B5DD-4FB0-AE50-FBC95BFECB8A}">
      <dsp:nvSpPr>
        <dsp:cNvPr id="0" name=""/>
        <dsp:cNvSpPr/>
      </dsp:nvSpPr>
      <dsp:spPr>
        <a:xfrm>
          <a:off x="870036" y="626827"/>
          <a:ext cx="10082520" cy="12536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89" tIns="101600" rIns="101600" bIns="1016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 xmlns:m="http://schemas.openxmlformats.org/officeDocument/2006/math">
              <m:r>
                <a:rPr lang="uz-Latn-UZ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𝐸</m:t>
              </m:r>
              <m:r>
                <a:rPr lang="uz-Latn-UZ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f>
                <m:fPr>
                  <m:ctrlP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𝑈</m:t>
                  </m:r>
                </m:num>
                <m:den>
                  <m: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𝑑</m:t>
                  </m:r>
                </m:den>
              </m:f>
            </m:oMath>
          </a14:m>
          <a:r>
            <a:rPr lang="uz-Latn-UZ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4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70036" y="626827"/>
        <a:ext cx="10082520" cy="1253655"/>
      </dsp:txXfrm>
    </dsp:sp>
    <dsp:sp modelId="{2EA9DC61-1D57-457E-AA3A-3965FE328269}">
      <dsp:nvSpPr>
        <dsp:cNvPr id="0" name=""/>
        <dsp:cNvSpPr/>
      </dsp:nvSpPr>
      <dsp:spPr>
        <a:xfrm>
          <a:off x="86502" y="470120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393359-D7D5-4F8C-BAD5-E03C72C535C0}">
      <dsp:nvSpPr>
        <dsp:cNvPr id="0" name=""/>
        <dsp:cNvSpPr/>
      </dsp:nvSpPr>
      <dsp:spPr>
        <a:xfrm>
          <a:off x="1325740" y="2507311"/>
          <a:ext cx="9626816" cy="12536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89" tIns="91440" rIns="91440" bIns="9144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 xmlns:m="http://schemas.openxmlformats.org/officeDocument/2006/math">
              <m:r>
                <a:rPr lang="uz-Latn-UZ" sz="36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𝐴</m:t>
              </m:r>
              <m:r>
                <a:rPr lang="uz-Latn-UZ" sz="36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r>
                <a:rPr lang="uz-Latn-UZ" sz="36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𝑞𝐸𝑆</m:t>
              </m:r>
              <m:func>
                <m:funcPr>
                  <m:ctrlPr>
                    <a:rPr lang="uz-Latn-UZ" sz="36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funcPr>
                <m:fName>
                  <m:r>
                    <m:rPr>
                      <m:sty m:val="p"/>
                    </m:rPr>
                    <a:rPr lang="uz-Latn-UZ" sz="3600" b="0" i="0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cos</m:t>
                  </m:r>
                </m:fName>
                <m:e>
                  <m:r>
                    <a:rPr lang="uz-Latn-UZ" sz="36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𝛼</m:t>
                  </m:r>
                </m:e>
              </m:func>
            </m:oMath>
          </a14:m>
          <a:r>
            <a:rPr lang="uz-Latn-UZ" sz="3600" kern="1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endParaRPr lang="ru-RU" sz="3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25740" y="2507311"/>
        <a:ext cx="9626816" cy="1253655"/>
      </dsp:txXfrm>
    </dsp:sp>
    <dsp:sp modelId="{181D2663-E005-40D7-A353-1D0673874303}">
      <dsp:nvSpPr>
        <dsp:cNvPr id="0" name=""/>
        <dsp:cNvSpPr/>
      </dsp:nvSpPr>
      <dsp:spPr>
        <a:xfrm>
          <a:off x="542206" y="2350604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DE7C39-B9B7-4F15-BB0A-E79542A28A92}">
      <dsp:nvSpPr>
        <dsp:cNvPr id="0" name=""/>
        <dsp:cNvSpPr/>
      </dsp:nvSpPr>
      <dsp:spPr>
        <a:xfrm>
          <a:off x="856828" y="4361292"/>
          <a:ext cx="10082520" cy="12536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89" tIns="101600" rIns="101600" bIns="1016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4000" kern="1200" dirty="0"/>
            <a:t> </a:t>
          </a:r>
          <a14:m xmlns:a14="http://schemas.microsoft.com/office/drawing/2010/main">
            <m:oMath xmlns:m="http://schemas.openxmlformats.org/officeDocument/2006/math">
              <m:r>
                <a:rPr lang="uz-Latn-UZ" sz="4000" b="0" i="1" kern="1200" smtClean="0">
                  <a:latin typeface="Cambria Math" panose="02040503050406030204" pitchFamily="18" charset="0"/>
                </a:rPr>
                <m:t>𝑈</m:t>
              </m:r>
              <m:r>
                <a:rPr lang="uz-Latn-UZ" sz="4000" b="0" i="1" kern="1200" smtClean="0">
                  <a:latin typeface="Cambria Math" panose="02040503050406030204" pitchFamily="18" charset="0"/>
                </a:rPr>
                <m:t>=</m:t>
              </m:r>
              <m:sSub>
                <m:sSubPr>
                  <m:ctrlPr>
                    <a:rPr lang="uz-Latn-UZ" sz="4000" b="0" i="1" kern="1200" smtClean="0">
                      <a:latin typeface="Cambria Math" panose="02040503050406030204" pitchFamily="18" charset="0"/>
                    </a:rPr>
                  </m:ctrlPr>
                </m:sSubPr>
                <m:e>
                  <m:r>
                    <a:rPr lang="uz-Latn-UZ" sz="40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𝜑</m:t>
                  </m:r>
                </m:e>
                <m:sub>
                  <m:r>
                    <a:rPr lang="uz-Latn-UZ" sz="4000" b="0" i="1" kern="1200" smtClean="0">
                      <a:latin typeface="Cambria Math" panose="02040503050406030204" pitchFamily="18" charset="0"/>
                    </a:rPr>
                    <m:t>1</m:t>
                  </m:r>
                </m:sub>
              </m:sSub>
              <m:r>
                <a:rPr lang="uz-Latn-UZ" sz="4000" b="0" i="1" kern="1200" smtClean="0">
                  <a:latin typeface="Cambria Math" panose="02040503050406030204" pitchFamily="18" charset="0"/>
                </a:rPr>
                <m:t>−</m:t>
              </m:r>
              <m:sSub>
                <m:sSubPr>
                  <m:ctrlPr>
                    <a:rPr lang="uz-Latn-UZ" sz="4000" b="0" i="1" kern="1200" smtClean="0">
                      <a:latin typeface="Cambria Math" panose="02040503050406030204" pitchFamily="18" charset="0"/>
                    </a:rPr>
                  </m:ctrlPr>
                </m:sSubPr>
                <m:e>
                  <m:r>
                    <a:rPr lang="uz-Latn-UZ" sz="40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𝜑</m:t>
                  </m:r>
                </m:e>
                <m:sub>
                  <m:r>
                    <a:rPr lang="uz-Latn-UZ" sz="4000" b="0" i="1" kern="1200" smtClean="0">
                      <a:latin typeface="Cambria Math" panose="02040503050406030204" pitchFamily="18" charset="0"/>
                    </a:rPr>
                    <m:t>2</m:t>
                  </m:r>
                </m:sub>
              </m:sSub>
            </m:oMath>
          </a14:m>
          <a:r>
            <a:rPr lang="uz-Latn-UZ" sz="4000" kern="1200" dirty="0"/>
            <a:t> </a:t>
          </a:r>
          <a:endParaRPr lang="ru-RU" sz="4000" kern="1200" dirty="0"/>
        </a:p>
      </dsp:txBody>
      <dsp:txXfrm>
        <a:off x="856828" y="4361292"/>
        <a:ext cx="10082520" cy="1253655"/>
      </dsp:txXfrm>
    </dsp:sp>
    <dsp:sp modelId="{AAD8FE27-334A-4825-98E5-F65AAF82A0F6}">
      <dsp:nvSpPr>
        <dsp:cNvPr id="0" name=""/>
        <dsp:cNvSpPr/>
      </dsp:nvSpPr>
      <dsp:spPr>
        <a:xfrm>
          <a:off x="86502" y="4231087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E489E6-A048-4390-AE53-B3A36272D5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BBD2641-94C3-494A-A573-4D1D7773FC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ABBFC55-33DA-4204-A1AA-76348A7804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AA443-DBAF-4565-88B6-4245E79102AA}" type="datetimeFigureOut">
              <a:rPr lang="ru-RU" smtClean="0"/>
              <a:t>06.02.2021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AB70151-E1B0-4E52-B078-AEEE242B3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686455A-2EB4-4CAE-84D3-419C01D3D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DD1CA-5F85-4341-8F51-591D9C15E9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358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24F1B6-DD1F-472F-B9D4-57A90D0D9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5F2E822-B0CB-4FE7-AAAB-5231832BBB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FC81B34-3F0D-481E-AB48-D26FCC92F6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AA443-DBAF-4565-88B6-4245E79102AA}" type="datetimeFigureOut">
              <a:rPr lang="ru-RU" smtClean="0"/>
              <a:t>06.02.2021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F2DAF5C-89A2-46FC-886F-13EEE3E4F2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11A6D7B-BE42-430A-A0AA-C27B18193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DD1CA-5F85-4341-8F51-591D9C15E9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10401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8AFFD96-EC7A-485C-AE20-30AF6E5705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76C1248-B36E-4AC4-AEED-B6D6960B22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004052F-D7B6-44DA-A6E2-D21E609B97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AA443-DBAF-4565-88B6-4245E79102AA}" type="datetimeFigureOut">
              <a:rPr lang="ru-RU" smtClean="0"/>
              <a:t>06.02.2021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7FD1A2A-A84F-44DD-9153-46383805A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EE904F0-0821-4452-B65C-292271556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DD1CA-5F85-4341-8F51-591D9C15E9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2737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87616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60E29B-9E57-4185-9F97-B42F35C4B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446F1BA-0D1E-436E-98E6-F2BC2FFB11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A0C5A34-4EA9-4BE8-8589-0E560B5D7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AA443-DBAF-4565-88B6-4245E79102AA}" type="datetimeFigureOut">
              <a:rPr lang="ru-RU" smtClean="0"/>
              <a:t>06.02.2021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517E9B8-282F-4931-A8BA-3F3694085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F57D991-33A6-454D-9072-E211E7657D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DD1CA-5F85-4341-8F51-591D9C15E9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7364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6060BB-371B-495F-B9B1-2FC9D8F51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4120448-9C67-41E1-AB59-9BBFA80927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4E5EBD5-CD52-4E02-B9EE-2573FAEF9E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AA443-DBAF-4565-88B6-4245E79102AA}" type="datetimeFigureOut">
              <a:rPr lang="ru-RU" smtClean="0"/>
              <a:t>06.02.2021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83B63FD-071B-4353-9CCA-8556A37F3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8AF3811-5935-4A0F-A883-082066BC07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DD1CA-5F85-4341-8F51-591D9C15E9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1529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D76072-5B26-43C6-AC93-6B30308FEB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B7CC67A-B691-4641-95D4-6EF78775C2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6E57944-33D0-4724-8817-F789AAA460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047DF95-893E-4053-B29A-781D01607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AA443-DBAF-4565-88B6-4245E79102AA}" type="datetimeFigureOut">
              <a:rPr lang="ru-RU" smtClean="0"/>
              <a:t>06.02.2021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D3389C0-61F7-4444-B103-52EDAB999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C95C429-FE09-4598-B2FB-38E1C2359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DD1CA-5F85-4341-8F51-591D9C15E9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46582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D5F969-FA0D-49B8-8284-30200340C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CD16B38-A594-4413-904C-2654DCEDA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391A6C3-45CD-45A1-8BEB-3329CE6D0A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9C5565B-7F5E-4A85-84D5-C84B8C4E2E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80D0441-6EC4-47DB-9B6F-2ED9FF3682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0482097-563C-4EBC-AFBF-24C26AA0B5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AA443-DBAF-4565-88B6-4245E79102AA}" type="datetimeFigureOut">
              <a:rPr lang="ru-RU" smtClean="0"/>
              <a:t>06.02.2021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0808D5B-47D1-41BB-B07D-EF63C863AA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0A2F4ED-B995-4C5B-B91F-A15819821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DD1CA-5F85-4341-8F51-591D9C15E9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98626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628C4E-F2D4-4455-BAB2-5DDA618819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3EEFE77-8F40-45F0-A2E3-C0BE9572E5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AA443-DBAF-4565-88B6-4245E79102AA}" type="datetimeFigureOut">
              <a:rPr lang="ru-RU" smtClean="0"/>
              <a:t>06.02.2021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0176DCC-848B-4333-8244-201A0359B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828E800-9449-4EDE-871B-DC3D3B248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DD1CA-5F85-4341-8F51-591D9C15E9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3167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E7A5C02-A262-43B7-8C97-A013ABC1E1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AA443-DBAF-4565-88B6-4245E79102AA}" type="datetimeFigureOut">
              <a:rPr lang="ru-RU" smtClean="0"/>
              <a:t>06.02.2021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D3022F9-A939-4013-829D-8E86DDF747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04F60C5-BCAF-4B3B-BB49-119C83CBF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DD1CA-5F85-4341-8F51-591D9C15E9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906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54BB68-8FBC-4D77-9C25-3D9D39936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143C9E4-2E7A-464D-9622-29DABF16E1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0B154AC-CF10-4BE4-8E05-2A12707AE8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8D8AC88-F6DD-41F9-9DE5-E7913E732D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AA443-DBAF-4565-88B6-4245E79102AA}" type="datetimeFigureOut">
              <a:rPr lang="ru-RU" smtClean="0"/>
              <a:t>06.02.2021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7A88486-2D26-404F-BC0D-ED19E9FA2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066231A-B3F8-48EF-914C-389F9DFA8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DD1CA-5F85-4341-8F51-591D9C15E9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44527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6537F3-4BEC-4AF2-8C89-3B0D3925C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22319123-ECB4-4391-88EF-064322B02E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DC2B6F6-FA2C-4963-8F5C-59EF42A281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34B2AC0-3888-4B89-BF66-F3580399FA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AA443-DBAF-4565-88B6-4245E79102AA}" type="datetimeFigureOut">
              <a:rPr lang="ru-RU" smtClean="0"/>
              <a:t>06.02.2021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081ECEB-DFD6-4C44-9D2E-D957C4EDFD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817AC2B-8479-41B4-BA08-2BEAE5467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DD1CA-5F85-4341-8F51-591D9C15E9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41778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AF7B48-28A7-4337-AFE3-63A9BF3FBE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DDA7019-2F1E-41FC-9984-A2B29690D2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D882D80-D6C5-4FC8-944E-EAB084AF30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CAA443-DBAF-4565-88B6-4245E79102AA}" type="datetimeFigureOut">
              <a:rPr lang="ru-RU" smtClean="0"/>
              <a:t>06.02.2021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32967AE-ED73-47F5-91A8-3F98AD0E96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3B83B2B-5EB7-441A-82EC-F44076FF18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4DD1CA-5F85-4341-8F51-591D9C15E9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8422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7990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444487" y="1934788"/>
            <a:ext cx="10561982" cy="2253627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lnSpc>
                <a:spcPts val="4132"/>
              </a:lnSpc>
              <a:spcBef>
                <a:spcPts val="233"/>
              </a:spcBef>
            </a:pPr>
            <a:r>
              <a:rPr lang="uz-Latn-UZ" sz="6600" b="1" dirty="0">
                <a:solidFill>
                  <a:srgbClr val="2365C7"/>
                </a:solidFill>
                <a:latin typeface="Arial"/>
                <a:cs typeface="Arial"/>
              </a:rPr>
              <a:t>  </a:t>
            </a:r>
            <a:r>
              <a:rPr lang="en-US" sz="66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endParaRPr lang="en-US" sz="60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uz-Latn-UZ" sz="6000" dirty="0">
                <a:solidFill>
                  <a:srgbClr val="002060"/>
                </a:solidFill>
                <a:latin typeface="Arial"/>
                <a:cs typeface="Arial"/>
              </a:rPr>
              <a:t>Mavzu: </a:t>
            </a:r>
            <a:endParaRPr lang="en-US" sz="60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endParaRPr lang="en-US" sz="60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uz-Latn-UZ" sz="6000" b="1" dirty="0">
                <a:solidFill>
                  <a:srgbClr val="002060"/>
                </a:solidFill>
                <a:latin typeface="Arial"/>
                <a:cs typeface="Arial"/>
              </a:rPr>
              <a:t>Masalalar yechish.</a:t>
            </a:r>
            <a:endParaRPr lang="en-US" sz="6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538746" y="2030962"/>
            <a:ext cx="615624" cy="161483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892210" y="430695"/>
            <a:ext cx="2261956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892210" y="430695"/>
            <a:ext cx="2261955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917848" y="515245"/>
            <a:ext cx="213360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10-sinf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3724" y="430695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C18E46F4-3E02-40BA-A4DD-9BA9909467BA}"/>
              </a:ext>
            </a:extLst>
          </p:cNvPr>
          <p:cNvSpPr/>
          <p:nvPr/>
        </p:nvSpPr>
        <p:spPr>
          <a:xfrm>
            <a:off x="538746" y="4248288"/>
            <a:ext cx="615623" cy="161483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D040230-AA08-4C0B-BDBD-276699A006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2210" y="4091799"/>
            <a:ext cx="2637181" cy="228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948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5400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08383" y="1696278"/>
                <a:ext cx="10735917" cy="4585252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50000"/>
                  </a:lnSpc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Maydonning </a:t>
                </a:r>
                <a:r>
                  <a:rPr lang="uz-Latn-UZ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20 V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potensialli nuqtasidan </a:t>
                </a:r>
                <a:r>
                  <a:rPr lang="uz-Latn-UZ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12 V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potensialli boshqa bir nuqtasiga </a:t>
                </a:r>
                <a14:m>
                  <m:oMath xmlns:m="http://schemas.openxmlformats.org/officeDocument/2006/math">
                    <m:r>
                      <a:rPr lang="uz-Latn-UZ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𝟖</m:t>
                    </m:r>
                    <m:r>
                      <a:rPr lang="uz-Latn-UZ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𝝁</m:t>
                    </m:r>
                    <m:r>
                      <a:rPr lang="uz-Latn-UZ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𝑪</m:t>
                    </m:r>
                  </m:oMath>
                </a14:m>
                <a:r>
                  <a:rPr lang="uz-Latn-UZ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zaryadni ko‘chirishda qancha ish bajariladi?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08383" y="1696278"/>
                <a:ext cx="10735917" cy="4585252"/>
              </a:xfrm>
              <a:blipFill>
                <a:blip r:embed="rId2"/>
                <a:stretch>
                  <a:fillRect l="-2044" r="-19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268214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4996070" y="263033"/>
                <a:ext cx="5194852" cy="3643045"/>
              </a:xfrm>
            </p:spPr>
            <p:txBody>
              <a:bodyPr/>
              <a:lstStyle/>
              <a:p>
                <a:pPr algn="ctr"/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𝑈𝑞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𝑈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𝜑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b>
                      <m:sSub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𝜑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𝜑</m:t>
                            </m:r>
                          </m:e>
                          <m:sub>
                            <m: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b>
                          <m:sSubPr>
                            <m:ctrlP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𝜑</m:t>
                            </m:r>
                          </m:e>
                          <m:sub>
                            <m: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𝑞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4996070" y="263033"/>
                <a:ext cx="5194852" cy="3643045"/>
              </a:xfrm>
              <a:blipFill>
                <a:blip r:embed="rId2"/>
                <a:stretch>
                  <a:fillRect t="-23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5507381" y="857072"/>
            <a:ext cx="1" cy="24549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1060174" y="2710622"/>
            <a:ext cx="39358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2852" y="3631097"/>
                <a:ext cx="11383615" cy="29638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spcAft>
                    <a:spcPts val="1200"/>
                  </a:spcAft>
                </a:pPr>
                <a:r>
                  <a:rPr lang="uz-Latn-UZ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20 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−12 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e>
                    </m:d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uz-Latn-UZ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8∙</m:t>
                    </m:r>
                    <m:sSup>
                      <m:sSupPr>
                        <m:ctrlP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−6</m:t>
                        </m:r>
                      </m:sup>
                    </m:sSup>
                    <m:r>
                      <a:rPr lang="uz-Latn-UZ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=64∙</m:t>
                    </m:r>
                    <m:sSup>
                      <m:sSup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−6</m:t>
                        </m:r>
                      </m:sup>
                    </m:sSup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𝐽</m:t>
                    </m:r>
                  </m:oMath>
                </a14:m>
                <a:r>
                  <a:rPr lang="uz-Latn-UZ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>
                  <a:spcAft>
                    <a:spcPts val="1200"/>
                  </a:spcAft>
                </a:pPr>
                <a:r>
                  <a:rPr lang="uz-Latn-UZ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uz-Latn-UZ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</m:t>
                    </m:r>
                    <m:r>
                      <a:rPr lang="uz-Latn-UZ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𝟔𝟒</m:t>
                    </m:r>
                    <m:r>
                      <a:rPr lang="uz-Latn-UZ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uz-Latn-UZ" sz="3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e>
                      <m:sup>
                        <m:r>
                          <a:rPr lang="uz-Latn-UZ" sz="3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uz-Latn-UZ" sz="3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sup>
                    </m:sSup>
                    <m:r>
                      <a:rPr lang="uz-Latn-UZ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𝑱</m:t>
                    </m:r>
                    <m:r>
                      <a:rPr lang="uz-Latn-UZ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𝟔𝟒</m:t>
                    </m:r>
                    <m:r>
                      <a:rPr lang="uz-Latn-UZ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𝝁</m:t>
                    </m:r>
                    <m:r>
                      <a:rPr lang="uz-Latn-UZ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𝑱</m:t>
                    </m:r>
                  </m:oMath>
                </a14:m>
                <a:r>
                  <a:rPr lang="uz-Latn-UZ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852" y="3631097"/>
                <a:ext cx="11383615" cy="2963870"/>
              </a:xfrm>
              <a:prstGeom prst="rect">
                <a:avLst/>
              </a:prstGeom>
              <a:blipFill>
                <a:blip r:embed="rId3"/>
                <a:stretch>
                  <a:fillRect t="-51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79500" y="364083"/>
                <a:ext cx="5876786" cy="316596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𝜑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=20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𝜑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=12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𝑞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=8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𝜇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=8∙</m:t>
                    </m:r>
                    <m:sSup>
                      <m:sSupPr>
                        <m:ctrlP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−6</m:t>
                        </m:r>
                      </m:sup>
                    </m:sSup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</a:t>
                </a:r>
                <a:r>
                  <a:rPr lang="uz-Latn-UZ" sz="3200" b="1" dirty="0">
                    <a:solidFill>
                      <a:schemeClr val="accent1"/>
                    </a:solidFill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9500" y="364083"/>
                <a:ext cx="5876786" cy="3165966"/>
              </a:xfrm>
              <a:prstGeom prst="rect">
                <a:avLst/>
              </a:prstGeom>
              <a:blipFill>
                <a:blip r:embed="rId4"/>
                <a:stretch>
                  <a:fillRect l="-2593" t="-13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22007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5400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08383" y="1696278"/>
                <a:ext cx="10946295" cy="4585252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uz-Latn-UZ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130 nC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zaryadni cheksizlikdan elektr maydonning qandaydir nuqtasiga ko‘chirishda bajarilgan ish </a:t>
                </a:r>
                <a14:m>
                  <m:oMath xmlns:m="http://schemas.openxmlformats.org/officeDocument/2006/math">
                    <m:r>
                      <a:rPr lang="uz-Latn-UZ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𝟔𝟓</m:t>
                    </m:r>
                    <m:r>
                      <a:rPr lang="uz-Latn-UZ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𝝁</m:t>
                    </m:r>
                    <m:r>
                      <a:rPr lang="uz-Latn-UZ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𝑱</m:t>
                    </m:r>
                  </m:oMath>
                </a14:m>
                <a:r>
                  <a:rPr lang="uz-Latn-UZ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ga teng. </a:t>
                </a:r>
                <a:endParaRPr lang="en-US" sz="40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r>
                  <a:rPr lang="uz-Latn-UZ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Shu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nuqtaning potensialini toping.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08383" y="1696278"/>
                <a:ext cx="10946295" cy="4585252"/>
              </a:xfrm>
              <a:blipFill>
                <a:blip r:embed="rId2"/>
                <a:stretch>
                  <a:fillRect l="-2006" t="-3723" r="-20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35093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6096000" y="364081"/>
                <a:ext cx="4094922" cy="3541997"/>
              </a:xfrm>
            </p:spPr>
            <p:txBody>
              <a:bodyPr/>
              <a:lstStyle/>
              <a:p>
                <a:pPr algn="ctr"/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𝜑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𝑞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𝜑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num>
                      <m:den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den>
                    </m:f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6096000" y="364081"/>
                <a:ext cx="4094922" cy="3541997"/>
              </a:xfrm>
              <a:blipFill>
                <a:blip r:embed="rId2"/>
                <a:stretch>
                  <a:fillRect t="-24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6113117" y="857072"/>
            <a:ext cx="1" cy="24549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997777" y="2084555"/>
            <a:ext cx="39358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81877" y="3631097"/>
                <a:ext cx="11224590" cy="29638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uz-Latn-UZ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𝜑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65∙</m:t>
                        </m:r>
                        <m:sSup>
                          <m:sSupPr>
                            <m:ctrlP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−6</m:t>
                            </m:r>
                          </m:sup>
                        </m:sSup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𝐽</m:t>
                        </m:r>
                      </m:num>
                      <m:den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13∙</m:t>
                        </m:r>
                        <m:sSup>
                          <m:sSupPr>
                            <m:ctrlP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8</m:t>
                            </m:r>
                          </m:sup>
                        </m:sSup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den>
                    </m:f>
                    <m:r>
                      <a:rPr lang="uz-Latn-UZ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=500 </m:t>
                    </m:r>
                    <m:r>
                      <m:rPr>
                        <m:sty m:val="p"/>
                      </m:rPr>
                      <a:rPr lang="uz-Latn-UZ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V</m:t>
                    </m:r>
                  </m:oMath>
                </a14:m>
                <a:r>
                  <a:rPr lang="uz-Latn-UZ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lnSpc>
                    <a:spcPct val="100000"/>
                  </a:lnSpc>
                </a:pP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𝝋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𝟓𝟎𝟎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𝑽</m:t>
                    </m:r>
                  </m:oMath>
                </a14:m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877" y="3631097"/>
                <a:ext cx="11224590" cy="2963870"/>
              </a:xfrm>
              <a:prstGeom prst="rect">
                <a:avLst/>
              </a:prstGeom>
              <a:blipFill>
                <a:blip r:embed="rId3"/>
                <a:stretch>
                  <a:fillRect l="-4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81877" y="364081"/>
                <a:ext cx="6149009" cy="316596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𝑞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=130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𝑛𝐶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=13∙</m:t>
                    </m:r>
                    <m:sSup>
                      <m:sSupPr>
                        <m:ctrlP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−8</m:t>
                        </m:r>
                      </m:sup>
                    </m:sSup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=65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𝜇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𝐽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=65∙</m:t>
                    </m:r>
                    <m:sSup>
                      <m:sSupPr>
                        <m:ctrlP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−6</m:t>
                        </m:r>
                      </m:sup>
                    </m:sSup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𝐽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</a:t>
                </a:r>
                <a:r>
                  <a:rPr lang="uz-Latn-UZ" sz="3200" b="1" dirty="0">
                    <a:solidFill>
                      <a:schemeClr val="accent1"/>
                    </a:solidFill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l-GR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𝜑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877" y="364081"/>
                <a:ext cx="6149009" cy="3165967"/>
              </a:xfrm>
              <a:prstGeom prst="rect">
                <a:avLst/>
              </a:prstGeom>
              <a:blipFill>
                <a:blip r:embed="rId4"/>
                <a:stretch>
                  <a:fillRect l="-2478" t="-40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53830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46921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 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43339" y="1205948"/>
                <a:ext cx="11211339" cy="5075582"/>
              </a:xfrm>
            </p:spPr>
            <p:txBody>
              <a:bodyPr>
                <a:normAutofit/>
              </a:bodyPr>
              <a:lstStyle/>
              <a:p>
                <a:pPr marL="0" indent="444500" algn="just">
                  <a:buNone/>
                </a:pP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1. </a:t>
                </a:r>
                <a:r>
                  <a:rPr lang="uz-Latn-UZ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Bir-biridan </a:t>
                </a:r>
                <a:r>
                  <a:rPr lang="uz-Latn-UZ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50 cm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masofada bo‘lgan </a:t>
                </a:r>
                <a14:m>
                  <m:oMath xmlns:m="http://schemas.openxmlformats.org/officeDocument/2006/math">
                    <m:r>
                      <a:rPr lang="uz-Latn-UZ" sz="32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𝟖</m:t>
                    </m:r>
                    <m:r>
                      <a:rPr lang="uz-Latn-UZ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𝝁</m:t>
                    </m:r>
                    <m:r>
                      <a:rPr lang="uz-Latn-UZ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𝑪</m:t>
                    </m:r>
                  </m:oMath>
                </a14:m>
                <a:r>
                  <a:rPr lang="uz-Latn-UZ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va </a:t>
                </a:r>
                <a14:m>
                  <m:oMath xmlns:m="http://schemas.openxmlformats.org/officeDocument/2006/math">
                    <m:r>
                      <a:rPr lang="uz-Latn-UZ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  <m:r>
                      <a:rPr lang="uz-Latn-UZ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𝝁</m:t>
                    </m:r>
                    <m:r>
                      <a:rPr lang="uz-Latn-UZ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𝑪</m:t>
                    </m:r>
                  </m:oMath>
                </a14:m>
                <a:r>
                  <a:rPr lang="uz-Latn-UZ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zaryadli zarralarning o‘zaro ta’sir energiyasi qanday? </a:t>
                </a: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ctr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uz-Latn-UZ" sz="32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r>
                      <a:rPr lang="uz-Latn-UZ" sz="32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=9∙</m:t>
                    </m:r>
                    <m:sSup>
                      <m:sSupPr>
                        <m:ctrlP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sup>
                    </m:sSup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𝐶</m:t>
                            </m:r>
                          </m:e>
                          <m:sup>
                            <m: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uz-Latn-UZ" sz="32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444500" algn="just">
                  <a:buNone/>
                </a:pP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2. </a:t>
                </a:r>
                <a:r>
                  <a:rPr lang="uz-Latn-UZ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Maydonning </a:t>
                </a:r>
                <a:r>
                  <a:rPr lang="uz-Latn-UZ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120 V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potensialli nuqtasidan </a:t>
                </a:r>
                <a:r>
                  <a:rPr lang="uz-Latn-UZ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50 V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potensialli boshqa bir nuqtasiga </a:t>
                </a:r>
                <a14:m>
                  <m:oMath xmlns:m="http://schemas.openxmlformats.org/officeDocument/2006/math">
                    <m:r>
                      <a:rPr lang="uz-Latn-UZ" sz="32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uz-Latn-UZ" sz="32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uz-Latn-UZ" sz="32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  <m:r>
                      <a:rPr lang="uz-Latn-UZ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𝝁</m:t>
                    </m:r>
                    <m:r>
                      <a:rPr lang="uz-Latn-UZ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𝑪</m:t>
                    </m:r>
                  </m:oMath>
                </a14:m>
                <a:r>
                  <a:rPr lang="uz-Latn-UZ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zaryadni ko‘chirishda qancha ish </a:t>
                </a:r>
                <a:r>
                  <a:rPr lang="uz-Latn-UZ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bajariladi?</a:t>
                </a:r>
                <a:endParaRPr lang="en-US" sz="32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444500" algn="just">
                  <a:buNone/>
                </a:pP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3. </a:t>
                </a:r>
                <a:r>
                  <a:rPr lang="uz-Latn-UZ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Qandaydir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zaryadni cheksizlikdan elektr maydonning potensiali </a:t>
                </a:r>
                <a:r>
                  <a:rPr lang="uz-Latn-UZ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600 V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bo‘lgan nuqtasiga ko‘chirishda bajarilgan ish </a:t>
                </a:r>
                <a14:m>
                  <m:oMath xmlns:m="http://schemas.openxmlformats.org/officeDocument/2006/math">
                    <m:r>
                      <a:rPr lang="uz-Latn-UZ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𝟏𝟐</m:t>
                    </m:r>
                    <m:r>
                      <a:rPr lang="uz-Latn-UZ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𝝁</m:t>
                    </m:r>
                    <m:r>
                      <a:rPr lang="uz-Latn-UZ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𝑱</m:t>
                    </m:r>
                  </m:oMath>
                </a14:m>
                <a:r>
                  <a:rPr lang="uz-Latn-UZ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32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uz-Latn-UZ" sz="32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zaryad miqdorini toping. </a:t>
                </a:r>
              </a:p>
              <a:p>
                <a:pPr marL="0" indent="0" algn="just">
                  <a:buNone/>
                </a:pP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43339" y="1205948"/>
                <a:ext cx="11211339" cy="5075582"/>
              </a:xfrm>
              <a:blipFill>
                <a:blip r:embed="rId2"/>
                <a:stretch>
                  <a:fillRect l="-1359" t="-2524" r="-14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12950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Объект 12">
                <a:extLst>
                  <a:ext uri="{FF2B5EF4-FFF2-40B4-BE49-F238E27FC236}">
                    <a16:creationId xmlns:a16="http://schemas.microsoft.com/office/drawing/2014/main" id="{609194CF-3320-4A1B-93DA-D7731899F75C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832350685"/>
                  </p:ext>
                </p:extLst>
              </p:nvPr>
            </p:nvGraphicFramePr>
            <p:xfrm>
              <a:off x="596349" y="225287"/>
              <a:ext cx="11039060" cy="626827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13" name="Объект 12">
                <a:extLst>
                  <a:ext uri="{FF2B5EF4-FFF2-40B4-BE49-F238E27FC236}">
                    <a16:creationId xmlns:a16="http://schemas.microsoft.com/office/drawing/2014/main" id="{609194CF-3320-4A1B-93DA-D7731899F75C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832350685"/>
                  </p:ext>
                </p:extLst>
              </p:nvPr>
            </p:nvGraphicFramePr>
            <p:xfrm>
              <a:off x="596349" y="225287"/>
              <a:ext cx="11039060" cy="626827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5744824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Объект 12">
                <a:extLst>
                  <a:ext uri="{FF2B5EF4-FFF2-40B4-BE49-F238E27FC236}">
                    <a16:creationId xmlns:a16="http://schemas.microsoft.com/office/drawing/2014/main" id="{609194CF-3320-4A1B-93DA-D7731899F75C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060181624"/>
                  </p:ext>
                </p:extLst>
              </p:nvPr>
            </p:nvGraphicFramePr>
            <p:xfrm>
              <a:off x="596349" y="225287"/>
              <a:ext cx="11039060" cy="626827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13" name="Объект 12">
                <a:extLst>
                  <a:ext uri="{FF2B5EF4-FFF2-40B4-BE49-F238E27FC236}">
                    <a16:creationId xmlns:a16="http://schemas.microsoft.com/office/drawing/2014/main" id="{609194CF-3320-4A1B-93DA-D7731899F75C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060181624"/>
                  </p:ext>
                </p:extLst>
              </p:nvPr>
            </p:nvGraphicFramePr>
            <p:xfrm>
              <a:off x="596349" y="225287"/>
              <a:ext cx="11039060" cy="626827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4691766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5400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75119" y="1696278"/>
                <a:ext cx="10947162" cy="4585252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Tomoni </a:t>
                </a:r>
                <a:r>
                  <a:rPr lang="uz-Latn-UZ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30 cm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bo‘lgan muntazam uchburchakning ikki uchida har biri </a:t>
                </a:r>
                <a:r>
                  <a:rPr lang="uz-Latn-UZ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50 nC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dan bo‘lgan zaryadlar bor. </a:t>
                </a:r>
                <a:endParaRPr lang="en-US" sz="3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r>
                  <a:rPr lang="uz-Latn-UZ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Uchinchi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uchidagi potensialni toping</a:t>
                </a:r>
                <a:r>
                  <a:rPr lang="uz-Latn-UZ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 </a:t>
                </a:r>
                <a:endParaRPr lang="en-US" sz="3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uz-Latn-UZ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𝒌</m:t>
                    </m:r>
                    <m:r>
                      <a:rPr lang="uz-Latn-UZ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𝟗</m:t>
                    </m:r>
                    <m:r>
                      <a:rPr lang="uz-Latn-UZ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uz-Latn-UZ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e>
                      <m:sup>
                        <m:r>
                          <a:rPr lang="uz-Latn-UZ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𝟗</m:t>
                        </m:r>
                      </m:sup>
                    </m:sSup>
                    <m:r>
                      <a:rPr lang="uz-Latn-UZ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uz-Latn-UZ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𝑵</m:t>
                        </m:r>
                        <m:r>
                          <a:rPr lang="uz-Latn-UZ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uz-Latn-UZ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𝒎</m:t>
                            </m:r>
                          </m:e>
                          <m:sup>
                            <m:r>
                              <a:rPr lang="uz-Latn-UZ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uz-Latn-UZ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𝑪</m:t>
                            </m:r>
                          </m:e>
                          <m:sup>
                            <m:r>
                              <a:rPr lang="uz-Latn-UZ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5119" y="1696278"/>
                <a:ext cx="10947162" cy="4585252"/>
              </a:xfrm>
              <a:blipFill>
                <a:blip r:embed="rId2"/>
                <a:stretch>
                  <a:fillRect l="-1726" t="-2261" r="-16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6943408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6930887" y="263034"/>
                <a:ext cx="4638259" cy="3643044"/>
              </a:xfrm>
            </p:spPr>
            <p:txBody>
              <a:bodyPr/>
              <a:lstStyle/>
              <a:p>
                <a:pPr algn="ctr"/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uz-Latn-UZ" sz="3200" dirty="0"/>
                  <a:t> 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uz-Latn-UZ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</a:rPr>
                      <m:t>𝑘</m:t>
                    </m:r>
                    <m:f>
                      <m:fPr>
                        <m:ctrlPr>
                          <a:rPr lang="uz-Latn-UZ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32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num>
                      <m:den>
                        <m:r>
                          <a:rPr lang="uz-Latn-UZ" sz="32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den>
                    </m:f>
                  </m:oMath>
                </a14:m>
                <a:r>
                  <a:rPr lang="uz-Latn-UZ" sz="3200" dirty="0"/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𝑘𝑞</m:t>
                        </m:r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</m:t>
                        </m:r>
                      </m:den>
                    </m:f>
                  </m:oMath>
                </a14:m>
                <a:r>
                  <a:rPr lang="uz-Latn-UZ" sz="3200" dirty="0"/>
                  <a:t>  </a:t>
                </a: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6930887" y="263034"/>
                <a:ext cx="4638259" cy="3643044"/>
              </a:xfrm>
              <a:blipFill>
                <a:blip r:embed="rId2"/>
                <a:stretch>
                  <a:fillRect t="-23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6877878" y="980660"/>
            <a:ext cx="26505" cy="2398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781877" y="2885661"/>
            <a:ext cx="585746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2852" y="3809999"/>
                <a:ext cx="11383615" cy="278496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uz-Latn-UZ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 </a:t>
                </a:r>
                <a14:m>
                  <m:oMath xmlns:m="http://schemas.openxmlformats.org/officeDocument/2006/math">
                    <m:r>
                      <a:rPr lang="uz-Latn-UZ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𝜑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2∙</m:t>
                        </m:r>
                        <m: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9</m:t>
                            </m:r>
                          </m:sup>
                        </m:sSup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f>
                          <m:fPr>
                            <m:ctrlP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𝑁</m:t>
                            </m:r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∙</m:t>
                            </m:r>
                            <m:sSup>
                              <m:sSupPr>
                                <m:ctrlPr>
                                  <a:rPr lang="uz-Latn-UZ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𝑚</m:t>
                                </m:r>
                              </m:e>
                              <m:sup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sSup>
                              <m:sSupPr>
                                <m:ctrlPr>
                                  <a:rPr lang="uz-Latn-UZ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𝐶</m:t>
                                </m:r>
                              </m:e>
                              <m:sup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  <m:r>
                          <m:rPr>
                            <m:nor/>
                          </m:rPr>
                          <a:rPr lang="uz-Latn-UZ" sz="4000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−8</m:t>
                            </m:r>
                          </m:sup>
                        </m:sSup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0,3 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=3000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=3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𝑘𝑉</m:t>
                    </m:r>
                  </m:oMath>
                </a14:m>
                <a:r>
                  <a:rPr lang="uz-Latn-UZ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:endParaRPr lang="en-US" sz="40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𝝋</m:t>
                    </m:r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𝒌𝑽</m:t>
                    </m:r>
                  </m:oMath>
                </a14:m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852" y="3809999"/>
                <a:ext cx="11383615" cy="2784967"/>
              </a:xfrm>
              <a:prstGeom prst="rect">
                <a:avLst/>
              </a:prstGeom>
              <a:blipFill>
                <a:blip r:embed="rId3"/>
                <a:stretch>
                  <a:fillRect l="-161" b="-30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81877" y="263034"/>
                <a:ext cx="6149009" cy="316596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𝑞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=50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𝑛𝐶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=5∙</m:t>
                    </m:r>
                    <m:sSup>
                      <m:sSupPr>
                        <m:ctrlP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−8</m:t>
                        </m:r>
                      </m:sup>
                    </m:sSup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uz-Latn-UZ" sz="32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r>
                      <a:rPr lang="uz-Latn-UZ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=9∙</m:t>
                    </m:r>
                    <m:sSup>
                      <m:sSupPr>
                        <m:ctrlP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sup>
                    </m:sSup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𝐶</m:t>
                            </m:r>
                          </m:e>
                          <m:sup>
                            <m: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uz-Latn-UZ" sz="32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𝑟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𝑟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=30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=0,3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</a:t>
                </a:r>
                <a:r>
                  <a:rPr lang="uz-Latn-UZ" sz="3200" b="1" dirty="0">
                    <a:solidFill>
                      <a:schemeClr val="accent1"/>
                    </a:solidFill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32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l-GR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𝜑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877" y="263034"/>
                <a:ext cx="6149009" cy="3165966"/>
              </a:xfrm>
              <a:prstGeom prst="rect">
                <a:avLst/>
              </a:prstGeom>
              <a:blipFill>
                <a:blip r:embed="rId4"/>
                <a:stretch>
                  <a:fillRect l="-2478" t="-1346" b="-59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90827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5400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08383" y="1696278"/>
                <a:ext cx="10946295" cy="4585252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Birinchi zaryaddan </a:t>
                </a:r>
                <a:r>
                  <a:rPr lang="uz-Latn-UZ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45 cm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ikkinchi zaryaddan </a:t>
                </a:r>
                <a:r>
                  <a:rPr lang="uz-Latn-UZ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30 cm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uzoqlikda joylashgan nuqtadagi potensial </a:t>
                </a:r>
                <a:r>
                  <a:rPr lang="uz-Latn-UZ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 kV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ga teng. </a:t>
                </a:r>
                <a:endParaRPr lang="en-US" sz="40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r>
                  <a:rPr lang="uz-Latn-UZ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Agar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birinchi zaryad </a:t>
                </a:r>
                <a:r>
                  <a:rPr lang="uz-Latn-UZ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10 nC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ikkinchi zaryadni toping.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uz-Latn-UZ" sz="40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r>
                      <a:rPr lang="uz-Latn-UZ" sz="40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=9∙</m:t>
                    </m:r>
                    <m:sSup>
                      <m:sSupPr>
                        <m:ctrlP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sup>
                    </m:sSup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𝐶</m:t>
                            </m:r>
                          </m:e>
                          <m:sup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uz-Latn-UZ" sz="40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buNone/>
                </a:pP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08383" y="1696278"/>
                <a:ext cx="10946295" cy="4585252"/>
              </a:xfrm>
              <a:blipFill>
                <a:blip r:embed="rId2"/>
                <a:stretch>
                  <a:fillRect l="-2006" t="-3723" r="-20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721285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5141842" y="263034"/>
                <a:ext cx="5897217" cy="4136688"/>
              </a:xfrm>
            </p:spPr>
            <p:txBody>
              <a:bodyPr/>
              <a:lstStyle/>
              <a:p>
                <a:pPr algn="ctr"/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28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𝜑</m:t>
                      </m:r>
                      <m:r>
                        <a:rPr lang="uz-Latn-UZ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uz-Latn-UZ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z-Latn-UZ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𝜑</m:t>
                          </m:r>
                        </m:e>
                        <m:sub>
                          <m:r>
                            <a:rPr lang="uz-Latn-UZ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uz-Latn-UZ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uz-Latn-UZ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z-Latn-UZ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𝜑</m:t>
                          </m:r>
                        </m:e>
                        <m:sub>
                          <m:r>
                            <a:rPr lang="uz-Latn-UZ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m:rPr>
                          <m:nor/>
                        </m:rPr>
                        <a:rPr lang="uz-Latn-UZ" sz="2800" dirty="0"/>
                        <m:t> </m:t>
                      </m:r>
                    </m:oMath>
                  </m:oMathPara>
                </a14:m>
                <a:endParaRPr lang="uz-Latn-UZ" sz="2800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𝜑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f>
                      <m:f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𝜑</m:t>
                        </m:r>
                      </m:e>
                      <m:sub>
                        <m:r>
                          <a:rPr lang="uz-Latn-UZ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f>
                      <m:fPr>
                        <m:ctrlPr>
                          <a:rPr lang="uz-Latn-UZ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2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2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uz-Latn-UZ" sz="32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32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2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uz-Latn-UZ" sz="32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𝜑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f>
                      <m:fPr>
                        <m:ctrlP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uz-Latn-UZ" sz="32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f>
                      <m:fPr>
                        <m:ctrlPr>
                          <a:rPr lang="uz-Latn-UZ" sz="32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2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2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uz-Latn-UZ" sz="32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32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2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uz-Latn-UZ" sz="32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𝜑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uz-Latn-UZ" sz="28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f>
                      <m:fPr>
                        <m:ctrlPr>
                          <a:rPr lang="uz-Latn-UZ" sz="28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28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28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uz-Latn-UZ" sz="28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28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28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uz-Latn-UZ" sz="28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uz-Latn-UZ" sz="28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28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f>
                      <m:fPr>
                        <m:ctrlPr>
                          <a:rPr lang="uz-Latn-UZ" sz="28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28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28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uz-Latn-UZ" sz="28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28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28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uz-Latn-UZ" sz="28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𝜑</m:t>
                        </m:r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uz-Latn-UZ" sz="32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  <m:f>
                          <m:fPr>
                            <m:ctrlPr>
                              <a:rPr lang="uz-Latn-UZ" sz="32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uz-Latn-UZ" sz="3200" i="1" dirty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3200" i="1" dirty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uz-Latn-UZ" sz="3200" i="1" dirty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uz-Latn-UZ" sz="3200" i="1" dirty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3200" i="1" dirty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uz-Latn-UZ" sz="3200" i="1" dirty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sub>
                            </m:sSub>
                          </m:den>
                        </m:f>
                        <m:r>
                          <a:rPr lang="uz-Latn-UZ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  <m:sSub>
                          <m:sSubPr>
                            <m:ctrlPr>
                              <a:rPr lang="uz-Latn-UZ" sz="32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2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uz-Latn-UZ" sz="32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</m:den>
                    </m:f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5141842" y="263034"/>
                <a:ext cx="5897217" cy="4136688"/>
              </a:xfrm>
              <a:blipFill>
                <a:blip r:embed="rId2"/>
                <a:stretch>
                  <a:fillRect t="-14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5141843" y="993913"/>
            <a:ext cx="0" cy="32070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781877" y="3654288"/>
            <a:ext cx="425395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2852" y="4290395"/>
                <a:ext cx="11383615" cy="230457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uz-Latn-UZ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(2000 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9</m:t>
                            </m:r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∙</m:t>
                            </m:r>
                            <m:sSup>
                              <m:sSupPr>
                                <m:ctrlPr>
                                  <a:rPr lang="uz-Latn-UZ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10</m:t>
                                </m:r>
                              </m:e>
                              <m:sup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9</m:t>
                                </m:r>
                              </m:sup>
                            </m:sSup>
                            <m:f>
                              <m:fPr>
                                <m:ctrlPr>
                                  <a:rPr lang="uz-Latn-UZ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𝑁</m:t>
                                </m:r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∙</m:t>
                                </m:r>
                                <m:sSup>
                                  <m:sSupPr>
                                    <m:ctrlPr>
                                      <a:rPr lang="uz-Latn-UZ" sz="36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uz-Latn-UZ" sz="36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𝑚</m:t>
                                    </m:r>
                                  </m:e>
                                  <m:sup>
                                    <m:r>
                                      <a:rPr lang="uz-Latn-UZ" sz="36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p>
                                </m:sSup>
                              </m:num>
                              <m:den>
                                <m:sSup>
                                  <m:sSupPr>
                                    <m:ctrlPr>
                                      <a:rPr lang="uz-Latn-UZ" sz="36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uz-Latn-UZ" sz="36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𝐶</m:t>
                                    </m:r>
                                  </m:e>
                                  <m:sup>
                                    <m:r>
                                      <a:rPr lang="uz-Latn-UZ" sz="36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p>
                                </m:sSup>
                              </m:den>
                            </m:f>
                            <m:r>
                              <a:rPr lang="uz-Latn-UZ" sz="36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∙</m:t>
                            </m:r>
                            <m:sSup>
                              <m:sSupPr>
                                <m:ctrlP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10</m:t>
                                </m:r>
                              </m:e>
                              <m:sup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−</m:t>
                                </m:r>
                                <m:r>
                                  <a:rPr lang="uz-Latn-UZ" sz="36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8</m:t>
                                </m:r>
                              </m:sup>
                            </m:sSup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 </m:t>
                            </m:r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𝐶</m:t>
                            </m:r>
                          </m:num>
                          <m:den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0,45 </m:t>
                            </m:r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den>
                        </m:f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∙0,3 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9</m:t>
                            </m:r>
                          </m:sup>
                        </m:sSup>
                        <m:f>
                          <m:fPr>
                            <m:ctrlP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𝑁</m:t>
                            </m:r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∙</m:t>
                            </m:r>
                            <m:sSup>
                              <m:sSupPr>
                                <m:ctrlPr>
                                  <a:rPr lang="uz-Latn-UZ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𝑚</m:t>
                                </m:r>
                              </m:e>
                              <m:sup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sSup>
                              <m:sSupPr>
                                <m:ctrlPr>
                                  <a:rPr lang="uz-Latn-UZ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𝐶</m:t>
                                </m:r>
                              </m:e>
                              <m:sup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den>
                    </m:f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=60</m:t>
                    </m:r>
                    <m:r>
                      <a:rPr lang="uz-Latn-UZ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uz-Latn-UZ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−9</m:t>
                        </m:r>
                      </m:sup>
                    </m:sSup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𝒒</m:t>
                        </m:r>
                      </m:e>
                      <m:sub>
                        <m:r>
                          <a:rPr lang="uz-Latn-UZ" sz="36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𝟔𝟎</m:t>
                    </m:r>
                    <m:r>
                      <a:rPr lang="uz-Latn-UZ" sz="36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uz-Latn-UZ" sz="36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e>
                      <m:sup>
                        <m:r>
                          <a:rPr lang="uz-Latn-UZ" sz="36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uz-Latn-UZ" sz="36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𝟗</m:t>
                        </m:r>
                      </m:sup>
                    </m:sSup>
                    <m:r>
                      <a:rPr lang="uz-Latn-UZ" sz="36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𝑪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𝟔𝟎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𝒏𝑪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endParaRPr lang="uz-Latn-UZ" sz="36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852" y="4290395"/>
                <a:ext cx="11383615" cy="2304571"/>
              </a:xfrm>
              <a:prstGeom prst="rect">
                <a:avLst/>
              </a:prstGeom>
              <a:blipFill>
                <a:blip r:embed="rId3"/>
                <a:stretch>
                  <a:fillRect t="-794" b="-97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81877" y="180511"/>
                <a:ext cx="4479237" cy="337900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28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e>
                      <m:sub>
                        <m:r>
                          <a:rPr lang="uz-Latn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 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𝑛𝐶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uz-Latn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−8</m:t>
                        </m:r>
                      </m:sup>
                    </m:sSup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𝑟</m:t>
                        </m:r>
                      </m:e>
                      <m:sub>
                        <m:r>
                          <a:rPr lang="uz-Latn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=45 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=0,45 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𝑟</m:t>
                        </m:r>
                      </m:e>
                      <m:sub>
                        <m:r>
                          <a:rPr lang="uz-Latn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=30 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=0,3 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𝜑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=2 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𝑘𝑉</m:t>
                    </m:r>
                    <m:r>
                      <a:rPr lang="uz-Latn-UZ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=2000 </m:t>
                    </m:r>
                    <m:r>
                      <m:rPr>
                        <m:sty m:val="p"/>
                      </m:rPr>
                      <a:rPr lang="uz-Latn-UZ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V</m:t>
                    </m:r>
                  </m:oMath>
                </a14:m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=9∙</m:t>
                    </m:r>
                    <m:sSup>
                      <m:sSupPr>
                        <m:ctrlPr>
                          <a:rPr lang="uz-Latn-UZ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sup>
                    </m:sSup>
                    <m:f>
                      <m:fPr>
                        <m:ctrlPr>
                          <a:rPr lang="uz-Latn-UZ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  <m:r>
                          <a:rPr lang="uz-Latn-UZ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uz-Latn-UZ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uz-Latn-UZ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uz-Latn-UZ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𝐶</m:t>
                            </m:r>
                          </m:e>
                          <m:sup>
                            <m:r>
                              <a:rPr lang="uz-Latn-UZ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28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Topish kerak: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e>
                      <m:sub>
                        <m:r>
                          <a:rPr lang="uz-Latn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877" y="180511"/>
                <a:ext cx="4479237" cy="3379005"/>
              </a:xfrm>
              <a:prstGeom prst="rect">
                <a:avLst/>
              </a:prstGeom>
              <a:blipFill>
                <a:blip r:embed="rId4"/>
                <a:stretch>
                  <a:fillRect l="-544" b="-211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3602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5400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08383" y="1803400"/>
                <a:ext cx="10946295" cy="4478130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Bir-biridan </a:t>
                </a:r>
                <a:r>
                  <a:rPr lang="uz-Latn-UZ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30 cm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masofada bo‘lgan </a:t>
                </a:r>
                <a14:m>
                  <m:oMath xmlns:m="http://schemas.openxmlformats.org/officeDocument/2006/math">
                    <m:r>
                      <a:rPr lang="uz-Latn-UZ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uz-Latn-UZ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𝝁</m:t>
                    </m:r>
                    <m:r>
                      <a:rPr lang="uz-Latn-UZ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𝑪</m:t>
                    </m:r>
                  </m:oMath>
                </a14:m>
                <a:r>
                  <a:rPr lang="uz-Latn-UZ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va </a:t>
                </a:r>
                <a14:m>
                  <m:oMath xmlns:m="http://schemas.openxmlformats.org/officeDocument/2006/math">
                    <m:r>
                      <a:rPr lang="uz-Latn-UZ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  <m:r>
                      <a:rPr lang="uz-Latn-UZ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𝝁</m:t>
                    </m:r>
                    <m:r>
                      <a:rPr lang="uz-Latn-UZ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𝑪</m:t>
                    </m:r>
                  </m:oMath>
                </a14:m>
                <a:r>
                  <a:rPr lang="uz-Latn-UZ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zaryadli zarralarning o‘zaro ta’sir energiyasi qanday? </a:t>
                </a:r>
                <a:endParaRPr lang="en-US" sz="3600" i="1" dirty="0" smtClean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0" indent="0" algn="ctr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r>
                      <a:rPr lang="uz-Latn-UZ" sz="36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r>
                      <a:rPr lang="uz-Latn-UZ" sz="36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=9∙</m:t>
                    </m:r>
                    <m:sSup>
                      <m:sSupPr>
                        <m:ctrlP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sup>
                    </m:sSup>
                    <m:r>
                      <a:rPr lang="uz-Latn-UZ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𝐶</m:t>
                            </m:r>
                          </m:e>
                          <m:sup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uz-Latn-UZ" sz="36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buNone/>
                </a:pP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08383" y="1803400"/>
                <a:ext cx="10946295" cy="4478130"/>
              </a:xfrm>
              <a:blipFill>
                <a:blip r:embed="rId2"/>
                <a:stretch>
                  <a:fillRect l="-1727" t="-1090" r="-17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5473752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5141842" y="263034"/>
                <a:ext cx="5897217" cy="3990914"/>
              </a:xfrm>
            </p:spPr>
            <p:txBody>
              <a:bodyPr/>
              <a:lstStyle/>
              <a:p>
                <a:pPr algn="ctr"/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f>
                      <m:f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𝜀</m:t>
                        </m:r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𝑟</m:t>
                        </m:r>
                      </m:den>
                    </m:f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600" dirty="0"/>
              </a:p>
              <a:p>
                <a:pPr algn="ctr"/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5141842" y="263034"/>
                <a:ext cx="5897217" cy="3990914"/>
              </a:xfrm>
              <a:blipFill>
                <a:blip r:embed="rId2"/>
                <a:stretch>
                  <a:fillRect t="-213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5663095" y="790162"/>
            <a:ext cx="0" cy="346378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622852" y="3871291"/>
            <a:ext cx="38828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2852" y="4547155"/>
                <a:ext cx="11383615" cy="204781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uz-Latn-UZ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9</m:t>
                            </m:r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∙</m:t>
                            </m:r>
                            <m:sSup>
                              <m:sSupPr>
                                <m:ctrlPr>
                                  <a:rPr lang="uz-Latn-UZ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10</m:t>
                                </m:r>
                              </m:e>
                              <m:sup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9</m:t>
                                </m:r>
                              </m:sup>
                            </m:sSup>
                            <m:f>
                              <m:fPr>
                                <m:ctrlPr>
                                  <a:rPr lang="uz-Latn-UZ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𝑁</m:t>
                                </m:r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∙</m:t>
                                </m:r>
                                <m:sSup>
                                  <m:sSupPr>
                                    <m:ctrlPr>
                                      <a:rPr lang="uz-Latn-UZ" sz="36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uz-Latn-UZ" sz="36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𝑚</m:t>
                                    </m:r>
                                  </m:e>
                                  <m:sup>
                                    <m:r>
                                      <a:rPr lang="uz-Latn-UZ" sz="36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p>
                                </m:sSup>
                              </m:num>
                              <m:den>
                                <m:sSup>
                                  <m:sSupPr>
                                    <m:ctrlPr>
                                      <a:rPr lang="uz-Latn-UZ" sz="36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uz-Latn-UZ" sz="36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𝐶</m:t>
                                    </m:r>
                                  </m:e>
                                  <m:sup>
                                    <m:r>
                                      <a:rPr lang="uz-Latn-UZ" sz="36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p>
                                </m:sSup>
                              </m:den>
                            </m:f>
                            <m:r>
                              <a:rPr lang="uz-Latn-UZ" sz="36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∙</m:t>
                            </m:r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∙</m:t>
                            </m:r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−6</m:t>
                            </m:r>
                          </m:sup>
                        </m:sSup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  <m:r>
                          <a:rPr lang="uz-Latn-UZ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4</m:t>
                            </m:r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∙</m:t>
                            </m:r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−6</m:t>
                            </m:r>
                          </m:sup>
                        </m:sSup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∙0,3 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den>
                    </m:f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=240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</m:sup>
                    </m:sSup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𝐽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𝑬</m:t>
                        </m:r>
                      </m:e>
                      <m:sub>
                        <m:r>
                          <a:rPr lang="uz-Latn-UZ" sz="36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𝒑</m:t>
                        </m:r>
                      </m:sub>
                    </m:sSub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𝟐𝟒𝟎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uz-Latn-UZ" sz="36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e>
                      <m:sup>
                        <m:r>
                          <a:rPr lang="uz-Latn-UZ" sz="36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uz-Latn-UZ" sz="36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𝑱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𝟐𝟒𝟎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𝒎𝑱</m:t>
                    </m:r>
                  </m:oMath>
                </a14:m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852" y="4547155"/>
                <a:ext cx="11383615" cy="204781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30089" y="117614"/>
                <a:ext cx="4744278" cy="331138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uz-Latn-UZ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𝜇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−6</m:t>
                        </m:r>
                      </m:sup>
                    </m:sSup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e>
                      <m:sub>
                        <m: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</m:t>
                    </m:r>
                    <m:r>
                      <a:rPr lang="uz-Latn-UZ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𝜇</m:t>
                    </m:r>
                    <m:r>
                      <a:rPr lang="uz-Latn-UZ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uz-Latn-UZ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−6</m:t>
                        </m:r>
                      </m:sup>
                    </m:sSup>
                    <m:r>
                      <a:rPr lang="uz-Latn-UZ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𝑟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=30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=0,3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=9∙</m:t>
                    </m:r>
                    <m:sSup>
                      <m:sSupPr>
                        <m:ctrlP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sup>
                    </m:sSup>
                    <m:f>
                      <m:fPr>
                        <m:ctrlP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𝐶</m:t>
                            </m:r>
                          </m:e>
                          <m:sup>
                            <m: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𝜀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089" y="117614"/>
                <a:ext cx="4744278" cy="3311385"/>
              </a:xfrm>
              <a:prstGeom prst="rect">
                <a:avLst/>
              </a:prstGeom>
              <a:blipFill>
                <a:blip r:embed="rId4"/>
                <a:stretch>
                  <a:fillRect l="-1028" b="-3720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65326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</TotalTime>
  <Words>157</Words>
  <Application>Microsoft Office PowerPoint</Application>
  <PresentationFormat>Широкоэкранный</PresentationFormat>
  <Paragraphs>93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Masala</vt:lpstr>
      <vt:lpstr>Презентация PowerPoint</vt:lpstr>
      <vt:lpstr>Masala</vt:lpstr>
      <vt:lpstr>Презентация PowerPoint</vt:lpstr>
      <vt:lpstr>Masala</vt:lpstr>
      <vt:lpstr>Презентация PowerPoint</vt:lpstr>
      <vt:lpstr>Masala</vt:lpstr>
      <vt:lpstr>Презентация PowerPoint</vt:lpstr>
      <vt:lpstr>Masala</vt:lpstr>
      <vt:lpstr>Презентация PowerPoint</vt:lpstr>
      <vt:lpstr>Mustaqil bajarish uchun topshiriqlar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Davronbek Salimbekov</dc:creator>
  <cp:lastModifiedBy>User</cp:lastModifiedBy>
  <cp:revision>30</cp:revision>
  <dcterms:created xsi:type="dcterms:W3CDTF">2021-02-04T16:42:36Z</dcterms:created>
  <dcterms:modified xsi:type="dcterms:W3CDTF">2021-02-06T08:50:37Z</dcterms:modified>
</cp:coreProperties>
</file>