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616" r:id="rId3"/>
    <p:sldId id="643" r:id="rId4"/>
    <p:sldId id="617" r:id="rId5"/>
    <p:sldId id="631" r:id="rId6"/>
    <p:sldId id="632" r:id="rId7"/>
    <p:sldId id="634" r:id="rId8"/>
    <p:sldId id="624" r:id="rId9"/>
    <p:sldId id="623" r:id="rId10"/>
    <p:sldId id="619" r:id="rId11"/>
    <p:sldId id="622" r:id="rId12"/>
    <p:sldId id="633" r:id="rId13"/>
    <p:sldId id="636" r:id="rId14"/>
    <p:sldId id="635" r:id="rId15"/>
    <p:sldId id="618" r:id="rId16"/>
    <p:sldId id="621" r:id="rId17"/>
    <p:sldId id="637" r:id="rId18"/>
    <p:sldId id="638" r:id="rId19"/>
    <p:sldId id="639" r:id="rId20"/>
    <p:sldId id="641" r:id="rId21"/>
    <p:sldId id="640" r:id="rId22"/>
    <p:sldId id="642" r:id="rId23"/>
    <p:sldId id="69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CA121F-D803-49DA-A435-2D5F0B06C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FF90A00-B2C9-492D-B3B9-CABF5CDA7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FD16E2-9AE5-4760-8A82-0CF912ECF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EA25B5-6794-4B80-AD28-651C48C5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0BE55C-F255-4426-BDAD-E0F12E10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36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D91EBD-437C-4880-B3CD-2F210E59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0A64E61-A17D-44D5-80CF-B7B1D454E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C06D4F1-C1BC-4F0F-ABB9-BDD4D407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4EC102-0EC9-409D-AD1B-D34CDD96B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31AAD5-2A3B-4CB9-9B85-12DDF8D2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0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B6EF9DB-D179-4E6F-82EE-E9B748411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6F4E218-94BF-46E1-897D-C6D4CA5B8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115247-0298-4AE1-BB23-035BDC5D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4C9E0E-F685-44B6-B80A-E4047361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218702-A0B7-4AD5-9EE1-75BB9C22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5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D68345-8827-4505-B883-514CD0FB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3E5201-25AD-4DE1-B7A6-0DCAA7DB4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BBB609-BE22-4E58-B5BF-8E67220B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98A4451-0FF3-458D-83E5-4D68622F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C114FC-7922-48E3-85B3-9832AEA9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7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218000-C9BA-438B-8771-94E356E4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BE656E-E136-4963-AD22-41A483EB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D557A8-70E0-4687-94A8-EA63FA96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753E5B-E2B0-444E-8D25-2787D635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0C3DA7E-CE67-479C-B972-2C308CA06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69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FEB953-B96F-4CEF-B4A5-365C87DE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28744B7-4211-4EA2-84F4-CBFEE8F4F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B3D2448-6BB9-4A16-A17B-061658452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77029F4-17DB-44CA-8CDA-4332CCF3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56AAAC9-7168-4426-A6FC-60A7FEA9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C794C2-A20C-4A47-A98D-0EC240BC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86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D880E9-A234-4392-989E-7FE1804E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0B8E40-9AE8-4338-B4CA-0C2A2D5E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8783215-7F1B-45D9-9B2B-F3CF7123C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1D3C864-B683-4AC7-9772-9BD6811B7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972DD65-E3BB-4468-B264-A5D00AF8B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237CC6F-7C81-40CA-B6BA-B76329616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EC9224B-4321-4768-B105-DB856184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551EDC9-FFA0-441A-ABAE-F8F57B7D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3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D34DD9-624D-4958-B351-F5BFE611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ADC9B3D-44B6-4562-849B-39654796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59F9E22-D47A-41FC-9409-805AB564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59D5C5-224B-4194-ADAC-155ADE06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D026127-F4DD-4DA8-A9CE-287C8404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97A0024-D76F-453F-B14D-AAEF7FFB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32056E2-A40E-4700-837A-AA968D79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1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F1F678-129C-4696-9055-00BB4A59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B0A753-FAFC-474C-AF00-6D82BD2F8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3C06330-27BE-4B8B-8327-EBE7B57D2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C70FB79-2CCE-4DC4-8D75-318951C9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9DF4C26-3307-401B-B434-DCF16E49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0B73F3-414D-47F6-A52C-4D4E033A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0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F98EC3-0F26-4DEB-82CF-D0804A9A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A59EE40-BD31-4DA6-AB6D-8C482EA48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9AF028B-90D6-4110-B3FB-981D6A5D7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43492DD-53AF-41A4-AA42-AEB33BE5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A323FB9-96D6-466D-84C1-544D4009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EEC2018-49CE-4857-8376-9136C9F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4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10B516-BD05-40CA-A77C-B3CA0E9AA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EC97DF-36F3-4B35-B8CB-60112DD60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3BC772-96AE-499C-8A37-C8C26E31C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5C819-A035-48C1-BA3A-12CD39C7F96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0AC367-4384-43C5-8EB0-5A2A844BE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2C422AE-2028-47C6-9E22-8A8D58938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001B9-89E6-49FA-AE92-AE8D1E86A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33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680855" y="1859340"/>
            <a:ext cx="98599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qonuniyatlari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Fenotipik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418618" y="130629"/>
            <a:ext cx="1627201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584873" y="279918"/>
            <a:ext cx="1302327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10 -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607347" y="4068147"/>
            <a:ext cx="727075" cy="151120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39" y="1917061"/>
            <a:ext cx="731583" cy="15119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E0060B6-92E0-42AD-B5C6-394D3D91C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29" y="1725020"/>
            <a:ext cx="8590845" cy="47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90B3B46-5258-47CF-8BF4-7C8DE8D2C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27" y="1820640"/>
            <a:ext cx="6747163" cy="44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2EB935-9402-4515-94C0-90ADDEF36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663" y="1659158"/>
            <a:ext cx="3519834" cy="48382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A8B2D4-5788-41E0-A3CD-77AB0EDF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54" y="1777999"/>
            <a:ext cx="6045538" cy="45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F44023-D277-48C7-A8B5-1A60A8DCC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74"/>
          <a:stretch/>
        </p:blipFill>
        <p:spPr>
          <a:xfrm>
            <a:off x="351560" y="1632833"/>
            <a:ext cx="3347604" cy="49732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25C4D6-9402-41EA-8279-1FBBC6794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71" y="2003137"/>
            <a:ext cx="7128381" cy="41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D177442-98ED-427E-B0A0-DE0A6DEA5B04}"/>
              </a:ext>
            </a:extLst>
          </p:cNvPr>
          <p:cNvSpPr/>
          <p:nvPr/>
        </p:nvSpPr>
        <p:spPr>
          <a:xfrm>
            <a:off x="1048871" y="1958542"/>
            <a:ext cx="10529047" cy="4289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Irsiylanish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hususiyatiga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Guruhli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xarakterga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ta’siriga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boq‘liq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Bir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yo‘nalishga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genotip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8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Variatsion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512FE9-4705-4940-A140-9EC9484B8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16" y="2390341"/>
            <a:ext cx="11316766" cy="36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Variatsion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4EFB9A2-8E00-4E53-BFA2-FC8499A80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97" y="1890462"/>
            <a:ext cx="9150248" cy="45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23F31A9-3E89-427E-B279-C9D7AA586CD4}"/>
              </a:ext>
            </a:extLst>
          </p:cNvPr>
          <p:cNvSpPr/>
          <p:nvPr/>
        </p:nvSpPr>
        <p:spPr>
          <a:xfrm>
            <a:off x="699248" y="1882342"/>
            <a:ext cx="11053482" cy="4391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omillari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genotipga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chegaralari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doirada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changlanadigan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guli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Odamda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hajmida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tor,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qoramol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yog‘li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8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3D93D90-9292-419F-9E4F-966F1527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61" y="1668463"/>
            <a:ext cx="5715000" cy="4819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ABF335-C0E2-4382-8413-28A7BE28A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22" y="2102684"/>
            <a:ext cx="5942617" cy="39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2BF9237-F949-4B80-8A92-9D887F6A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1638387"/>
            <a:ext cx="6143191" cy="36691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61A7899-DB15-437A-9836-7728DF65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974" y="2367641"/>
            <a:ext cx="5651243" cy="42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BCE08DC-AC2D-4B39-9059-221F218475A5}"/>
              </a:ext>
            </a:extLst>
          </p:cNvPr>
          <p:cNvSpPr/>
          <p:nvPr/>
        </p:nvSpPr>
        <p:spPr>
          <a:xfrm>
            <a:off x="706582" y="2507674"/>
            <a:ext cx="11111346" cy="32331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0" indent="-742950">
              <a:lnSpc>
                <a:spcPct val="150000"/>
              </a:lnSpc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Fenotipik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0" indent="-742950">
              <a:lnSpc>
                <a:spcPct val="150000"/>
              </a:lnSpc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Ontogenetik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0" indent="-742950">
              <a:lnSpc>
                <a:spcPct val="150000"/>
              </a:lnSpc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2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B131A2D-FAC3-4B64-8F0C-97BCE804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73" y="1579460"/>
            <a:ext cx="4403581" cy="49976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2DC4BC-3E44-4E2C-9587-C8A7EAEA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19" y="1953490"/>
            <a:ext cx="6317672" cy="42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92AC4D-5732-43D9-814A-1CB7E7E3A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08" y="1550504"/>
            <a:ext cx="7444611" cy="49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526223D-F1F9-455C-98D6-E089DB65D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733" y="1713201"/>
            <a:ext cx="7228861" cy="46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8C2C2C-6087-4C12-8FA9-477B6610AC16}"/>
              </a:ext>
            </a:extLst>
          </p:cNvPr>
          <p:cNvSpPr/>
          <p:nvPr/>
        </p:nvSpPr>
        <p:spPr>
          <a:xfrm>
            <a:off x="543339" y="2413338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108-109- sahifalardagi</a:t>
            </a: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4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6324"/>
            <a:ext cx="12254043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A99B706-62AF-4E67-9F48-9B9504067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3" t="20001" r="20000" b="10100"/>
          <a:stretch/>
        </p:blipFill>
        <p:spPr>
          <a:xfrm>
            <a:off x="817419" y="1681451"/>
            <a:ext cx="4918364" cy="47936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7D389C0-20DB-43B9-A8E2-BEFAC89E4EB9}"/>
              </a:ext>
            </a:extLst>
          </p:cNvPr>
          <p:cNvSpPr/>
          <p:nvPr/>
        </p:nvSpPr>
        <p:spPr>
          <a:xfrm>
            <a:off x="6354419" y="2105891"/>
            <a:ext cx="5306291" cy="161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ifodalangan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DBD0CC3-5A5A-42D7-80F1-2F00431DC857}"/>
              </a:ext>
            </a:extLst>
          </p:cNvPr>
          <p:cNvSpPr/>
          <p:nvPr/>
        </p:nvSpPr>
        <p:spPr>
          <a:xfrm>
            <a:off x="7012510" y="4275333"/>
            <a:ext cx="3990108" cy="1357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Inversiya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Fenotipik</a:t>
            </a:r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02E06C2-752C-4FB2-AD81-A5234CA54ED9}"/>
              </a:ext>
            </a:extLst>
          </p:cNvPr>
          <p:cNvSpPr/>
          <p:nvPr/>
        </p:nvSpPr>
        <p:spPr>
          <a:xfrm>
            <a:off x="540327" y="1929467"/>
            <a:ext cx="5458691" cy="900545"/>
          </a:xfrm>
          <a:prstGeom prst="rect">
            <a:avLst/>
          </a:prstGeo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Ontogenetik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ECE4D18-6DFA-4C67-98D9-E87C8A41BE97}"/>
              </a:ext>
            </a:extLst>
          </p:cNvPr>
          <p:cNvSpPr/>
          <p:nvPr/>
        </p:nvSpPr>
        <p:spPr>
          <a:xfrm>
            <a:off x="6189969" y="1929467"/>
            <a:ext cx="5673437" cy="914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30D5619-6A2D-4575-AB45-12577A4FB888}"/>
              </a:ext>
            </a:extLst>
          </p:cNvPr>
          <p:cNvSpPr/>
          <p:nvPr/>
        </p:nvSpPr>
        <p:spPr>
          <a:xfrm>
            <a:off x="637309" y="3269673"/>
            <a:ext cx="5334000" cy="3020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Organizmning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individual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dirty="0"/>
              <a:t>.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odamning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o‘smirlik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yetuklik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AA579C7-3F5E-4517-B30F-383E076CE99A}"/>
              </a:ext>
            </a:extLst>
          </p:cNvPr>
          <p:cNvSpPr/>
          <p:nvPr/>
        </p:nvSpPr>
        <p:spPr>
          <a:xfrm>
            <a:off x="6525491" y="3269673"/>
            <a:ext cx="5029200" cy="3020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o‘stirilsa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dirty="0"/>
              <a:t> </a:t>
            </a:r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22AECD96-436F-4AD1-ADC9-D78A0F4860C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3269673" y="2830012"/>
            <a:ext cx="34636" cy="439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9DA3D299-1F44-4FB1-B25C-0D0701435E8A}"/>
              </a:ext>
            </a:extLst>
          </p:cNvPr>
          <p:cNvCxnSpPr/>
          <p:nvPr/>
        </p:nvCxnSpPr>
        <p:spPr>
          <a:xfrm>
            <a:off x="3304309" y="3172691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95C458B2-91E4-4D19-A85E-11FBC0AA390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9026688" y="2843867"/>
            <a:ext cx="268807" cy="43069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3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Ontogenetik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9BB1F6-2733-4609-BE07-9ED8D256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06" y="1719795"/>
            <a:ext cx="11402291" cy="47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Ontogenetik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FEA2437-CEC2-4F13-B5AD-EF9E3A74F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33" y="1693716"/>
            <a:ext cx="10043437" cy="46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Ontogenetik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320F8CD-7AA3-4DD8-8C78-78311F062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2" y="2046144"/>
            <a:ext cx="6045232" cy="40100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506CA27-BB32-44DF-A47E-F04F1975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49" y="2046144"/>
            <a:ext cx="3725141" cy="40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A5C54C9-A94A-4C36-95D2-DB7EF1604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5" y="2429198"/>
            <a:ext cx="5309715" cy="39822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5A83F98-B6F8-4824-AE6F-7CF83E885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44" y="2444852"/>
            <a:ext cx="5851072" cy="396663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4141404-B33E-4FCA-BD99-EA07D5B4A5EF}"/>
              </a:ext>
            </a:extLst>
          </p:cNvPr>
          <p:cNvSpPr/>
          <p:nvPr/>
        </p:nvSpPr>
        <p:spPr>
          <a:xfrm>
            <a:off x="2447738" y="1828044"/>
            <a:ext cx="1122218" cy="51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sz="3200" b="1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E61C3D9-85F5-4C36-BDA2-103DDF08605A}"/>
              </a:ext>
            </a:extLst>
          </p:cNvPr>
          <p:cNvSpPr/>
          <p:nvPr/>
        </p:nvSpPr>
        <p:spPr>
          <a:xfrm>
            <a:off x="9183152" y="1724701"/>
            <a:ext cx="1122219" cy="51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3200" b="1" baseline="30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3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endParaRPr lang="ru-RU" sz="32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Modifikatsion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1E6FFF2-A521-45B6-8F23-A2B6BC9E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4" y="2622287"/>
            <a:ext cx="11693036" cy="26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215</Words>
  <Application>Microsoft Office PowerPoint</Application>
  <PresentationFormat>Широкоэкранный</PresentationFormat>
  <Paragraphs>48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BIOLOGIYA</vt:lpstr>
      <vt:lpstr>DARS REJASI</vt:lpstr>
      <vt:lpstr>Mavzuni takrorlash</vt:lpstr>
      <vt:lpstr> Fenotipik o‘zgaruvchanlik </vt:lpstr>
      <vt:lpstr>Ontogenetik o‘zgaruvchanlik</vt:lpstr>
      <vt:lpstr>Ontogenetik o‘zgaruvchanlik</vt:lpstr>
      <vt:lpstr>Ontogenetik o‘zgaruvchanlik</vt:lpstr>
      <vt:lpstr> Modifikatsion o‘zgaruvchanlik </vt:lpstr>
      <vt:lpstr> Modifikatsion o‘zgaruvchanlik </vt:lpstr>
      <vt:lpstr>Modifikatsion o‘zgaruvchanlik</vt:lpstr>
      <vt:lpstr>Modifikatsion o‘zgaruvchanlik</vt:lpstr>
      <vt:lpstr>Modifikatsion o‘zgaruvchanlik</vt:lpstr>
      <vt:lpstr>Modifikatsion o‘zgaruvchanlik</vt:lpstr>
      <vt:lpstr>Modifikatsion o‘zgaruvchanlik</vt:lpstr>
      <vt:lpstr>Variatsion qator</vt:lpstr>
      <vt:lpstr>Variatsion egri chizig‘i</vt:lpstr>
      <vt:lpstr>Reaksiya normasi</vt:lpstr>
      <vt:lpstr>Reaksiya normasi</vt:lpstr>
      <vt:lpstr>Reaksiya normasi</vt:lpstr>
      <vt:lpstr>Reaksiya normasi</vt:lpstr>
      <vt:lpstr>Reaksiya normasi</vt:lpstr>
      <vt:lpstr>Reaksiya normasi</vt:lpstr>
      <vt:lpstr>Mustaqil bajarish uchun topshiriq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Teacher</cp:lastModifiedBy>
  <cp:revision>22</cp:revision>
  <dcterms:created xsi:type="dcterms:W3CDTF">2020-12-13T14:45:48Z</dcterms:created>
  <dcterms:modified xsi:type="dcterms:W3CDTF">2020-12-16T06:22:16Z</dcterms:modified>
</cp:coreProperties>
</file>