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487" r:id="rId3"/>
    <p:sldId id="463" r:id="rId4"/>
    <p:sldId id="490" r:id="rId5"/>
    <p:sldId id="370" r:id="rId6"/>
    <p:sldId id="491" r:id="rId7"/>
    <p:sldId id="501" r:id="rId8"/>
    <p:sldId id="492" r:id="rId9"/>
    <p:sldId id="497" r:id="rId10"/>
    <p:sldId id="494" r:id="rId11"/>
    <p:sldId id="499" r:id="rId12"/>
    <p:sldId id="502" r:id="rId13"/>
    <p:sldId id="500" r:id="rId14"/>
    <p:sldId id="503" r:id="rId15"/>
    <p:sldId id="505" r:id="rId16"/>
    <p:sldId id="504" r:id="rId17"/>
    <p:sldId id="493" r:id="rId18"/>
    <p:sldId id="506" r:id="rId19"/>
    <p:sldId id="495" r:id="rId20"/>
    <p:sldId id="498" r:id="rId21"/>
    <p:sldId id="496" r:id="rId22"/>
    <p:sldId id="507" r:id="rId23"/>
    <p:sldId id="48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1875AA-8B9D-4519-825D-0629B9334099}" type="doc">
      <dgm:prSet loTypeId="urn:microsoft.com/office/officeart/2005/8/layout/radial5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CB2DDAE-4FC5-4BA1-B153-BA0E4568BCCA}">
      <dgm:prSet phldrT="[Текст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Oziqla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nish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37D014-8BD8-4863-9E04-FFC741A8F2DE}" type="parTrans" cxnId="{CE328E65-F1C6-493C-83DA-E899CFF2606C}">
      <dgm:prSet/>
      <dgm:spPr/>
      <dgm:t>
        <a:bodyPr/>
        <a:lstStyle/>
        <a:p>
          <a:endParaRPr lang="ru-RU"/>
        </a:p>
      </dgm:t>
    </dgm:pt>
    <dgm:pt modelId="{1AB8A75D-4F68-4308-986D-92B3E91E9564}" type="sibTrans" cxnId="{CE328E65-F1C6-493C-83DA-E899CFF2606C}">
      <dgm:prSet/>
      <dgm:spPr/>
      <dgm:t>
        <a:bodyPr/>
        <a:lstStyle/>
        <a:p>
          <a:endParaRPr lang="ru-RU"/>
        </a:p>
      </dgm:t>
    </dgm:pt>
    <dgm:pt modelId="{D4B0A13E-E270-487A-9182-A5DB38A931AA}">
      <dgm:prSet phldrT="[Текст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saprofit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885B90-ECEB-4589-A688-4DCE1FC15879}" type="parTrans" cxnId="{7FE70FB0-C789-44C4-A32A-1449585B12A1}">
      <dgm:prSet/>
      <dgm:spPr/>
      <dgm:t>
        <a:bodyPr/>
        <a:lstStyle/>
        <a:p>
          <a:endParaRPr lang="ru-RU"/>
        </a:p>
      </dgm:t>
    </dgm:pt>
    <dgm:pt modelId="{969F2111-8F1F-45EF-B4D1-5CC01297043C}" type="sibTrans" cxnId="{7FE70FB0-C789-44C4-A32A-1449585B12A1}">
      <dgm:prSet/>
      <dgm:spPr/>
      <dgm:t>
        <a:bodyPr/>
        <a:lstStyle/>
        <a:p>
          <a:endParaRPr lang="ru-RU"/>
        </a:p>
      </dgm:t>
    </dgm:pt>
    <dgm:pt modelId="{E49E8762-52BF-4AC4-A858-980414878AD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fototrof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C48547-25F3-4872-B8E0-8E841514FB0E}" type="parTrans" cxnId="{66F082BC-0274-4AB7-92FF-033BCB3879C0}">
      <dgm:prSet/>
      <dgm:spPr/>
      <dgm:t>
        <a:bodyPr/>
        <a:lstStyle/>
        <a:p>
          <a:endParaRPr lang="ru-RU"/>
        </a:p>
      </dgm:t>
    </dgm:pt>
    <dgm:pt modelId="{EF43581A-55C3-43C8-B39D-2AC7C091523C}" type="sibTrans" cxnId="{66F082BC-0274-4AB7-92FF-033BCB3879C0}">
      <dgm:prSet/>
      <dgm:spPr/>
      <dgm:t>
        <a:bodyPr/>
        <a:lstStyle/>
        <a:p>
          <a:endParaRPr lang="ru-RU"/>
        </a:p>
      </dgm:t>
    </dgm:pt>
    <dgm:pt modelId="{1A588A84-4EDF-46A8-97BE-442C7A120DB9}">
      <dgm:prSet phldrT="[Текст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xemotrof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18D713-802A-4646-9AAB-8B9F9F4AE258}" type="parTrans" cxnId="{A50DFAFA-1A07-42FC-BE81-F3ADD667A407}">
      <dgm:prSet/>
      <dgm:spPr/>
      <dgm:t>
        <a:bodyPr/>
        <a:lstStyle/>
        <a:p>
          <a:endParaRPr lang="ru-RU"/>
        </a:p>
      </dgm:t>
    </dgm:pt>
    <dgm:pt modelId="{17DA0673-078B-45AE-AEE3-9BA9B179C39D}" type="sibTrans" cxnId="{A50DFAFA-1A07-42FC-BE81-F3ADD667A407}">
      <dgm:prSet/>
      <dgm:spPr/>
      <dgm:t>
        <a:bodyPr/>
        <a:lstStyle/>
        <a:p>
          <a:endParaRPr lang="ru-RU"/>
        </a:p>
      </dgm:t>
    </dgm:pt>
    <dgm:pt modelId="{E2184372-3402-4C6A-8435-999D66891C3F}">
      <dgm:prSet phldrT="[Текст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parazit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2E5CF2-3626-437D-9AFC-E6B4B75B91DF}" type="parTrans" cxnId="{A12E7B1B-7A97-4D34-9E15-2CA5BEF84053}">
      <dgm:prSet/>
      <dgm:spPr/>
      <dgm:t>
        <a:bodyPr/>
        <a:lstStyle/>
        <a:p>
          <a:endParaRPr lang="ru-RU"/>
        </a:p>
      </dgm:t>
    </dgm:pt>
    <dgm:pt modelId="{967397C5-D218-43E3-BF09-4FAC742E2535}" type="sibTrans" cxnId="{A12E7B1B-7A97-4D34-9E15-2CA5BEF84053}">
      <dgm:prSet/>
      <dgm:spPr/>
      <dgm:t>
        <a:bodyPr/>
        <a:lstStyle/>
        <a:p>
          <a:endParaRPr lang="ru-RU"/>
        </a:p>
      </dgm:t>
    </dgm:pt>
    <dgm:pt modelId="{26BA73E1-1EB8-4EE1-B179-C9307E86C415}" type="pres">
      <dgm:prSet presAssocID="{9F1875AA-8B9D-4519-825D-0629B933409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9A6A676-32C0-41D9-814F-5CCDDC39545B}" type="pres">
      <dgm:prSet presAssocID="{3CB2DDAE-4FC5-4BA1-B153-BA0E4568BCCA}" presName="centerShape" presStyleLbl="node0" presStyleIdx="0" presStyleCnt="1" custScaleX="124230"/>
      <dgm:spPr/>
    </dgm:pt>
    <dgm:pt modelId="{B3060079-4C86-4514-BA19-356825464B5F}" type="pres">
      <dgm:prSet presAssocID="{EF885B90-ECEB-4589-A688-4DCE1FC15879}" presName="parTrans" presStyleLbl="sibTrans2D1" presStyleIdx="0" presStyleCnt="4"/>
      <dgm:spPr/>
    </dgm:pt>
    <dgm:pt modelId="{C1D4700D-E7A0-40F7-A6E8-063E12808125}" type="pres">
      <dgm:prSet presAssocID="{EF885B90-ECEB-4589-A688-4DCE1FC15879}" presName="connectorText" presStyleLbl="sibTrans2D1" presStyleIdx="0" presStyleCnt="4"/>
      <dgm:spPr/>
    </dgm:pt>
    <dgm:pt modelId="{1A0C5D0A-F3F8-4FBD-A344-83D393F20858}" type="pres">
      <dgm:prSet presAssocID="{D4B0A13E-E270-487A-9182-A5DB38A931AA}" presName="node" presStyleLbl="node1" presStyleIdx="0" presStyleCnt="4" custScaleX="124331" custRadScaleRad="100225" custRadScaleInc="-1882">
        <dgm:presLayoutVars>
          <dgm:bulletEnabled val="1"/>
        </dgm:presLayoutVars>
      </dgm:prSet>
      <dgm:spPr/>
    </dgm:pt>
    <dgm:pt modelId="{397DA6C8-95CF-4BBF-9C3F-DAAD0138326B}" type="pres">
      <dgm:prSet presAssocID="{35C48547-25F3-4872-B8E0-8E841514FB0E}" presName="parTrans" presStyleLbl="sibTrans2D1" presStyleIdx="1" presStyleCnt="4" custLinFactNeighborX="47177" custLinFactNeighborY="0"/>
      <dgm:spPr/>
    </dgm:pt>
    <dgm:pt modelId="{2C93B72C-C39A-4D18-8251-9561C855FB33}" type="pres">
      <dgm:prSet presAssocID="{35C48547-25F3-4872-B8E0-8E841514FB0E}" presName="connectorText" presStyleLbl="sibTrans2D1" presStyleIdx="1" presStyleCnt="4"/>
      <dgm:spPr/>
    </dgm:pt>
    <dgm:pt modelId="{F134E446-3D90-4FD4-92AF-95295FE6F780}" type="pres">
      <dgm:prSet presAssocID="{E49E8762-52BF-4AC4-A858-980414878ADD}" presName="node" presStyleLbl="node1" presStyleIdx="1" presStyleCnt="4">
        <dgm:presLayoutVars>
          <dgm:bulletEnabled val="1"/>
        </dgm:presLayoutVars>
      </dgm:prSet>
      <dgm:spPr/>
    </dgm:pt>
    <dgm:pt modelId="{D616F05C-4A32-4BA2-807C-5D0864ECA731}" type="pres">
      <dgm:prSet presAssocID="{D918D713-802A-4646-9AAB-8B9F9F4AE258}" presName="parTrans" presStyleLbl="sibTrans2D1" presStyleIdx="2" presStyleCnt="4"/>
      <dgm:spPr/>
    </dgm:pt>
    <dgm:pt modelId="{546C041F-086E-4846-97F0-58AC686F6FEA}" type="pres">
      <dgm:prSet presAssocID="{D918D713-802A-4646-9AAB-8B9F9F4AE258}" presName="connectorText" presStyleLbl="sibTrans2D1" presStyleIdx="2" presStyleCnt="4"/>
      <dgm:spPr/>
    </dgm:pt>
    <dgm:pt modelId="{35B36FEC-35F0-4AE7-8615-32E308B458C3}" type="pres">
      <dgm:prSet presAssocID="{1A588A84-4EDF-46A8-97BE-442C7A120DB9}" presName="node" presStyleLbl="node1" presStyleIdx="2" presStyleCnt="4" custScaleX="137281">
        <dgm:presLayoutVars>
          <dgm:bulletEnabled val="1"/>
        </dgm:presLayoutVars>
      </dgm:prSet>
      <dgm:spPr/>
    </dgm:pt>
    <dgm:pt modelId="{16A1A5D1-FBAD-4E6F-AEBF-5D3FE3EC1A7D}" type="pres">
      <dgm:prSet presAssocID="{DB2E5CF2-3626-437D-9AFC-E6B4B75B91DF}" presName="parTrans" presStyleLbl="sibTrans2D1" presStyleIdx="3" presStyleCnt="4" custLinFactNeighborX="-31451" custLinFactNeighborY="0"/>
      <dgm:spPr/>
    </dgm:pt>
    <dgm:pt modelId="{15A338B1-7368-4B1C-976F-971B161F709E}" type="pres">
      <dgm:prSet presAssocID="{DB2E5CF2-3626-437D-9AFC-E6B4B75B91DF}" presName="connectorText" presStyleLbl="sibTrans2D1" presStyleIdx="3" presStyleCnt="4"/>
      <dgm:spPr/>
    </dgm:pt>
    <dgm:pt modelId="{DE2A1C8D-EAAB-4CA1-82BB-98EAA0EF69AA}" type="pres">
      <dgm:prSet presAssocID="{E2184372-3402-4C6A-8435-999D66891C3F}" presName="node" presStyleLbl="node1" presStyleIdx="3" presStyleCnt="4">
        <dgm:presLayoutVars>
          <dgm:bulletEnabled val="1"/>
        </dgm:presLayoutVars>
      </dgm:prSet>
      <dgm:spPr/>
    </dgm:pt>
  </dgm:ptLst>
  <dgm:cxnLst>
    <dgm:cxn modelId="{21160A10-33CD-440C-8F93-41D00F2E31C5}" type="presOf" srcId="{E2184372-3402-4C6A-8435-999D66891C3F}" destId="{DE2A1C8D-EAAB-4CA1-82BB-98EAA0EF69AA}" srcOrd="0" destOrd="0" presId="urn:microsoft.com/office/officeart/2005/8/layout/radial5"/>
    <dgm:cxn modelId="{A12E7B1B-7A97-4D34-9E15-2CA5BEF84053}" srcId="{3CB2DDAE-4FC5-4BA1-B153-BA0E4568BCCA}" destId="{E2184372-3402-4C6A-8435-999D66891C3F}" srcOrd="3" destOrd="0" parTransId="{DB2E5CF2-3626-437D-9AFC-E6B4B75B91DF}" sibTransId="{967397C5-D218-43E3-BF09-4FAC742E2535}"/>
    <dgm:cxn modelId="{58D3C335-E315-498E-B447-1BAD9CA49725}" type="presOf" srcId="{DB2E5CF2-3626-437D-9AFC-E6B4B75B91DF}" destId="{15A338B1-7368-4B1C-976F-971B161F709E}" srcOrd="1" destOrd="0" presId="urn:microsoft.com/office/officeart/2005/8/layout/radial5"/>
    <dgm:cxn modelId="{61624863-E1BD-49F2-A570-CD006794049A}" type="presOf" srcId="{E49E8762-52BF-4AC4-A858-980414878ADD}" destId="{F134E446-3D90-4FD4-92AF-95295FE6F780}" srcOrd="0" destOrd="0" presId="urn:microsoft.com/office/officeart/2005/8/layout/radial5"/>
    <dgm:cxn modelId="{CE328E65-F1C6-493C-83DA-E899CFF2606C}" srcId="{9F1875AA-8B9D-4519-825D-0629B9334099}" destId="{3CB2DDAE-4FC5-4BA1-B153-BA0E4568BCCA}" srcOrd="0" destOrd="0" parTransId="{0937D014-8BD8-4863-9E04-FFC741A8F2DE}" sibTransId="{1AB8A75D-4F68-4308-986D-92B3E91E9564}"/>
    <dgm:cxn modelId="{FCF7A86A-39AF-4DD4-A941-B23C4AE6D823}" type="presOf" srcId="{D4B0A13E-E270-487A-9182-A5DB38A931AA}" destId="{1A0C5D0A-F3F8-4FBD-A344-83D393F20858}" srcOrd="0" destOrd="0" presId="urn:microsoft.com/office/officeart/2005/8/layout/radial5"/>
    <dgm:cxn modelId="{CDCF5B72-CE62-45AF-93D4-1BF87523D1DD}" type="presOf" srcId="{EF885B90-ECEB-4589-A688-4DCE1FC15879}" destId="{C1D4700D-E7A0-40F7-A6E8-063E12808125}" srcOrd="1" destOrd="0" presId="urn:microsoft.com/office/officeart/2005/8/layout/radial5"/>
    <dgm:cxn modelId="{9031315A-84B5-44A5-99CE-B6BFA46DFF1F}" type="presOf" srcId="{DB2E5CF2-3626-437D-9AFC-E6B4B75B91DF}" destId="{16A1A5D1-FBAD-4E6F-AEBF-5D3FE3EC1A7D}" srcOrd="0" destOrd="0" presId="urn:microsoft.com/office/officeart/2005/8/layout/radial5"/>
    <dgm:cxn modelId="{0C91F3A2-8019-44AA-834B-FFB99221AB58}" type="presOf" srcId="{3CB2DDAE-4FC5-4BA1-B153-BA0E4568BCCA}" destId="{69A6A676-32C0-41D9-814F-5CCDDC39545B}" srcOrd="0" destOrd="0" presId="urn:microsoft.com/office/officeart/2005/8/layout/radial5"/>
    <dgm:cxn modelId="{CACB0DA3-DAAA-4DFC-AF03-5A4D3FE71C64}" type="presOf" srcId="{9F1875AA-8B9D-4519-825D-0629B9334099}" destId="{26BA73E1-1EB8-4EE1-B179-C9307E86C415}" srcOrd="0" destOrd="0" presId="urn:microsoft.com/office/officeart/2005/8/layout/radial5"/>
    <dgm:cxn modelId="{7FE70FB0-C789-44C4-A32A-1449585B12A1}" srcId="{3CB2DDAE-4FC5-4BA1-B153-BA0E4568BCCA}" destId="{D4B0A13E-E270-487A-9182-A5DB38A931AA}" srcOrd="0" destOrd="0" parTransId="{EF885B90-ECEB-4589-A688-4DCE1FC15879}" sibTransId="{969F2111-8F1F-45EF-B4D1-5CC01297043C}"/>
    <dgm:cxn modelId="{9299C9B0-5C8F-4331-A881-8C3C7793E7DD}" type="presOf" srcId="{35C48547-25F3-4872-B8E0-8E841514FB0E}" destId="{397DA6C8-95CF-4BBF-9C3F-DAAD0138326B}" srcOrd="0" destOrd="0" presId="urn:microsoft.com/office/officeart/2005/8/layout/radial5"/>
    <dgm:cxn modelId="{D85C4EB1-CA49-4061-A92D-183757E07786}" type="presOf" srcId="{EF885B90-ECEB-4589-A688-4DCE1FC15879}" destId="{B3060079-4C86-4514-BA19-356825464B5F}" srcOrd="0" destOrd="0" presId="urn:microsoft.com/office/officeart/2005/8/layout/radial5"/>
    <dgm:cxn modelId="{66F082BC-0274-4AB7-92FF-033BCB3879C0}" srcId="{3CB2DDAE-4FC5-4BA1-B153-BA0E4568BCCA}" destId="{E49E8762-52BF-4AC4-A858-980414878ADD}" srcOrd="1" destOrd="0" parTransId="{35C48547-25F3-4872-B8E0-8E841514FB0E}" sibTransId="{EF43581A-55C3-43C8-B39D-2AC7C091523C}"/>
    <dgm:cxn modelId="{B5F81ABF-DDF7-4D3B-9EFB-1FB4A9C96D09}" type="presOf" srcId="{35C48547-25F3-4872-B8E0-8E841514FB0E}" destId="{2C93B72C-C39A-4D18-8251-9561C855FB33}" srcOrd="1" destOrd="0" presId="urn:microsoft.com/office/officeart/2005/8/layout/radial5"/>
    <dgm:cxn modelId="{1CD74ACA-3003-474F-92A8-C3D97834EA46}" type="presOf" srcId="{D918D713-802A-4646-9AAB-8B9F9F4AE258}" destId="{D616F05C-4A32-4BA2-807C-5D0864ECA731}" srcOrd="0" destOrd="0" presId="urn:microsoft.com/office/officeart/2005/8/layout/radial5"/>
    <dgm:cxn modelId="{61843CDC-2C27-460B-A670-A96D7D922692}" type="presOf" srcId="{D918D713-802A-4646-9AAB-8B9F9F4AE258}" destId="{546C041F-086E-4846-97F0-58AC686F6FEA}" srcOrd="1" destOrd="0" presId="urn:microsoft.com/office/officeart/2005/8/layout/radial5"/>
    <dgm:cxn modelId="{23AA41F7-F8C2-49D7-B030-967588228D17}" type="presOf" srcId="{1A588A84-4EDF-46A8-97BE-442C7A120DB9}" destId="{35B36FEC-35F0-4AE7-8615-32E308B458C3}" srcOrd="0" destOrd="0" presId="urn:microsoft.com/office/officeart/2005/8/layout/radial5"/>
    <dgm:cxn modelId="{A50DFAFA-1A07-42FC-BE81-F3ADD667A407}" srcId="{3CB2DDAE-4FC5-4BA1-B153-BA0E4568BCCA}" destId="{1A588A84-4EDF-46A8-97BE-442C7A120DB9}" srcOrd="2" destOrd="0" parTransId="{D918D713-802A-4646-9AAB-8B9F9F4AE258}" sibTransId="{17DA0673-078B-45AE-AEE3-9BA9B179C39D}"/>
    <dgm:cxn modelId="{B50829B1-F57C-4CD8-BB46-2DE589DBE19B}" type="presParOf" srcId="{26BA73E1-1EB8-4EE1-B179-C9307E86C415}" destId="{69A6A676-32C0-41D9-814F-5CCDDC39545B}" srcOrd="0" destOrd="0" presId="urn:microsoft.com/office/officeart/2005/8/layout/radial5"/>
    <dgm:cxn modelId="{E43ACE37-B061-4E31-8DF1-60ACBAF397BC}" type="presParOf" srcId="{26BA73E1-1EB8-4EE1-B179-C9307E86C415}" destId="{B3060079-4C86-4514-BA19-356825464B5F}" srcOrd="1" destOrd="0" presId="urn:microsoft.com/office/officeart/2005/8/layout/radial5"/>
    <dgm:cxn modelId="{6DC6E994-DFD8-44D0-87BA-37747C9D7170}" type="presParOf" srcId="{B3060079-4C86-4514-BA19-356825464B5F}" destId="{C1D4700D-E7A0-40F7-A6E8-063E12808125}" srcOrd="0" destOrd="0" presId="urn:microsoft.com/office/officeart/2005/8/layout/radial5"/>
    <dgm:cxn modelId="{B1F6B1E7-01AB-446B-9391-1942103EEDC3}" type="presParOf" srcId="{26BA73E1-1EB8-4EE1-B179-C9307E86C415}" destId="{1A0C5D0A-F3F8-4FBD-A344-83D393F20858}" srcOrd="2" destOrd="0" presId="urn:microsoft.com/office/officeart/2005/8/layout/radial5"/>
    <dgm:cxn modelId="{42984D6E-DF1C-4A29-9C21-985312744D9C}" type="presParOf" srcId="{26BA73E1-1EB8-4EE1-B179-C9307E86C415}" destId="{397DA6C8-95CF-4BBF-9C3F-DAAD0138326B}" srcOrd="3" destOrd="0" presId="urn:microsoft.com/office/officeart/2005/8/layout/radial5"/>
    <dgm:cxn modelId="{52C5EC5F-F1A7-4667-9022-EC3E277C4BFF}" type="presParOf" srcId="{397DA6C8-95CF-4BBF-9C3F-DAAD0138326B}" destId="{2C93B72C-C39A-4D18-8251-9561C855FB33}" srcOrd="0" destOrd="0" presId="urn:microsoft.com/office/officeart/2005/8/layout/radial5"/>
    <dgm:cxn modelId="{0E9B4349-5C89-44B1-A6C3-DEA74DD20436}" type="presParOf" srcId="{26BA73E1-1EB8-4EE1-B179-C9307E86C415}" destId="{F134E446-3D90-4FD4-92AF-95295FE6F780}" srcOrd="4" destOrd="0" presId="urn:microsoft.com/office/officeart/2005/8/layout/radial5"/>
    <dgm:cxn modelId="{1E5868C6-B265-4574-9716-71FA04DBDEC0}" type="presParOf" srcId="{26BA73E1-1EB8-4EE1-B179-C9307E86C415}" destId="{D616F05C-4A32-4BA2-807C-5D0864ECA731}" srcOrd="5" destOrd="0" presId="urn:microsoft.com/office/officeart/2005/8/layout/radial5"/>
    <dgm:cxn modelId="{8FCB8D0E-52D1-4A9D-BEB5-898DF4D4CCF9}" type="presParOf" srcId="{D616F05C-4A32-4BA2-807C-5D0864ECA731}" destId="{546C041F-086E-4846-97F0-58AC686F6FEA}" srcOrd="0" destOrd="0" presId="urn:microsoft.com/office/officeart/2005/8/layout/radial5"/>
    <dgm:cxn modelId="{D9D04A7C-338C-489D-96C5-B6C3DC446191}" type="presParOf" srcId="{26BA73E1-1EB8-4EE1-B179-C9307E86C415}" destId="{35B36FEC-35F0-4AE7-8615-32E308B458C3}" srcOrd="6" destOrd="0" presId="urn:microsoft.com/office/officeart/2005/8/layout/radial5"/>
    <dgm:cxn modelId="{1A384320-A760-4C77-A02A-9B93B1FEF096}" type="presParOf" srcId="{26BA73E1-1EB8-4EE1-B179-C9307E86C415}" destId="{16A1A5D1-FBAD-4E6F-AEBF-5D3FE3EC1A7D}" srcOrd="7" destOrd="0" presId="urn:microsoft.com/office/officeart/2005/8/layout/radial5"/>
    <dgm:cxn modelId="{779A5506-4D03-4F8F-BFF0-98CBB2FCF9AE}" type="presParOf" srcId="{16A1A5D1-FBAD-4E6F-AEBF-5D3FE3EC1A7D}" destId="{15A338B1-7368-4B1C-976F-971B161F709E}" srcOrd="0" destOrd="0" presId="urn:microsoft.com/office/officeart/2005/8/layout/radial5"/>
    <dgm:cxn modelId="{ACB5895B-467F-4A14-815F-631FD16C6CF3}" type="presParOf" srcId="{26BA73E1-1EB8-4EE1-B179-C9307E86C415}" destId="{DE2A1C8D-EAAB-4CA1-82BB-98EAA0EF69A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143C2A-6B63-4C26-B987-185B66153A6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32527F-88B1-4AC6-8EC8-DEA1C6E690C8}">
      <dgm:prSet phldrT="[Текст]"/>
      <dgm:spPr/>
      <dgm:t>
        <a:bodyPr/>
        <a:lstStyle/>
        <a:p>
          <a:r>
            <a:rPr lang="en-US" dirty="0"/>
            <a:t> </a:t>
          </a:r>
          <a:r>
            <a:rPr lang="en-US" dirty="0" err="1"/>
            <a:t>bitta</a:t>
          </a:r>
          <a:r>
            <a:rPr lang="en-US" dirty="0"/>
            <a:t> </a:t>
          </a:r>
          <a:r>
            <a:rPr lang="en-US" dirty="0" err="1"/>
            <a:t>ona</a:t>
          </a:r>
          <a:r>
            <a:rPr lang="en-US" dirty="0"/>
            <a:t> </a:t>
          </a:r>
          <a:r>
            <a:rPr lang="en-US" dirty="0" err="1"/>
            <a:t>organizm</a:t>
          </a:r>
          <a:r>
            <a:rPr lang="en-US" dirty="0"/>
            <a:t> </a:t>
          </a:r>
          <a:r>
            <a:rPr lang="en-US" dirty="0" err="1"/>
            <a:t>ishtirokida</a:t>
          </a:r>
          <a:r>
            <a:rPr lang="en-US" dirty="0"/>
            <a:t> </a:t>
          </a:r>
          <a:r>
            <a:rPr lang="en-US" dirty="0" err="1"/>
            <a:t>boradi</a:t>
          </a:r>
          <a:endParaRPr lang="ru-RU" dirty="0"/>
        </a:p>
      </dgm:t>
    </dgm:pt>
    <dgm:pt modelId="{4E1642B8-EC35-4876-9C89-AB67BF4C25EB}" type="parTrans" cxnId="{21FF1225-8FC4-4A91-8FC2-0E877C95BAF8}">
      <dgm:prSet/>
      <dgm:spPr/>
      <dgm:t>
        <a:bodyPr/>
        <a:lstStyle/>
        <a:p>
          <a:endParaRPr lang="ru-RU"/>
        </a:p>
      </dgm:t>
    </dgm:pt>
    <dgm:pt modelId="{DCE46715-EDEC-4370-AA83-FEAB5B68D34B}" type="sibTrans" cxnId="{21FF1225-8FC4-4A91-8FC2-0E877C95BAF8}">
      <dgm:prSet/>
      <dgm:spPr/>
      <dgm:t>
        <a:bodyPr/>
        <a:lstStyle/>
        <a:p>
          <a:endParaRPr lang="ru-RU"/>
        </a:p>
      </dgm:t>
    </dgm:pt>
    <dgm:pt modelId="{5E6E0D2B-049B-4948-BB32-F0257156DBE3}">
      <dgm:prSet phldrT="[Текст]"/>
      <dgm:spPr/>
      <dgm:t>
        <a:bodyPr/>
        <a:lstStyle/>
        <a:p>
          <a:r>
            <a:rPr lang="en-US" dirty="0" err="1"/>
            <a:t>mitoz</a:t>
          </a:r>
          <a:r>
            <a:rPr lang="en-US" dirty="0"/>
            <a:t> </a:t>
          </a:r>
          <a:r>
            <a:rPr lang="en-US" dirty="0" err="1"/>
            <a:t>usulida</a:t>
          </a:r>
          <a:r>
            <a:rPr lang="en-US" dirty="0"/>
            <a:t> </a:t>
          </a:r>
          <a:r>
            <a:rPr lang="en-US" dirty="0" err="1"/>
            <a:t>bo‘linadi</a:t>
          </a:r>
          <a:endParaRPr lang="ru-RU" dirty="0"/>
        </a:p>
      </dgm:t>
    </dgm:pt>
    <dgm:pt modelId="{C85546DF-BC2F-4772-88BC-64389C5EDDB6}" type="parTrans" cxnId="{637A965A-89D7-47D9-B09B-830BD1834FB5}">
      <dgm:prSet/>
      <dgm:spPr/>
      <dgm:t>
        <a:bodyPr/>
        <a:lstStyle/>
        <a:p>
          <a:endParaRPr lang="ru-RU"/>
        </a:p>
      </dgm:t>
    </dgm:pt>
    <dgm:pt modelId="{456D4CB8-5345-4212-B211-586299E2D03A}" type="sibTrans" cxnId="{637A965A-89D7-47D9-B09B-830BD1834FB5}">
      <dgm:prSet/>
      <dgm:spPr/>
      <dgm:t>
        <a:bodyPr/>
        <a:lstStyle/>
        <a:p>
          <a:endParaRPr lang="ru-RU"/>
        </a:p>
      </dgm:t>
    </dgm:pt>
    <dgm:pt modelId="{4C94EFD1-8391-492C-B027-5235E6130839}">
      <dgm:prSet phldrT="[Текст]"/>
      <dgm:spPr/>
      <dgm:t>
        <a:bodyPr/>
        <a:lstStyle/>
        <a:p>
          <a:r>
            <a:rPr lang="en-US" dirty="0" err="1"/>
            <a:t>genetik</a:t>
          </a:r>
          <a:r>
            <a:rPr lang="en-US" dirty="0"/>
            <a:t> </a:t>
          </a:r>
          <a:r>
            <a:rPr lang="en-US" dirty="0" err="1"/>
            <a:t>jihatdan</a:t>
          </a:r>
          <a:r>
            <a:rPr lang="en-US" dirty="0"/>
            <a:t> </a:t>
          </a:r>
          <a:r>
            <a:rPr lang="en-US" dirty="0" err="1"/>
            <a:t>ona</a:t>
          </a:r>
          <a:r>
            <a:rPr lang="en-US" dirty="0"/>
            <a:t> </a:t>
          </a:r>
          <a:r>
            <a:rPr lang="en-US" dirty="0" err="1"/>
            <a:t>hujayraga</a:t>
          </a:r>
          <a:r>
            <a:rPr lang="en-US" dirty="0"/>
            <a:t> </a:t>
          </a:r>
          <a:r>
            <a:rPr lang="en-US" dirty="0" err="1"/>
            <a:t>o‘xshash</a:t>
          </a:r>
          <a:r>
            <a:rPr lang="en-US" dirty="0"/>
            <a:t> </a:t>
          </a:r>
          <a:r>
            <a:rPr lang="en-US" dirty="0" err="1"/>
            <a:t>qiz</a:t>
          </a:r>
          <a:r>
            <a:rPr lang="en-US" dirty="0"/>
            <a:t> </a:t>
          </a:r>
          <a:r>
            <a:rPr lang="en-US" dirty="0" err="1"/>
            <a:t>hujayra</a:t>
          </a:r>
          <a:r>
            <a:rPr lang="en-US" dirty="0"/>
            <a:t> </a:t>
          </a:r>
          <a:r>
            <a:rPr lang="en-US" dirty="0" err="1"/>
            <a:t>hosil</a:t>
          </a:r>
          <a:r>
            <a:rPr lang="en-US" dirty="0"/>
            <a:t> </a:t>
          </a:r>
          <a:r>
            <a:rPr lang="en-US" dirty="0" err="1"/>
            <a:t>bo‘ladi</a:t>
          </a:r>
          <a:endParaRPr lang="ru-RU" dirty="0"/>
        </a:p>
      </dgm:t>
    </dgm:pt>
    <dgm:pt modelId="{9FD1B653-8AF4-44A1-8EFB-A8426CB054DE}" type="parTrans" cxnId="{CED78650-4B9C-400B-8842-FD3F6CE515DB}">
      <dgm:prSet/>
      <dgm:spPr/>
      <dgm:t>
        <a:bodyPr/>
        <a:lstStyle/>
        <a:p>
          <a:endParaRPr lang="ru-RU"/>
        </a:p>
      </dgm:t>
    </dgm:pt>
    <dgm:pt modelId="{12A44FE4-E3BC-4955-9A68-6510B3CFBAF0}" type="sibTrans" cxnId="{CED78650-4B9C-400B-8842-FD3F6CE515DB}">
      <dgm:prSet/>
      <dgm:spPr/>
      <dgm:t>
        <a:bodyPr/>
        <a:lstStyle/>
        <a:p>
          <a:endParaRPr lang="ru-RU"/>
        </a:p>
      </dgm:t>
    </dgm:pt>
    <dgm:pt modelId="{9E6C48A2-E201-402E-AB41-84067395C472}" type="pres">
      <dgm:prSet presAssocID="{49143C2A-6B63-4C26-B987-185B66153A69}" presName="Name0" presStyleCnt="0">
        <dgm:presLayoutVars>
          <dgm:dir/>
          <dgm:resizeHandles val="exact"/>
        </dgm:presLayoutVars>
      </dgm:prSet>
      <dgm:spPr/>
    </dgm:pt>
    <dgm:pt modelId="{09C80FEF-9D2D-4ECF-B62F-096869DD3073}" type="pres">
      <dgm:prSet presAssocID="{8232527F-88B1-4AC6-8EC8-DEA1C6E690C8}" presName="composite" presStyleCnt="0"/>
      <dgm:spPr/>
    </dgm:pt>
    <dgm:pt modelId="{79E99723-67C5-4057-A4D8-1DEFA4A7DD6C}" type="pres">
      <dgm:prSet presAssocID="{8232527F-88B1-4AC6-8EC8-DEA1C6E690C8}" presName="rect1" presStyleLbl="trAlignAcc1" presStyleIdx="0" presStyleCnt="3" custScaleX="195769">
        <dgm:presLayoutVars>
          <dgm:bulletEnabled val="1"/>
        </dgm:presLayoutVars>
      </dgm:prSet>
      <dgm:spPr/>
    </dgm:pt>
    <dgm:pt modelId="{9C23DFA8-0002-446A-82FF-140030517BEB}" type="pres">
      <dgm:prSet presAssocID="{8232527F-88B1-4AC6-8EC8-DEA1C6E690C8}" presName="rect2" presStyleLbl="fgImgPlace1" presStyleIdx="0" presStyleCnt="3" custScaleX="79362" custLinFactX="-98002" custLinFactNeighborX="-100000" custLinFactNeighborY="1209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04B69942-C5A0-4CD8-9153-5052E06818D7}" type="pres">
      <dgm:prSet presAssocID="{DCE46715-EDEC-4370-AA83-FEAB5B68D34B}" presName="sibTrans" presStyleCnt="0"/>
      <dgm:spPr/>
    </dgm:pt>
    <dgm:pt modelId="{9C63179A-A089-45CD-A3AF-3D0CEA60BED6}" type="pres">
      <dgm:prSet presAssocID="{5E6E0D2B-049B-4948-BB32-F0257156DBE3}" presName="composite" presStyleCnt="0"/>
      <dgm:spPr/>
    </dgm:pt>
    <dgm:pt modelId="{94F8730A-437A-456E-AB8B-8EE39862B9E1}" type="pres">
      <dgm:prSet presAssocID="{5E6E0D2B-049B-4948-BB32-F0257156DBE3}" presName="rect1" presStyleLbl="trAlignAcc1" presStyleIdx="1" presStyleCnt="3" custScaleX="192164">
        <dgm:presLayoutVars>
          <dgm:bulletEnabled val="1"/>
        </dgm:presLayoutVars>
      </dgm:prSet>
      <dgm:spPr/>
    </dgm:pt>
    <dgm:pt modelId="{1C58CFF6-8785-47F3-A072-3C519B7F01A8}" type="pres">
      <dgm:prSet presAssocID="{5E6E0D2B-049B-4948-BB32-F0257156DBE3}" presName="rect2" presStyleLbl="fgImgPlace1" presStyleIdx="1" presStyleCnt="3" custScaleX="79363" custScaleY="88136" custLinFactX="-88933" custLinFactNeighborX="-100000" custLinFactNeighborY="14107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</dgm:spPr>
    </dgm:pt>
    <dgm:pt modelId="{49B2036E-2415-4F16-8C36-C733AF447204}" type="pres">
      <dgm:prSet presAssocID="{456D4CB8-5345-4212-B211-586299E2D03A}" presName="sibTrans" presStyleCnt="0"/>
      <dgm:spPr/>
    </dgm:pt>
    <dgm:pt modelId="{F916A71B-8AB7-4CBC-83B5-BCAF927A48D5}" type="pres">
      <dgm:prSet presAssocID="{4C94EFD1-8391-492C-B027-5235E6130839}" presName="composite" presStyleCnt="0"/>
      <dgm:spPr/>
    </dgm:pt>
    <dgm:pt modelId="{24360295-6A55-4A98-80F6-447C7EB03EB6}" type="pres">
      <dgm:prSet presAssocID="{4C94EFD1-8391-492C-B027-5235E6130839}" presName="rect1" presStyleLbl="trAlignAcc1" presStyleIdx="2" presStyleCnt="3" custScaleX="190229">
        <dgm:presLayoutVars>
          <dgm:bulletEnabled val="1"/>
        </dgm:presLayoutVars>
      </dgm:prSet>
      <dgm:spPr/>
    </dgm:pt>
    <dgm:pt modelId="{3CC8CAA9-6ECD-4DAB-9FBB-6E3D76AF4E06}" type="pres">
      <dgm:prSet presAssocID="{4C94EFD1-8391-492C-B027-5235E6130839}" presName="rect2" presStyleLbl="fgImgPlace1" presStyleIdx="2" presStyleCnt="3" custScaleX="82386" custScaleY="102499" custLinFactX="-88841" custLinFactNeighborX="-100000" custLinFactNeighborY="2168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</dgm:spPr>
    </dgm:pt>
  </dgm:ptLst>
  <dgm:cxnLst>
    <dgm:cxn modelId="{8C33EE0C-C903-4413-A909-416B8581388D}" type="presOf" srcId="{5E6E0D2B-049B-4948-BB32-F0257156DBE3}" destId="{94F8730A-437A-456E-AB8B-8EE39862B9E1}" srcOrd="0" destOrd="0" presId="urn:microsoft.com/office/officeart/2008/layout/PictureStrips"/>
    <dgm:cxn modelId="{21FF1225-8FC4-4A91-8FC2-0E877C95BAF8}" srcId="{49143C2A-6B63-4C26-B987-185B66153A69}" destId="{8232527F-88B1-4AC6-8EC8-DEA1C6E690C8}" srcOrd="0" destOrd="0" parTransId="{4E1642B8-EC35-4876-9C89-AB67BF4C25EB}" sibTransId="{DCE46715-EDEC-4370-AA83-FEAB5B68D34B}"/>
    <dgm:cxn modelId="{46263B6C-8DB0-4430-9516-9928C2F9ACD8}" type="presOf" srcId="{49143C2A-6B63-4C26-B987-185B66153A69}" destId="{9E6C48A2-E201-402E-AB41-84067395C472}" srcOrd="0" destOrd="0" presId="urn:microsoft.com/office/officeart/2008/layout/PictureStrips"/>
    <dgm:cxn modelId="{CED78650-4B9C-400B-8842-FD3F6CE515DB}" srcId="{49143C2A-6B63-4C26-B987-185B66153A69}" destId="{4C94EFD1-8391-492C-B027-5235E6130839}" srcOrd="2" destOrd="0" parTransId="{9FD1B653-8AF4-44A1-8EFB-A8426CB054DE}" sibTransId="{12A44FE4-E3BC-4955-9A68-6510B3CFBAF0}"/>
    <dgm:cxn modelId="{637A965A-89D7-47D9-B09B-830BD1834FB5}" srcId="{49143C2A-6B63-4C26-B987-185B66153A69}" destId="{5E6E0D2B-049B-4948-BB32-F0257156DBE3}" srcOrd="1" destOrd="0" parTransId="{C85546DF-BC2F-4772-88BC-64389C5EDDB6}" sibTransId="{456D4CB8-5345-4212-B211-586299E2D03A}"/>
    <dgm:cxn modelId="{270349A9-6A7C-4F1B-861F-37401DD11811}" type="presOf" srcId="{8232527F-88B1-4AC6-8EC8-DEA1C6E690C8}" destId="{79E99723-67C5-4057-A4D8-1DEFA4A7DD6C}" srcOrd="0" destOrd="0" presId="urn:microsoft.com/office/officeart/2008/layout/PictureStrips"/>
    <dgm:cxn modelId="{05A410AF-523A-488A-83A0-42A681BBCCE5}" type="presOf" srcId="{4C94EFD1-8391-492C-B027-5235E6130839}" destId="{24360295-6A55-4A98-80F6-447C7EB03EB6}" srcOrd="0" destOrd="0" presId="urn:microsoft.com/office/officeart/2008/layout/PictureStrips"/>
    <dgm:cxn modelId="{F3551D4F-2111-49FA-9B49-3B2496DFA1A4}" type="presParOf" srcId="{9E6C48A2-E201-402E-AB41-84067395C472}" destId="{09C80FEF-9D2D-4ECF-B62F-096869DD3073}" srcOrd="0" destOrd="0" presId="urn:microsoft.com/office/officeart/2008/layout/PictureStrips"/>
    <dgm:cxn modelId="{353980A2-796A-4D32-A8E1-C9146B7AA01B}" type="presParOf" srcId="{09C80FEF-9D2D-4ECF-B62F-096869DD3073}" destId="{79E99723-67C5-4057-A4D8-1DEFA4A7DD6C}" srcOrd="0" destOrd="0" presId="urn:microsoft.com/office/officeart/2008/layout/PictureStrips"/>
    <dgm:cxn modelId="{12D529DF-EE2A-46CD-AF54-9B8081FF3CA2}" type="presParOf" srcId="{09C80FEF-9D2D-4ECF-B62F-096869DD3073}" destId="{9C23DFA8-0002-446A-82FF-140030517BEB}" srcOrd="1" destOrd="0" presId="urn:microsoft.com/office/officeart/2008/layout/PictureStrips"/>
    <dgm:cxn modelId="{407B60E8-8598-4783-9857-07BF4FBC7266}" type="presParOf" srcId="{9E6C48A2-E201-402E-AB41-84067395C472}" destId="{04B69942-C5A0-4CD8-9153-5052E06818D7}" srcOrd="1" destOrd="0" presId="urn:microsoft.com/office/officeart/2008/layout/PictureStrips"/>
    <dgm:cxn modelId="{2C80A14E-2180-43E1-A715-08544164AEFC}" type="presParOf" srcId="{9E6C48A2-E201-402E-AB41-84067395C472}" destId="{9C63179A-A089-45CD-A3AF-3D0CEA60BED6}" srcOrd="2" destOrd="0" presId="urn:microsoft.com/office/officeart/2008/layout/PictureStrips"/>
    <dgm:cxn modelId="{553FE637-CD57-4655-9101-13BADA397EBC}" type="presParOf" srcId="{9C63179A-A089-45CD-A3AF-3D0CEA60BED6}" destId="{94F8730A-437A-456E-AB8B-8EE39862B9E1}" srcOrd="0" destOrd="0" presId="urn:microsoft.com/office/officeart/2008/layout/PictureStrips"/>
    <dgm:cxn modelId="{FCEDE31A-BF9B-4419-8BB3-733A8CCC2BB8}" type="presParOf" srcId="{9C63179A-A089-45CD-A3AF-3D0CEA60BED6}" destId="{1C58CFF6-8785-47F3-A072-3C519B7F01A8}" srcOrd="1" destOrd="0" presId="urn:microsoft.com/office/officeart/2008/layout/PictureStrips"/>
    <dgm:cxn modelId="{AA5EC4D3-5BAA-4280-8F9D-EAC9E7995782}" type="presParOf" srcId="{9E6C48A2-E201-402E-AB41-84067395C472}" destId="{49B2036E-2415-4F16-8C36-C733AF447204}" srcOrd="3" destOrd="0" presId="urn:microsoft.com/office/officeart/2008/layout/PictureStrips"/>
    <dgm:cxn modelId="{6C53D8FB-8638-4137-946D-144D7B695E7D}" type="presParOf" srcId="{9E6C48A2-E201-402E-AB41-84067395C472}" destId="{F916A71B-8AB7-4CBC-83B5-BCAF927A48D5}" srcOrd="4" destOrd="0" presId="urn:microsoft.com/office/officeart/2008/layout/PictureStrips"/>
    <dgm:cxn modelId="{6D3475BD-9BCD-4951-8510-A6F8015147CC}" type="presParOf" srcId="{F916A71B-8AB7-4CBC-83B5-BCAF927A48D5}" destId="{24360295-6A55-4A98-80F6-447C7EB03EB6}" srcOrd="0" destOrd="0" presId="urn:microsoft.com/office/officeart/2008/layout/PictureStrips"/>
    <dgm:cxn modelId="{125CBAF1-5722-4BB8-89E2-55B21D35624E}" type="presParOf" srcId="{F916A71B-8AB7-4CBC-83B5-BCAF927A48D5}" destId="{3CC8CAA9-6ECD-4DAB-9FBB-6E3D76AF4E0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58DB02-81DA-4D99-9CBC-BC6141B5A69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C6D510B-4F5B-4FA9-9483-79F4C23A167D}">
      <dgm:prSet phldrT="[Текст]"/>
      <dgm:spPr/>
      <dgm:t>
        <a:bodyPr/>
        <a:lstStyle/>
        <a:p>
          <a:r>
            <a:rPr lang="en-US" dirty="0" err="1"/>
            <a:t>Vegetativ</a:t>
          </a:r>
          <a:r>
            <a:rPr lang="en-US" dirty="0"/>
            <a:t> </a:t>
          </a:r>
          <a:r>
            <a:rPr lang="en-US" dirty="0" err="1"/>
            <a:t>ko‘payish</a:t>
          </a:r>
          <a:endParaRPr lang="ru-RU" dirty="0"/>
        </a:p>
      </dgm:t>
    </dgm:pt>
    <dgm:pt modelId="{9DABB32D-2503-4F3B-9AF5-2CC1AC9C24ED}" type="parTrans" cxnId="{3EE245A2-599A-4B32-AD48-60BC1B465B21}">
      <dgm:prSet/>
      <dgm:spPr/>
      <dgm:t>
        <a:bodyPr/>
        <a:lstStyle/>
        <a:p>
          <a:endParaRPr lang="ru-RU"/>
        </a:p>
      </dgm:t>
    </dgm:pt>
    <dgm:pt modelId="{D0F8B262-DBAA-4C2F-ABF4-506D7791D8F7}" type="sibTrans" cxnId="{3EE245A2-599A-4B32-AD48-60BC1B465B21}">
      <dgm:prSet/>
      <dgm:spPr/>
      <dgm:t>
        <a:bodyPr/>
        <a:lstStyle/>
        <a:p>
          <a:endParaRPr lang="ru-RU"/>
        </a:p>
      </dgm:t>
    </dgm:pt>
    <dgm:pt modelId="{4F6AB9C9-078B-4992-B806-E280D5A6F70F}">
      <dgm:prSet phldrT="[Текст]"/>
      <dgm:spPr/>
      <dgm:t>
        <a:bodyPr/>
        <a:lstStyle/>
        <a:p>
          <a:r>
            <a:rPr lang="en-US" dirty="0"/>
            <a:t>.</a:t>
          </a:r>
          <a:endParaRPr lang="ru-RU" dirty="0"/>
        </a:p>
      </dgm:t>
    </dgm:pt>
    <dgm:pt modelId="{7CA0E6E1-3E81-4137-8ED2-4CC0CB8A4D36}" type="parTrans" cxnId="{DD0CEE5C-34A4-4184-9716-380621281234}">
      <dgm:prSet/>
      <dgm:spPr/>
      <dgm:t>
        <a:bodyPr/>
        <a:lstStyle/>
        <a:p>
          <a:endParaRPr lang="ru-RU"/>
        </a:p>
      </dgm:t>
    </dgm:pt>
    <dgm:pt modelId="{FC8D4861-1C5B-4D8A-9E76-16D9E53BA7A7}" type="sibTrans" cxnId="{DD0CEE5C-34A4-4184-9716-380621281234}">
      <dgm:prSet/>
      <dgm:spPr/>
      <dgm:t>
        <a:bodyPr/>
        <a:lstStyle/>
        <a:p>
          <a:endParaRPr lang="ru-RU"/>
        </a:p>
      </dgm:t>
    </dgm:pt>
    <dgm:pt modelId="{32650DAD-E3E6-4CEC-B27B-ABC67A1E2466}">
      <dgm:prSet phldrT="[Текст]"/>
      <dgm:spPr/>
      <dgm:t>
        <a:bodyPr/>
        <a:lstStyle/>
        <a:p>
          <a:r>
            <a:rPr lang="en-US" dirty="0"/>
            <a:t>.</a:t>
          </a:r>
          <a:endParaRPr lang="ru-RU" dirty="0"/>
        </a:p>
      </dgm:t>
    </dgm:pt>
    <dgm:pt modelId="{9AD9FD3B-8AA5-4DBA-94DD-EEA88EADEDAC}" type="parTrans" cxnId="{8D517F11-22C9-4B6A-B844-59DE38B8BD85}">
      <dgm:prSet/>
      <dgm:spPr/>
      <dgm:t>
        <a:bodyPr/>
        <a:lstStyle/>
        <a:p>
          <a:endParaRPr lang="ru-RU"/>
        </a:p>
      </dgm:t>
    </dgm:pt>
    <dgm:pt modelId="{AA8EE624-F859-44F5-B0C1-D7FF78438246}" type="sibTrans" cxnId="{8D517F11-22C9-4B6A-B844-59DE38B8BD85}">
      <dgm:prSet/>
      <dgm:spPr/>
      <dgm:t>
        <a:bodyPr/>
        <a:lstStyle/>
        <a:p>
          <a:endParaRPr lang="ru-RU"/>
        </a:p>
      </dgm:t>
    </dgm:pt>
    <dgm:pt modelId="{3632B277-C93B-4513-A894-C5182F847501}">
      <dgm:prSet phldrT="[Текст]"/>
      <dgm:spPr/>
      <dgm:t>
        <a:bodyPr/>
        <a:lstStyle/>
        <a:p>
          <a:r>
            <a:rPr lang="en-US" dirty="0"/>
            <a:t>.</a:t>
          </a:r>
          <a:endParaRPr lang="ru-RU" dirty="0"/>
        </a:p>
      </dgm:t>
    </dgm:pt>
    <dgm:pt modelId="{1D628C87-01C6-4575-825A-05F46C8B5816}" type="parTrans" cxnId="{687CBA04-41CE-46E3-B9C3-0365CBBCEC61}">
      <dgm:prSet/>
      <dgm:spPr/>
      <dgm:t>
        <a:bodyPr/>
        <a:lstStyle/>
        <a:p>
          <a:endParaRPr lang="ru-RU"/>
        </a:p>
      </dgm:t>
    </dgm:pt>
    <dgm:pt modelId="{70046A3D-D9CC-40BE-91C2-206BDAF6F7E2}" type="sibTrans" cxnId="{687CBA04-41CE-46E3-B9C3-0365CBBCEC61}">
      <dgm:prSet/>
      <dgm:spPr/>
      <dgm:t>
        <a:bodyPr/>
        <a:lstStyle/>
        <a:p>
          <a:endParaRPr lang="ru-RU"/>
        </a:p>
      </dgm:t>
    </dgm:pt>
    <dgm:pt modelId="{0A94EEA0-39F3-4E27-9A2A-9F49CD9406E8}">
      <dgm:prSet phldrT="[Текст]"/>
      <dgm:spPr/>
      <dgm:t>
        <a:bodyPr/>
        <a:lstStyle/>
        <a:p>
          <a:r>
            <a:rPr lang="en-US" dirty="0"/>
            <a:t>.</a:t>
          </a:r>
          <a:endParaRPr lang="ru-RU" dirty="0"/>
        </a:p>
      </dgm:t>
    </dgm:pt>
    <dgm:pt modelId="{12ED86A9-DF47-4D93-A8B0-1C26D5A5DA10}" type="parTrans" cxnId="{1213AD16-BBD0-4785-AC2B-F0BF22AFD26D}">
      <dgm:prSet/>
      <dgm:spPr/>
      <dgm:t>
        <a:bodyPr/>
        <a:lstStyle/>
        <a:p>
          <a:endParaRPr lang="ru-RU"/>
        </a:p>
      </dgm:t>
    </dgm:pt>
    <dgm:pt modelId="{0B911F8D-356C-42C2-AAB0-9CF77026F9DC}" type="sibTrans" cxnId="{1213AD16-BBD0-4785-AC2B-F0BF22AFD26D}">
      <dgm:prSet/>
      <dgm:spPr/>
      <dgm:t>
        <a:bodyPr/>
        <a:lstStyle/>
        <a:p>
          <a:endParaRPr lang="ru-RU"/>
        </a:p>
      </dgm:t>
    </dgm:pt>
    <dgm:pt modelId="{16C50CA3-72AB-4EFC-8656-8A8FB2CEDC6E}">
      <dgm:prSet phldrT="[Текст]"/>
      <dgm:spPr/>
      <dgm:t>
        <a:bodyPr/>
        <a:lstStyle/>
        <a:p>
          <a:r>
            <a:rPr lang="en-US" dirty="0"/>
            <a:t>.</a:t>
          </a:r>
          <a:endParaRPr lang="ru-RU" dirty="0"/>
        </a:p>
      </dgm:t>
    </dgm:pt>
    <dgm:pt modelId="{83DCB326-463B-4CC1-9E52-504C46B343FF}" type="parTrans" cxnId="{F41545B9-0434-48A5-95D4-4FD3498F57D0}">
      <dgm:prSet/>
      <dgm:spPr/>
      <dgm:t>
        <a:bodyPr/>
        <a:lstStyle/>
        <a:p>
          <a:endParaRPr lang="ru-RU"/>
        </a:p>
      </dgm:t>
    </dgm:pt>
    <dgm:pt modelId="{13FC35C4-3A50-4633-B4F6-942401E71EBA}" type="sibTrans" cxnId="{F41545B9-0434-48A5-95D4-4FD3498F57D0}">
      <dgm:prSet/>
      <dgm:spPr/>
      <dgm:t>
        <a:bodyPr/>
        <a:lstStyle/>
        <a:p>
          <a:endParaRPr lang="ru-RU"/>
        </a:p>
      </dgm:t>
    </dgm:pt>
    <dgm:pt modelId="{39EEAFFB-6707-4588-8A08-D9CDF91769D5}" type="pres">
      <dgm:prSet presAssocID="{AE58DB02-81DA-4D99-9CBC-BC6141B5A69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B217B39-1A77-4316-8106-8F4CBFB825B9}" type="pres">
      <dgm:prSet presAssocID="{4C6D510B-4F5B-4FA9-9483-79F4C23A167D}" presName="centerShape" presStyleLbl="node0" presStyleIdx="0" presStyleCnt="1"/>
      <dgm:spPr/>
    </dgm:pt>
    <dgm:pt modelId="{8954BC49-DD05-47A2-825C-A88F91D75E5C}" type="pres">
      <dgm:prSet presAssocID="{7CA0E6E1-3E81-4137-8ED2-4CC0CB8A4D36}" presName="parTrans" presStyleLbl="bgSibTrans2D1" presStyleIdx="0" presStyleCnt="5"/>
      <dgm:spPr/>
    </dgm:pt>
    <dgm:pt modelId="{6418C6A2-12D2-4BF8-A903-A8FA49007F93}" type="pres">
      <dgm:prSet presAssocID="{4F6AB9C9-078B-4992-B806-E280D5A6F70F}" presName="node" presStyleLbl="node1" presStyleIdx="0" presStyleCnt="5">
        <dgm:presLayoutVars>
          <dgm:bulletEnabled val="1"/>
        </dgm:presLayoutVars>
      </dgm:prSet>
      <dgm:spPr/>
    </dgm:pt>
    <dgm:pt modelId="{F9327A72-93B5-4AC7-8CC2-BCA84772233B}" type="pres">
      <dgm:prSet presAssocID="{9AD9FD3B-8AA5-4DBA-94DD-EEA88EADEDAC}" presName="parTrans" presStyleLbl="bgSibTrans2D1" presStyleIdx="1" presStyleCnt="5"/>
      <dgm:spPr/>
    </dgm:pt>
    <dgm:pt modelId="{BA4CBA54-2423-40CC-BA77-35296CAC2794}" type="pres">
      <dgm:prSet presAssocID="{32650DAD-E3E6-4CEC-B27B-ABC67A1E2466}" presName="node" presStyleLbl="node1" presStyleIdx="1" presStyleCnt="5">
        <dgm:presLayoutVars>
          <dgm:bulletEnabled val="1"/>
        </dgm:presLayoutVars>
      </dgm:prSet>
      <dgm:spPr/>
    </dgm:pt>
    <dgm:pt modelId="{6081221C-3155-46AD-849A-89DB0D880F94}" type="pres">
      <dgm:prSet presAssocID="{1D628C87-01C6-4575-825A-05F46C8B5816}" presName="parTrans" presStyleLbl="bgSibTrans2D1" presStyleIdx="2" presStyleCnt="5"/>
      <dgm:spPr/>
    </dgm:pt>
    <dgm:pt modelId="{3CE93D9A-A79F-4C5B-A3B2-4458A71262E2}" type="pres">
      <dgm:prSet presAssocID="{3632B277-C93B-4513-A894-C5182F847501}" presName="node" presStyleLbl="node1" presStyleIdx="2" presStyleCnt="5">
        <dgm:presLayoutVars>
          <dgm:bulletEnabled val="1"/>
        </dgm:presLayoutVars>
      </dgm:prSet>
      <dgm:spPr/>
    </dgm:pt>
    <dgm:pt modelId="{A45F3A2F-1C97-4071-89C2-910BFD74BAE7}" type="pres">
      <dgm:prSet presAssocID="{12ED86A9-DF47-4D93-A8B0-1C26D5A5DA10}" presName="parTrans" presStyleLbl="bgSibTrans2D1" presStyleIdx="3" presStyleCnt="5"/>
      <dgm:spPr/>
    </dgm:pt>
    <dgm:pt modelId="{19110DF6-A26E-4741-9A1A-8A7F63E114B3}" type="pres">
      <dgm:prSet presAssocID="{0A94EEA0-39F3-4E27-9A2A-9F49CD9406E8}" presName="node" presStyleLbl="node1" presStyleIdx="3" presStyleCnt="5">
        <dgm:presLayoutVars>
          <dgm:bulletEnabled val="1"/>
        </dgm:presLayoutVars>
      </dgm:prSet>
      <dgm:spPr/>
    </dgm:pt>
    <dgm:pt modelId="{BA2F693D-FBCE-49C3-815F-153AA46B9ECB}" type="pres">
      <dgm:prSet presAssocID="{83DCB326-463B-4CC1-9E52-504C46B343FF}" presName="parTrans" presStyleLbl="bgSibTrans2D1" presStyleIdx="4" presStyleCnt="5"/>
      <dgm:spPr/>
    </dgm:pt>
    <dgm:pt modelId="{00DB46E9-4908-4F47-9850-8EAE4B8580AB}" type="pres">
      <dgm:prSet presAssocID="{16C50CA3-72AB-4EFC-8656-8A8FB2CEDC6E}" presName="node" presStyleLbl="node1" presStyleIdx="4" presStyleCnt="5">
        <dgm:presLayoutVars>
          <dgm:bulletEnabled val="1"/>
        </dgm:presLayoutVars>
      </dgm:prSet>
      <dgm:spPr/>
    </dgm:pt>
  </dgm:ptLst>
  <dgm:cxnLst>
    <dgm:cxn modelId="{687CBA04-41CE-46E3-B9C3-0365CBBCEC61}" srcId="{4C6D510B-4F5B-4FA9-9483-79F4C23A167D}" destId="{3632B277-C93B-4513-A894-C5182F847501}" srcOrd="2" destOrd="0" parTransId="{1D628C87-01C6-4575-825A-05F46C8B5816}" sibTransId="{70046A3D-D9CC-40BE-91C2-206BDAF6F7E2}"/>
    <dgm:cxn modelId="{8D517F11-22C9-4B6A-B844-59DE38B8BD85}" srcId="{4C6D510B-4F5B-4FA9-9483-79F4C23A167D}" destId="{32650DAD-E3E6-4CEC-B27B-ABC67A1E2466}" srcOrd="1" destOrd="0" parTransId="{9AD9FD3B-8AA5-4DBA-94DD-EEA88EADEDAC}" sibTransId="{AA8EE624-F859-44F5-B0C1-D7FF78438246}"/>
    <dgm:cxn modelId="{1213AD16-BBD0-4785-AC2B-F0BF22AFD26D}" srcId="{4C6D510B-4F5B-4FA9-9483-79F4C23A167D}" destId="{0A94EEA0-39F3-4E27-9A2A-9F49CD9406E8}" srcOrd="3" destOrd="0" parTransId="{12ED86A9-DF47-4D93-A8B0-1C26D5A5DA10}" sibTransId="{0B911F8D-356C-42C2-AAB0-9CF77026F9DC}"/>
    <dgm:cxn modelId="{9E9F4332-3E65-441E-9CDD-5CE2F54BEB13}" type="presOf" srcId="{83DCB326-463B-4CC1-9E52-504C46B343FF}" destId="{BA2F693D-FBCE-49C3-815F-153AA46B9ECB}" srcOrd="0" destOrd="0" presId="urn:microsoft.com/office/officeart/2005/8/layout/radial4"/>
    <dgm:cxn modelId="{DD0CEE5C-34A4-4184-9716-380621281234}" srcId="{4C6D510B-4F5B-4FA9-9483-79F4C23A167D}" destId="{4F6AB9C9-078B-4992-B806-E280D5A6F70F}" srcOrd="0" destOrd="0" parTransId="{7CA0E6E1-3E81-4137-8ED2-4CC0CB8A4D36}" sibTransId="{FC8D4861-1C5B-4D8A-9E76-16D9E53BA7A7}"/>
    <dgm:cxn modelId="{E479DC61-4837-4D43-9D56-D3677D202ABA}" type="presOf" srcId="{4F6AB9C9-078B-4992-B806-E280D5A6F70F}" destId="{6418C6A2-12D2-4BF8-A903-A8FA49007F93}" srcOrd="0" destOrd="0" presId="urn:microsoft.com/office/officeart/2005/8/layout/radial4"/>
    <dgm:cxn modelId="{E0911B46-7EEE-4967-9FB9-79665D2057F5}" type="presOf" srcId="{AE58DB02-81DA-4D99-9CBC-BC6141B5A690}" destId="{39EEAFFB-6707-4588-8A08-D9CDF91769D5}" srcOrd="0" destOrd="0" presId="urn:microsoft.com/office/officeart/2005/8/layout/radial4"/>
    <dgm:cxn modelId="{180F0951-4DBB-4F61-99B1-57E000F3B6B0}" type="presOf" srcId="{7CA0E6E1-3E81-4137-8ED2-4CC0CB8A4D36}" destId="{8954BC49-DD05-47A2-825C-A88F91D75E5C}" srcOrd="0" destOrd="0" presId="urn:microsoft.com/office/officeart/2005/8/layout/radial4"/>
    <dgm:cxn modelId="{66EC3657-C5A8-4645-9509-ECEA14EAC821}" type="presOf" srcId="{3632B277-C93B-4513-A894-C5182F847501}" destId="{3CE93D9A-A79F-4C5B-A3B2-4458A71262E2}" srcOrd="0" destOrd="0" presId="urn:microsoft.com/office/officeart/2005/8/layout/radial4"/>
    <dgm:cxn modelId="{EF3E2584-71FF-4D68-84C2-1FA146400C76}" type="presOf" srcId="{9AD9FD3B-8AA5-4DBA-94DD-EEA88EADEDAC}" destId="{F9327A72-93B5-4AC7-8CC2-BCA84772233B}" srcOrd="0" destOrd="0" presId="urn:microsoft.com/office/officeart/2005/8/layout/radial4"/>
    <dgm:cxn modelId="{3EE245A2-599A-4B32-AD48-60BC1B465B21}" srcId="{AE58DB02-81DA-4D99-9CBC-BC6141B5A690}" destId="{4C6D510B-4F5B-4FA9-9483-79F4C23A167D}" srcOrd="0" destOrd="0" parTransId="{9DABB32D-2503-4F3B-9AF5-2CC1AC9C24ED}" sibTransId="{D0F8B262-DBAA-4C2F-ABF4-506D7791D8F7}"/>
    <dgm:cxn modelId="{432A69A6-FA84-4408-BC83-04090108F6DE}" type="presOf" srcId="{12ED86A9-DF47-4D93-A8B0-1C26D5A5DA10}" destId="{A45F3A2F-1C97-4071-89C2-910BFD74BAE7}" srcOrd="0" destOrd="0" presId="urn:microsoft.com/office/officeart/2005/8/layout/radial4"/>
    <dgm:cxn modelId="{9199B1B1-BD5F-47F5-81A1-7340DCA976F0}" type="presOf" srcId="{0A94EEA0-39F3-4E27-9A2A-9F49CD9406E8}" destId="{19110DF6-A26E-4741-9A1A-8A7F63E114B3}" srcOrd="0" destOrd="0" presId="urn:microsoft.com/office/officeart/2005/8/layout/radial4"/>
    <dgm:cxn modelId="{F41545B9-0434-48A5-95D4-4FD3498F57D0}" srcId="{4C6D510B-4F5B-4FA9-9483-79F4C23A167D}" destId="{16C50CA3-72AB-4EFC-8656-8A8FB2CEDC6E}" srcOrd="4" destOrd="0" parTransId="{83DCB326-463B-4CC1-9E52-504C46B343FF}" sibTransId="{13FC35C4-3A50-4633-B4F6-942401E71EBA}"/>
    <dgm:cxn modelId="{B624F8DA-035B-40D1-A37E-1C1CBAE63AA9}" type="presOf" srcId="{1D628C87-01C6-4575-825A-05F46C8B5816}" destId="{6081221C-3155-46AD-849A-89DB0D880F94}" srcOrd="0" destOrd="0" presId="urn:microsoft.com/office/officeart/2005/8/layout/radial4"/>
    <dgm:cxn modelId="{91D6CCDC-757A-4898-9B7A-5E346E3BB3DA}" type="presOf" srcId="{32650DAD-E3E6-4CEC-B27B-ABC67A1E2466}" destId="{BA4CBA54-2423-40CC-BA77-35296CAC2794}" srcOrd="0" destOrd="0" presId="urn:microsoft.com/office/officeart/2005/8/layout/radial4"/>
    <dgm:cxn modelId="{6A5506DD-9F76-4BE0-869F-22C80E1C24F0}" type="presOf" srcId="{4C6D510B-4F5B-4FA9-9483-79F4C23A167D}" destId="{CB217B39-1A77-4316-8106-8F4CBFB825B9}" srcOrd="0" destOrd="0" presId="urn:microsoft.com/office/officeart/2005/8/layout/radial4"/>
    <dgm:cxn modelId="{79248BF8-00F2-454A-8C0B-69B1AEF12E7B}" type="presOf" srcId="{16C50CA3-72AB-4EFC-8656-8A8FB2CEDC6E}" destId="{00DB46E9-4908-4F47-9850-8EAE4B8580AB}" srcOrd="0" destOrd="0" presId="urn:microsoft.com/office/officeart/2005/8/layout/radial4"/>
    <dgm:cxn modelId="{8A075460-8EB4-4771-9602-1A7C854BF9B6}" type="presParOf" srcId="{39EEAFFB-6707-4588-8A08-D9CDF91769D5}" destId="{CB217B39-1A77-4316-8106-8F4CBFB825B9}" srcOrd="0" destOrd="0" presId="urn:microsoft.com/office/officeart/2005/8/layout/radial4"/>
    <dgm:cxn modelId="{1270F20F-46C2-4CDD-92BD-743C2DC779F9}" type="presParOf" srcId="{39EEAFFB-6707-4588-8A08-D9CDF91769D5}" destId="{8954BC49-DD05-47A2-825C-A88F91D75E5C}" srcOrd="1" destOrd="0" presId="urn:microsoft.com/office/officeart/2005/8/layout/radial4"/>
    <dgm:cxn modelId="{103FB64E-FB01-4EEF-AAF5-C01976411E6B}" type="presParOf" srcId="{39EEAFFB-6707-4588-8A08-D9CDF91769D5}" destId="{6418C6A2-12D2-4BF8-A903-A8FA49007F93}" srcOrd="2" destOrd="0" presId="urn:microsoft.com/office/officeart/2005/8/layout/radial4"/>
    <dgm:cxn modelId="{CADE300F-4BB6-4A63-8377-4ACF5C77A1DA}" type="presParOf" srcId="{39EEAFFB-6707-4588-8A08-D9CDF91769D5}" destId="{F9327A72-93B5-4AC7-8CC2-BCA84772233B}" srcOrd="3" destOrd="0" presId="urn:microsoft.com/office/officeart/2005/8/layout/radial4"/>
    <dgm:cxn modelId="{9D48F66C-067C-4010-B7DA-894358D9AB42}" type="presParOf" srcId="{39EEAFFB-6707-4588-8A08-D9CDF91769D5}" destId="{BA4CBA54-2423-40CC-BA77-35296CAC2794}" srcOrd="4" destOrd="0" presId="urn:microsoft.com/office/officeart/2005/8/layout/radial4"/>
    <dgm:cxn modelId="{42BF4663-D7DE-4961-856F-DE0E0E402F00}" type="presParOf" srcId="{39EEAFFB-6707-4588-8A08-D9CDF91769D5}" destId="{6081221C-3155-46AD-849A-89DB0D880F94}" srcOrd="5" destOrd="0" presId="urn:microsoft.com/office/officeart/2005/8/layout/radial4"/>
    <dgm:cxn modelId="{FAE251FD-CF3B-4D7A-BB6A-FA9C2344F816}" type="presParOf" srcId="{39EEAFFB-6707-4588-8A08-D9CDF91769D5}" destId="{3CE93D9A-A79F-4C5B-A3B2-4458A71262E2}" srcOrd="6" destOrd="0" presId="urn:microsoft.com/office/officeart/2005/8/layout/radial4"/>
    <dgm:cxn modelId="{CE15D309-6669-4294-BADE-354544ACAC11}" type="presParOf" srcId="{39EEAFFB-6707-4588-8A08-D9CDF91769D5}" destId="{A45F3A2F-1C97-4071-89C2-910BFD74BAE7}" srcOrd="7" destOrd="0" presId="urn:microsoft.com/office/officeart/2005/8/layout/radial4"/>
    <dgm:cxn modelId="{3A69A95A-7BEB-4D16-8D0B-A5159EA8858D}" type="presParOf" srcId="{39EEAFFB-6707-4588-8A08-D9CDF91769D5}" destId="{19110DF6-A26E-4741-9A1A-8A7F63E114B3}" srcOrd="8" destOrd="0" presId="urn:microsoft.com/office/officeart/2005/8/layout/radial4"/>
    <dgm:cxn modelId="{A85FBA16-8F63-488E-A9E8-5E05C3EA1ED2}" type="presParOf" srcId="{39EEAFFB-6707-4588-8A08-D9CDF91769D5}" destId="{BA2F693D-FBCE-49C3-815F-153AA46B9ECB}" srcOrd="9" destOrd="0" presId="urn:microsoft.com/office/officeart/2005/8/layout/radial4"/>
    <dgm:cxn modelId="{3351A842-2DC1-4CA7-B4E1-287938B78BC8}" type="presParOf" srcId="{39EEAFFB-6707-4588-8A08-D9CDF91769D5}" destId="{00DB46E9-4908-4F47-9850-8EAE4B8580AB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6A676-32C0-41D9-814F-5CCDDC39545B}">
      <dsp:nvSpPr>
        <dsp:cNvPr id="0" name=""/>
        <dsp:cNvSpPr/>
      </dsp:nvSpPr>
      <dsp:spPr>
        <a:xfrm>
          <a:off x="4437306" y="1763702"/>
          <a:ext cx="1462634" cy="117736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Oziqla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nish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51504" y="1936122"/>
        <a:ext cx="1034238" cy="832520"/>
      </dsp:txXfrm>
    </dsp:sp>
    <dsp:sp modelId="{B3060079-4C86-4514-BA19-356825464B5F}">
      <dsp:nvSpPr>
        <dsp:cNvPr id="0" name=""/>
        <dsp:cNvSpPr/>
      </dsp:nvSpPr>
      <dsp:spPr>
        <a:xfrm rot="16149134">
          <a:off x="5016419" y="1297846"/>
          <a:ext cx="279422" cy="4204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 rot="10800000">
        <a:off x="5058953" y="1423846"/>
        <a:ext cx="195595" cy="252273"/>
      </dsp:txXfrm>
    </dsp:sp>
    <dsp:sp modelId="{1A0C5D0A-F3F8-4FBD-A344-83D393F20858}">
      <dsp:nvSpPr>
        <dsp:cNvPr id="0" name=""/>
        <dsp:cNvSpPr/>
      </dsp:nvSpPr>
      <dsp:spPr>
        <a:xfrm>
          <a:off x="4374204" y="0"/>
          <a:ext cx="1537519" cy="12366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saprofit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99368" y="181101"/>
        <a:ext cx="1087191" cy="874431"/>
      </dsp:txXfrm>
    </dsp:sp>
    <dsp:sp modelId="{397DA6C8-95CF-4BBF-9C3F-DAAD0138326B}">
      <dsp:nvSpPr>
        <dsp:cNvPr id="0" name=""/>
        <dsp:cNvSpPr/>
      </dsp:nvSpPr>
      <dsp:spPr>
        <a:xfrm>
          <a:off x="6079726" y="2142154"/>
          <a:ext cx="202719" cy="4204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6079726" y="2226245"/>
        <a:ext cx="141903" cy="252273"/>
      </dsp:txXfrm>
    </dsp:sp>
    <dsp:sp modelId="{F134E446-3D90-4FD4-92AF-95295FE6F780}">
      <dsp:nvSpPr>
        <dsp:cNvPr id="0" name=""/>
        <dsp:cNvSpPr/>
      </dsp:nvSpPr>
      <dsp:spPr>
        <a:xfrm>
          <a:off x="6282431" y="1734065"/>
          <a:ext cx="1236633" cy="1236633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fototrof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63532" y="1915166"/>
        <a:ext cx="874431" cy="874431"/>
      </dsp:txXfrm>
    </dsp:sp>
    <dsp:sp modelId="{D616F05C-4A32-4BA2-807C-5D0864ECA731}">
      <dsp:nvSpPr>
        <dsp:cNvPr id="0" name=""/>
        <dsp:cNvSpPr/>
      </dsp:nvSpPr>
      <dsp:spPr>
        <a:xfrm rot="5400000">
          <a:off x="5029465" y="2985521"/>
          <a:ext cx="278317" cy="4204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5071213" y="3027865"/>
        <a:ext cx="194822" cy="252273"/>
      </dsp:txXfrm>
    </dsp:sp>
    <dsp:sp modelId="{35B36FEC-35F0-4AE7-8615-32E308B458C3}">
      <dsp:nvSpPr>
        <dsp:cNvPr id="0" name=""/>
        <dsp:cNvSpPr/>
      </dsp:nvSpPr>
      <dsp:spPr>
        <a:xfrm>
          <a:off x="4319792" y="3466189"/>
          <a:ext cx="1697663" cy="1236633"/>
        </a:xfrm>
        <a:prstGeom prst="ellipse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xemotrof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68409" y="3647290"/>
        <a:ext cx="1200429" cy="874431"/>
      </dsp:txXfrm>
    </dsp:sp>
    <dsp:sp modelId="{16A1A5D1-FBAD-4E6F-AEBF-5D3FE3EC1A7D}">
      <dsp:nvSpPr>
        <dsp:cNvPr id="0" name=""/>
        <dsp:cNvSpPr/>
      </dsp:nvSpPr>
      <dsp:spPr>
        <a:xfrm rot="10800000">
          <a:off x="4086681" y="2142154"/>
          <a:ext cx="202719" cy="4204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 rot="10800000">
        <a:off x="4147497" y="2226245"/>
        <a:ext cx="141903" cy="252273"/>
      </dsp:txXfrm>
    </dsp:sp>
    <dsp:sp modelId="{DE2A1C8D-EAAB-4CA1-82BB-98EAA0EF69AA}">
      <dsp:nvSpPr>
        <dsp:cNvPr id="0" name=""/>
        <dsp:cNvSpPr/>
      </dsp:nvSpPr>
      <dsp:spPr>
        <a:xfrm>
          <a:off x="2818182" y="1734065"/>
          <a:ext cx="1236633" cy="1236633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parazit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99283" y="1915166"/>
        <a:ext cx="874431" cy="8744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99723-67C5-4057-A4D8-1DEFA4A7DD6C}">
      <dsp:nvSpPr>
        <dsp:cNvPr id="0" name=""/>
        <dsp:cNvSpPr/>
      </dsp:nvSpPr>
      <dsp:spPr>
        <a:xfrm>
          <a:off x="662390" y="258469"/>
          <a:ext cx="8066594" cy="12876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65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 </a:t>
          </a:r>
          <a:r>
            <a:rPr lang="en-US" sz="3500" kern="1200" dirty="0" err="1"/>
            <a:t>bitta</a:t>
          </a:r>
          <a:r>
            <a:rPr lang="en-US" sz="3500" kern="1200" dirty="0"/>
            <a:t> </a:t>
          </a:r>
          <a:r>
            <a:rPr lang="en-US" sz="3500" kern="1200" dirty="0" err="1"/>
            <a:t>ona</a:t>
          </a:r>
          <a:r>
            <a:rPr lang="en-US" sz="3500" kern="1200" dirty="0"/>
            <a:t> </a:t>
          </a:r>
          <a:r>
            <a:rPr lang="en-US" sz="3500" kern="1200" dirty="0" err="1"/>
            <a:t>organizm</a:t>
          </a:r>
          <a:r>
            <a:rPr lang="en-US" sz="3500" kern="1200" dirty="0"/>
            <a:t> </a:t>
          </a:r>
          <a:r>
            <a:rPr lang="en-US" sz="3500" kern="1200" dirty="0" err="1"/>
            <a:t>ishtirokida</a:t>
          </a:r>
          <a:r>
            <a:rPr lang="en-US" sz="3500" kern="1200" dirty="0"/>
            <a:t> </a:t>
          </a:r>
          <a:r>
            <a:rPr lang="en-US" sz="3500" kern="1200" dirty="0" err="1"/>
            <a:t>boradi</a:t>
          </a:r>
          <a:endParaRPr lang="ru-RU" sz="3500" kern="1200" dirty="0"/>
        </a:p>
      </dsp:txBody>
      <dsp:txXfrm>
        <a:off x="662390" y="258469"/>
        <a:ext cx="8066594" cy="1287645"/>
      </dsp:txXfrm>
    </dsp:sp>
    <dsp:sp modelId="{9C23DFA8-0002-446A-82FF-140030517BEB}">
      <dsp:nvSpPr>
        <dsp:cNvPr id="0" name=""/>
        <dsp:cNvSpPr/>
      </dsp:nvSpPr>
      <dsp:spPr>
        <a:xfrm>
          <a:off x="772084" y="235962"/>
          <a:ext cx="715330" cy="13520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8730A-437A-456E-AB8B-8EE39862B9E1}">
      <dsp:nvSpPr>
        <dsp:cNvPr id="0" name=""/>
        <dsp:cNvSpPr/>
      </dsp:nvSpPr>
      <dsp:spPr>
        <a:xfrm>
          <a:off x="736661" y="1799269"/>
          <a:ext cx="7918051" cy="12876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65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mitoz</a:t>
          </a:r>
          <a:r>
            <a:rPr lang="en-US" sz="3500" kern="1200" dirty="0"/>
            <a:t> </a:t>
          </a:r>
          <a:r>
            <a:rPr lang="en-US" sz="3500" kern="1200" dirty="0" err="1"/>
            <a:t>usulida</a:t>
          </a:r>
          <a:r>
            <a:rPr lang="en-US" sz="3500" kern="1200" dirty="0"/>
            <a:t> </a:t>
          </a:r>
          <a:r>
            <a:rPr lang="en-US" sz="3500" kern="1200" dirty="0" err="1"/>
            <a:t>bo‘linadi</a:t>
          </a:r>
          <a:endParaRPr lang="ru-RU" sz="3500" kern="1200" dirty="0"/>
        </a:p>
      </dsp:txBody>
      <dsp:txXfrm>
        <a:off x="736661" y="1799269"/>
        <a:ext cx="7918051" cy="1287645"/>
      </dsp:txXfrm>
    </dsp:sp>
    <dsp:sp modelId="{1C58CFF6-8785-47F3-A072-3C519B7F01A8}">
      <dsp:nvSpPr>
        <dsp:cNvPr id="0" name=""/>
        <dsp:cNvSpPr/>
      </dsp:nvSpPr>
      <dsp:spPr>
        <a:xfrm>
          <a:off x="853823" y="1884209"/>
          <a:ext cx="715339" cy="119162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0295-6A55-4A98-80F6-447C7EB03EB6}">
      <dsp:nvSpPr>
        <dsp:cNvPr id="0" name=""/>
        <dsp:cNvSpPr/>
      </dsp:nvSpPr>
      <dsp:spPr>
        <a:xfrm>
          <a:off x="776527" y="3437165"/>
          <a:ext cx="7838320" cy="12876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65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genetik</a:t>
          </a:r>
          <a:r>
            <a:rPr lang="en-US" sz="3500" kern="1200" dirty="0"/>
            <a:t> </a:t>
          </a:r>
          <a:r>
            <a:rPr lang="en-US" sz="3500" kern="1200" dirty="0" err="1"/>
            <a:t>jihatdan</a:t>
          </a:r>
          <a:r>
            <a:rPr lang="en-US" sz="3500" kern="1200" dirty="0"/>
            <a:t> </a:t>
          </a:r>
          <a:r>
            <a:rPr lang="en-US" sz="3500" kern="1200" dirty="0" err="1"/>
            <a:t>ona</a:t>
          </a:r>
          <a:r>
            <a:rPr lang="en-US" sz="3500" kern="1200" dirty="0"/>
            <a:t> </a:t>
          </a:r>
          <a:r>
            <a:rPr lang="en-US" sz="3500" kern="1200" dirty="0" err="1"/>
            <a:t>hujayraga</a:t>
          </a:r>
          <a:r>
            <a:rPr lang="en-US" sz="3500" kern="1200" dirty="0"/>
            <a:t> </a:t>
          </a:r>
          <a:r>
            <a:rPr lang="en-US" sz="3500" kern="1200" dirty="0" err="1"/>
            <a:t>o‘xshash</a:t>
          </a:r>
          <a:r>
            <a:rPr lang="en-US" sz="3500" kern="1200" dirty="0"/>
            <a:t> </a:t>
          </a:r>
          <a:r>
            <a:rPr lang="en-US" sz="3500" kern="1200" dirty="0" err="1"/>
            <a:t>qiz</a:t>
          </a:r>
          <a:r>
            <a:rPr lang="en-US" sz="3500" kern="1200" dirty="0"/>
            <a:t> </a:t>
          </a:r>
          <a:r>
            <a:rPr lang="en-US" sz="3500" kern="1200" dirty="0" err="1"/>
            <a:t>hujayra</a:t>
          </a:r>
          <a:r>
            <a:rPr lang="en-US" sz="3500" kern="1200" dirty="0"/>
            <a:t> </a:t>
          </a:r>
          <a:r>
            <a:rPr lang="en-US" sz="3500" kern="1200" dirty="0" err="1"/>
            <a:t>hosil</a:t>
          </a:r>
          <a:r>
            <a:rPr lang="en-US" sz="3500" kern="1200" dirty="0"/>
            <a:t> </a:t>
          </a:r>
          <a:r>
            <a:rPr lang="en-US" sz="3500" kern="1200" dirty="0" err="1"/>
            <a:t>bo‘ladi</a:t>
          </a:r>
          <a:endParaRPr lang="ru-RU" sz="3500" kern="1200" dirty="0"/>
        </a:p>
      </dsp:txBody>
      <dsp:txXfrm>
        <a:off x="776527" y="3437165"/>
        <a:ext cx="7838320" cy="1287645"/>
      </dsp:txXfrm>
    </dsp:sp>
    <dsp:sp modelId="{3CC8CAA9-6ECD-4DAB-9FBB-6E3D76AF4E06}">
      <dsp:nvSpPr>
        <dsp:cNvPr id="0" name=""/>
        <dsp:cNvSpPr/>
      </dsp:nvSpPr>
      <dsp:spPr>
        <a:xfrm>
          <a:off x="841028" y="3263590"/>
          <a:ext cx="742587" cy="138581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17B39-1A77-4316-8106-8F4CBFB825B9}">
      <dsp:nvSpPr>
        <dsp:cNvPr id="0" name=""/>
        <dsp:cNvSpPr/>
      </dsp:nvSpPr>
      <dsp:spPr>
        <a:xfrm>
          <a:off x="3154634" y="2747326"/>
          <a:ext cx="2035182" cy="2035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Vegetativ</a:t>
          </a:r>
          <a:r>
            <a:rPr lang="en-US" sz="2900" kern="1200" dirty="0"/>
            <a:t> </a:t>
          </a:r>
          <a:r>
            <a:rPr lang="en-US" sz="2900" kern="1200" dirty="0" err="1"/>
            <a:t>ko‘payish</a:t>
          </a:r>
          <a:endParaRPr lang="ru-RU" sz="2900" kern="1200" dirty="0"/>
        </a:p>
      </dsp:txBody>
      <dsp:txXfrm>
        <a:off x="3452680" y="3045372"/>
        <a:ext cx="1439090" cy="1439090"/>
      </dsp:txXfrm>
    </dsp:sp>
    <dsp:sp modelId="{8954BC49-DD05-47A2-825C-A88F91D75E5C}">
      <dsp:nvSpPr>
        <dsp:cNvPr id="0" name=""/>
        <dsp:cNvSpPr/>
      </dsp:nvSpPr>
      <dsp:spPr>
        <a:xfrm rot="10800000">
          <a:off x="1182204" y="3474903"/>
          <a:ext cx="1863946" cy="58002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8C6A2-12D2-4BF8-A903-A8FA49007F93}">
      <dsp:nvSpPr>
        <dsp:cNvPr id="0" name=""/>
        <dsp:cNvSpPr/>
      </dsp:nvSpPr>
      <dsp:spPr>
        <a:xfrm>
          <a:off x="215492" y="2991547"/>
          <a:ext cx="1933423" cy="15467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.</a:t>
          </a:r>
          <a:endParaRPr lang="ru-RU" sz="6500" kern="1200" dirty="0"/>
        </a:p>
      </dsp:txBody>
      <dsp:txXfrm>
        <a:off x="260794" y="3036849"/>
        <a:ext cx="1842819" cy="1456134"/>
      </dsp:txXfrm>
    </dsp:sp>
    <dsp:sp modelId="{F9327A72-93B5-4AC7-8CC2-BCA84772233B}">
      <dsp:nvSpPr>
        <dsp:cNvPr id="0" name=""/>
        <dsp:cNvSpPr/>
      </dsp:nvSpPr>
      <dsp:spPr>
        <a:xfrm rot="13500000">
          <a:off x="1784992" y="2019643"/>
          <a:ext cx="1863946" cy="58002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CBA54-2423-40CC-BA77-35296CAC2794}">
      <dsp:nvSpPr>
        <dsp:cNvPr id="0" name=""/>
        <dsp:cNvSpPr/>
      </dsp:nvSpPr>
      <dsp:spPr>
        <a:xfrm>
          <a:off x="1091249" y="877283"/>
          <a:ext cx="1933423" cy="15467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.</a:t>
          </a:r>
          <a:endParaRPr lang="ru-RU" sz="6500" kern="1200" dirty="0"/>
        </a:p>
      </dsp:txBody>
      <dsp:txXfrm>
        <a:off x="1136551" y="922585"/>
        <a:ext cx="1842819" cy="1456134"/>
      </dsp:txXfrm>
    </dsp:sp>
    <dsp:sp modelId="{6081221C-3155-46AD-849A-89DB0D880F94}">
      <dsp:nvSpPr>
        <dsp:cNvPr id="0" name=""/>
        <dsp:cNvSpPr/>
      </dsp:nvSpPr>
      <dsp:spPr>
        <a:xfrm rot="16200000">
          <a:off x="3240252" y="1416855"/>
          <a:ext cx="1863946" cy="58002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93D9A-A79F-4C5B-A3B2-4458A71262E2}">
      <dsp:nvSpPr>
        <dsp:cNvPr id="0" name=""/>
        <dsp:cNvSpPr/>
      </dsp:nvSpPr>
      <dsp:spPr>
        <a:xfrm>
          <a:off x="3205514" y="1526"/>
          <a:ext cx="1933423" cy="15467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.</a:t>
          </a:r>
          <a:endParaRPr lang="ru-RU" sz="6500" kern="1200" dirty="0"/>
        </a:p>
      </dsp:txBody>
      <dsp:txXfrm>
        <a:off x="3250816" y="46828"/>
        <a:ext cx="1842819" cy="1456134"/>
      </dsp:txXfrm>
    </dsp:sp>
    <dsp:sp modelId="{A45F3A2F-1C97-4071-89C2-910BFD74BAE7}">
      <dsp:nvSpPr>
        <dsp:cNvPr id="0" name=""/>
        <dsp:cNvSpPr/>
      </dsp:nvSpPr>
      <dsp:spPr>
        <a:xfrm rot="18900000">
          <a:off x="4695512" y="2019643"/>
          <a:ext cx="1863946" cy="58002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10DF6-A26E-4741-9A1A-8A7F63E114B3}">
      <dsp:nvSpPr>
        <dsp:cNvPr id="0" name=""/>
        <dsp:cNvSpPr/>
      </dsp:nvSpPr>
      <dsp:spPr>
        <a:xfrm>
          <a:off x="5319778" y="877283"/>
          <a:ext cx="1933423" cy="1546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.</a:t>
          </a:r>
          <a:endParaRPr lang="ru-RU" sz="6500" kern="1200" dirty="0"/>
        </a:p>
      </dsp:txBody>
      <dsp:txXfrm>
        <a:off x="5365080" y="922585"/>
        <a:ext cx="1842819" cy="1456134"/>
      </dsp:txXfrm>
    </dsp:sp>
    <dsp:sp modelId="{BA2F693D-FBCE-49C3-815F-153AA46B9ECB}">
      <dsp:nvSpPr>
        <dsp:cNvPr id="0" name=""/>
        <dsp:cNvSpPr/>
      </dsp:nvSpPr>
      <dsp:spPr>
        <a:xfrm>
          <a:off x="5298300" y="3474903"/>
          <a:ext cx="1863946" cy="580027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B46E9-4908-4F47-9850-8EAE4B8580AB}">
      <dsp:nvSpPr>
        <dsp:cNvPr id="0" name=""/>
        <dsp:cNvSpPr/>
      </dsp:nvSpPr>
      <dsp:spPr>
        <a:xfrm>
          <a:off x="6195535" y="2991547"/>
          <a:ext cx="1933423" cy="15467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.</a:t>
          </a:r>
          <a:endParaRPr lang="ru-RU" sz="6500" kern="1200" dirty="0"/>
        </a:p>
      </dsp:txBody>
      <dsp:txXfrm>
        <a:off x="6240837" y="3036849"/>
        <a:ext cx="1842819" cy="1456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A9146-B4CE-43D8-AADB-97CEFEAA9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682D2A-F38C-494D-ADE4-AB4FAF1EA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7DF5B-DF0A-4B3A-9B56-8F00C8E4B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AD1EF4-D661-470F-926F-9CC8BFA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0C9F2E-7905-4DC2-93E4-C7D94194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BB5DC-2860-48E3-BCF7-1C1A128E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6DDB78-64A0-45B2-B42C-0FE5F1ECC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283A2-67E5-4117-99B5-6036C67E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B21DB-F656-4C68-BE0F-A89F03E05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794E0-6F6F-4A88-A145-EA28360E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63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B63B40-950F-4498-87F4-B650B86AB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94C68-80D2-4881-874C-B9EB005DE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F093E2-B60B-4079-869D-040234E0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F501F2-03FE-41CD-80DC-4A2CAD81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5534A3-6840-408E-8AFB-12B85AC1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1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5C09D-8E30-4009-ACB8-CC02CD62C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4D4BF5-4FDF-4718-9A10-1AAA3F576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ADFD51-A2C1-4508-B9AC-D49FBBF8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48EBC7-6E68-4A0C-A456-2DA653BE1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063FD3-665E-4C8A-9702-1762BB88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74564-2F29-4A4C-A823-A3F05CE2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F73620-8F87-43AB-BCEC-A6C933BF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4706E9-0D2B-4648-A8BC-74769F6BB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4781C-E9A3-49F5-BB68-DD5A9D57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0F1332-E342-499C-8A30-A9D3A0D0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35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561DE-AE03-4EB8-90A2-EF2CF002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CD2C6E-A7D7-40E1-A36D-415011DFD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ABD0F5-F9B4-4F7E-82A1-1A1F46164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9B5857-0F61-4A66-B18C-877AF8BB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752AD6-88DE-4732-936A-9BD8C7781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538C23-42FD-415B-B7F3-EC081EBB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F5530-3962-42F2-ACB1-AC036B1B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0C2C7D-7013-4BEC-A293-AA5C7000E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D2B132-68E2-4449-9171-8A2197D7B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926AE7-D14C-4348-A98D-0DDD1C0F97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A10246-4ED3-432B-97F3-14B8010CF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4F2025-08DB-49C6-9734-BFDDCA55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490DCE4-569D-4589-B50F-84ED92FA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A31C11-FA5B-483C-8027-F032F8ED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01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B1332-5FB9-4A8B-A8AD-76E9D4A6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76B6E5F-811D-4AB3-8214-C4E0F277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9E534D-8E25-4733-AEE1-AC2822A8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627036-A32B-4051-8CAB-1B2098F0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4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5947B2-3814-41CC-A9D6-5BF8DF92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C675C6-3F27-4D56-AFB4-71003225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DC4863-8464-4BA1-86FC-41DA1BDD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7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869D9-6E67-4A69-A818-955276A82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EDCAB-3B51-457A-97ED-66F2C8E32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E1F08D-AE88-49D7-89DC-AA6DBFB3C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6F50BC-4E34-4D12-804B-463E3133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43AC1E-BCD5-4E99-976E-8D73E54E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EF0AE1-E34F-4A28-A24E-80E5220B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7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B8293-7750-440D-B1BC-CDAF6EF1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979742-FD00-4D03-BC86-D874944D3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944048-0BA6-4877-AE67-1DFBE6EEE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60873C-64F4-41FE-A5AB-3D7A52E4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A88693-AF78-45FD-AFC1-8EB679F8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B9904B-FDE0-4736-BBC9-087736A7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2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4F243-BB1E-491C-8A04-36AB933E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F8AB65-5E18-415F-8071-E71BA5A21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ED4C0-D716-4D5D-9E0F-A8F38D4B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C04E-5EC8-438E-BA08-C2F6F61F76AA}" type="datetimeFigureOut">
              <a:rPr lang="ru-RU" smtClean="0"/>
              <a:t>пн 26.10.20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035691-8E11-441A-8700-7BBBA033C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0E885C-C59F-4E8F-A5E5-56ED4A652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6D27E-1E9E-46AF-94D9-AC54438D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8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CBCA46-0F7B-4EC8-85D6-FEB33CF4BA6A}"/>
              </a:ext>
            </a:extLst>
          </p:cNvPr>
          <p:cNvSpPr/>
          <p:nvPr/>
        </p:nvSpPr>
        <p:spPr>
          <a:xfrm>
            <a:off x="270588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391478" y="2098377"/>
            <a:ext cx="792480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Jinssiz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DF4D50-39C2-45F6-8546-A64B50E46FBC}"/>
              </a:ext>
            </a:extLst>
          </p:cNvPr>
          <p:cNvSpPr/>
          <p:nvPr/>
        </p:nvSpPr>
        <p:spPr>
          <a:xfrm>
            <a:off x="10776856" y="130629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8C591-41F9-482A-AD86-C8A92910E3DF}"/>
              </a:ext>
            </a:extLst>
          </p:cNvPr>
          <p:cNvSpPr/>
          <p:nvPr/>
        </p:nvSpPr>
        <p:spPr>
          <a:xfrm>
            <a:off x="10991461" y="279918"/>
            <a:ext cx="895739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466026" y="2102465"/>
            <a:ext cx="727075" cy="36489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B8B0E9-C2F2-4835-AD88-5705043C2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585" y="1970056"/>
            <a:ext cx="4366389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Shizogoniya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A72F4-922F-4080-A6C3-004EAA022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73" y="1874549"/>
            <a:ext cx="11012557" cy="44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09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B71704-A45E-4ACB-A572-67AEEBA2F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13" y="2350370"/>
            <a:ext cx="6573010" cy="3442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56A59D-FABF-4B1B-B540-8B0B6325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252" y="1669774"/>
            <a:ext cx="4242912" cy="48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3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Kurtaklanish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30A569-9F94-4FCB-818A-B9C2DA2C3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" y="1669774"/>
            <a:ext cx="6800022" cy="31191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AFEDA1-DAF0-4091-BCF1-638906AB3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70" y="2407912"/>
            <a:ext cx="3165821" cy="311919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4570CB-7E88-4E51-B69B-79E9127E3165}"/>
              </a:ext>
            </a:extLst>
          </p:cNvPr>
          <p:cNvSpPr/>
          <p:nvPr/>
        </p:nvSpPr>
        <p:spPr>
          <a:xfrm>
            <a:off x="1656520" y="4907565"/>
            <a:ext cx="5859119" cy="1239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Achitqi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zamburug‘i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shakarli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muhitda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kurtaklanib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39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Kurtaklanish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D4F0B5-77FF-4575-9C0F-59CF2900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1776412"/>
            <a:ext cx="114776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04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553A64-3754-4DFC-A81A-0B8AD62DA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7" y="1809857"/>
            <a:ext cx="2690190" cy="4378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CD0FD-7FB0-4B3B-90BA-A7DC09BED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817" y="2080591"/>
            <a:ext cx="2830557" cy="25699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4A6787-49BE-4474-A978-2456C4EB1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078" y="1809857"/>
            <a:ext cx="4336939" cy="42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32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Fragmentatsiya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D2386F-9FDC-4ACF-8325-1ECFCC20A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1" y="1762539"/>
            <a:ext cx="2849218" cy="36178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0EAEF0-447F-4FAC-A3FF-93A41C1E7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27" y="1568967"/>
            <a:ext cx="3352799" cy="26239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D01A0A-423D-4766-ABF3-42BFC1B98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227" y="2571991"/>
            <a:ext cx="5048250" cy="36099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4153C8-B059-4855-85C7-3A984422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415" y="4362691"/>
            <a:ext cx="31718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54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Poliembrioniya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33CFAE-8C93-4ABE-96C6-DC0749E2A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711325"/>
            <a:ext cx="6572250" cy="47339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17F5-475E-49D3-8849-3F688186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417" y="1918769"/>
            <a:ext cx="4607521" cy="17176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05C8DC-83F9-4596-BFB1-AE8E3FF8E9BC}"/>
              </a:ext>
            </a:extLst>
          </p:cNvPr>
          <p:cNvSpPr/>
          <p:nvPr/>
        </p:nvSpPr>
        <p:spPr>
          <a:xfrm>
            <a:off x="7235687" y="3843130"/>
            <a:ext cx="4488250" cy="246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Monozigotali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egizaklar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61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Vegetativ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ko‘payish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8F23CA-9998-4E9C-8FB4-6CAB4259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1666392"/>
            <a:ext cx="6732105" cy="48237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0793CE-A3B8-4CC9-9E6A-4167B98F1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313" y="2074137"/>
            <a:ext cx="4664765" cy="400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87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Vegetativ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ko‘payish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DD0552-E0EE-425C-AF52-3D880F0EC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230" y="4635402"/>
            <a:ext cx="2080806" cy="15620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9B623A-301D-4A0E-B0A7-2829A55EA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036" y="4199931"/>
            <a:ext cx="2782957" cy="23175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196395-796C-4DA4-A5E9-8A02A5712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993" y="2017847"/>
            <a:ext cx="2192527" cy="44647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EF85ED-0104-4BA7-9861-27B7AC477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406" y="1680739"/>
            <a:ext cx="4541984" cy="25460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95E51B-C1D2-496B-B9AD-9578BBC83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79" y="3462131"/>
            <a:ext cx="4297379" cy="30883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55CBA5-C772-40A5-9D75-8C7C32D48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38" y="1591323"/>
            <a:ext cx="4044720" cy="17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6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BB1AE8-56EC-4B54-B92F-A8939969B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88" y="1847643"/>
            <a:ext cx="8818493" cy="31627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6DCFF9-70EE-46FD-8650-EC3D47EC6338}"/>
              </a:ext>
            </a:extLst>
          </p:cNvPr>
          <p:cNvSpPr/>
          <p:nvPr/>
        </p:nvSpPr>
        <p:spPr>
          <a:xfrm>
            <a:off x="1709530" y="5181600"/>
            <a:ext cx="9263270" cy="1060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Qulupnayning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mo‘ylovlari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60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859A16E-6DC6-4401-8581-B6F1237E3B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8262796"/>
              </p:ext>
            </p:extLst>
          </p:nvPr>
        </p:nvGraphicFramePr>
        <p:xfrm>
          <a:off x="1231900" y="1709529"/>
          <a:ext cx="10337248" cy="4704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4484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Meristemadan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ko‘paytirish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BD9E13-1B9E-48B1-A6A0-8DBBABF91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7" y="1736036"/>
            <a:ext cx="10098157" cy="46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83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65AF0CF-FFA0-4F7D-AAD7-04D37BD911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720177"/>
              </p:ext>
            </p:extLst>
          </p:nvPr>
        </p:nvGraphicFramePr>
        <p:xfrm>
          <a:off x="2032000" y="1686270"/>
          <a:ext cx="8344452" cy="478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356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3FA9AFAD-838A-4E9F-9F2C-4514E5058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686073"/>
              </p:ext>
            </p:extLst>
          </p:nvPr>
        </p:nvGraphicFramePr>
        <p:xfrm>
          <a:off x="371060" y="1653141"/>
          <a:ext cx="11516140" cy="4875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9035">
                  <a:extLst>
                    <a:ext uri="{9D8B030D-6E8A-4147-A177-3AD203B41FA5}">
                      <a16:colId xmlns:a16="http://schemas.microsoft.com/office/drawing/2014/main" val="4005025537"/>
                    </a:ext>
                  </a:extLst>
                </a:gridCol>
                <a:gridCol w="2879035">
                  <a:extLst>
                    <a:ext uri="{9D8B030D-6E8A-4147-A177-3AD203B41FA5}">
                      <a16:colId xmlns:a16="http://schemas.microsoft.com/office/drawing/2014/main" val="403310873"/>
                    </a:ext>
                  </a:extLst>
                </a:gridCol>
                <a:gridCol w="2879035">
                  <a:extLst>
                    <a:ext uri="{9D8B030D-6E8A-4147-A177-3AD203B41FA5}">
                      <a16:colId xmlns:a16="http://schemas.microsoft.com/office/drawing/2014/main" val="963259433"/>
                    </a:ext>
                  </a:extLst>
                </a:gridCol>
                <a:gridCol w="2879035">
                  <a:extLst>
                    <a:ext uri="{9D8B030D-6E8A-4147-A177-3AD203B41FA5}">
                      <a16:colId xmlns:a16="http://schemas.microsoft.com/office/drawing/2014/main" val="3440649050"/>
                    </a:ext>
                  </a:extLst>
                </a:gridCol>
              </a:tblGrid>
              <a:tr h="7551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Tirik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Ko‘payish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usuli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Tirik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organizm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Ko‘payish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usuli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212435"/>
                  </a:ext>
                </a:extLst>
              </a:tr>
              <a:tr h="487479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Xlorella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Qirqquloq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92514"/>
                  </a:ext>
                </a:extLst>
              </a:tr>
              <a:tr h="487479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Spirogira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Infuzoriya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687754"/>
                  </a:ext>
                </a:extLst>
              </a:tr>
              <a:tr h="487479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Yassi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chuvalchang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Igna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tanli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753259"/>
                  </a:ext>
                </a:extLst>
              </a:tr>
              <a:tr h="79646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Qalpoqchali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zamburug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Bezgak</a:t>
                      </a: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paraziti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171259"/>
                  </a:ext>
                </a:extLst>
              </a:tr>
              <a:tr h="27665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Qirqbo‘g‘im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Evglena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276299"/>
                  </a:ext>
                </a:extLst>
              </a:tr>
              <a:tr h="487479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Yo‘sin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Xlamidomonada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956877"/>
                  </a:ext>
                </a:extLst>
              </a:tr>
              <a:tr h="487479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Achitqi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Amyoba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119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56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8C2C2C-6087-4C12-8FA9-477B6610AC16}"/>
              </a:ext>
            </a:extLst>
          </p:cNvPr>
          <p:cNvSpPr/>
          <p:nvPr/>
        </p:nvSpPr>
        <p:spPr>
          <a:xfrm>
            <a:off x="543339" y="2413338"/>
            <a:ext cx="11052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14-§.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66-69 –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betlardagi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mavzularni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76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7000B4E-BED2-4E61-9376-A1C0E9A14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666691"/>
              </p:ext>
            </p:extLst>
          </p:nvPr>
        </p:nvGraphicFramePr>
        <p:xfrm>
          <a:off x="198783" y="1736035"/>
          <a:ext cx="11734797" cy="482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460">
                  <a:extLst>
                    <a:ext uri="{9D8B030D-6E8A-4147-A177-3AD203B41FA5}">
                      <a16:colId xmlns:a16="http://schemas.microsoft.com/office/drawing/2014/main" val="630708288"/>
                    </a:ext>
                  </a:extLst>
                </a:gridCol>
                <a:gridCol w="2928731">
                  <a:extLst>
                    <a:ext uri="{9D8B030D-6E8A-4147-A177-3AD203B41FA5}">
                      <a16:colId xmlns:a16="http://schemas.microsoft.com/office/drawing/2014/main" val="692447916"/>
                    </a:ext>
                  </a:extLst>
                </a:gridCol>
                <a:gridCol w="3114261">
                  <a:extLst>
                    <a:ext uri="{9D8B030D-6E8A-4147-A177-3AD203B41FA5}">
                      <a16:colId xmlns:a16="http://schemas.microsoft.com/office/drawing/2014/main" val="556609357"/>
                    </a:ext>
                  </a:extLst>
                </a:gridCol>
                <a:gridCol w="2882345">
                  <a:extLst>
                    <a:ext uri="{9D8B030D-6E8A-4147-A177-3AD203B41FA5}">
                      <a16:colId xmlns:a16="http://schemas.microsoft.com/office/drawing/2014/main" val="2186478174"/>
                    </a:ext>
                  </a:extLst>
                </a:gridCol>
              </a:tblGrid>
              <a:tr h="112533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Saprofit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Parazit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Fototrof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Xemotrof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340976"/>
                  </a:ext>
                </a:extLst>
              </a:tr>
              <a:tr h="190552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qoldiqlari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oziqlanuvchilar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Tirik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hisobiga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oziqlanuvchilar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Quyosh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energiyasi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hisobiga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ozuqa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sintezlovchilar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Kimyoviy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energiya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hisobiga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hosil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qiluvchilar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570016"/>
                  </a:ext>
                </a:extLst>
              </a:tr>
              <a:tr h="1647152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Yomg‘ir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chuvalchangi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Go‘ngxo‘r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qo‘ng‘iz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Rafleziya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qorakuya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tayoqchasi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leyshmaniya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terak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xlorella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evglena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volvoks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H-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bakteriya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bakteriya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Fe-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bakteriya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bakteriya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827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11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ED97D9-A4CD-4188-9934-8AA1CDB4D7F6}"/>
              </a:ext>
            </a:extLst>
          </p:cNvPr>
          <p:cNvSpPr/>
          <p:nvPr/>
        </p:nvSpPr>
        <p:spPr>
          <a:xfrm>
            <a:off x="353391" y="1684939"/>
            <a:ext cx="3154018" cy="98066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Gibberelin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1BCCE96E-5B82-4B95-97DA-F34ECBE60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619042"/>
              </p:ext>
            </p:extLst>
          </p:nvPr>
        </p:nvGraphicFramePr>
        <p:xfrm>
          <a:off x="3710609" y="1828800"/>
          <a:ext cx="8128000" cy="692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2285408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19924617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56938415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891335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3939176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255592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7184189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17817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527990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64330580"/>
                    </a:ext>
                  </a:extLst>
                </a:gridCol>
              </a:tblGrid>
              <a:tr h="6929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528029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7C852E-2797-4D43-9970-A6B005DD995B}"/>
              </a:ext>
            </a:extLst>
          </p:cNvPr>
          <p:cNvSpPr/>
          <p:nvPr/>
        </p:nvSpPr>
        <p:spPr>
          <a:xfrm>
            <a:off x="314739" y="2729504"/>
            <a:ext cx="4112592" cy="122391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Meyoz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nomlanadi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D2BEDE-613F-401C-88F0-45C2A66FA3ED}"/>
              </a:ext>
            </a:extLst>
          </p:cNvPr>
          <p:cNvSpPr/>
          <p:nvPr/>
        </p:nvSpPr>
        <p:spPr>
          <a:xfrm>
            <a:off x="295965" y="4066312"/>
            <a:ext cx="4112593" cy="11633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Meyoz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tanaffus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DA46AA3-645C-4B3D-85F9-FF60C709E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986135"/>
              </p:ext>
            </p:extLst>
          </p:nvPr>
        </p:nvGraphicFramePr>
        <p:xfrm>
          <a:off x="4465984" y="4352704"/>
          <a:ext cx="7372620" cy="692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262">
                  <a:extLst>
                    <a:ext uri="{9D8B030D-6E8A-4147-A177-3AD203B41FA5}">
                      <a16:colId xmlns:a16="http://schemas.microsoft.com/office/drawing/2014/main" val="1331947640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2591228388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966873280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3048485037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1100828633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2612709068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3708118597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57482664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829988997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3929955301"/>
                    </a:ext>
                  </a:extLst>
                </a:gridCol>
              </a:tblGrid>
              <a:tr h="6929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79467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8DCB6D2-FA93-43E4-AF48-183C64CEE07E}"/>
              </a:ext>
            </a:extLst>
          </p:cNvPr>
          <p:cNvSpPr/>
          <p:nvPr/>
        </p:nvSpPr>
        <p:spPr>
          <a:xfrm>
            <a:off x="353391" y="5330173"/>
            <a:ext cx="4035289" cy="11633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O‘txo‘r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usulda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4">
            <a:extLst>
              <a:ext uri="{FF2B5EF4-FFF2-40B4-BE49-F238E27FC236}">
                <a16:creationId xmlns:a16="http://schemas.microsoft.com/office/drawing/2014/main" id="{A13679D0-DD72-4F63-B268-C00D51460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33620"/>
              </p:ext>
            </p:extLst>
          </p:nvPr>
        </p:nvGraphicFramePr>
        <p:xfrm>
          <a:off x="4465985" y="5541029"/>
          <a:ext cx="7372617" cy="692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231">
                  <a:extLst>
                    <a:ext uri="{9D8B030D-6E8A-4147-A177-3AD203B41FA5}">
                      <a16:colId xmlns:a16="http://schemas.microsoft.com/office/drawing/2014/main" val="2569162309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2857487966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142494943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657620395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1378805641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3915552601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408501075"/>
                    </a:ext>
                  </a:extLst>
                </a:gridCol>
              </a:tblGrid>
              <a:tr h="6929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935299"/>
                  </a:ext>
                </a:extLst>
              </a:tr>
            </a:tbl>
          </a:graphicData>
        </a:graphic>
      </p:graphicFrame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B46BF11A-DEAB-4B19-AFAC-CFBDC3DD9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01859"/>
              </p:ext>
            </p:extLst>
          </p:nvPr>
        </p:nvGraphicFramePr>
        <p:xfrm>
          <a:off x="4543287" y="3017125"/>
          <a:ext cx="7295319" cy="692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591">
                  <a:extLst>
                    <a:ext uri="{9D8B030D-6E8A-4147-A177-3AD203B41FA5}">
                      <a16:colId xmlns:a16="http://schemas.microsoft.com/office/drawing/2014/main" val="2390050036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619005080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2491887156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3492690225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1942395806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1721620225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3834176371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1633793421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2656177429"/>
                    </a:ext>
                  </a:extLst>
                </a:gridCol>
              </a:tblGrid>
              <a:tr h="6929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838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61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0A12CB-AB5E-4E79-B2B3-0F650AC416AF}"/>
              </a:ext>
            </a:extLst>
          </p:cNvPr>
          <p:cNvSpPr/>
          <p:nvPr/>
        </p:nvSpPr>
        <p:spPr>
          <a:xfrm>
            <a:off x="371061" y="2001078"/>
            <a:ext cx="11476382" cy="4094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2. Bir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hujayralilarning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jinssiz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hujayralilarning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jinssiz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0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Ko‘payish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CDD5A4-FCAC-4E3A-83A4-430E1A36B0EE}"/>
              </a:ext>
            </a:extLst>
          </p:cNvPr>
          <p:cNvSpPr/>
          <p:nvPr/>
        </p:nvSpPr>
        <p:spPr>
          <a:xfrm>
            <a:off x="4207564" y="1722782"/>
            <a:ext cx="3776871" cy="993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Jinssiz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A0B317-ED90-4C04-8D99-525422963AFA}"/>
              </a:ext>
            </a:extLst>
          </p:cNvPr>
          <p:cNvSpPr/>
          <p:nvPr/>
        </p:nvSpPr>
        <p:spPr>
          <a:xfrm>
            <a:off x="854763" y="3844752"/>
            <a:ext cx="3564836" cy="2560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Binar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Shizogoniya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Sporalar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Kurtaklanib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B4383D3-DC01-4ABA-BC8B-E7127C8455A2}"/>
              </a:ext>
            </a:extLst>
          </p:cNvPr>
          <p:cNvSpPr/>
          <p:nvPr/>
        </p:nvSpPr>
        <p:spPr>
          <a:xfrm>
            <a:off x="854763" y="2842934"/>
            <a:ext cx="2703443" cy="7951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hujayrali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3C4AA85-6068-4DBC-B7A8-AF68880D8FC0}"/>
              </a:ext>
            </a:extLst>
          </p:cNvPr>
          <p:cNvSpPr/>
          <p:nvPr/>
        </p:nvSpPr>
        <p:spPr>
          <a:xfrm>
            <a:off x="8746435" y="2849217"/>
            <a:ext cx="2849216" cy="7951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hujayrali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5D674C-FAB2-453B-BEFB-AE0E7A0EDFC1}"/>
              </a:ext>
            </a:extLst>
          </p:cNvPr>
          <p:cNvSpPr/>
          <p:nvPr/>
        </p:nvSpPr>
        <p:spPr>
          <a:xfrm>
            <a:off x="8136835" y="3804996"/>
            <a:ext cx="3564835" cy="2560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Fragmentatsiya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Kurtaklanish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Spora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Poliembrioniya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92A5892-9B33-4DDE-BE5A-BD884F074543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345635" y="2219739"/>
            <a:ext cx="1861929" cy="623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F63C011-D88A-4001-A55B-912AEE4E5C65}"/>
              </a:ext>
            </a:extLst>
          </p:cNvPr>
          <p:cNvCxnSpPr>
            <a:stCxn id="3" idx="3"/>
            <a:endCxn id="8" idx="0"/>
          </p:cNvCxnSpPr>
          <p:nvPr/>
        </p:nvCxnSpPr>
        <p:spPr>
          <a:xfrm>
            <a:off x="7984435" y="2219739"/>
            <a:ext cx="2186608" cy="629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39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Jinssiz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ko‘payish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BA0DACB-88C5-49D2-BF69-24C8ACF886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513928"/>
              </p:ext>
            </p:extLst>
          </p:nvPr>
        </p:nvGraphicFramePr>
        <p:xfrm>
          <a:off x="1872973" y="1669773"/>
          <a:ext cx="9391375" cy="479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957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161535-FFE8-4EE3-B670-80C77223F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20" y="4034736"/>
            <a:ext cx="5715000" cy="20669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90C56E-1A7A-44C3-BF9B-CDA09FFC9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2" y="2019852"/>
            <a:ext cx="3694495" cy="42749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2AF14E-8678-4AB9-9388-0C48F6C9B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401" y="1722644"/>
            <a:ext cx="426147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Shizogoniya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FDC86C-55C7-4E01-8885-559C247D0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36" y="1649202"/>
            <a:ext cx="5104094" cy="48581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E8FC40-B885-412F-B11D-CFEC4C1C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157" y="2350335"/>
            <a:ext cx="3856382" cy="37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3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371</Words>
  <Application>Microsoft Office PowerPoint</Application>
  <PresentationFormat>Широкоэкранный</PresentationFormat>
  <Paragraphs>141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BIOLOGIYA</vt:lpstr>
      <vt:lpstr>O‘tgan dars mavzusini mustahkamlash</vt:lpstr>
      <vt:lpstr>O‘tgan dars mavzusini mustahkamlash</vt:lpstr>
      <vt:lpstr>O‘tgan dars mavzusini mustahkamlash</vt:lpstr>
      <vt:lpstr>Dars rejasi</vt:lpstr>
      <vt:lpstr>Ko‘payish turlari</vt:lpstr>
      <vt:lpstr>Jinssiz ko‘payish</vt:lpstr>
      <vt:lpstr>Binar bo‘linish</vt:lpstr>
      <vt:lpstr>Shizogoniya</vt:lpstr>
      <vt:lpstr> Shizogoniya </vt:lpstr>
      <vt:lpstr>Spora hosil qilish</vt:lpstr>
      <vt:lpstr>Kurtaklanish</vt:lpstr>
      <vt:lpstr>Kurtaklanish</vt:lpstr>
      <vt:lpstr>Spora hosil qilish</vt:lpstr>
      <vt:lpstr>Fragmentatsiya</vt:lpstr>
      <vt:lpstr>Poliembrioniya</vt:lpstr>
      <vt:lpstr>Vegetativ ko‘payish</vt:lpstr>
      <vt:lpstr>Vegetativ ko‘payish turlari</vt:lpstr>
      <vt:lpstr>Vegetativ ko‘payish turlari</vt:lpstr>
      <vt:lpstr>Meristemadan ko‘paytirish 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Пользователь</cp:lastModifiedBy>
  <cp:revision>25</cp:revision>
  <dcterms:created xsi:type="dcterms:W3CDTF">2020-10-26T14:33:07Z</dcterms:created>
  <dcterms:modified xsi:type="dcterms:W3CDTF">2020-10-26T19:30:06Z</dcterms:modified>
</cp:coreProperties>
</file>