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450" r:id="rId3"/>
    <p:sldId id="464" r:id="rId4"/>
    <p:sldId id="465" r:id="rId5"/>
    <p:sldId id="370" r:id="rId6"/>
    <p:sldId id="466" r:id="rId7"/>
    <p:sldId id="473" r:id="rId8"/>
    <p:sldId id="468" r:id="rId9"/>
    <p:sldId id="467" r:id="rId10"/>
    <p:sldId id="488" r:id="rId11"/>
    <p:sldId id="472" r:id="rId12"/>
    <p:sldId id="469" r:id="rId13"/>
    <p:sldId id="470" r:id="rId14"/>
    <p:sldId id="471" r:id="rId15"/>
    <p:sldId id="474" r:id="rId16"/>
    <p:sldId id="475" r:id="rId17"/>
    <p:sldId id="310" r:id="rId18"/>
    <p:sldId id="426" r:id="rId19"/>
    <p:sldId id="479" r:id="rId20"/>
    <p:sldId id="476" r:id="rId21"/>
    <p:sldId id="483" r:id="rId22"/>
    <p:sldId id="484" r:id="rId23"/>
    <p:sldId id="477" r:id="rId24"/>
    <p:sldId id="485" r:id="rId25"/>
    <p:sldId id="480" r:id="rId26"/>
    <p:sldId id="478" r:id="rId27"/>
    <p:sldId id="481" r:id="rId28"/>
    <p:sldId id="482" r:id="rId29"/>
    <p:sldId id="491" r:id="rId30"/>
    <p:sldId id="489" r:id="rId31"/>
    <p:sldId id="463" r:id="rId32"/>
    <p:sldId id="490" r:id="rId33"/>
    <p:sldId id="487" r:id="rId34"/>
    <p:sldId id="486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87ABDE-2A87-4FE0-A1B4-D2D6886D0D1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7D81B6-ED0C-484E-815E-D70073D77386}">
      <dgm:prSet phldrT="[Текст]" custT="1"/>
      <dgm:spPr/>
      <dgm:t>
        <a:bodyPr/>
        <a:lstStyle/>
        <a:p>
          <a:r>
            <a:rPr lang="en-US" sz="2400" b="1" dirty="0" err="1">
              <a:latin typeface="Arial" panose="020B0604020202020204" pitchFamily="34" charset="0"/>
              <a:cs typeface="Arial" panose="020B0604020202020204" pitchFamily="34" charset="0"/>
            </a:rPr>
            <a:t>Organizm</a:t>
          </a:r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latin typeface="Arial" panose="020B0604020202020204" pitchFamily="34" charset="0"/>
              <a:cs typeface="Arial" panose="020B0604020202020204" pitchFamily="34" charset="0"/>
            </a:rPr>
            <a:t>darajasi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1A1857-AF9A-4358-B278-05F98BAAAA2A}" type="parTrans" cxnId="{0DA1D8E9-7231-49AD-9BA5-4D3C977AC92C}">
      <dgm:prSet/>
      <dgm:spPr/>
      <dgm:t>
        <a:bodyPr/>
        <a:lstStyle/>
        <a:p>
          <a:endParaRPr lang="ru-RU"/>
        </a:p>
      </dgm:t>
    </dgm:pt>
    <dgm:pt modelId="{ADE646F5-0E39-485F-8A68-37DD771E50DA}" type="sibTrans" cxnId="{0DA1D8E9-7231-49AD-9BA5-4D3C977AC92C}">
      <dgm:prSet/>
      <dgm:spPr/>
      <dgm:t>
        <a:bodyPr/>
        <a:lstStyle/>
        <a:p>
          <a:endParaRPr lang="ru-RU"/>
        </a:p>
      </dgm:t>
    </dgm:pt>
    <dgm:pt modelId="{0EECA147-5F77-49BE-9720-48917694D099}">
      <dgm:prSet phldrT="[Текст]"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Bir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ko‘p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hujayrali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organizmlar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C27AEA-CF37-4673-80C4-F0535E700015}" type="parTrans" cxnId="{E14F02A7-92F3-4978-87E7-111BF99E2E0A}">
      <dgm:prSet/>
      <dgm:spPr/>
      <dgm:t>
        <a:bodyPr/>
        <a:lstStyle/>
        <a:p>
          <a:endParaRPr lang="ru-RU"/>
        </a:p>
      </dgm:t>
    </dgm:pt>
    <dgm:pt modelId="{F2C454BB-A506-4A63-A888-3A25404CACE1}" type="sibTrans" cxnId="{E14F02A7-92F3-4978-87E7-111BF99E2E0A}">
      <dgm:prSet/>
      <dgm:spPr/>
      <dgm:t>
        <a:bodyPr/>
        <a:lstStyle/>
        <a:p>
          <a:endParaRPr lang="ru-RU"/>
        </a:p>
      </dgm:t>
    </dgm:pt>
    <dgm:pt modelId="{FB2D9380-71C6-4F69-AB43-5284FF5DEF07}">
      <dgm:prSet phldrT="[Текст]" custT="1"/>
      <dgm:spPr/>
      <dgm:t>
        <a:bodyPr/>
        <a:lstStyle/>
        <a:p>
          <a:r>
            <a:rPr lang="en-US" sz="2400" b="1" dirty="0" err="1">
              <a:latin typeface="Arial" panose="020B0604020202020204" pitchFamily="34" charset="0"/>
              <a:cs typeface="Arial" panose="020B0604020202020204" pitchFamily="34" charset="0"/>
            </a:rPr>
            <a:t>Hujayra</a:t>
          </a:r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latin typeface="Arial" panose="020B0604020202020204" pitchFamily="34" charset="0"/>
              <a:cs typeface="Arial" panose="020B0604020202020204" pitchFamily="34" charset="0"/>
            </a:rPr>
            <a:t>darajasi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47751C-A562-4140-A32A-538B105E3318}" type="parTrans" cxnId="{79B0657A-653C-4C53-BB35-4592CBA8D092}">
      <dgm:prSet/>
      <dgm:spPr/>
      <dgm:t>
        <a:bodyPr/>
        <a:lstStyle/>
        <a:p>
          <a:endParaRPr lang="ru-RU"/>
        </a:p>
      </dgm:t>
    </dgm:pt>
    <dgm:pt modelId="{7F36C113-D99A-43C7-8061-C247FFB543B8}" type="sibTrans" cxnId="{79B0657A-653C-4C53-BB35-4592CBA8D092}">
      <dgm:prSet/>
      <dgm:spPr/>
      <dgm:t>
        <a:bodyPr/>
        <a:lstStyle/>
        <a:p>
          <a:endParaRPr lang="ru-RU"/>
        </a:p>
      </dgm:t>
    </dgm:pt>
    <dgm:pt modelId="{2127364D-BAD2-40F5-AE5E-26671E7A42C4}">
      <dgm:prSet phldrT="[Текст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Eukariot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prokariot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hujayra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FD1CB6-A62C-4366-A2C6-A20D7D4A40CF}" type="parTrans" cxnId="{20720B72-9DEB-41D8-BADC-EA7A02CABC31}">
      <dgm:prSet/>
      <dgm:spPr/>
      <dgm:t>
        <a:bodyPr/>
        <a:lstStyle/>
        <a:p>
          <a:endParaRPr lang="ru-RU"/>
        </a:p>
      </dgm:t>
    </dgm:pt>
    <dgm:pt modelId="{0CE66255-1344-4D7B-86E5-20A904E4B521}" type="sibTrans" cxnId="{20720B72-9DEB-41D8-BADC-EA7A02CABC31}">
      <dgm:prSet/>
      <dgm:spPr/>
      <dgm:t>
        <a:bodyPr/>
        <a:lstStyle/>
        <a:p>
          <a:endParaRPr lang="ru-RU"/>
        </a:p>
      </dgm:t>
    </dgm:pt>
    <dgm:pt modelId="{77004675-9B19-45D0-B4F9-E8CFB3DCC1E7}">
      <dgm:prSet phldrT="[Текст]" custT="1"/>
      <dgm:spPr/>
      <dgm:t>
        <a:bodyPr/>
        <a:lstStyle/>
        <a:p>
          <a:r>
            <a:rPr lang="en-US" sz="2400" b="1" dirty="0" err="1">
              <a:latin typeface="Arial" panose="020B0604020202020204" pitchFamily="34" charset="0"/>
              <a:cs typeface="Arial" panose="020B0604020202020204" pitchFamily="34" charset="0"/>
            </a:rPr>
            <a:t>Molekula</a:t>
          </a:r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latin typeface="Arial" panose="020B0604020202020204" pitchFamily="34" charset="0"/>
              <a:cs typeface="Arial" panose="020B0604020202020204" pitchFamily="34" charset="0"/>
            </a:rPr>
            <a:t>darajasi</a:t>
          </a:r>
          <a:endParaRPr lang="en-US" sz="24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Oqsil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yog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‘,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uglevod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nuklein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kislota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676411-5BBF-431F-83F7-A549B6C4E9E4}" type="parTrans" cxnId="{E12939EF-DD36-42BE-BA78-9186F1948295}">
      <dgm:prSet/>
      <dgm:spPr/>
      <dgm:t>
        <a:bodyPr/>
        <a:lstStyle/>
        <a:p>
          <a:endParaRPr lang="ru-RU"/>
        </a:p>
      </dgm:t>
    </dgm:pt>
    <dgm:pt modelId="{A6045374-3818-4861-9B03-D17035A4FB2C}" type="sibTrans" cxnId="{E12939EF-DD36-42BE-BA78-9186F1948295}">
      <dgm:prSet/>
      <dgm:spPr/>
      <dgm:t>
        <a:bodyPr/>
        <a:lstStyle/>
        <a:p>
          <a:endParaRPr lang="ru-RU"/>
        </a:p>
      </dgm:t>
    </dgm:pt>
    <dgm:pt modelId="{F88ACF34-FC44-48F8-8A59-31258A2F3B01}">
      <dgm:prSet phldrT="[Текст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Makroelement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mikroelement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suv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7F671F-491E-408C-901F-902EC698EEFF}" type="parTrans" cxnId="{B2D3149D-DEEE-4462-A8E4-79EF8A8F9043}">
      <dgm:prSet/>
      <dgm:spPr/>
      <dgm:t>
        <a:bodyPr/>
        <a:lstStyle/>
        <a:p>
          <a:endParaRPr lang="ru-RU"/>
        </a:p>
      </dgm:t>
    </dgm:pt>
    <dgm:pt modelId="{9A4CEFD3-C094-404F-B857-0403CD903AFB}" type="sibTrans" cxnId="{B2D3149D-DEEE-4462-A8E4-79EF8A8F9043}">
      <dgm:prSet/>
      <dgm:spPr/>
      <dgm:t>
        <a:bodyPr/>
        <a:lstStyle/>
        <a:p>
          <a:endParaRPr lang="ru-RU"/>
        </a:p>
      </dgm:t>
    </dgm:pt>
    <dgm:pt modelId="{9E2BD3CC-CB5B-4743-93FB-7EBF71E9B03C}">
      <dgm:prSet phldrT="[Текст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Plastik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almashinuv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–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fotosintez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xemosintez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oqsil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biosintezi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565D77-A615-4534-B8A9-62C9E3398009}" type="parTrans" cxnId="{D4867533-1539-41EF-B0F7-D283D0944E7F}">
      <dgm:prSet/>
      <dgm:spPr/>
      <dgm:t>
        <a:bodyPr/>
        <a:lstStyle/>
        <a:p>
          <a:endParaRPr lang="ru-RU"/>
        </a:p>
      </dgm:t>
    </dgm:pt>
    <dgm:pt modelId="{993DCF45-4B95-4F9B-98B2-06D0B4F2B312}" type="sibTrans" cxnId="{D4867533-1539-41EF-B0F7-D283D0944E7F}">
      <dgm:prSet/>
      <dgm:spPr/>
      <dgm:t>
        <a:bodyPr/>
        <a:lstStyle/>
        <a:p>
          <a:endParaRPr lang="ru-RU"/>
        </a:p>
      </dgm:t>
    </dgm:pt>
    <dgm:pt modelId="{425A1675-6160-489A-9978-7EAD6EB4136A}">
      <dgm:prSet phldrT="[Текст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Energetik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almashinuv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– ATF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sintezi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DC3253-8B5E-490F-BD1B-DB7B49259D03}" type="parTrans" cxnId="{41A4B3EA-9933-41E5-A70C-3C626B05D855}">
      <dgm:prSet/>
      <dgm:spPr/>
      <dgm:t>
        <a:bodyPr/>
        <a:lstStyle/>
        <a:p>
          <a:endParaRPr lang="ru-RU"/>
        </a:p>
      </dgm:t>
    </dgm:pt>
    <dgm:pt modelId="{2FA3B25B-4ABC-4204-9987-5FEF49EAF7CA}" type="sibTrans" cxnId="{41A4B3EA-9933-41E5-A70C-3C626B05D855}">
      <dgm:prSet/>
      <dgm:spPr/>
      <dgm:t>
        <a:bodyPr/>
        <a:lstStyle/>
        <a:p>
          <a:endParaRPr lang="ru-RU"/>
        </a:p>
      </dgm:t>
    </dgm:pt>
    <dgm:pt modelId="{039567AB-1532-41F8-A144-E6130DAB267D}">
      <dgm:prSet phldrT="[Текст]"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Avtotrof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geterotrof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oziqlanuvchilar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7593B2-451B-487A-B40D-454EC83F21E0}" type="parTrans" cxnId="{4F83531C-B8A9-414E-88EA-AA1A0C55F0E5}">
      <dgm:prSet/>
      <dgm:spPr/>
    </dgm:pt>
    <dgm:pt modelId="{015AABDA-4B01-45EB-A93E-133851509722}" type="sibTrans" cxnId="{4F83531C-B8A9-414E-88EA-AA1A0C55F0E5}">
      <dgm:prSet/>
      <dgm:spPr/>
    </dgm:pt>
    <dgm:pt modelId="{4D555F0E-38DF-4F51-B507-F5D7B59D5885}">
      <dgm:prSet phldrT="[Текст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Jinssiz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jinsiy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ko‘payish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5DA93A-3B1F-400B-9CF3-713A5F5784FF}" type="parTrans" cxnId="{4ABBCE17-DD19-4608-ADF5-E19FF3E22428}">
      <dgm:prSet/>
      <dgm:spPr/>
    </dgm:pt>
    <dgm:pt modelId="{05555E6F-122E-46F8-B054-9E58776EF0FB}" type="sibTrans" cxnId="{4ABBCE17-DD19-4608-ADF5-E19FF3E22428}">
      <dgm:prSet/>
      <dgm:spPr/>
    </dgm:pt>
    <dgm:pt modelId="{2C463DDF-500B-4FB4-A179-5D892EADC8F6}" type="pres">
      <dgm:prSet presAssocID="{9A87ABDE-2A87-4FE0-A1B4-D2D6886D0D15}" presName="linear" presStyleCnt="0">
        <dgm:presLayoutVars>
          <dgm:dir/>
          <dgm:resizeHandles val="exact"/>
        </dgm:presLayoutVars>
      </dgm:prSet>
      <dgm:spPr/>
    </dgm:pt>
    <dgm:pt modelId="{41EB0C91-86E8-446F-AAEA-CEF671A464B5}" type="pres">
      <dgm:prSet presAssocID="{DB7D81B6-ED0C-484E-815E-D70073D77386}" presName="comp" presStyleCnt="0"/>
      <dgm:spPr/>
    </dgm:pt>
    <dgm:pt modelId="{D80535A0-4A8F-4FAA-B2AC-CEDA1FE841CB}" type="pres">
      <dgm:prSet presAssocID="{DB7D81B6-ED0C-484E-815E-D70073D77386}" presName="box" presStyleLbl="node1" presStyleIdx="0" presStyleCnt="3" custLinFactNeighborX="163" custLinFactNeighborY="4194"/>
      <dgm:spPr/>
    </dgm:pt>
    <dgm:pt modelId="{468C1A44-0DE4-4BA7-A38C-7DCF2D29B28E}" type="pres">
      <dgm:prSet presAssocID="{DB7D81B6-ED0C-484E-815E-D70073D77386}" presName="img" presStyleLbl="fgImgPlace1" presStyleIdx="0" presStyleCnt="3" custLinFactNeighborX="-1157" custLinFactNeighborY="5243"/>
      <dgm:spPr>
        <a:blipFill rotWithShape="1">
          <a:blip xmlns:r="http://schemas.openxmlformats.org/officeDocument/2006/relationships" r:embed="rId1"/>
          <a:srcRect/>
          <a:stretch>
            <a:fillRect t="-15000" b="-15000"/>
          </a:stretch>
        </a:blipFill>
      </dgm:spPr>
    </dgm:pt>
    <dgm:pt modelId="{FD028B5D-8ABB-471B-A841-1E12CEC229E2}" type="pres">
      <dgm:prSet presAssocID="{DB7D81B6-ED0C-484E-815E-D70073D77386}" presName="text" presStyleLbl="node1" presStyleIdx="0" presStyleCnt="3">
        <dgm:presLayoutVars>
          <dgm:bulletEnabled val="1"/>
        </dgm:presLayoutVars>
      </dgm:prSet>
      <dgm:spPr/>
    </dgm:pt>
    <dgm:pt modelId="{4F8A6035-653A-407C-9944-01B42E51C656}" type="pres">
      <dgm:prSet presAssocID="{ADE646F5-0E39-485F-8A68-37DD771E50DA}" presName="spacer" presStyleCnt="0"/>
      <dgm:spPr/>
    </dgm:pt>
    <dgm:pt modelId="{C255F8E3-2D42-4160-AE7B-B03ED56BA1EB}" type="pres">
      <dgm:prSet presAssocID="{FB2D9380-71C6-4F69-AB43-5284FF5DEF07}" presName="comp" presStyleCnt="0"/>
      <dgm:spPr/>
    </dgm:pt>
    <dgm:pt modelId="{057DE0FD-948E-4DC9-B6B4-090C4A1491BD}" type="pres">
      <dgm:prSet presAssocID="{FB2D9380-71C6-4F69-AB43-5284FF5DEF07}" presName="box" presStyleLbl="node1" presStyleIdx="1" presStyleCnt="3"/>
      <dgm:spPr/>
    </dgm:pt>
    <dgm:pt modelId="{28D852DA-D2DE-42C8-9131-FB09AB730775}" type="pres">
      <dgm:prSet presAssocID="{FB2D9380-71C6-4F69-AB43-5284FF5DEF07}" presName="img" presStyleLbl="fgImgPlace1" presStyleIdx="1" presStyleCnt="3" custScaleY="97378" custLinFactNeighborX="-2895" custLinFactNeighborY="0"/>
      <dgm:spPr>
        <a:blipFill rotWithShape="1">
          <a:blip xmlns:r="http://schemas.openxmlformats.org/officeDocument/2006/relationships" r:embed="rId2"/>
          <a:srcRect/>
          <a:stretch>
            <a:fillRect t="-23000" b="-23000"/>
          </a:stretch>
        </a:blipFill>
      </dgm:spPr>
    </dgm:pt>
    <dgm:pt modelId="{4E66D6EA-92D3-4236-92C3-3A008DE92C00}" type="pres">
      <dgm:prSet presAssocID="{FB2D9380-71C6-4F69-AB43-5284FF5DEF07}" presName="text" presStyleLbl="node1" presStyleIdx="1" presStyleCnt="3">
        <dgm:presLayoutVars>
          <dgm:bulletEnabled val="1"/>
        </dgm:presLayoutVars>
      </dgm:prSet>
      <dgm:spPr/>
    </dgm:pt>
    <dgm:pt modelId="{03ABD315-AE98-43FD-8E28-BAD3D7DA8D1B}" type="pres">
      <dgm:prSet presAssocID="{7F36C113-D99A-43C7-8061-C247FFB543B8}" presName="spacer" presStyleCnt="0"/>
      <dgm:spPr/>
    </dgm:pt>
    <dgm:pt modelId="{872E5B51-EC80-4886-AC7F-100C176BDAF8}" type="pres">
      <dgm:prSet presAssocID="{77004675-9B19-45D0-B4F9-E8CFB3DCC1E7}" presName="comp" presStyleCnt="0"/>
      <dgm:spPr/>
    </dgm:pt>
    <dgm:pt modelId="{AE111E80-54C6-447D-B54F-05E2C09D55B2}" type="pres">
      <dgm:prSet presAssocID="{77004675-9B19-45D0-B4F9-E8CFB3DCC1E7}" presName="box" presStyleLbl="node1" presStyleIdx="2" presStyleCnt="3"/>
      <dgm:spPr/>
    </dgm:pt>
    <dgm:pt modelId="{46A10C42-C3EC-443F-81CD-DCDEAB15C801}" type="pres">
      <dgm:prSet presAssocID="{77004675-9B19-45D0-B4F9-E8CFB3DCC1E7}" presName="img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9000" b="-9000"/>
          </a:stretch>
        </a:blipFill>
      </dgm:spPr>
    </dgm:pt>
    <dgm:pt modelId="{A725F777-339B-4D9F-B60F-8AA4832B82B9}" type="pres">
      <dgm:prSet presAssocID="{77004675-9B19-45D0-B4F9-E8CFB3DCC1E7}" presName="text" presStyleLbl="node1" presStyleIdx="2" presStyleCnt="3">
        <dgm:presLayoutVars>
          <dgm:bulletEnabled val="1"/>
        </dgm:presLayoutVars>
      </dgm:prSet>
      <dgm:spPr/>
    </dgm:pt>
  </dgm:ptLst>
  <dgm:cxnLst>
    <dgm:cxn modelId="{F5601101-21AC-436B-92E0-FCB2F65F0F86}" type="presOf" srcId="{77004675-9B19-45D0-B4F9-E8CFB3DCC1E7}" destId="{AE111E80-54C6-447D-B54F-05E2C09D55B2}" srcOrd="0" destOrd="0" presId="urn:microsoft.com/office/officeart/2005/8/layout/vList4"/>
    <dgm:cxn modelId="{02AA3311-54EB-4069-BDAE-D8441ABDC938}" type="presOf" srcId="{DB7D81B6-ED0C-484E-815E-D70073D77386}" destId="{FD028B5D-8ABB-471B-A841-1E12CEC229E2}" srcOrd="1" destOrd="0" presId="urn:microsoft.com/office/officeart/2005/8/layout/vList4"/>
    <dgm:cxn modelId="{DDA40916-6FCE-4773-BEE8-DBD30630B3FA}" type="presOf" srcId="{425A1675-6160-489A-9978-7EAD6EB4136A}" destId="{4E66D6EA-92D3-4236-92C3-3A008DE92C00}" srcOrd="1" destOrd="3" presId="urn:microsoft.com/office/officeart/2005/8/layout/vList4"/>
    <dgm:cxn modelId="{4ABBCE17-DD19-4608-ADF5-E19FF3E22428}" srcId="{DB7D81B6-ED0C-484E-815E-D70073D77386}" destId="{4D555F0E-38DF-4F51-B507-F5D7B59D5885}" srcOrd="2" destOrd="0" parTransId="{675DA93A-3B1F-400B-9CF3-713A5F5784FF}" sibTransId="{05555E6F-122E-46F8-B054-9E58776EF0FB}"/>
    <dgm:cxn modelId="{4F83531C-B8A9-414E-88EA-AA1A0C55F0E5}" srcId="{DB7D81B6-ED0C-484E-815E-D70073D77386}" destId="{039567AB-1532-41F8-A144-E6130DAB267D}" srcOrd="1" destOrd="0" parTransId="{807593B2-451B-487A-B40D-454EC83F21E0}" sibTransId="{015AABDA-4B01-45EB-A93E-133851509722}"/>
    <dgm:cxn modelId="{7D2B2022-E455-4889-A70F-9DFE2F1163AF}" type="presOf" srcId="{4D555F0E-38DF-4F51-B507-F5D7B59D5885}" destId="{D80535A0-4A8F-4FAA-B2AC-CEDA1FE841CB}" srcOrd="0" destOrd="3" presId="urn:microsoft.com/office/officeart/2005/8/layout/vList4"/>
    <dgm:cxn modelId="{1AD9DE24-A347-4E9F-A946-D0C0D0E2C9B4}" type="presOf" srcId="{039567AB-1532-41F8-A144-E6130DAB267D}" destId="{FD028B5D-8ABB-471B-A841-1E12CEC229E2}" srcOrd="1" destOrd="2" presId="urn:microsoft.com/office/officeart/2005/8/layout/vList4"/>
    <dgm:cxn modelId="{694A2F33-68C9-4146-BE33-5F5CBAA2875A}" type="presOf" srcId="{2127364D-BAD2-40F5-AE5E-26671E7A42C4}" destId="{4E66D6EA-92D3-4236-92C3-3A008DE92C00}" srcOrd="1" destOrd="1" presId="urn:microsoft.com/office/officeart/2005/8/layout/vList4"/>
    <dgm:cxn modelId="{D4867533-1539-41EF-B0F7-D283D0944E7F}" srcId="{FB2D9380-71C6-4F69-AB43-5284FF5DEF07}" destId="{9E2BD3CC-CB5B-4743-93FB-7EBF71E9B03C}" srcOrd="1" destOrd="0" parTransId="{29565D77-A615-4534-B8A9-62C9E3398009}" sibTransId="{993DCF45-4B95-4F9B-98B2-06D0B4F2B312}"/>
    <dgm:cxn modelId="{DE58FB61-6A76-4A74-B254-55E3FFAFD0EB}" type="presOf" srcId="{039567AB-1532-41F8-A144-E6130DAB267D}" destId="{D80535A0-4A8F-4FAA-B2AC-CEDA1FE841CB}" srcOrd="0" destOrd="2" presId="urn:microsoft.com/office/officeart/2005/8/layout/vList4"/>
    <dgm:cxn modelId="{5FF3DB64-FE21-4105-B306-635BBEA6C38F}" type="presOf" srcId="{0EECA147-5F77-49BE-9720-48917694D099}" destId="{FD028B5D-8ABB-471B-A841-1E12CEC229E2}" srcOrd="1" destOrd="1" presId="urn:microsoft.com/office/officeart/2005/8/layout/vList4"/>
    <dgm:cxn modelId="{FE1EA46A-E174-492F-A1EA-FD7E93EC6548}" type="presOf" srcId="{4D555F0E-38DF-4F51-B507-F5D7B59D5885}" destId="{FD028B5D-8ABB-471B-A841-1E12CEC229E2}" srcOrd="1" destOrd="3" presId="urn:microsoft.com/office/officeart/2005/8/layout/vList4"/>
    <dgm:cxn modelId="{20720B72-9DEB-41D8-BADC-EA7A02CABC31}" srcId="{FB2D9380-71C6-4F69-AB43-5284FF5DEF07}" destId="{2127364D-BAD2-40F5-AE5E-26671E7A42C4}" srcOrd="0" destOrd="0" parTransId="{02FD1CB6-A62C-4366-A2C6-A20D7D4A40CF}" sibTransId="{0CE66255-1344-4D7B-86E5-20A904E4B521}"/>
    <dgm:cxn modelId="{9139C553-384F-4891-B48F-CEDF301FD0B0}" type="presOf" srcId="{DB7D81B6-ED0C-484E-815E-D70073D77386}" destId="{D80535A0-4A8F-4FAA-B2AC-CEDA1FE841CB}" srcOrd="0" destOrd="0" presId="urn:microsoft.com/office/officeart/2005/8/layout/vList4"/>
    <dgm:cxn modelId="{63B39A57-F0B3-4ADB-8D25-151ABE649618}" type="presOf" srcId="{9E2BD3CC-CB5B-4743-93FB-7EBF71E9B03C}" destId="{4E66D6EA-92D3-4236-92C3-3A008DE92C00}" srcOrd="1" destOrd="2" presId="urn:microsoft.com/office/officeart/2005/8/layout/vList4"/>
    <dgm:cxn modelId="{79B0657A-653C-4C53-BB35-4592CBA8D092}" srcId="{9A87ABDE-2A87-4FE0-A1B4-D2D6886D0D15}" destId="{FB2D9380-71C6-4F69-AB43-5284FF5DEF07}" srcOrd="1" destOrd="0" parTransId="{9C47751C-A562-4140-A32A-538B105E3318}" sibTransId="{7F36C113-D99A-43C7-8061-C247FFB543B8}"/>
    <dgm:cxn modelId="{CFFE9780-7025-4314-A610-06E52B49D457}" type="presOf" srcId="{0EECA147-5F77-49BE-9720-48917694D099}" destId="{D80535A0-4A8F-4FAA-B2AC-CEDA1FE841CB}" srcOrd="0" destOrd="1" presId="urn:microsoft.com/office/officeart/2005/8/layout/vList4"/>
    <dgm:cxn modelId="{BBBA0386-5CA8-4B6A-B1C3-C6B2D4C68E83}" type="presOf" srcId="{77004675-9B19-45D0-B4F9-E8CFB3DCC1E7}" destId="{A725F777-339B-4D9F-B60F-8AA4832B82B9}" srcOrd="1" destOrd="0" presId="urn:microsoft.com/office/officeart/2005/8/layout/vList4"/>
    <dgm:cxn modelId="{1B6D4397-2B7A-4E64-90DC-9BC357021788}" type="presOf" srcId="{FB2D9380-71C6-4F69-AB43-5284FF5DEF07}" destId="{057DE0FD-948E-4DC9-B6B4-090C4A1491BD}" srcOrd="0" destOrd="0" presId="urn:microsoft.com/office/officeart/2005/8/layout/vList4"/>
    <dgm:cxn modelId="{B2D3149D-DEEE-4462-A8E4-79EF8A8F9043}" srcId="{77004675-9B19-45D0-B4F9-E8CFB3DCC1E7}" destId="{F88ACF34-FC44-48F8-8A59-31258A2F3B01}" srcOrd="0" destOrd="0" parTransId="{E57F671F-491E-408C-901F-902EC698EEFF}" sibTransId="{9A4CEFD3-C094-404F-B857-0403CD903AFB}"/>
    <dgm:cxn modelId="{4B1B0E9F-9F4F-41F0-8BA3-2F44469C07D5}" type="presOf" srcId="{425A1675-6160-489A-9978-7EAD6EB4136A}" destId="{057DE0FD-948E-4DC9-B6B4-090C4A1491BD}" srcOrd="0" destOrd="3" presId="urn:microsoft.com/office/officeart/2005/8/layout/vList4"/>
    <dgm:cxn modelId="{E14F02A7-92F3-4978-87E7-111BF99E2E0A}" srcId="{DB7D81B6-ED0C-484E-815E-D70073D77386}" destId="{0EECA147-5F77-49BE-9720-48917694D099}" srcOrd="0" destOrd="0" parTransId="{B9C27AEA-CF37-4673-80C4-F0535E700015}" sibTransId="{F2C454BB-A506-4A63-A888-3A25404CACE1}"/>
    <dgm:cxn modelId="{2D0B90A7-9A0E-4C9B-89C2-A578093171F7}" type="presOf" srcId="{9A87ABDE-2A87-4FE0-A1B4-D2D6886D0D15}" destId="{2C463DDF-500B-4FB4-A179-5D892EADC8F6}" srcOrd="0" destOrd="0" presId="urn:microsoft.com/office/officeart/2005/8/layout/vList4"/>
    <dgm:cxn modelId="{93CE9DAD-B59F-423A-B574-5B7F4B6C2E9D}" type="presOf" srcId="{9E2BD3CC-CB5B-4743-93FB-7EBF71E9B03C}" destId="{057DE0FD-948E-4DC9-B6B4-090C4A1491BD}" srcOrd="0" destOrd="2" presId="urn:microsoft.com/office/officeart/2005/8/layout/vList4"/>
    <dgm:cxn modelId="{896F1FB3-B425-4429-B901-8F6B75EA028D}" type="presOf" srcId="{FB2D9380-71C6-4F69-AB43-5284FF5DEF07}" destId="{4E66D6EA-92D3-4236-92C3-3A008DE92C00}" srcOrd="1" destOrd="0" presId="urn:microsoft.com/office/officeart/2005/8/layout/vList4"/>
    <dgm:cxn modelId="{F4C166D0-4F9F-416F-BFF3-1A41E42B63CA}" type="presOf" srcId="{2127364D-BAD2-40F5-AE5E-26671E7A42C4}" destId="{057DE0FD-948E-4DC9-B6B4-090C4A1491BD}" srcOrd="0" destOrd="1" presId="urn:microsoft.com/office/officeart/2005/8/layout/vList4"/>
    <dgm:cxn modelId="{71B0C5D9-237C-48C8-AAB9-EA34EA7519AD}" type="presOf" srcId="{F88ACF34-FC44-48F8-8A59-31258A2F3B01}" destId="{AE111E80-54C6-447D-B54F-05E2C09D55B2}" srcOrd="0" destOrd="1" presId="urn:microsoft.com/office/officeart/2005/8/layout/vList4"/>
    <dgm:cxn modelId="{FB9795E2-57BE-4811-ACD5-0EB01A271821}" type="presOf" srcId="{F88ACF34-FC44-48F8-8A59-31258A2F3B01}" destId="{A725F777-339B-4D9F-B60F-8AA4832B82B9}" srcOrd="1" destOrd="1" presId="urn:microsoft.com/office/officeart/2005/8/layout/vList4"/>
    <dgm:cxn modelId="{0DA1D8E9-7231-49AD-9BA5-4D3C977AC92C}" srcId="{9A87ABDE-2A87-4FE0-A1B4-D2D6886D0D15}" destId="{DB7D81B6-ED0C-484E-815E-D70073D77386}" srcOrd="0" destOrd="0" parTransId="{DA1A1857-AF9A-4358-B278-05F98BAAAA2A}" sibTransId="{ADE646F5-0E39-485F-8A68-37DD771E50DA}"/>
    <dgm:cxn modelId="{41A4B3EA-9933-41E5-A70C-3C626B05D855}" srcId="{FB2D9380-71C6-4F69-AB43-5284FF5DEF07}" destId="{425A1675-6160-489A-9978-7EAD6EB4136A}" srcOrd="2" destOrd="0" parTransId="{01DC3253-8B5E-490F-BD1B-DB7B49259D03}" sibTransId="{2FA3B25B-4ABC-4204-9987-5FEF49EAF7CA}"/>
    <dgm:cxn modelId="{E12939EF-DD36-42BE-BA78-9186F1948295}" srcId="{9A87ABDE-2A87-4FE0-A1B4-D2D6886D0D15}" destId="{77004675-9B19-45D0-B4F9-E8CFB3DCC1E7}" srcOrd="2" destOrd="0" parTransId="{B8676411-5BBF-431F-83F7-A549B6C4E9E4}" sibTransId="{A6045374-3818-4861-9B03-D17035A4FB2C}"/>
    <dgm:cxn modelId="{C1370075-3F82-429A-9D47-2FB605F391EB}" type="presParOf" srcId="{2C463DDF-500B-4FB4-A179-5D892EADC8F6}" destId="{41EB0C91-86E8-446F-AAEA-CEF671A464B5}" srcOrd="0" destOrd="0" presId="urn:microsoft.com/office/officeart/2005/8/layout/vList4"/>
    <dgm:cxn modelId="{0C24E6BA-F3F4-4AB9-87D8-92181559C23E}" type="presParOf" srcId="{41EB0C91-86E8-446F-AAEA-CEF671A464B5}" destId="{D80535A0-4A8F-4FAA-B2AC-CEDA1FE841CB}" srcOrd="0" destOrd="0" presId="urn:microsoft.com/office/officeart/2005/8/layout/vList4"/>
    <dgm:cxn modelId="{E73A68CB-190D-42EE-8C6C-79FA25CED2AE}" type="presParOf" srcId="{41EB0C91-86E8-446F-AAEA-CEF671A464B5}" destId="{468C1A44-0DE4-4BA7-A38C-7DCF2D29B28E}" srcOrd="1" destOrd="0" presId="urn:microsoft.com/office/officeart/2005/8/layout/vList4"/>
    <dgm:cxn modelId="{AA6F88FE-DFB8-4AA7-AC18-A6D7EB8A73EF}" type="presParOf" srcId="{41EB0C91-86E8-446F-AAEA-CEF671A464B5}" destId="{FD028B5D-8ABB-471B-A841-1E12CEC229E2}" srcOrd="2" destOrd="0" presId="urn:microsoft.com/office/officeart/2005/8/layout/vList4"/>
    <dgm:cxn modelId="{C39D8827-80ED-4FE4-86B7-F7FA31EA4021}" type="presParOf" srcId="{2C463DDF-500B-4FB4-A179-5D892EADC8F6}" destId="{4F8A6035-653A-407C-9944-01B42E51C656}" srcOrd="1" destOrd="0" presId="urn:microsoft.com/office/officeart/2005/8/layout/vList4"/>
    <dgm:cxn modelId="{5BFD41B0-CD7A-43EE-B293-FF6C9A53EFC2}" type="presParOf" srcId="{2C463DDF-500B-4FB4-A179-5D892EADC8F6}" destId="{C255F8E3-2D42-4160-AE7B-B03ED56BA1EB}" srcOrd="2" destOrd="0" presId="urn:microsoft.com/office/officeart/2005/8/layout/vList4"/>
    <dgm:cxn modelId="{5918A4C2-B582-4601-8CC3-7D9DA529C5E1}" type="presParOf" srcId="{C255F8E3-2D42-4160-AE7B-B03ED56BA1EB}" destId="{057DE0FD-948E-4DC9-B6B4-090C4A1491BD}" srcOrd="0" destOrd="0" presId="urn:microsoft.com/office/officeart/2005/8/layout/vList4"/>
    <dgm:cxn modelId="{78A550E2-43D8-4D4E-9F42-B164A9D4D269}" type="presParOf" srcId="{C255F8E3-2D42-4160-AE7B-B03ED56BA1EB}" destId="{28D852DA-D2DE-42C8-9131-FB09AB730775}" srcOrd="1" destOrd="0" presId="urn:microsoft.com/office/officeart/2005/8/layout/vList4"/>
    <dgm:cxn modelId="{4E165213-8328-4D64-8571-65371AA17CFF}" type="presParOf" srcId="{C255F8E3-2D42-4160-AE7B-B03ED56BA1EB}" destId="{4E66D6EA-92D3-4236-92C3-3A008DE92C00}" srcOrd="2" destOrd="0" presId="urn:microsoft.com/office/officeart/2005/8/layout/vList4"/>
    <dgm:cxn modelId="{4380AAEF-D796-4C08-AF26-9DE4BE042620}" type="presParOf" srcId="{2C463DDF-500B-4FB4-A179-5D892EADC8F6}" destId="{03ABD315-AE98-43FD-8E28-BAD3D7DA8D1B}" srcOrd="3" destOrd="0" presId="urn:microsoft.com/office/officeart/2005/8/layout/vList4"/>
    <dgm:cxn modelId="{71BB40D0-8861-4DFD-9FC1-7094D5084604}" type="presParOf" srcId="{2C463DDF-500B-4FB4-A179-5D892EADC8F6}" destId="{872E5B51-EC80-4886-AC7F-100C176BDAF8}" srcOrd="4" destOrd="0" presId="urn:microsoft.com/office/officeart/2005/8/layout/vList4"/>
    <dgm:cxn modelId="{BECE35D7-D18C-4EF4-9702-2576C300B1E6}" type="presParOf" srcId="{872E5B51-EC80-4886-AC7F-100C176BDAF8}" destId="{AE111E80-54C6-447D-B54F-05E2C09D55B2}" srcOrd="0" destOrd="0" presId="urn:microsoft.com/office/officeart/2005/8/layout/vList4"/>
    <dgm:cxn modelId="{68CB77DE-7AE7-48F2-8EE1-29C6AD85EC02}" type="presParOf" srcId="{872E5B51-EC80-4886-AC7F-100C176BDAF8}" destId="{46A10C42-C3EC-443F-81CD-DCDEAB15C801}" srcOrd="1" destOrd="0" presId="urn:microsoft.com/office/officeart/2005/8/layout/vList4"/>
    <dgm:cxn modelId="{421504EE-A53C-487E-9C20-6F83E15E084D}" type="presParOf" srcId="{872E5B51-EC80-4886-AC7F-100C176BDAF8}" destId="{A725F777-339B-4D9F-B60F-8AA4832B82B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9A9D00-A7B0-464F-BCE0-B9DD32738BCE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256F6B-DB9D-453A-AB04-0CDFEAD37CDF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Oziqning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yutilishi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C6853A-B116-475C-BE9F-55349EAC7E8A}" type="parTrans" cxnId="{BA4B07C6-CF0F-4197-8933-9314FDFBD910}">
      <dgm:prSet/>
      <dgm:spPr/>
      <dgm:t>
        <a:bodyPr/>
        <a:lstStyle/>
        <a:p>
          <a:endParaRPr lang="ru-RU"/>
        </a:p>
      </dgm:t>
    </dgm:pt>
    <dgm:pt modelId="{3B229DA2-7A79-4D4D-B4BE-16077EBF29A2}" type="sibTrans" cxnId="{BA4B07C6-CF0F-4197-8933-9314FDFBD910}">
      <dgm:prSet/>
      <dgm:spPr/>
      <dgm:t>
        <a:bodyPr/>
        <a:lstStyle/>
        <a:p>
          <a:endParaRPr lang="ru-RU"/>
        </a:p>
      </dgm:t>
    </dgm:pt>
    <dgm:pt modelId="{279AADDA-38FC-43EF-B7FF-E12B294928C9}">
      <dgm:prSet phldrT="[Текст]" custT="1"/>
      <dgm:spPr/>
      <dgm:t>
        <a:bodyPr/>
        <a:lstStyle/>
        <a:p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Oziqni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tashqi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muhitdan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qabul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qilish</a:t>
          </a:r>
          <a:endParaRPr lang="ru-RU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AEDB6B-F110-4CB8-9188-D5428C837C4C}" type="parTrans" cxnId="{DE2F66F1-63BD-4C0D-A490-13C094520AB5}">
      <dgm:prSet/>
      <dgm:spPr/>
      <dgm:t>
        <a:bodyPr/>
        <a:lstStyle/>
        <a:p>
          <a:endParaRPr lang="ru-RU"/>
        </a:p>
      </dgm:t>
    </dgm:pt>
    <dgm:pt modelId="{3F0BCC64-DBB8-4772-A48C-96DCE9AAFB83}" type="sibTrans" cxnId="{DE2F66F1-63BD-4C0D-A490-13C094520AB5}">
      <dgm:prSet/>
      <dgm:spPr/>
      <dgm:t>
        <a:bodyPr/>
        <a:lstStyle/>
        <a:p>
          <a:endParaRPr lang="ru-RU"/>
        </a:p>
      </dgm:t>
    </dgm:pt>
    <dgm:pt modelId="{B73D519C-7CCE-49A6-86E7-78BDA68DEF09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Hazm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qilinishi</a:t>
          </a:r>
          <a:endParaRPr lang="ru-RU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399534-60BC-4EDD-B61A-11C9FF72D151}" type="parTrans" cxnId="{5621F875-EE25-42A6-9AD8-2BA94C7880A1}">
      <dgm:prSet/>
      <dgm:spPr/>
      <dgm:t>
        <a:bodyPr/>
        <a:lstStyle/>
        <a:p>
          <a:endParaRPr lang="ru-RU"/>
        </a:p>
      </dgm:t>
    </dgm:pt>
    <dgm:pt modelId="{3AD8DDAF-12DF-4F74-AB4E-AC656BE52469}" type="sibTrans" cxnId="{5621F875-EE25-42A6-9AD8-2BA94C7880A1}">
      <dgm:prSet/>
      <dgm:spPr/>
      <dgm:t>
        <a:bodyPr/>
        <a:lstStyle/>
        <a:p>
          <a:endParaRPr lang="ru-RU"/>
        </a:p>
      </dgm:t>
    </dgm:pt>
    <dgm:pt modelId="{176A7C7C-33BE-414E-8153-155BD4A8FC22}">
      <dgm:prSet phldrT="[Текст]" custT="1"/>
      <dgm:spPr/>
      <dgm:t>
        <a:bodyPr/>
        <a:lstStyle/>
        <a:p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Hazm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fermentlari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yordamida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parchalanishi</a:t>
          </a:r>
          <a:endParaRPr lang="ru-RU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43F39A-4C66-4B41-AC6D-015037C753FC}" type="parTrans" cxnId="{B6278F77-B35B-4F32-AC6E-1AFADED2BD77}">
      <dgm:prSet/>
      <dgm:spPr/>
      <dgm:t>
        <a:bodyPr/>
        <a:lstStyle/>
        <a:p>
          <a:endParaRPr lang="ru-RU"/>
        </a:p>
      </dgm:t>
    </dgm:pt>
    <dgm:pt modelId="{5F71436D-2884-416F-A8B8-E64756D9D32F}" type="sibTrans" cxnId="{B6278F77-B35B-4F32-AC6E-1AFADED2BD77}">
      <dgm:prSet/>
      <dgm:spPr/>
      <dgm:t>
        <a:bodyPr/>
        <a:lstStyle/>
        <a:p>
          <a:endParaRPr lang="ru-RU"/>
        </a:p>
      </dgm:t>
    </dgm:pt>
    <dgm:pt modelId="{1135C191-A997-429C-BD37-8C0757B579EC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So‘rilishi</a:t>
          </a:r>
          <a:endParaRPr lang="ru-RU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FF1AE2-69C4-4896-90D0-E71C0D514F38}" type="parTrans" cxnId="{CAFDE1C1-B739-4ED2-AC99-91C0E08634A5}">
      <dgm:prSet/>
      <dgm:spPr/>
      <dgm:t>
        <a:bodyPr/>
        <a:lstStyle/>
        <a:p>
          <a:endParaRPr lang="ru-RU"/>
        </a:p>
      </dgm:t>
    </dgm:pt>
    <dgm:pt modelId="{7C4CDDCD-28E6-42B2-82DB-7422F117BAE4}" type="sibTrans" cxnId="{CAFDE1C1-B739-4ED2-AC99-91C0E08634A5}">
      <dgm:prSet/>
      <dgm:spPr/>
      <dgm:t>
        <a:bodyPr/>
        <a:lstStyle/>
        <a:p>
          <a:endParaRPr lang="ru-RU"/>
        </a:p>
      </dgm:t>
    </dgm:pt>
    <dgm:pt modelId="{6B0AA1C7-2FFB-432F-B421-C5798070E369}">
      <dgm:prSet phldrT="[Текст]" custT="1"/>
      <dgm:spPr/>
      <dgm:t>
        <a:bodyPr/>
        <a:lstStyle/>
        <a:p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Oziqning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o‘zlashtirilishi</a:t>
          </a:r>
          <a:endParaRPr lang="ru-RU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94FB14-73A9-474D-8B81-0E53B24F11B8}" type="parTrans" cxnId="{7BF9E901-7C83-407A-B1EE-D8457F799A53}">
      <dgm:prSet/>
      <dgm:spPr/>
      <dgm:t>
        <a:bodyPr/>
        <a:lstStyle/>
        <a:p>
          <a:endParaRPr lang="ru-RU"/>
        </a:p>
      </dgm:t>
    </dgm:pt>
    <dgm:pt modelId="{2DF0680D-13A5-4256-AC32-B25D71ABA746}" type="sibTrans" cxnId="{7BF9E901-7C83-407A-B1EE-D8457F799A53}">
      <dgm:prSet/>
      <dgm:spPr/>
      <dgm:t>
        <a:bodyPr/>
        <a:lstStyle/>
        <a:p>
          <a:endParaRPr lang="ru-RU"/>
        </a:p>
      </dgm:t>
    </dgm:pt>
    <dgm:pt modelId="{F02652E2-0964-4E8C-856F-696AAD961BBC}" type="pres">
      <dgm:prSet presAssocID="{539A9D00-A7B0-464F-BCE0-B9DD32738BCE}" presName="rootnode" presStyleCnt="0">
        <dgm:presLayoutVars>
          <dgm:chMax/>
          <dgm:chPref/>
          <dgm:dir/>
          <dgm:animLvl val="lvl"/>
        </dgm:presLayoutVars>
      </dgm:prSet>
      <dgm:spPr/>
    </dgm:pt>
    <dgm:pt modelId="{3B4B4AAE-B905-45DB-AE8A-936CDF7EE380}" type="pres">
      <dgm:prSet presAssocID="{06256F6B-DB9D-453A-AB04-0CDFEAD37CDF}" presName="composite" presStyleCnt="0"/>
      <dgm:spPr/>
    </dgm:pt>
    <dgm:pt modelId="{C1287BB5-EE5F-4574-9DB6-8ED63A537899}" type="pres">
      <dgm:prSet presAssocID="{06256F6B-DB9D-453A-AB04-0CDFEAD37CDF}" presName="bentUpArrow1" presStyleLbl="alignImgPlace1" presStyleIdx="0" presStyleCnt="2" custScaleX="151312" custLinFactNeighborX="-32650" custLinFactNeighborY="-2441"/>
      <dgm:spPr/>
    </dgm:pt>
    <dgm:pt modelId="{C3C68456-A485-4A19-ADFA-7FE80A72CD12}" type="pres">
      <dgm:prSet presAssocID="{06256F6B-DB9D-453A-AB04-0CDFEAD37CDF}" presName="ParentText" presStyleLbl="node1" presStyleIdx="0" presStyleCnt="3" custLinFactNeighborX="-49799" custLinFactNeighborY="1803">
        <dgm:presLayoutVars>
          <dgm:chMax val="1"/>
          <dgm:chPref val="1"/>
          <dgm:bulletEnabled val="1"/>
        </dgm:presLayoutVars>
      </dgm:prSet>
      <dgm:spPr/>
    </dgm:pt>
    <dgm:pt modelId="{85F4D656-1C0A-40A3-B839-B753204BE49C}" type="pres">
      <dgm:prSet presAssocID="{06256F6B-DB9D-453A-AB04-0CDFEAD37CDF}" presName="ChildText" presStyleLbl="revTx" presStyleIdx="0" presStyleCnt="3" custScaleX="541059" custLinFactX="55325" custLinFactNeighborX="100000" custLinFactNeighborY="8422">
        <dgm:presLayoutVars>
          <dgm:chMax val="0"/>
          <dgm:chPref val="0"/>
          <dgm:bulletEnabled val="1"/>
        </dgm:presLayoutVars>
      </dgm:prSet>
      <dgm:spPr/>
    </dgm:pt>
    <dgm:pt modelId="{ACE7A83E-82D6-4B42-88D9-3A345B865BEC}" type="pres">
      <dgm:prSet presAssocID="{3B229DA2-7A79-4D4D-B4BE-16077EBF29A2}" presName="sibTrans" presStyleCnt="0"/>
      <dgm:spPr/>
    </dgm:pt>
    <dgm:pt modelId="{22B43240-9AC6-4EB1-B48D-3A83A0CB5AB4}" type="pres">
      <dgm:prSet presAssocID="{B73D519C-7CCE-49A6-86E7-78BDA68DEF09}" presName="composite" presStyleCnt="0"/>
      <dgm:spPr/>
    </dgm:pt>
    <dgm:pt modelId="{4E7172F2-4E38-4727-8E78-912BF86E9BE9}" type="pres">
      <dgm:prSet presAssocID="{B73D519C-7CCE-49A6-86E7-78BDA68DEF09}" presName="bentUpArrow1" presStyleLbl="alignImgPlace1" presStyleIdx="1" presStyleCnt="2" custScaleX="164953" custLinFactNeighborX="-31070" custLinFactNeighborY="-3479"/>
      <dgm:spPr/>
    </dgm:pt>
    <dgm:pt modelId="{65A7B760-DB2B-43B3-9925-BA1758FA0BB1}" type="pres">
      <dgm:prSet presAssocID="{B73D519C-7CCE-49A6-86E7-78BDA68DEF09}" presName="ParentText" presStyleLbl="node1" presStyleIdx="1" presStyleCnt="3" custLinFactNeighborX="-71830" custLinFactNeighborY="1964">
        <dgm:presLayoutVars>
          <dgm:chMax val="1"/>
          <dgm:chPref val="1"/>
          <dgm:bulletEnabled val="1"/>
        </dgm:presLayoutVars>
      </dgm:prSet>
      <dgm:spPr/>
    </dgm:pt>
    <dgm:pt modelId="{0861D34A-A5F2-4C12-8CE2-3D8D71EF886D}" type="pres">
      <dgm:prSet presAssocID="{B73D519C-7CCE-49A6-86E7-78BDA68DEF09}" presName="ChildText" presStyleLbl="revTx" presStyleIdx="1" presStyleCnt="3" custScaleX="415132" custLinFactNeighborX="68647" custLinFactNeighborY="-2818">
        <dgm:presLayoutVars>
          <dgm:chMax val="0"/>
          <dgm:chPref val="0"/>
          <dgm:bulletEnabled val="1"/>
        </dgm:presLayoutVars>
      </dgm:prSet>
      <dgm:spPr/>
    </dgm:pt>
    <dgm:pt modelId="{E7BDE767-0A17-449D-872E-677589A0BC44}" type="pres">
      <dgm:prSet presAssocID="{3AD8DDAF-12DF-4F74-AB4E-AC656BE52469}" presName="sibTrans" presStyleCnt="0"/>
      <dgm:spPr/>
    </dgm:pt>
    <dgm:pt modelId="{34FEBFD3-E439-42C3-AD1D-138DE45EAC59}" type="pres">
      <dgm:prSet presAssocID="{1135C191-A997-429C-BD37-8C0757B579EC}" presName="composite" presStyleCnt="0"/>
      <dgm:spPr/>
    </dgm:pt>
    <dgm:pt modelId="{38385B06-3B83-4874-A3C0-D8A72B21FDC1}" type="pres">
      <dgm:prSet presAssocID="{1135C191-A997-429C-BD37-8C0757B579EC}" presName="ParentText" presStyleLbl="node1" presStyleIdx="2" presStyleCnt="3" custScaleX="117692" custScaleY="95343" custLinFactNeighborX="-93840" custLinFactNeighborY="3750">
        <dgm:presLayoutVars>
          <dgm:chMax val="1"/>
          <dgm:chPref val="1"/>
          <dgm:bulletEnabled val="1"/>
        </dgm:presLayoutVars>
      </dgm:prSet>
      <dgm:spPr/>
    </dgm:pt>
    <dgm:pt modelId="{8AC8CE38-1253-4DDD-A81B-9607571B9633}" type="pres">
      <dgm:prSet presAssocID="{1135C191-A997-429C-BD37-8C0757B579EC}" presName="FinalChildText" presStyleLbl="revTx" presStyleIdx="2" presStyleCnt="3" custScaleX="321100">
        <dgm:presLayoutVars>
          <dgm:chMax val="0"/>
          <dgm:chPref val="0"/>
          <dgm:bulletEnabled val="1"/>
        </dgm:presLayoutVars>
      </dgm:prSet>
      <dgm:spPr/>
    </dgm:pt>
  </dgm:ptLst>
  <dgm:cxnLst>
    <dgm:cxn modelId="{7BF9E901-7C83-407A-B1EE-D8457F799A53}" srcId="{1135C191-A997-429C-BD37-8C0757B579EC}" destId="{6B0AA1C7-2FFB-432F-B421-C5798070E369}" srcOrd="0" destOrd="0" parTransId="{7D94FB14-73A9-474D-8B81-0E53B24F11B8}" sibTransId="{2DF0680D-13A5-4256-AC32-B25D71ABA746}"/>
    <dgm:cxn modelId="{086BBD06-6E0D-459F-85FF-BEAE5ECD9162}" type="presOf" srcId="{176A7C7C-33BE-414E-8153-155BD4A8FC22}" destId="{0861D34A-A5F2-4C12-8CE2-3D8D71EF886D}" srcOrd="0" destOrd="0" presId="urn:microsoft.com/office/officeart/2005/8/layout/StepDownProcess"/>
    <dgm:cxn modelId="{1E0FB527-F3B2-4B7B-9446-4D51ED04ADF0}" type="presOf" srcId="{B73D519C-7CCE-49A6-86E7-78BDA68DEF09}" destId="{65A7B760-DB2B-43B3-9925-BA1758FA0BB1}" srcOrd="0" destOrd="0" presId="urn:microsoft.com/office/officeart/2005/8/layout/StepDownProcess"/>
    <dgm:cxn modelId="{ED0B1229-AB73-4211-AC9C-E3E0C7C310BD}" type="presOf" srcId="{279AADDA-38FC-43EF-B7FF-E12B294928C9}" destId="{85F4D656-1C0A-40A3-B839-B753204BE49C}" srcOrd="0" destOrd="0" presId="urn:microsoft.com/office/officeart/2005/8/layout/StepDownProcess"/>
    <dgm:cxn modelId="{2A995044-2CDE-458F-9B2D-15F2D03EFB4C}" type="presOf" srcId="{539A9D00-A7B0-464F-BCE0-B9DD32738BCE}" destId="{F02652E2-0964-4E8C-856F-696AAD961BBC}" srcOrd="0" destOrd="0" presId="urn:microsoft.com/office/officeart/2005/8/layout/StepDownProcess"/>
    <dgm:cxn modelId="{784A9D54-12BA-4ED5-A282-A521A61576CC}" type="presOf" srcId="{06256F6B-DB9D-453A-AB04-0CDFEAD37CDF}" destId="{C3C68456-A485-4A19-ADFA-7FE80A72CD12}" srcOrd="0" destOrd="0" presId="urn:microsoft.com/office/officeart/2005/8/layout/StepDownProcess"/>
    <dgm:cxn modelId="{5621F875-EE25-42A6-9AD8-2BA94C7880A1}" srcId="{539A9D00-A7B0-464F-BCE0-B9DD32738BCE}" destId="{B73D519C-7CCE-49A6-86E7-78BDA68DEF09}" srcOrd="1" destOrd="0" parTransId="{10399534-60BC-4EDD-B61A-11C9FF72D151}" sibTransId="{3AD8DDAF-12DF-4F74-AB4E-AC656BE52469}"/>
    <dgm:cxn modelId="{B6278F77-B35B-4F32-AC6E-1AFADED2BD77}" srcId="{B73D519C-7CCE-49A6-86E7-78BDA68DEF09}" destId="{176A7C7C-33BE-414E-8153-155BD4A8FC22}" srcOrd="0" destOrd="0" parTransId="{3B43F39A-4C66-4B41-AC6D-015037C753FC}" sibTransId="{5F71436D-2884-416F-A8B8-E64756D9D32F}"/>
    <dgm:cxn modelId="{42057A80-8597-4F94-86A9-BF68D217619E}" type="presOf" srcId="{6B0AA1C7-2FFB-432F-B421-C5798070E369}" destId="{8AC8CE38-1253-4DDD-A81B-9607571B9633}" srcOrd="0" destOrd="0" presId="urn:microsoft.com/office/officeart/2005/8/layout/StepDownProcess"/>
    <dgm:cxn modelId="{CAFDE1C1-B739-4ED2-AC99-91C0E08634A5}" srcId="{539A9D00-A7B0-464F-BCE0-B9DD32738BCE}" destId="{1135C191-A997-429C-BD37-8C0757B579EC}" srcOrd="2" destOrd="0" parTransId="{7AFF1AE2-69C4-4896-90D0-E71C0D514F38}" sibTransId="{7C4CDDCD-28E6-42B2-82DB-7422F117BAE4}"/>
    <dgm:cxn modelId="{BA4B07C6-CF0F-4197-8933-9314FDFBD910}" srcId="{539A9D00-A7B0-464F-BCE0-B9DD32738BCE}" destId="{06256F6B-DB9D-453A-AB04-0CDFEAD37CDF}" srcOrd="0" destOrd="0" parTransId="{DDC6853A-B116-475C-BE9F-55349EAC7E8A}" sibTransId="{3B229DA2-7A79-4D4D-B4BE-16077EBF29A2}"/>
    <dgm:cxn modelId="{556FF4CA-402D-4098-85B7-AB9DA0B2B440}" type="presOf" srcId="{1135C191-A997-429C-BD37-8C0757B579EC}" destId="{38385B06-3B83-4874-A3C0-D8A72B21FDC1}" srcOrd="0" destOrd="0" presId="urn:microsoft.com/office/officeart/2005/8/layout/StepDownProcess"/>
    <dgm:cxn modelId="{DE2F66F1-63BD-4C0D-A490-13C094520AB5}" srcId="{06256F6B-DB9D-453A-AB04-0CDFEAD37CDF}" destId="{279AADDA-38FC-43EF-B7FF-E12B294928C9}" srcOrd="0" destOrd="0" parTransId="{3FAEDB6B-F110-4CB8-9188-D5428C837C4C}" sibTransId="{3F0BCC64-DBB8-4772-A48C-96DCE9AAFB83}"/>
    <dgm:cxn modelId="{8272C6DA-CDB1-488C-83A8-B94A2881D1DF}" type="presParOf" srcId="{F02652E2-0964-4E8C-856F-696AAD961BBC}" destId="{3B4B4AAE-B905-45DB-AE8A-936CDF7EE380}" srcOrd="0" destOrd="0" presId="urn:microsoft.com/office/officeart/2005/8/layout/StepDownProcess"/>
    <dgm:cxn modelId="{C125DCB8-1C56-4E44-9431-40537279692C}" type="presParOf" srcId="{3B4B4AAE-B905-45DB-AE8A-936CDF7EE380}" destId="{C1287BB5-EE5F-4574-9DB6-8ED63A537899}" srcOrd="0" destOrd="0" presId="urn:microsoft.com/office/officeart/2005/8/layout/StepDownProcess"/>
    <dgm:cxn modelId="{5B7A8287-77E4-4EB8-936C-958D3D6D8F36}" type="presParOf" srcId="{3B4B4AAE-B905-45DB-AE8A-936CDF7EE380}" destId="{C3C68456-A485-4A19-ADFA-7FE80A72CD12}" srcOrd="1" destOrd="0" presId="urn:microsoft.com/office/officeart/2005/8/layout/StepDownProcess"/>
    <dgm:cxn modelId="{B5160761-25D9-4547-8796-4F6A5DB8D440}" type="presParOf" srcId="{3B4B4AAE-B905-45DB-AE8A-936CDF7EE380}" destId="{85F4D656-1C0A-40A3-B839-B753204BE49C}" srcOrd="2" destOrd="0" presId="urn:microsoft.com/office/officeart/2005/8/layout/StepDownProcess"/>
    <dgm:cxn modelId="{12EE0865-449E-4983-8721-273117B97F83}" type="presParOf" srcId="{F02652E2-0964-4E8C-856F-696AAD961BBC}" destId="{ACE7A83E-82D6-4B42-88D9-3A345B865BEC}" srcOrd="1" destOrd="0" presId="urn:microsoft.com/office/officeart/2005/8/layout/StepDownProcess"/>
    <dgm:cxn modelId="{CA1BB00E-52B9-4249-8AE8-436AE345730F}" type="presParOf" srcId="{F02652E2-0964-4E8C-856F-696AAD961BBC}" destId="{22B43240-9AC6-4EB1-B48D-3A83A0CB5AB4}" srcOrd="2" destOrd="0" presId="urn:microsoft.com/office/officeart/2005/8/layout/StepDownProcess"/>
    <dgm:cxn modelId="{A7F21209-AE1C-41D0-A462-A56FB5E3064B}" type="presParOf" srcId="{22B43240-9AC6-4EB1-B48D-3A83A0CB5AB4}" destId="{4E7172F2-4E38-4727-8E78-912BF86E9BE9}" srcOrd="0" destOrd="0" presId="urn:microsoft.com/office/officeart/2005/8/layout/StepDownProcess"/>
    <dgm:cxn modelId="{CA2CB68E-9868-412D-93DA-C504C501922B}" type="presParOf" srcId="{22B43240-9AC6-4EB1-B48D-3A83A0CB5AB4}" destId="{65A7B760-DB2B-43B3-9925-BA1758FA0BB1}" srcOrd="1" destOrd="0" presId="urn:microsoft.com/office/officeart/2005/8/layout/StepDownProcess"/>
    <dgm:cxn modelId="{C954749D-F37B-432E-825D-A10EDF79A457}" type="presParOf" srcId="{22B43240-9AC6-4EB1-B48D-3A83A0CB5AB4}" destId="{0861D34A-A5F2-4C12-8CE2-3D8D71EF886D}" srcOrd="2" destOrd="0" presId="urn:microsoft.com/office/officeart/2005/8/layout/StepDownProcess"/>
    <dgm:cxn modelId="{E0A02209-817F-4D8D-AD82-D3FB8F1ACC35}" type="presParOf" srcId="{F02652E2-0964-4E8C-856F-696AAD961BBC}" destId="{E7BDE767-0A17-449D-872E-677589A0BC44}" srcOrd="3" destOrd="0" presId="urn:microsoft.com/office/officeart/2005/8/layout/StepDownProcess"/>
    <dgm:cxn modelId="{EB701215-BC00-4353-98AC-6D8F4D8297D2}" type="presParOf" srcId="{F02652E2-0964-4E8C-856F-696AAD961BBC}" destId="{34FEBFD3-E439-42C3-AD1D-138DE45EAC59}" srcOrd="4" destOrd="0" presId="urn:microsoft.com/office/officeart/2005/8/layout/StepDownProcess"/>
    <dgm:cxn modelId="{B1617C20-E0EA-48F8-8566-413A46E5AC8D}" type="presParOf" srcId="{34FEBFD3-E439-42C3-AD1D-138DE45EAC59}" destId="{38385B06-3B83-4874-A3C0-D8A72B21FDC1}" srcOrd="0" destOrd="0" presId="urn:microsoft.com/office/officeart/2005/8/layout/StepDownProcess"/>
    <dgm:cxn modelId="{A9BCCAF0-2BCD-47E0-AEC2-1E436C61A095}" type="presParOf" srcId="{34FEBFD3-E439-42C3-AD1D-138DE45EAC59}" destId="{8AC8CE38-1253-4DDD-A81B-9607571B9633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BBA343-A6D4-45C6-B88D-54454BFE98C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39DA69-84D1-4E79-9293-54F396B7C0FB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1-bosqich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B9CD12-E2C2-4D36-BCA6-28FDA27824F2}" type="parTrans" cxnId="{46E27A5C-21FB-4EC2-8664-8953EF53E598}">
      <dgm:prSet/>
      <dgm:spPr/>
      <dgm:t>
        <a:bodyPr/>
        <a:lstStyle/>
        <a:p>
          <a:endParaRPr lang="ru-RU"/>
        </a:p>
      </dgm:t>
    </dgm:pt>
    <dgm:pt modelId="{7907FB48-DD4A-4B90-8922-C388BF151795}" type="sibTrans" cxnId="{46E27A5C-21FB-4EC2-8664-8953EF53E598}">
      <dgm:prSet/>
      <dgm:spPr/>
      <dgm:t>
        <a:bodyPr/>
        <a:lstStyle/>
        <a:p>
          <a:endParaRPr lang="ru-RU"/>
        </a:p>
      </dgm:t>
    </dgm:pt>
    <dgm:pt modelId="{8852B2D5-E75A-42FF-8383-1AEBBC3A6C40}">
      <dgm:prSet phldrT="[Текст]" custT="1"/>
      <dgm:spPr/>
      <dgm:t>
        <a:bodyPr/>
        <a:lstStyle/>
        <a:p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Fermentning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tashqi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muhitga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ajratilishi</a:t>
          </a:r>
          <a:endParaRPr lang="ru-RU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1DDBB3-25E6-46CC-BD85-5F6E6ABBCD1C}" type="parTrans" cxnId="{87DBC752-6CA4-481F-9522-337AE1D8F7ED}">
      <dgm:prSet/>
      <dgm:spPr/>
      <dgm:t>
        <a:bodyPr/>
        <a:lstStyle/>
        <a:p>
          <a:endParaRPr lang="ru-RU"/>
        </a:p>
      </dgm:t>
    </dgm:pt>
    <dgm:pt modelId="{56B054B7-94D2-4F16-8202-2545645D8835}" type="sibTrans" cxnId="{87DBC752-6CA4-481F-9522-337AE1D8F7ED}">
      <dgm:prSet/>
      <dgm:spPr/>
      <dgm:t>
        <a:bodyPr/>
        <a:lstStyle/>
        <a:p>
          <a:endParaRPr lang="ru-RU"/>
        </a:p>
      </dgm:t>
    </dgm:pt>
    <dgm:pt modelId="{E5E61D25-8DEE-4143-8E45-648E80CCDA5B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2-bosqich</a:t>
          </a:r>
          <a:endParaRPr lang="ru-RU" sz="3600" b="1" dirty="0"/>
        </a:p>
      </dgm:t>
    </dgm:pt>
    <dgm:pt modelId="{D368577E-E49B-4319-917E-4F277D8A7387}" type="parTrans" cxnId="{7FD9907D-039E-40C2-B613-5C13D395ACA7}">
      <dgm:prSet/>
      <dgm:spPr/>
      <dgm:t>
        <a:bodyPr/>
        <a:lstStyle/>
        <a:p>
          <a:endParaRPr lang="ru-RU"/>
        </a:p>
      </dgm:t>
    </dgm:pt>
    <dgm:pt modelId="{94CFE087-BBBF-4EC5-9426-9496220F908E}" type="sibTrans" cxnId="{7FD9907D-039E-40C2-B613-5C13D395ACA7}">
      <dgm:prSet/>
      <dgm:spPr/>
      <dgm:t>
        <a:bodyPr/>
        <a:lstStyle/>
        <a:p>
          <a:endParaRPr lang="ru-RU"/>
        </a:p>
      </dgm:t>
    </dgm:pt>
    <dgm:pt modelId="{95A29342-1D87-401C-858C-724F5DE24734}">
      <dgm:prSet phldrT="[Текст]" custT="1"/>
      <dgm:spPr/>
      <dgm:t>
        <a:bodyPr/>
        <a:lstStyle/>
        <a:p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Oziqning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fermentlar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yordamida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parchalanishi</a:t>
          </a:r>
          <a:endParaRPr lang="ru-RU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FD50D0-9687-4A13-B32F-ED091282CC29}" type="parTrans" cxnId="{41FC1EC8-E5B7-46BB-A323-9B791BCEBBE3}">
      <dgm:prSet/>
      <dgm:spPr/>
      <dgm:t>
        <a:bodyPr/>
        <a:lstStyle/>
        <a:p>
          <a:endParaRPr lang="ru-RU"/>
        </a:p>
      </dgm:t>
    </dgm:pt>
    <dgm:pt modelId="{A12D1652-1EF2-42F0-952C-2285A12C779C}" type="sibTrans" cxnId="{41FC1EC8-E5B7-46BB-A323-9B791BCEBBE3}">
      <dgm:prSet/>
      <dgm:spPr/>
      <dgm:t>
        <a:bodyPr/>
        <a:lstStyle/>
        <a:p>
          <a:endParaRPr lang="ru-RU"/>
        </a:p>
      </dgm:t>
    </dgm:pt>
    <dgm:pt modelId="{D86B41EE-9B8F-4CA1-A9AB-208295B5BF1E}">
      <dgm:prSet phldrT="[Текст]" custT="1"/>
      <dgm:spPr/>
      <dgm:t>
        <a:bodyPr/>
        <a:lstStyle/>
        <a:p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Parchalangan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mahsulotlarni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qabul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latin typeface="Arial" panose="020B0604020202020204" pitchFamily="34" charset="0"/>
              <a:cs typeface="Arial" panose="020B0604020202020204" pitchFamily="34" charset="0"/>
            </a:rPr>
            <a:t>qilinishi</a:t>
          </a:r>
          <a:endParaRPr lang="ru-RU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C285D2-591A-4931-91B6-05C56D83B82A}" type="parTrans" cxnId="{4394A51A-8E2D-4A1D-994B-E953AF95F1B6}">
      <dgm:prSet/>
      <dgm:spPr/>
      <dgm:t>
        <a:bodyPr/>
        <a:lstStyle/>
        <a:p>
          <a:endParaRPr lang="ru-RU"/>
        </a:p>
      </dgm:t>
    </dgm:pt>
    <dgm:pt modelId="{7332C439-66CC-42D9-8845-2DFB3BB6DEF3}" type="sibTrans" cxnId="{4394A51A-8E2D-4A1D-994B-E953AF95F1B6}">
      <dgm:prSet/>
      <dgm:spPr/>
      <dgm:t>
        <a:bodyPr/>
        <a:lstStyle/>
        <a:p>
          <a:endParaRPr lang="ru-RU"/>
        </a:p>
      </dgm:t>
    </dgm:pt>
    <dgm:pt modelId="{35A91D43-6AF0-40C2-96E1-90FFA0148603}">
      <dgm:prSet phldrT="[Текст]" custT="1"/>
      <dgm:spPr/>
      <dgm:t>
        <a:bodyPr/>
        <a:lstStyle/>
        <a:p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3-bosqich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69E973-4791-4559-997F-A09054E815AB}" type="sibTrans" cxnId="{6767C0C6-819B-4135-9D74-95C93043F974}">
      <dgm:prSet/>
      <dgm:spPr/>
      <dgm:t>
        <a:bodyPr/>
        <a:lstStyle/>
        <a:p>
          <a:endParaRPr lang="ru-RU"/>
        </a:p>
      </dgm:t>
    </dgm:pt>
    <dgm:pt modelId="{98DE16A4-A374-4A51-B58F-F13BD28CC0B2}" type="parTrans" cxnId="{6767C0C6-819B-4135-9D74-95C93043F974}">
      <dgm:prSet/>
      <dgm:spPr/>
      <dgm:t>
        <a:bodyPr/>
        <a:lstStyle/>
        <a:p>
          <a:endParaRPr lang="ru-RU"/>
        </a:p>
      </dgm:t>
    </dgm:pt>
    <dgm:pt modelId="{CA40AC6B-EE75-47EF-B492-4C045CD950BC}" type="pres">
      <dgm:prSet presAssocID="{AEBBA343-A6D4-45C6-B88D-54454BFE98CB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C404C63B-5B71-47A3-A3D9-416BD61BC69A}" type="pres">
      <dgm:prSet presAssocID="{A039DA69-84D1-4E79-9293-54F396B7C0FB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734034E9-DA3C-418A-BB6D-F3C63C5DDDD6}" type="pres">
      <dgm:prSet presAssocID="{A039DA69-84D1-4E79-9293-54F396B7C0FB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8424BE31-3C0F-4AFB-8076-BC33DC401064}" type="pres">
      <dgm:prSet presAssocID="{E5E61D25-8DEE-4143-8E45-648E80CCDA5B}" presName="parentText2" presStyleLbl="node1" presStyleIdx="1" presStyleCnt="3" custLinFactNeighborY="-5608">
        <dgm:presLayoutVars>
          <dgm:chMax/>
          <dgm:chPref val="3"/>
          <dgm:bulletEnabled val="1"/>
        </dgm:presLayoutVars>
      </dgm:prSet>
      <dgm:spPr/>
    </dgm:pt>
    <dgm:pt modelId="{53DF61CB-6046-4571-8EB1-408D779588A9}" type="pres">
      <dgm:prSet presAssocID="{E5E61D25-8DEE-4143-8E45-648E80CCDA5B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95471FDE-F4DA-4377-8B7E-A9E2DB22ED1F}" type="pres">
      <dgm:prSet presAssocID="{35A91D43-6AF0-40C2-96E1-90FFA0148603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C099C87D-B2F8-4A51-B8CC-9D8EA039CE96}" type="pres">
      <dgm:prSet presAssocID="{35A91D43-6AF0-40C2-96E1-90FFA0148603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08EFA10C-4234-45F7-A899-C960DE99D1BB}" type="presOf" srcId="{E5E61D25-8DEE-4143-8E45-648E80CCDA5B}" destId="{8424BE31-3C0F-4AFB-8076-BC33DC401064}" srcOrd="0" destOrd="0" presId="urn:microsoft.com/office/officeart/2009/3/layout/IncreasingArrowsProcess"/>
    <dgm:cxn modelId="{5011290D-2548-4317-9363-E85AE698EDC1}" type="presOf" srcId="{95A29342-1D87-401C-858C-724F5DE24734}" destId="{53DF61CB-6046-4571-8EB1-408D779588A9}" srcOrd="0" destOrd="0" presId="urn:microsoft.com/office/officeart/2009/3/layout/IncreasingArrowsProcess"/>
    <dgm:cxn modelId="{4394A51A-8E2D-4A1D-994B-E953AF95F1B6}" srcId="{35A91D43-6AF0-40C2-96E1-90FFA0148603}" destId="{D86B41EE-9B8F-4CA1-A9AB-208295B5BF1E}" srcOrd="0" destOrd="0" parTransId="{EFC285D2-591A-4931-91B6-05C56D83B82A}" sibTransId="{7332C439-66CC-42D9-8845-2DFB3BB6DEF3}"/>
    <dgm:cxn modelId="{FDEFA427-0258-4889-8F08-84C9F3C53432}" type="presOf" srcId="{8852B2D5-E75A-42FF-8383-1AEBBC3A6C40}" destId="{734034E9-DA3C-418A-BB6D-F3C63C5DDDD6}" srcOrd="0" destOrd="0" presId="urn:microsoft.com/office/officeart/2009/3/layout/IncreasingArrowsProcess"/>
    <dgm:cxn modelId="{46E27A5C-21FB-4EC2-8664-8953EF53E598}" srcId="{AEBBA343-A6D4-45C6-B88D-54454BFE98CB}" destId="{A039DA69-84D1-4E79-9293-54F396B7C0FB}" srcOrd="0" destOrd="0" parTransId="{35B9CD12-E2C2-4D36-BCA6-28FDA27824F2}" sibTransId="{7907FB48-DD4A-4B90-8922-C388BF151795}"/>
    <dgm:cxn modelId="{4DC9704D-C2B2-4E26-B835-6405097E3562}" type="presOf" srcId="{D86B41EE-9B8F-4CA1-A9AB-208295B5BF1E}" destId="{C099C87D-B2F8-4A51-B8CC-9D8EA039CE96}" srcOrd="0" destOrd="0" presId="urn:microsoft.com/office/officeart/2009/3/layout/IncreasingArrowsProcess"/>
    <dgm:cxn modelId="{87DBC752-6CA4-481F-9522-337AE1D8F7ED}" srcId="{A039DA69-84D1-4E79-9293-54F396B7C0FB}" destId="{8852B2D5-E75A-42FF-8383-1AEBBC3A6C40}" srcOrd="0" destOrd="0" parTransId="{521DDBB3-25E6-46CC-BD85-5F6E6ABBCD1C}" sibTransId="{56B054B7-94D2-4F16-8202-2545645D8835}"/>
    <dgm:cxn modelId="{7FD9907D-039E-40C2-B613-5C13D395ACA7}" srcId="{AEBBA343-A6D4-45C6-B88D-54454BFE98CB}" destId="{E5E61D25-8DEE-4143-8E45-648E80CCDA5B}" srcOrd="1" destOrd="0" parTransId="{D368577E-E49B-4319-917E-4F277D8A7387}" sibTransId="{94CFE087-BBBF-4EC5-9426-9496220F908E}"/>
    <dgm:cxn modelId="{5D87EFA4-8B7A-4159-9B2C-ECD04ADD889B}" type="presOf" srcId="{A039DA69-84D1-4E79-9293-54F396B7C0FB}" destId="{C404C63B-5B71-47A3-A3D9-416BD61BC69A}" srcOrd="0" destOrd="0" presId="urn:microsoft.com/office/officeart/2009/3/layout/IncreasingArrowsProcess"/>
    <dgm:cxn modelId="{028572C2-BD2E-4BE5-A8BB-81426CD6466D}" type="presOf" srcId="{AEBBA343-A6D4-45C6-B88D-54454BFE98CB}" destId="{CA40AC6B-EE75-47EF-B492-4C045CD950BC}" srcOrd="0" destOrd="0" presId="urn:microsoft.com/office/officeart/2009/3/layout/IncreasingArrowsProcess"/>
    <dgm:cxn modelId="{C6F02AC6-ABAD-41AC-9042-FD5F4680CA93}" type="presOf" srcId="{35A91D43-6AF0-40C2-96E1-90FFA0148603}" destId="{95471FDE-F4DA-4377-8B7E-A9E2DB22ED1F}" srcOrd="0" destOrd="0" presId="urn:microsoft.com/office/officeart/2009/3/layout/IncreasingArrowsProcess"/>
    <dgm:cxn modelId="{6767C0C6-819B-4135-9D74-95C93043F974}" srcId="{AEBBA343-A6D4-45C6-B88D-54454BFE98CB}" destId="{35A91D43-6AF0-40C2-96E1-90FFA0148603}" srcOrd="2" destOrd="0" parTransId="{98DE16A4-A374-4A51-B58F-F13BD28CC0B2}" sibTransId="{2069E973-4791-4559-997F-A09054E815AB}"/>
    <dgm:cxn modelId="{41FC1EC8-E5B7-46BB-A323-9B791BCEBBE3}" srcId="{E5E61D25-8DEE-4143-8E45-648E80CCDA5B}" destId="{95A29342-1D87-401C-858C-724F5DE24734}" srcOrd="0" destOrd="0" parTransId="{52FD50D0-9687-4A13-B32F-ED091282CC29}" sibTransId="{A12D1652-1EF2-42F0-952C-2285A12C779C}"/>
    <dgm:cxn modelId="{DA5A268E-E1E5-42D3-8622-A6C135B48097}" type="presParOf" srcId="{CA40AC6B-EE75-47EF-B492-4C045CD950BC}" destId="{C404C63B-5B71-47A3-A3D9-416BD61BC69A}" srcOrd="0" destOrd="0" presId="urn:microsoft.com/office/officeart/2009/3/layout/IncreasingArrowsProcess"/>
    <dgm:cxn modelId="{ECC5D0DB-0D4A-49B5-9198-43C3E71BA632}" type="presParOf" srcId="{CA40AC6B-EE75-47EF-B492-4C045CD950BC}" destId="{734034E9-DA3C-418A-BB6D-F3C63C5DDDD6}" srcOrd="1" destOrd="0" presId="urn:microsoft.com/office/officeart/2009/3/layout/IncreasingArrowsProcess"/>
    <dgm:cxn modelId="{D1B48499-E853-4ADD-9F9B-B0C8722DD5FD}" type="presParOf" srcId="{CA40AC6B-EE75-47EF-B492-4C045CD950BC}" destId="{8424BE31-3C0F-4AFB-8076-BC33DC401064}" srcOrd="2" destOrd="0" presId="urn:microsoft.com/office/officeart/2009/3/layout/IncreasingArrowsProcess"/>
    <dgm:cxn modelId="{A3289850-4AFD-4E21-998D-7A6111569805}" type="presParOf" srcId="{CA40AC6B-EE75-47EF-B492-4C045CD950BC}" destId="{53DF61CB-6046-4571-8EB1-408D779588A9}" srcOrd="3" destOrd="0" presId="urn:microsoft.com/office/officeart/2009/3/layout/IncreasingArrowsProcess"/>
    <dgm:cxn modelId="{0D30FBF5-E7D3-4FA6-8122-6236F97B72F5}" type="presParOf" srcId="{CA40AC6B-EE75-47EF-B492-4C045CD950BC}" destId="{95471FDE-F4DA-4377-8B7E-A9E2DB22ED1F}" srcOrd="4" destOrd="0" presId="urn:microsoft.com/office/officeart/2009/3/layout/IncreasingArrowsProcess"/>
    <dgm:cxn modelId="{B845C58F-A6AE-4463-AD1E-A26B94DCDA2F}" type="presParOf" srcId="{CA40AC6B-EE75-47EF-B492-4C045CD950BC}" destId="{C099C87D-B2F8-4A51-B8CC-9D8EA039CE96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1875AA-8B9D-4519-825D-0629B9334099}" type="doc">
      <dgm:prSet loTypeId="urn:microsoft.com/office/officeart/2005/8/layout/radial5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CB2DDAE-4FC5-4BA1-B153-BA0E4568BCCA}">
      <dgm:prSet phldrT="[Текст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Oziqla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-</a:t>
          </a:r>
        </a:p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nish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37D014-8BD8-4863-9E04-FFC741A8F2DE}" type="parTrans" cxnId="{CE328E65-F1C6-493C-83DA-E899CFF2606C}">
      <dgm:prSet/>
      <dgm:spPr/>
      <dgm:t>
        <a:bodyPr/>
        <a:lstStyle/>
        <a:p>
          <a:endParaRPr lang="ru-RU"/>
        </a:p>
      </dgm:t>
    </dgm:pt>
    <dgm:pt modelId="{1AB8A75D-4F68-4308-986D-92B3E91E9564}" type="sibTrans" cxnId="{CE328E65-F1C6-493C-83DA-E899CFF2606C}">
      <dgm:prSet/>
      <dgm:spPr/>
      <dgm:t>
        <a:bodyPr/>
        <a:lstStyle/>
        <a:p>
          <a:endParaRPr lang="ru-RU"/>
        </a:p>
      </dgm:t>
    </dgm:pt>
    <dgm:pt modelId="{D4B0A13E-E270-487A-9182-A5DB38A931AA}">
      <dgm:prSet phldrT="[Текст]"/>
      <dgm:spPr/>
      <dgm:t>
        <a:bodyPr/>
        <a:lstStyle/>
        <a:p>
          <a:r>
            <a:rPr lang="en-US" dirty="0"/>
            <a:t>.</a:t>
          </a:r>
          <a:endParaRPr lang="ru-RU" dirty="0"/>
        </a:p>
      </dgm:t>
    </dgm:pt>
    <dgm:pt modelId="{EF885B90-ECEB-4589-A688-4DCE1FC15879}" type="parTrans" cxnId="{7FE70FB0-C789-44C4-A32A-1449585B12A1}">
      <dgm:prSet/>
      <dgm:spPr/>
      <dgm:t>
        <a:bodyPr/>
        <a:lstStyle/>
        <a:p>
          <a:endParaRPr lang="ru-RU"/>
        </a:p>
      </dgm:t>
    </dgm:pt>
    <dgm:pt modelId="{969F2111-8F1F-45EF-B4D1-5CC01297043C}" type="sibTrans" cxnId="{7FE70FB0-C789-44C4-A32A-1449585B12A1}">
      <dgm:prSet/>
      <dgm:spPr/>
      <dgm:t>
        <a:bodyPr/>
        <a:lstStyle/>
        <a:p>
          <a:endParaRPr lang="ru-RU"/>
        </a:p>
      </dgm:t>
    </dgm:pt>
    <dgm:pt modelId="{E49E8762-52BF-4AC4-A858-980414878ADD}">
      <dgm:prSet phldrT="[Текст]"/>
      <dgm:spPr/>
      <dgm:t>
        <a:bodyPr/>
        <a:lstStyle/>
        <a:p>
          <a:r>
            <a:rPr lang="en-US" dirty="0"/>
            <a:t>.</a:t>
          </a:r>
          <a:endParaRPr lang="ru-RU" dirty="0"/>
        </a:p>
      </dgm:t>
    </dgm:pt>
    <dgm:pt modelId="{35C48547-25F3-4872-B8E0-8E841514FB0E}" type="parTrans" cxnId="{66F082BC-0274-4AB7-92FF-033BCB3879C0}">
      <dgm:prSet/>
      <dgm:spPr/>
      <dgm:t>
        <a:bodyPr/>
        <a:lstStyle/>
        <a:p>
          <a:endParaRPr lang="ru-RU"/>
        </a:p>
      </dgm:t>
    </dgm:pt>
    <dgm:pt modelId="{EF43581A-55C3-43C8-B39D-2AC7C091523C}" type="sibTrans" cxnId="{66F082BC-0274-4AB7-92FF-033BCB3879C0}">
      <dgm:prSet/>
      <dgm:spPr/>
      <dgm:t>
        <a:bodyPr/>
        <a:lstStyle/>
        <a:p>
          <a:endParaRPr lang="ru-RU"/>
        </a:p>
      </dgm:t>
    </dgm:pt>
    <dgm:pt modelId="{1A588A84-4EDF-46A8-97BE-442C7A120DB9}">
      <dgm:prSet phldrT="[Текст]"/>
      <dgm:spPr/>
      <dgm:t>
        <a:bodyPr/>
        <a:lstStyle/>
        <a:p>
          <a:r>
            <a:rPr lang="en-US" dirty="0"/>
            <a:t>.</a:t>
          </a:r>
          <a:endParaRPr lang="ru-RU" dirty="0"/>
        </a:p>
      </dgm:t>
    </dgm:pt>
    <dgm:pt modelId="{D918D713-802A-4646-9AAB-8B9F9F4AE258}" type="parTrans" cxnId="{A50DFAFA-1A07-42FC-BE81-F3ADD667A407}">
      <dgm:prSet/>
      <dgm:spPr/>
      <dgm:t>
        <a:bodyPr/>
        <a:lstStyle/>
        <a:p>
          <a:endParaRPr lang="ru-RU"/>
        </a:p>
      </dgm:t>
    </dgm:pt>
    <dgm:pt modelId="{17DA0673-078B-45AE-AEE3-9BA9B179C39D}" type="sibTrans" cxnId="{A50DFAFA-1A07-42FC-BE81-F3ADD667A407}">
      <dgm:prSet/>
      <dgm:spPr/>
      <dgm:t>
        <a:bodyPr/>
        <a:lstStyle/>
        <a:p>
          <a:endParaRPr lang="ru-RU"/>
        </a:p>
      </dgm:t>
    </dgm:pt>
    <dgm:pt modelId="{E2184372-3402-4C6A-8435-999D66891C3F}">
      <dgm:prSet phldrT="[Текст]"/>
      <dgm:spPr/>
      <dgm:t>
        <a:bodyPr/>
        <a:lstStyle/>
        <a:p>
          <a:r>
            <a:rPr lang="en-US" dirty="0"/>
            <a:t>.</a:t>
          </a:r>
          <a:endParaRPr lang="ru-RU" dirty="0"/>
        </a:p>
      </dgm:t>
    </dgm:pt>
    <dgm:pt modelId="{DB2E5CF2-3626-437D-9AFC-E6B4B75B91DF}" type="parTrans" cxnId="{A12E7B1B-7A97-4D34-9E15-2CA5BEF84053}">
      <dgm:prSet/>
      <dgm:spPr/>
      <dgm:t>
        <a:bodyPr/>
        <a:lstStyle/>
        <a:p>
          <a:endParaRPr lang="ru-RU"/>
        </a:p>
      </dgm:t>
    </dgm:pt>
    <dgm:pt modelId="{967397C5-D218-43E3-BF09-4FAC742E2535}" type="sibTrans" cxnId="{A12E7B1B-7A97-4D34-9E15-2CA5BEF84053}">
      <dgm:prSet/>
      <dgm:spPr/>
      <dgm:t>
        <a:bodyPr/>
        <a:lstStyle/>
        <a:p>
          <a:endParaRPr lang="ru-RU"/>
        </a:p>
      </dgm:t>
    </dgm:pt>
    <dgm:pt modelId="{26BA73E1-1EB8-4EE1-B179-C9307E86C415}" type="pres">
      <dgm:prSet presAssocID="{9F1875AA-8B9D-4519-825D-0629B933409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9A6A676-32C0-41D9-814F-5CCDDC39545B}" type="pres">
      <dgm:prSet presAssocID="{3CB2DDAE-4FC5-4BA1-B153-BA0E4568BCCA}" presName="centerShape" presStyleLbl="node0" presStyleIdx="0" presStyleCnt="1" custScaleX="124230"/>
      <dgm:spPr/>
    </dgm:pt>
    <dgm:pt modelId="{B3060079-4C86-4514-BA19-356825464B5F}" type="pres">
      <dgm:prSet presAssocID="{EF885B90-ECEB-4589-A688-4DCE1FC15879}" presName="parTrans" presStyleLbl="sibTrans2D1" presStyleIdx="0" presStyleCnt="4"/>
      <dgm:spPr/>
    </dgm:pt>
    <dgm:pt modelId="{C1D4700D-E7A0-40F7-A6E8-063E12808125}" type="pres">
      <dgm:prSet presAssocID="{EF885B90-ECEB-4589-A688-4DCE1FC15879}" presName="connectorText" presStyleLbl="sibTrans2D1" presStyleIdx="0" presStyleCnt="4"/>
      <dgm:spPr/>
    </dgm:pt>
    <dgm:pt modelId="{1A0C5D0A-F3F8-4FBD-A344-83D393F20858}" type="pres">
      <dgm:prSet presAssocID="{D4B0A13E-E270-487A-9182-A5DB38A931AA}" presName="node" presStyleLbl="node1" presStyleIdx="0" presStyleCnt="4">
        <dgm:presLayoutVars>
          <dgm:bulletEnabled val="1"/>
        </dgm:presLayoutVars>
      </dgm:prSet>
      <dgm:spPr/>
    </dgm:pt>
    <dgm:pt modelId="{397DA6C8-95CF-4BBF-9C3F-DAAD0138326B}" type="pres">
      <dgm:prSet presAssocID="{35C48547-25F3-4872-B8E0-8E841514FB0E}" presName="parTrans" presStyleLbl="sibTrans2D1" presStyleIdx="1" presStyleCnt="4" custLinFactNeighborX="47177" custLinFactNeighborY="0"/>
      <dgm:spPr/>
    </dgm:pt>
    <dgm:pt modelId="{2C93B72C-C39A-4D18-8251-9561C855FB33}" type="pres">
      <dgm:prSet presAssocID="{35C48547-25F3-4872-B8E0-8E841514FB0E}" presName="connectorText" presStyleLbl="sibTrans2D1" presStyleIdx="1" presStyleCnt="4"/>
      <dgm:spPr/>
    </dgm:pt>
    <dgm:pt modelId="{F134E446-3D90-4FD4-92AF-95295FE6F780}" type="pres">
      <dgm:prSet presAssocID="{E49E8762-52BF-4AC4-A858-980414878ADD}" presName="node" presStyleLbl="node1" presStyleIdx="1" presStyleCnt="4">
        <dgm:presLayoutVars>
          <dgm:bulletEnabled val="1"/>
        </dgm:presLayoutVars>
      </dgm:prSet>
      <dgm:spPr/>
    </dgm:pt>
    <dgm:pt modelId="{D616F05C-4A32-4BA2-807C-5D0864ECA731}" type="pres">
      <dgm:prSet presAssocID="{D918D713-802A-4646-9AAB-8B9F9F4AE258}" presName="parTrans" presStyleLbl="sibTrans2D1" presStyleIdx="2" presStyleCnt="4"/>
      <dgm:spPr/>
    </dgm:pt>
    <dgm:pt modelId="{546C041F-086E-4846-97F0-58AC686F6FEA}" type="pres">
      <dgm:prSet presAssocID="{D918D713-802A-4646-9AAB-8B9F9F4AE258}" presName="connectorText" presStyleLbl="sibTrans2D1" presStyleIdx="2" presStyleCnt="4"/>
      <dgm:spPr/>
    </dgm:pt>
    <dgm:pt modelId="{35B36FEC-35F0-4AE7-8615-32E308B458C3}" type="pres">
      <dgm:prSet presAssocID="{1A588A84-4EDF-46A8-97BE-442C7A120DB9}" presName="node" presStyleLbl="node1" presStyleIdx="2" presStyleCnt="4">
        <dgm:presLayoutVars>
          <dgm:bulletEnabled val="1"/>
        </dgm:presLayoutVars>
      </dgm:prSet>
      <dgm:spPr/>
    </dgm:pt>
    <dgm:pt modelId="{16A1A5D1-FBAD-4E6F-AEBF-5D3FE3EC1A7D}" type="pres">
      <dgm:prSet presAssocID="{DB2E5CF2-3626-437D-9AFC-E6B4B75B91DF}" presName="parTrans" presStyleLbl="sibTrans2D1" presStyleIdx="3" presStyleCnt="4" custLinFactNeighborX="-31451" custLinFactNeighborY="0"/>
      <dgm:spPr/>
    </dgm:pt>
    <dgm:pt modelId="{15A338B1-7368-4B1C-976F-971B161F709E}" type="pres">
      <dgm:prSet presAssocID="{DB2E5CF2-3626-437D-9AFC-E6B4B75B91DF}" presName="connectorText" presStyleLbl="sibTrans2D1" presStyleIdx="3" presStyleCnt="4"/>
      <dgm:spPr/>
    </dgm:pt>
    <dgm:pt modelId="{DE2A1C8D-EAAB-4CA1-82BB-98EAA0EF69AA}" type="pres">
      <dgm:prSet presAssocID="{E2184372-3402-4C6A-8435-999D66891C3F}" presName="node" presStyleLbl="node1" presStyleIdx="3" presStyleCnt="4">
        <dgm:presLayoutVars>
          <dgm:bulletEnabled val="1"/>
        </dgm:presLayoutVars>
      </dgm:prSet>
      <dgm:spPr/>
    </dgm:pt>
  </dgm:ptLst>
  <dgm:cxnLst>
    <dgm:cxn modelId="{21160A10-33CD-440C-8F93-41D00F2E31C5}" type="presOf" srcId="{E2184372-3402-4C6A-8435-999D66891C3F}" destId="{DE2A1C8D-EAAB-4CA1-82BB-98EAA0EF69AA}" srcOrd="0" destOrd="0" presId="urn:microsoft.com/office/officeart/2005/8/layout/radial5"/>
    <dgm:cxn modelId="{A12E7B1B-7A97-4D34-9E15-2CA5BEF84053}" srcId="{3CB2DDAE-4FC5-4BA1-B153-BA0E4568BCCA}" destId="{E2184372-3402-4C6A-8435-999D66891C3F}" srcOrd="3" destOrd="0" parTransId="{DB2E5CF2-3626-437D-9AFC-E6B4B75B91DF}" sibTransId="{967397C5-D218-43E3-BF09-4FAC742E2535}"/>
    <dgm:cxn modelId="{58D3C335-E315-498E-B447-1BAD9CA49725}" type="presOf" srcId="{DB2E5CF2-3626-437D-9AFC-E6B4B75B91DF}" destId="{15A338B1-7368-4B1C-976F-971B161F709E}" srcOrd="1" destOrd="0" presId="urn:microsoft.com/office/officeart/2005/8/layout/radial5"/>
    <dgm:cxn modelId="{61624863-E1BD-49F2-A570-CD006794049A}" type="presOf" srcId="{E49E8762-52BF-4AC4-A858-980414878ADD}" destId="{F134E446-3D90-4FD4-92AF-95295FE6F780}" srcOrd="0" destOrd="0" presId="urn:microsoft.com/office/officeart/2005/8/layout/radial5"/>
    <dgm:cxn modelId="{CE328E65-F1C6-493C-83DA-E899CFF2606C}" srcId="{9F1875AA-8B9D-4519-825D-0629B9334099}" destId="{3CB2DDAE-4FC5-4BA1-B153-BA0E4568BCCA}" srcOrd="0" destOrd="0" parTransId="{0937D014-8BD8-4863-9E04-FFC741A8F2DE}" sibTransId="{1AB8A75D-4F68-4308-986D-92B3E91E9564}"/>
    <dgm:cxn modelId="{FCF7A86A-39AF-4DD4-A941-B23C4AE6D823}" type="presOf" srcId="{D4B0A13E-E270-487A-9182-A5DB38A931AA}" destId="{1A0C5D0A-F3F8-4FBD-A344-83D393F20858}" srcOrd="0" destOrd="0" presId="urn:microsoft.com/office/officeart/2005/8/layout/radial5"/>
    <dgm:cxn modelId="{CDCF5B72-CE62-45AF-93D4-1BF87523D1DD}" type="presOf" srcId="{EF885B90-ECEB-4589-A688-4DCE1FC15879}" destId="{C1D4700D-E7A0-40F7-A6E8-063E12808125}" srcOrd="1" destOrd="0" presId="urn:microsoft.com/office/officeart/2005/8/layout/radial5"/>
    <dgm:cxn modelId="{9031315A-84B5-44A5-99CE-B6BFA46DFF1F}" type="presOf" srcId="{DB2E5CF2-3626-437D-9AFC-E6B4B75B91DF}" destId="{16A1A5D1-FBAD-4E6F-AEBF-5D3FE3EC1A7D}" srcOrd="0" destOrd="0" presId="urn:microsoft.com/office/officeart/2005/8/layout/radial5"/>
    <dgm:cxn modelId="{0C91F3A2-8019-44AA-834B-FFB99221AB58}" type="presOf" srcId="{3CB2DDAE-4FC5-4BA1-B153-BA0E4568BCCA}" destId="{69A6A676-32C0-41D9-814F-5CCDDC39545B}" srcOrd="0" destOrd="0" presId="urn:microsoft.com/office/officeart/2005/8/layout/radial5"/>
    <dgm:cxn modelId="{CACB0DA3-DAAA-4DFC-AF03-5A4D3FE71C64}" type="presOf" srcId="{9F1875AA-8B9D-4519-825D-0629B9334099}" destId="{26BA73E1-1EB8-4EE1-B179-C9307E86C415}" srcOrd="0" destOrd="0" presId="urn:microsoft.com/office/officeart/2005/8/layout/radial5"/>
    <dgm:cxn modelId="{7FE70FB0-C789-44C4-A32A-1449585B12A1}" srcId="{3CB2DDAE-4FC5-4BA1-B153-BA0E4568BCCA}" destId="{D4B0A13E-E270-487A-9182-A5DB38A931AA}" srcOrd="0" destOrd="0" parTransId="{EF885B90-ECEB-4589-A688-4DCE1FC15879}" sibTransId="{969F2111-8F1F-45EF-B4D1-5CC01297043C}"/>
    <dgm:cxn modelId="{9299C9B0-5C8F-4331-A881-8C3C7793E7DD}" type="presOf" srcId="{35C48547-25F3-4872-B8E0-8E841514FB0E}" destId="{397DA6C8-95CF-4BBF-9C3F-DAAD0138326B}" srcOrd="0" destOrd="0" presId="urn:microsoft.com/office/officeart/2005/8/layout/radial5"/>
    <dgm:cxn modelId="{D85C4EB1-CA49-4061-A92D-183757E07786}" type="presOf" srcId="{EF885B90-ECEB-4589-A688-4DCE1FC15879}" destId="{B3060079-4C86-4514-BA19-356825464B5F}" srcOrd="0" destOrd="0" presId="urn:microsoft.com/office/officeart/2005/8/layout/radial5"/>
    <dgm:cxn modelId="{66F082BC-0274-4AB7-92FF-033BCB3879C0}" srcId="{3CB2DDAE-4FC5-4BA1-B153-BA0E4568BCCA}" destId="{E49E8762-52BF-4AC4-A858-980414878ADD}" srcOrd="1" destOrd="0" parTransId="{35C48547-25F3-4872-B8E0-8E841514FB0E}" sibTransId="{EF43581A-55C3-43C8-B39D-2AC7C091523C}"/>
    <dgm:cxn modelId="{B5F81ABF-DDF7-4D3B-9EFB-1FB4A9C96D09}" type="presOf" srcId="{35C48547-25F3-4872-B8E0-8E841514FB0E}" destId="{2C93B72C-C39A-4D18-8251-9561C855FB33}" srcOrd="1" destOrd="0" presId="urn:microsoft.com/office/officeart/2005/8/layout/radial5"/>
    <dgm:cxn modelId="{1CD74ACA-3003-474F-92A8-C3D97834EA46}" type="presOf" srcId="{D918D713-802A-4646-9AAB-8B9F9F4AE258}" destId="{D616F05C-4A32-4BA2-807C-5D0864ECA731}" srcOrd="0" destOrd="0" presId="urn:microsoft.com/office/officeart/2005/8/layout/radial5"/>
    <dgm:cxn modelId="{61843CDC-2C27-460B-A670-A96D7D922692}" type="presOf" srcId="{D918D713-802A-4646-9AAB-8B9F9F4AE258}" destId="{546C041F-086E-4846-97F0-58AC686F6FEA}" srcOrd="1" destOrd="0" presId="urn:microsoft.com/office/officeart/2005/8/layout/radial5"/>
    <dgm:cxn modelId="{23AA41F7-F8C2-49D7-B030-967588228D17}" type="presOf" srcId="{1A588A84-4EDF-46A8-97BE-442C7A120DB9}" destId="{35B36FEC-35F0-4AE7-8615-32E308B458C3}" srcOrd="0" destOrd="0" presId="urn:microsoft.com/office/officeart/2005/8/layout/radial5"/>
    <dgm:cxn modelId="{A50DFAFA-1A07-42FC-BE81-F3ADD667A407}" srcId="{3CB2DDAE-4FC5-4BA1-B153-BA0E4568BCCA}" destId="{1A588A84-4EDF-46A8-97BE-442C7A120DB9}" srcOrd="2" destOrd="0" parTransId="{D918D713-802A-4646-9AAB-8B9F9F4AE258}" sibTransId="{17DA0673-078B-45AE-AEE3-9BA9B179C39D}"/>
    <dgm:cxn modelId="{B50829B1-F57C-4CD8-BB46-2DE589DBE19B}" type="presParOf" srcId="{26BA73E1-1EB8-4EE1-B179-C9307E86C415}" destId="{69A6A676-32C0-41D9-814F-5CCDDC39545B}" srcOrd="0" destOrd="0" presId="urn:microsoft.com/office/officeart/2005/8/layout/radial5"/>
    <dgm:cxn modelId="{E43ACE37-B061-4E31-8DF1-60ACBAF397BC}" type="presParOf" srcId="{26BA73E1-1EB8-4EE1-B179-C9307E86C415}" destId="{B3060079-4C86-4514-BA19-356825464B5F}" srcOrd="1" destOrd="0" presId="urn:microsoft.com/office/officeart/2005/8/layout/radial5"/>
    <dgm:cxn modelId="{6DC6E994-DFD8-44D0-87BA-37747C9D7170}" type="presParOf" srcId="{B3060079-4C86-4514-BA19-356825464B5F}" destId="{C1D4700D-E7A0-40F7-A6E8-063E12808125}" srcOrd="0" destOrd="0" presId="urn:microsoft.com/office/officeart/2005/8/layout/radial5"/>
    <dgm:cxn modelId="{B1F6B1E7-01AB-446B-9391-1942103EEDC3}" type="presParOf" srcId="{26BA73E1-1EB8-4EE1-B179-C9307E86C415}" destId="{1A0C5D0A-F3F8-4FBD-A344-83D393F20858}" srcOrd="2" destOrd="0" presId="urn:microsoft.com/office/officeart/2005/8/layout/radial5"/>
    <dgm:cxn modelId="{42984D6E-DF1C-4A29-9C21-985312744D9C}" type="presParOf" srcId="{26BA73E1-1EB8-4EE1-B179-C9307E86C415}" destId="{397DA6C8-95CF-4BBF-9C3F-DAAD0138326B}" srcOrd="3" destOrd="0" presId="urn:microsoft.com/office/officeart/2005/8/layout/radial5"/>
    <dgm:cxn modelId="{52C5EC5F-F1A7-4667-9022-EC3E277C4BFF}" type="presParOf" srcId="{397DA6C8-95CF-4BBF-9C3F-DAAD0138326B}" destId="{2C93B72C-C39A-4D18-8251-9561C855FB33}" srcOrd="0" destOrd="0" presId="urn:microsoft.com/office/officeart/2005/8/layout/radial5"/>
    <dgm:cxn modelId="{0E9B4349-5C89-44B1-A6C3-DEA74DD20436}" type="presParOf" srcId="{26BA73E1-1EB8-4EE1-B179-C9307E86C415}" destId="{F134E446-3D90-4FD4-92AF-95295FE6F780}" srcOrd="4" destOrd="0" presId="urn:microsoft.com/office/officeart/2005/8/layout/radial5"/>
    <dgm:cxn modelId="{1E5868C6-B265-4574-9716-71FA04DBDEC0}" type="presParOf" srcId="{26BA73E1-1EB8-4EE1-B179-C9307E86C415}" destId="{D616F05C-4A32-4BA2-807C-5D0864ECA731}" srcOrd="5" destOrd="0" presId="urn:microsoft.com/office/officeart/2005/8/layout/radial5"/>
    <dgm:cxn modelId="{8FCB8D0E-52D1-4A9D-BEB5-898DF4D4CCF9}" type="presParOf" srcId="{D616F05C-4A32-4BA2-807C-5D0864ECA731}" destId="{546C041F-086E-4846-97F0-58AC686F6FEA}" srcOrd="0" destOrd="0" presId="urn:microsoft.com/office/officeart/2005/8/layout/radial5"/>
    <dgm:cxn modelId="{D9D04A7C-338C-489D-96C5-B6C3DC446191}" type="presParOf" srcId="{26BA73E1-1EB8-4EE1-B179-C9307E86C415}" destId="{35B36FEC-35F0-4AE7-8615-32E308B458C3}" srcOrd="6" destOrd="0" presId="urn:microsoft.com/office/officeart/2005/8/layout/radial5"/>
    <dgm:cxn modelId="{1A384320-A760-4C77-A02A-9B93B1FEF096}" type="presParOf" srcId="{26BA73E1-1EB8-4EE1-B179-C9307E86C415}" destId="{16A1A5D1-FBAD-4E6F-AEBF-5D3FE3EC1A7D}" srcOrd="7" destOrd="0" presId="urn:microsoft.com/office/officeart/2005/8/layout/radial5"/>
    <dgm:cxn modelId="{779A5506-4D03-4F8F-BFF0-98CBB2FCF9AE}" type="presParOf" srcId="{16A1A5D1-FBAD-4E6F-AEBF-5D3FE3EC1A7D}" destId="{15A338B1-7368-4B1C-976F-971B161F709E}" srcOrd="0" destOrd="0" presId="urn:microsoft.com/office/officeart/2005/8/layout/radial5"/>
    <dgm:cxn modelId="{ACB5895B-467F-4A14-815F-631FD16C6CF3}" type="presParOf" srcId="{26BA73E1-1EB8-4EE1-B179-C9307E86C415}" destId="{DE2A1C8D-EAAB-4CA1-82BB-98EAA0EF69AA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0535A0-4A8F-4FAA-B2AC-CEDA1FE841CB}">
      <dsp:nvSpPr>
        <dsp:cNvPr id="0" name=""/>
        <dsp:cNvSpPr/>
      </dsp:nvSpPr>
      <dsp:spPr>
        <a:xfrm>
          <a:off x="0" y="66259"/>
          <a:ext cx="11445461" cy="1579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latin typeface="Arial" panose="020B0604020202020204" pitchFamily="34" charset="0"/>
              <a:cs typeface="Arial" panose="020B0604020202020204" pitchFamily="34" charset="0"/>
            </a:rPr>
            <a:t>Organizm</a:t>
          </a: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latin typeface="Arial" panose="020B0604020202020204" pitchFamily="34" charset="0"/>
              <a:cs typeface="Arial" panose="020B0604020202020204" pitchFamily="34" charset="0"/>
            </a:rPr>
            <a:t>darajasi</a:t>
          </a:r>
          <a:endParaRPr lang="ru-RU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Bir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ko‘p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hujayrali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organizmlar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Avtotrof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geterotrof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oziqlanuvchilar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Jinssiz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jinsiy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ko‘payish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47078" y="66259"/>
        <a:ext cx="8998382" cy="1579865"/>
      </dsp:txXfrm>
    </dsp:sp>
    <dsp:sp modelId="{468C1A44-0DE4-4BA7-A38C-7DCF2D29B28E}">
      <dsp:nvSpPr>
        <dsp:cNvPr id="0" name=""/>
        <dsp:cNvSpPr/>
      </dsp:nvSpPr>
      <dsp:spPr>
        <a:xfrm>
          <a:off x="131501" y="224252"/>
          <a:ext cx="2289092" cy="12638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7DE0FD-948E-4DC9-B6B4-090C4A1491BD}">
      <dsp:nvSpPr>
        <dsp:cNvPr id="0" name=""/>
        <dsp:cNvSpPr/>
      </dsp:nvSpPr>
      <dsp:spPr>
        <a:xfrm>
          <a:off x="0" y="1737851"/>
          <a:ext cx="11445461" cy="1579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latin typeface="Arial" panose="020B0604020202020204" pitchFamily="34" charset="0"/>
              <a:cs typeface="Arial" panose="020B0604020202020204" pitchFamily="34" charset="0"/>
            </a:rPr>
            <a:t>Hujayra</a:t>
          </a: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latin typeface="Arial" panose="020B0604020202020204" pitchFamily="34" charset="0"/>
              <a:cs typeface="Arial" panose="020B0604020202020204" pitchFamily="34" charset="0"/>
            </a:rPr>
            <a:t>darajasi</a:t>
          </a:r>
          <a:endParaRPr lang="ru-RU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Eukariot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prokariot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hujayra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Plastik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almashinuv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–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fotosintez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xemosintez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oqsil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biosintezi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Energetik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almashinuv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– ATF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sintezi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47078" y="1737851"/>
        <a:ext cx="8998382" cy="1579865"/>
      </dsp:txXfrm>
    </dsp:sp>
    <dsp:sp modelId="{28D852DA-D2DE-42C8-9131-FB09AB730775}">
      <dsp:nvSpPr>
        <dsp:cNvPr id="0" name=""/>
        <dsp:cNvSpPr/>
      </dsp:nvSpPr>
      <dsp:spPr>
        <a:xfrm>
          <a:off x="91717" y="1912408"/>
          <a:ext cx="2289092" cy="12307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111E80-54C6-447D-B54F-05E2C09D55B2}">
      <dsp:nvSpPr>
        <dsp:cNvPr id="0" name=""/>
        <dsp:cNvSpPr/>
      </dsp:nvSpPr>
      <dsp:spPr>
        <a:xfrm>
          <a:off x="0" y="3475703"/>
          <a:ext cx="11445461" cy="1579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latin typeface="Arial" panose="020B0604020202020204" pitchFamily="34" charset="0"/>
              <a:cs typeface="Arial" panose="020B0604020202020204" pitchFamily="34" charset="0"/>
            </a:rPr>
            <a:t>Molekula</a:t>
          </a: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latin typeface="Arial" panose="020B0604020202020204" pitchFamily="34" charset="0"/>
              <a:cs typeface="Arial" panose="020B0604020202020204" pitchFamily="34" charset="0"/>
            </a:rPr>
            <a:t>darajasi</a:t>
          </a:r>
          <a:endParaRPr lang="en-U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Oqsil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yog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‘,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uglevod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nuklein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kislota</a:t>
          </a:r>
          <a:endParaRPr lang="ru-RU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Makroelement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mikroelement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suv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47078" y="3475703"/>
        <a:ext cx="8998382" cy="1579865"/>
      </dsp:txXfrm>
    </dsp:sp>
    <dsp:sp modelId="{46A10C42-C3EC-443F-81CD-DCDEAB15C801}">
      <dsp:nvSpPr>
        <dsp:cNvPr id="0" name=""/>
        <dsp:cNvSpPr/>
      </dsp:nvSpPr>
      <dsp:spPr>
        <a:xfrm>
          <a:off x="157986" y="3633690"/>
          <a:ext cx="2289092" cy="12638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287BB5-EE5F-4574-9DB6-8ED63A537899}">
      <dsp:nvSpPr>
        <dsp:cNvPr id="0" name=""/>
        <dsp:cNvSpPr/>
      </dsp:nvSpPr>
      <dsp:spPr>
        <a:xfrm rot="5400000">
          <a:off x="959208" y="1257596"/>
          <a:ext cx="1049674" cy="180820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68456-A485-4A19-ADFA-7FE80A72CD12}">
      <dsp:nvSpPr>
        <dsp:cNvPr id="0" name=""/>
        <dsp:cNvSpPr/>
      </dsp:nvSpPr>
      <dsp:spPr>
        <a:xfrm>
          <a:off x="191316" y="448527"/>
          <a:ext cx="1767034" cy="1236866"/>
        </a:xfrm>
        <a:prstGeom prst="roundRect">
          <a:avLst>
            <a:gd name="adj" fmla="val 1667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Oziqning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yutilishi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1706" y="508917"/>
        <a:ext cx="1646254" cy="1116086"/>
      </dsp:txXfrm>
    </dsp:sp>
    <dsp:sp modelId="{85F4D656-1C0A-40A3-B839-B753204BE49C}">
      <dsp:nvSpPr>
        <dsp:cNvPr id="0" name=""/>
        <dsp:cNvSpPr/>
      </dsp:nvSpPr>
      <dsp:spPr>
        <a:xfrm>
          <a:off x="2000325" y="628384"/>
          <a:ext cx="6953540" cy="999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Oziqni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tashqi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muhitdan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qabul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qilish</a:t>
          </a:r>
          <a:endParaRPr lang="ru-RU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00325" y="628384"/>
        <a:ext cx="6953540" cy="999690"/>
      </dsp:txXfrm>
    </dsp:sp>
    <dsp:sp modelId="{4E7172F2-4E38-4727-8E78-912BF86E9BE9}">
      <dsp:nvSpPr>
        <dsp:cNvPr id="0" name=""/>
        <dsp:cNvSpPr/>
      </dsp:nvSpPr>
      <dsp:spPr>
        <a:xfrm rot="5400000">
          <a:off x="3506599" y="2554603"/>
          <a:ext cx="1049674" cy="197121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A7B760-DB2B-43B3-9925-BA1758FA0BB1}">
      <dsp:nvSpPr>
        <dsp:cNvPr id="0" name=""/>
        <dsp:cNvSpPr/>
      </dsp:nvSpPr>
      <dsp:spPr>
        <a:xfrm>
          <a:off x="2330531" y="1839928"/>
          <a:ext cx="1767034" cy="1236866"/>
        </a:xfrm>
        <a:prstGeom prst="roundRect">
          <a:avLst>
            <a:gd name="adj" fmla="val 1667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Hazm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qilinishi</a:t>
          </a:r>
          <a:endParaRPr lang="ru-RU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90921" y="1900318"/>
        <a:ext cx="1646254" cy="1116086"/>
      </dsp:txXfrm>
    </dsp:sp>
    <dsp:sp modelId="{0861D34A-A5F2-4C12-8CE2-3D8D71EF886D}">
      <dsp:nvSpPr>
        <dsp:cNvPr id="0" name=""/>
        <dsp:cNvSpPr/>
      </dsp:nvSpPr>
      <dsp:spPr>
        <a:xfrm>
          <a:off x="4224063" y="1905428"/>
          <a:ext cx="5335161" cy="999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Hazm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fermentlari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yordamida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parchalanishi</a:t>
          </a:r>
          <a:endParaRPr lang="ru-RU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24063" y="1905428"/>
        <a:ext cx="5335161" cy="999690"/>
      </dsp:txXfrm>
    </dsp:sp>
    <dsp:sp modelId="{38385B06-3B83-4874-A3C0-D8A72B21FDC1}">
      <dsp:nvSpPr>
        <dsp:cNvPr id="0" name=""/>
        <dsp:cNvSpPr/>
      </dsp:nvSpPr>
      <dsp:spPr>
        <a:xfrm>
          <a:off x="5021345" y="3251428"/>
          <a:ext cx="2079657" cy="1179265"/>
        </a:xfrm>
        <a:prstGeom prst="roundRect">
          <a:avLst>
            <a:gd name="adj" fmla="val 1667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So‘rilishi</a:t>
          </a:r>
          <a:endParaRPr lang="ru-RU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78922" y="3309005"/>
        <a:ext cx="1964503" cy="1064111"/>
      </dsp:txXfrm>
    </dsp:sp>
    <dsp:sp modelId="{8AC8CE38-1253-4DDD-A81B-9607571B9633}">
      <dsp:nvSpPr>
        <dsp:cNvPr id="0" name=""/>
        <dsp:cNvSpPr/>
      </dsp:nvSpPr>
      <dsp:spPr>
        <a:xfrm>
          <a:off x="7182118" y="3294208"/>
          <a:ext cx="4126688" cy="999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Oziqning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o‘zlashtirilishi</a:t>
          </a:r>
          <a:endParaRPr lang="ru-RU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82118" y="3294208"/>
        <a:ext cx="4126688" cy="9996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4C63B-5B71-47A3-A3D9-416BD61BC69A}">
      <dsp:nvSpPr>
        <dsp:cNvPr id="0" name=""/>
        <dsp:cNvSpPr/>
      </dsp:nvSpPr>
      <dsp:spPr>
        <a:xfrm>
          <a:off x="861563" y="10174"/>
          <a:ext cx="9046474" cy="1317511"/>
        </a:xfrm>
        <a:prstGeom prst="rightArrow">
          <a:avLst>
            <a:gd name="adj1" fmla="val 50000"/>
            <a:gd name="adj2" fmla="val 5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254000" bIns="209155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1-bosqich</a:t>
          </a:r>
          <a:endParaRPr lang="ru-RU" sz="3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563" y="339552"/>
        <a:ext cx="8717096" cy="658755"/>
      </dsp:txXfrm>
    </dsp:sp>
    <dsp:sp modelId="{734034E9-DA3C-418A-BB6D-F3C63C5DDDD6}">
      <dsp:nvSpPr>
        <dsp:cNvPr id="0" name=""/>
        <dsp:cNvSpPr/>
      </dsp:nvSpPr>
      <dsp:spPr>
        <a:xfrm>
          <a:off x="861563" y="1026166"/>
          <a:ext cx="2786314" cy="25380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Fermentning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tashqi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muhitga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ajratilishi</a:t>
          </a:r>
          <a:endParaRPr lang="ru-RU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563" y="1026166"/>
        <a:ext cx="2786314" cy="2538012"/>
      </dsp:txXfrm>
    </dsp:sp>
    <dsp:sp modelId="{8424BE31-3C0F-4AFB-8076-BC33DC401064}">
      <dsp:nvSpPr>
        <dsp:cNvPr id="0" name=""/>
        <dsp:cNvSpPr/>
      </dsp:nvSpPr>
      <dsp:spPr>
        <a:xfrm>
          <a:off x="3647877" y="375459"/>
          <a:ext cx="6260160" cy="1317511"/>
        </a:xfrm>
        <a:prstGeom prst="rightArrow">
          <a:avLst>
            <a:gd name="adj1" fmla="val 50000"/>
            <a:gd name="adj2" fmla="val 5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254000" bIns="209155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2-bosqich</a:t>
          </a:r>
          <a:endParaRPr lang="ru-RU" sz="3600" b="1" kern="1200" dirty="0"/>
        </a:p>
      </dsp:txBody>
      <dsp:txXfrm>
        <a:off x="3647877" y="704837"/>
        <a:ext cx="5930782" cy="658755"/>
      </dsp:txXfrm>
    </dsp:sp>
    <dsp:sp modelId="{53DF61CB-6046-4571-8EB1-408D779588A9}">
      <dsp:nvSpPr>
        <dsp:cNvPr id="0" name=""/>
        <dsp:cNvSpPr/>
      </dsp:nvSpPr>
      <dsp:spPr>
        <a:xfrm>
          <a:off x="3647877" y="1465336"/>
          <a:ext cx="2786314" cy="25380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Oziqning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fermentlar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yordamida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parchalanishi</a:t>
          </a:r>
          <a:endParaRPr lang="ru-RU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47877" y="1465336"/>
        <a:ext cx="2786314" cy="2538012"/>
      </dsp:txXfrm>
    </dsp:sp>
    <dsp:sp modelId="{95471FDE-F4DA-4377-8B7E-A9E2DB22ED1F}">
      <dsp:nvSpPr>
        <dsp:cNvPr id="0" name=""/>
        <dsp:cNvSpPr/>
      </dsp:nvSpPr>
      <dsp:spPr>
        <a:xfrm>
          <a:off x="6434192" y="888515"/>
          <a:ext cx="3473846" cy="131751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254000" bIns="209155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3-bosqich</a:t>
          </a:r>
          <a:endParaRPr lang="ru-RU" sz="3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34192" y="1217893"/>
        <a:ext cx="3144468" cy="658755"/>
      </dsp:txXfrm>
    </dsp:sp>
    <dsp:sp modelId="{C099C87D-B2F8-4A51-B8CC-9D8EA039CE96}">
      <dsp:nvSpPr>
        <dsp:cNvPr id="0" name=""/>
        <dsp:cNvSpPr/>
      </dsp:nvSpPr>
      <dsp:spPr>
        <a:xfrm>
          <a:off x="6434192" y="1904507"/>
          <a:ext cx="2786314" cy="25008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Parchalangan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mahsulotlarni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qabul</a:t>
          </a: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latin typeface="Arial" panose="020B0604020202020204" pitchFamily="34" charset="0"/>
              <a:cs typeface="Arial" panose="020B0604020202020204" pitchFamily="34" charset="0"/>
            </a:rPr>
            <a:t>qilinishi</a:t>
          </a:r>
          <a:endParaRPr lang="ru-RU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34192" y="1904507"/>
        <a:ext cx="2786314" cy="25008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A6A676-32C0-41D9-814F-5CCDDC39545B}">
      <dsp:nvSpPr>
        <dsp:cNvPr id="0" name=""/>
        <dsp:cNvSpPr/>
      </dsp:nvSpPr>
      <dsp:spPr>
        <a:xfrm>
          <a:off x="4000498" y="1721988"/>
          <a:ext cx="1525590" cy="122803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Oziqla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-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nish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23915" y="1901830"/>
        <a:ext cx="1078756" cy="868352"/>
      </dsp:txXfrm>
    </dsp:sp>
    <dsp:sp modelId="{B3060079-4C86-4514-BA19-356825464B5F}">
      <dsp:nvSpPr>
        <dsp:cNvPr id="0" name=""/>
        <dsp:cNvSpPr/>
      </dsp:nvSpPr>
      <dsp:spPr>
        <a:xfrm rot="16200000">
          <a:off x="4633013" y="1274784"/>
          <a:ext cx="260560" cy="41753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/>
        </a:p>
      </dsp:txBody>
      <dsp:txXfrm>
        <a:off x="4672097" y="1397374"/>
        <a:ext cx="182392" cy="250520"/>
      </dsp:txXfrm>
    </dsp:sp>
    <dsp:sp modelId="{1A0C5D0A-F3F8-4FBD-A344-83D393F20858}">
      <dsp:nvSpPr>
        <dsp:cNvPr id="0" name=""/>
        <dsp:cNvSpPr/>
      </dsp:nvSpPr>
      <dsp:spPr>
        <a:xfrm>
          <a:off x="4149275" y="2327"/>
          <a:ext cx="1228036" cy="122803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.</a:t>
          </a:r>
          <a:endParaRPr lang="ru-RU" sz="5200" kern="1200" dirty="0"/>
        </a:p>
      </dsp:txBody>
      <dsp:txXfrm>
        <a:off x="4329117" y="182169"/>
        <a:ext cx="868352" cy="868352"/>
      </dsp:txXfrm>
    </dsp:sp>
    <dsp:sp modelId="{397DA6C8-95CF-4BBF-9C3F-DAAD0138326B}">
      <dsp:nvSpPr>
        <dsp:cNvPr id="0" name=""/>
        <dsp:cNvSpPr/>
      </dsp:nvSpPr>
      <dsp:spPr>
        <a:xfrm>
          <a:off x="5687240" y="2127240"/>
          <a:ext cx="181709" cy="41753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/>
        </a:p>
      </dsp:txBody>
      <dsp:txXfrm>
        <a:off x="5687240" y="2210746"/>
        <a:ext cx="127196" cy="250520"/>
      </dsp:txXfrm>
    </dsp:sp>
    <dsp:sp modelId="{F134E446-3D90-4FD4-92AF-95295FE6F780}">
      <dsp:nvSpPr>
        <dsp:cNvPr id="0" name=""/>
        <dsp:cNvSpPr/>
      </dsp:nvSpPr>
      <dsp:spPr>
        <a:xfrm>
          <a:off x="5868936" y="1721988"/>
          <a:ext cx="1228036" cy="1228036"/>
        </a:xfrm>
        <a:prstGeom prst="ellipse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.</a:t>
          </a:r>
          <a:endParaRPr lang="ru-RU" sz="5200" kern="1200" dirty="0"/>
        </a:p>
      </dsp:txBody>
      <dsp:txXfrm>
        <a:off x="6048778" y="1901830"/>
        <a:ext cx="868352" cy="868352"/>
      </dsp:txXfrm>
    </dsp:sp>
    <dsp:sp modelId="{D616F05C-4A32-4BA2-807C-5D0864ECA731}">
      <dsp:nvSpPr>
        <dsp:cNvPr id="0" name=""/>
        <dsp:cNvSpPr/>
      </dsp:nvSpPr>
      <dsp:spPr>
        <a:xfrm rot="5400000">
          <a:off x="4633013" y="2979696"/>
          <a:ext cx="260560" cy="41753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/>
        </a:p>
      </dsp:txBody>
      <dsp:txXfrm>
        <a:off x="4672097" y="3024118"/>
        <a:ext cx="182392" cy="250520"/>
      </dsp:txXfrm>
    </dsp:sp>
    <dsp:sp modelId="{35B36FEC-35F0-4AE7-8615-32E308B458C3}">
      <dsp:nvSpPr>
        <dsp:cNvPr id="0" name=""/>
        <dsp:cNvSpPr/>
      </dsp:nvSpPr>
      <dsp:spPr>
        <a:xfrm>
          <a:off x="4149275" y="3441648"/>
          <a:ext cx="1228036" cy="1228036"/>
        </a:xfrm>
        <a:prstGeom prst="ellipse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.</a:t>
          </a:r>
          <a:endParaRPr lang="ru-RU" sz="5200" kern="1200" dirty="0"/>
        </a:p>
      </dsp:txBody>
      <dsp:txXfrm>
        <a:off x="4329117" y="3621490"/>
        <a:ext cx="868352" cy="868352"/>
      </dsp:txXfrm>
    </dsp:sp>
    <dsp:sp modelId="{16A1A5D1-FBAD-4E6F-AEBF-5D3FE3EC1A7D}">
      <dsp:nvSpPr>
        <dsp:cNvPr id="0" name=""/>
        <dsp:cNvSpPr/>
      </dsp:nvSpPr>
      <dsp:spPr>
        <a:xfrm rot="10800000">
          <a:off x="3686214" y="2127240"/>
          <a:ext cx="181709" cy="41753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/>
        </a:p>
      </dsp:txBody>
      <dsp:txXfrm rot="10800000">
        <a:off x="3740727" y="2210746"/>
        <a:ext cx="127196" cy="250520"/>
      </dsp:txXfrm>
    </dsp:sp>
    <dsp:sp modelId="{DE2A1C8D-EAAB-4CA1-82BB-98EAA0EF69AA}">
      <dsp:nvSpPr>
        <dsp:cNvPr id="0" name=""/>
        <dsp:cNvSpPr/>
      </dsp:nvSpPr>
      <dsp:spPr>
        <a:xfrm>
          <a:off x="2429615" y="1721988"/>
          <a:ext cx="1228036" cy="1228036"/>
        </a:xfrm>
        <a:prstGeom prst="ellipse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.</a:t>
          </a:r>
          <a:endParaRPr lang="ru-RU" sz="5200" kern="1200" dirty="0"/>
        </a:p>
      </dsp:txBody>
      <dsp:txXfrm>
        <a:off x="2609457" y="1901830"/>
        <a:ext cx="868352" cy="8683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C52E2-6EDA-4E4E-BA98-158E10D75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7C35BB-3501-46A7-BF1C-D212EC5E6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19818-8216-4FC9-8478-83A02C471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B694-469E-4689-AEF9-CCB89F83AB0E}" type="datetimeFigureOut">
              <a:rPr lang="ru-RU" smtClean="0"/>
              <a:t>вт 27.10.20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10B210-8CD9-4A65-8DFB-2B5885E34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82C346-BB25-4C56-A20F-536F5685D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C8CDF-7379-4169-A3CC-68B22BA72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528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5A642-C94F-492F-AB77-972B926E9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99E917-4837-4487-B8E2-53F81C1D2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A1E3BD-F356-45A9-AB8C-0F420329D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B694-469E-4689-AEF9-CCB89F83AB0E}" type="datetimeFigureOut">
              <a:rPr lang="ru-RU" smtClean="0"/>
              <a:t>вт 27.10.20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D1FCA5-945A-405C-9D82-12E424C41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C0E972-D1F5-4540-8AD0-C81C32AAF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C8CDF-7379-4169-A3CC-68B22BA72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266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A211A1-4B0A-4AD4-9B8B-24FEAD9CC6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BC0812-507C-46FA-B2E7-F51354185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A6FD1-4596-4E51-8983-6B34A6E05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B694-469E-4689-AEF9-CCB89F83AB0E}" type="datetimeFigureOut">
              <a:rPr lang="ru-RU" smtClean="0"/>
              <a:t>вт 27.10.20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E9590F-8749-4CA9-8E64-6A2A43027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C48E92-DCB3-4859-9F0A-75D2BF81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C8CDF-7379-4169-A3CC-68B22BA72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211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5B0F58-BF05-4B0E-A924-4640F4DC7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F36BB1-098E-463E-BD88-17EE98E46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1A77B-E462-4431-85E2-8FE319E1F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B694-469E-4689-AEF9-CCB89F83AB0E}" type="datetimeFigureOut">
              <a:rPr lang="ru-RU" smtClean="0"/>
              <a:t>вт 27.10.20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9C3277-9F82-4AE8-B692-86D87FC2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2D25C9-F718-44CE-A703-5E7EEBF2F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C8CDF-7379-4169-A3CC-68B22BA72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71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A66C4-BB96-42B9-BCA5-45851212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F05580-DEBD-49C4-8CFD-8A8C34557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727C1C-7CC2-4173-A755-F8AD0B586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B694-469E-4689-AEF9-CCB89F83AB0E}" type="datetimeFigureOut">
              <a:rPr lang="ru-RU" smtClean="0"/>
              <a:t>вт 27.10.20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942EA-0CC2-44A3-9E64-8DEC2AE3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F00765-D2BD-401B-BB38-239953E63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C8CDF-7379-4169-A3CC-68B22BA72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89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E7E555-A180-48D5-B10C-86609164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72DBDC-15F2-4C0F-BDBE-E2B3583E1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FEEF83-7721-49A1-908A-A89555DE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CE5E76-9292-4271-B5A4-D539360AB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B694-469E-4689-AEF9-CCB89F83AB0E}" type="datetimeFigureOut">
              <a:rPr lang="ru-RU" smtClean="0"/>
              <a:t>вт 27.10.20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13F759-F551-4424-AD21-D0869171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351A1C-0EE1-4CCB-8384-5D051DF9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C8CDF-7379-4169-A3CC-68B22BA72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411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87AA5-790E-4639-9653-C74F2A4BB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B31D3E-27D5-4536-81A6-F5A802161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09D5C2-B657-43C3-BD23-0D12D0C14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3E0594F-C1ED-4690-B4F1-36730B6F20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0CA4741-1B02-427B-B073-319D72637E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7BA9E7-7403-4072-8597-6BB687B91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B694-469E-4689-AEF9-CCB89F83AB0E}" type="datetimeFigureOut">
              <a:rPr lang="ru-RU" smtClean="0"/>
              <a:t>вт 27.10.20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395F38-7F96-4C2E-91B2-E22313436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38E04D-88E5-4B8D-B026-A1AB9CA3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C8CDF-7379-4169-A3CC-68B22BA72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45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4C9CD6-F2B7-46BA-BE85-603B793E3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F109D7E-6E1D-4119-BAD1-74B6515A1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B694-469E-4689-AEF9-CCB89F83AB0E}" type="datetimeFigureOut">
              <a:rPr lang="ru-RU" smtClean="0"/>
              <a:t>вт 27.10.20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7EC49C-B3ED-4E1D-9EE0-A3BC82F5A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78D6965-C1C9-4D60-8C58-B16BE1DF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C8CDF-7379-4169-A3CC-68B22BA72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089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7CCA467-B286-44A2-ADBC-F16DEADB7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B694-469E-4689-AEF9-CCB89F83AB0E}" type="datetimeFigureOut">
              <a:rPr lang="ru-RU" smtClean="0"/>
              <a:t>вт 27.10.20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F4FAB83-3247-45D4-98C2-C17F2C17C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04DC47-6A7B-4005-87E2-516A41632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C8CDF-7379-4169-A3CC-68B22BA72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263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3FA9F-C33F-4FC2-89A4-D1FD2D6A7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DB0EC7-D66A-415C-9EFA-D6FE98612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D9B037-45C5-4777-83E6-1D2EF9585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911E30-C633-4285-A46C-4BF1FFC5A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B694-469E-4689-AEF9-CCB89F83AB0E}" type="datetimeFigureOut">
              <a:rPr lang="ru-RU" smtClean="0"/>
              <a:t>вт 27.10.20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D5336B-B122-417F-86E4-3E92B9467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A3E98-478A-4291-AE52-DA451022E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C8CDF-7379-4169-A3CC-68B22BA72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58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E7EDEB-810D-4D73-B9F7-D8D066A40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40529DE-9604-4426-B8CB-382421E684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1B0C60-53B9-442D-8B85-7E8546651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8C8854-71A3-4E68-95B5-09AF33765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EB694-469E-4689-AEF9-CCB89F83AB0E}" type="datetimeFigureOut">
              <a:rPr lang="ru-RU" smtClean="0"/>
              <a:t>вт 27.10.20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20EB5A-A987-4B06-BF46-9878E6AAF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16E38B-A94F-4A27-A4EE-88ECF624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C8CDF-7379-4169-A3CC-68B22BA72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53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0B857-6C77-42D4-A5DE-E83745080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14934A-7912-4367-BEF2-2B8C88A0F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D46146-5A7E-44BE-9CA8-346A17A7F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EB694-469E-4689-AEF9-CCB89F83AB0E}" type="datetimeFigureOut">
              <a:rPr lang="ru-RU" smtClean="0"/>
              <a:t>вт 27.10.20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C79628-90B5-40AB-8AD6-7F4E96FC9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CE477F-0A52-445F-840D-270A434C4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C8CDF-7379-4169-A3CC-68B22BA72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34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8B9AAE6-C2C2-4E00-9D1D-800DDC93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  <a:ln w="57150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CBCA46-0F7B-4EC8-85D6-FEB33CF4BA6A}"/>
              </a:ext>
            </a:extLst>
          </p:cNvPr>
          <p:cNvSpPr/>
          <p:nvPr/>
        </p:nvSpPr>
        <p:spPr>
          <a:xfrm>
            <a:off x="270588" y="1558212"/>
            <a:ext cx="11616612" cy="501987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BED673-0A00-4754-8F8F-9D5CE3EC9335}"/>
              </a:ext>
            </a:extLst>
          </p:cNvPr>
          <p:cNvSpPr txBox="1"/>
          <p:nvPr/>
        </p:nvSpPr>
        <p:spPr>
          <a:xfrm>
            <a:off x="1391478" y="2098377"/>
            <a:ext cx="1065434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Hayotning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organizm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jihatlari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oziqlanishiga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Avtotroflar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Geterotroflar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DF4D50-39C2-45F6-8546-A64B50E46FBC}"/>
              </a:ext>
            </a:extLst>
          </p:cNvPr>
          <p:cNvSpPr/>
          <p:nvPr/>
        </p:nvSpPr>
        <p:spPr>
          <a:xfrm>
            <a:off x="10776856" y="130629"/>
            <a:ext cx="1268963" cy="93638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4F8C591-41F9-482A-AD86-C8A92910E3DF}"/>
              </a:ext>
            </a:extLst>
          </p:cNvPr>
          <p:cNvSpPr/>
          <p:nvPr/>
        </p:nvSpPr>
        <p:spPr>
          <a:xfrm>
            <a:off x="10991461" y="279918"/>
            <a:ext cx="895739" cy="631793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 SINF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727F04-B237-4830-9B61-D0B53E6A71BD}"/>
              </a:ext>
            </a:extLst>
          </p:cNvPr>
          <p:cNvSpPr/>
          <p:nvPr/>
        </p:nvSpPr>
        <p:spPr>
          <a:xfrm>
            <a:off x="5978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3B83D5B-DCDE-4301-8EDE-B399C9CBE761}"/>
              </a:ext>
            </a:extLst>
          </p:cNvPr>
          <p:cNvSpPr/>
          <p:nvPr/>
        </p:nvSpPr>
        <p:spPr>
          <a:xfrm>
            <a:off x="5978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9" name="object 5"/>
          <p:cNvSpPr/>
          <p:nvPr/>
        </p:nvSpPr>
        <p:spPr>
          <a:xfrm>
            <a:off x="466026" y="2102465"/>
            <a:ext cx="727075" cy="302240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</p:spTree>
    <p:extLst>
      <p:ext uri="{BB962C8B-B14F-4D97-AF65-F5344CB8AC3E}">
        <p14:creationId xmlns:p14="http://schemas.microsoft.com/office/powerpoint/2010/main" val="372753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3"/>
            <a:ext cx="11820939" cy="519485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FBB5BB4-FC49-48DD-BBE0-7E42B228D871}"/>
              </a:ext>
            </a:extLst>
          </p:cNvPr>
          <p:cNvSpPr/>
          <p:nvPr/>
        </p:nvSpPr>
        <p:spPr>
          <a:xfrm>
            <a:off x="556591" y="4230757"/>
            <a:ext cx="7301948" cy="2156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O‘simliklarda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o‘sish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jarayonini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fitogormonlar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auksin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gibberellin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sitokinin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boshqaradi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F0734A-AB6B-459F-83EF-D4447B8F1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121" y="1633330"/>
            <a:ext cx="5715000" cy="2514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64F935-5CBE-44E6-8C20-F892C44A8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346" y="1916389"/>
            <a:ext cx="3511827" cy="383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97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3"/>
            <a:ext cx="11820939" cy="519485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0BDE8A5-6712-4F70-AEA2-72268F246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98" y="1643269"/>
            <a:ext cx="11754107" cy="48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54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Nafas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3"/>
            <a:ext cx="11820939" cy="519485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1C278C9-374D-4D9B-A270-4983367564B8}"/>
              </a:ext>
            </a:extLst>
          </p:cNvPr>
          <p:cNvSpPr/>
          <p:nvPr/>
        </p:nvSpPr>
        <p:spPr>
          <a:xfrm>
            <a:off x="516835" y="1789043"/>
            <a:ext cx="2663687" cy="1020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burun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6F429F-B745-49F4-8896-FC9148400FD2}"/>
              </a:ext>
            </a:extLst>
          </p:cNvPr>
          <p:cNvSpPr/>
          <p:nvPr/>
        </p:nvSpPr>
        <p:spPr>
          <a:xfrm>
            <a:off x="636104" y="3429000"/>
            <a:ext cx="2544418" cy="1020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halqum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89B8F51-0291-44BC-9561-0574BCB97D84}"/>
              </a:ext>
            </a:extLst>
          </p:cNvPr>
          <p:cNvSpPr/>
          <p:nvPr/>
        </p:nvSpPr>
        <p:spPr>
          <a:xfrm>
            <a:off x="649357" y="4982817"/>
            <a:ext cx="2531165" cy="1139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bronx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468A8A3-9C6F-48AB-AE23-AA26B9F1F70A}"/>
              </a:ext>
            </a:extLst>
          </p:cNvPr>
          <p:cNvSpPr/>
          <p:nvPr/>
        </p:nvSpPr>
        <p:spPr>
          <a:xfrm>
            <a:off x="8732840" y="1877217"/>
            <a:ext cx="2849560" cy="932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traxeya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6E868BD-BD07-4AD0-9A59-E0CCC2313532}"/>
              </a:ext>
            </a:extLst>
          </p:cNvPr>
          <p:cNvSpPr/>
          <p:nvPr/>
        </p:nvSpPr>
        <p:spPr>
          <a:xfrm>
            <a:off x="8732840" y="3429000"/>
            <a:ext cx="2823056" cy="932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o‘pka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C38EE38-48AD-4AAF-997B-E5E6A7076F1B}"/>
              </a:ext>
            </a:extLst>
          </p:cNvPr>
          <p:cNvSpPr/>
          <p:nvPr/>
        </p:nvSpPr>
        <p:spPr>
          <a:xfrm>
            <a:off x="8825948" y="5155096"/>
            <a:ext cx="2729948" cy="1073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alveola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5DBE6F-C5CC-40D4-9463-45A53856F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03" y="1550503"/>
            <a:ext cx="4913119" cy="519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52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3"/>
            <a:ext cx="11820939" cy="519485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1C278C9-374D-4D9B-A270-4983367564B8}"/>
              </a:ext>
            </a:extLst>
          </p:cNvPr>
          <p:cNvSpPr/>
          <p:nvPr/>
        </p:nvSpPr>
        <p:spPr>
          <a:xfrm>
            <a:off x="516835" y="1789043"/>
            <a:ext cx="2663687" cy="1020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yurak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6F429F-B745-49F4-8896-FC9148400FD2}"/>
              </a:ext>
            </a:extLst>
          </p:cNvPr>
          <p:cNvSpPr/>
          <p:nvPr/>
        </p:nvSpPr>
        <p:spPr>
          <a:xfrm>
            <a:off x="516835" y="3429000"/>
            <a:ext cx="2663687" cy="1020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aorta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89B8F51-0291-44BC-9561-0574BCB97D84}"/>
              </a:ext>
            </a:extLst>
          </p:cNvPr>
          <p:cNvSpPr/>
          <p:nvPr/>
        </p:nvSpPr>
        <p:spPr>
          <a:xfrm>
            <a:off x="516835" y="5102086"/>
            <a:ext cx="2663687" cy="1020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vena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468A8A3-9C6F-48AB-AE23-AA26B9F1F70A}"/>
              </a:ext>
            </a:extLst>
          </p:cNvPr>
          <p:cNvSpPr/>
          <p:nvPr/>
        </p:nvSpPr>
        <p:spPr>
          <a:xfrm>
            <a:off x="9223513" y="2496756"/>
            <a:ext cx="2597132" cy="932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arteriya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6E868BD-BD07-4AD0-9A59-E0CCC2313532}"/>
              </a:ext>
            </a:extLst>
          </p:cNvPr>
          <p:cNvSpPr/>
          <p:nvPr/>
        </p:nvSpPr>
        <p:spPr>
          <a:xfrm>
            <a:off x="9223513" y="4516695"/>
            <a:ext cx="2536428" cy="932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kapilyar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56E815-F79A-4913-A133-E59BB57AF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2" y="1736344"/>
            <a:ext cx="6042991" cy="482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1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3"/>
            <a:ext cx="11820939" cy="519485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AEC381-4360-4A8C-B52F-47D9329BE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500" y="1550503"/>
            <a:ext cx="4678362" cy="519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1C278C9-374D-4D9B-A270-4983367564B8}"/>
              </a:ext>
            </a:extLst>
          </p:cNvPr>
          <p:cNvSpPr/>
          <p:nvPr/>
        </p:nvSpPr>
        <p:spPr>
          <a:xfrm>
            <a:off x="8766142" y="1900409"/>
            <a:ext cx="2663687" cy="1020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yurak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6F429F-B745-49F4-8896-FC9148400FD2}"/>
              </a:ext>
            </a:extLst>
          </p:cNvPr>
          <p:cNvSpPr/>
          <p:nvPr/>
        </p:nvSpPr>
        <p:spPr>
          <a:xfrm>
            <a:off x="649357" y="1900409"/>
            <a:ext cx="2544418" cy="1020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o‘pka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89B8F51-0291-44BC-9561-0574BCB97D84}"/>
              </a:ext>
            </a:extLst>
          </p:cNvPr>
          <p:cNvSpPr/>
          <p:nvPr/>
        </p:nvSpPr>
        <p:spPr>
          <a:xfrm>
            <a:off x="689114" y="3637720"/>
            <a:ext cx="2531165" cy="1020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jigar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468A8A3-9C6F-48AB-AE23-AA26B9F1F70A}"/>
              </a:ext>
            </a:extLst>
          </p:cNvPr>
          <p:cNvSpPr/>
          <p:nvPr/>
        </p:nvSpPr>
        <p:spPr>
          <a:xfrm>
            <a:off x="8766142" y="3571839"/>
            <a:ext cx="2663687" cy="1066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oshqozon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6E868BD-BD07-4AD0-9A59-E0CCC2313532}"/>
              </a:ext>
            </a:extLst>
          </p:cNvPr>
          <p:cNvSpPr/>
          <p:nvPr/>
        </p:nvSpPr>
        <p:spPr>
          <a:xfrm>
            <a:off x="689114" y="5307497"/>
            <a:ext cx="2531165" cy="932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ingichka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ichak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C38EE38-48AD-4AAF-997B-E5E6A7076F1B}"/>
              </a:ext>
            </a:extLst>
          </p:cNvPr>
          <p:cNvSpPr/>
          <p:nvPr/>
        </p:nvSpPr>
        <p:spPr>
          <a:xfrm>
            <a:off x="8825948" y="5155096"/>
            <a:ext cx="2729948" cy="1073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yo‘g‘on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ichak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5673E68-2650-48FA-BEF2-A59ACA2AA437}"/>
              </a:ext>
            </a:extLst>
          </p:cNvPr>
          <p:cNvCxnSpPr>
            <a:endCxn id="6" idx="1"/>
          </p:cNvCxnSpPr>
          <p:nvPr/>
        </p:nvCxnSpPr>
        <p:spPr>
          <a:xfrm flipV="1">
            <a:off x="6096000" y="2410618"/>
            <a:ext cx="2670142" cy="71689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F433241-A857-48A3-A8C1-ED85EDC004DC}"/>
              </a:ext>
            </a:extLst>
          </p:cNvPr>
          <p:cNvCxnSpPr>
            <a:endCxn id="8" idx="3"/>
          </p:cNvCxnSpPr>
          <p:nvPr/>
        </p:nvCxnSpPr>
        <p:spPr>
          <a:xfrm flipH="1" flipV="1">
            <a:off x="3193775" y="2410618"/>
            <a:ext cx="2146851" cy="86011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23F95F2-26A4-441F-A870-D4DA85D147CA}"/>
              </a:ext>
            </a:extLst>
          </p:cNvPr>
          <p:cNvCxnSpPr>
            <a:endCxn id="10" idx="3"/>
          </p:cNvCxnSpPr>
          <p:nvPr/>
        </p:nvCxnSpPr>
        <p:spPr>
          <a:xfrm flipH="1">
            <a:off x="3220279" y="3937174"/>
            <a:ext cx="2319130" cy="21075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F8272C49-2039-4098-AA62-A88D601079D7}"/>
              </a:ext>
            </a:extLst>
          </p:cNvPr>
          <p:cNvCxnSpPr>
            <a:endCxn id="20" idx="3"/>
          </p:cNvCxnSpPr>
          <p:nvPr/>
        </p:nvCxnSpPr>
        <p:spPr>
          <a:xfrm flipH="1">
            <a:off x="3220279" y="5307497"/>
            <a:ext cx="2425147" cy="46612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677FFDE-EBBB-4FAF-BA6F-6B5BCDE2FD56}"/>
              </a:ext>
            </a:extLst>
          </p:cNvPr>
          <p:cNvCxnSpPr>
            <a:endCxn id="18" idx="1"/>
          </p:cNvCxnSpPr>
          <p:nvPr/>
        </p:nvCxnSpPr>
        <p:spPr>
          <a:xfrm flipV="1">
            <a:off x="6241774" y="4105050"/>
            <a:ext cx="2524368" cy="428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D8EDD3D-E877-4531-8C7A-49E2C8EDA8CA}"/>
              </a:ext>
            </a:extLst>
          </p:cNvPr>
          <p:cNvCxnSpPr>
            <a:endCxn id="22" idx="1"/>
          </p:cNvCxnSpPr>
          <p:nvPr/>
        </p:nvCxnSpPr>
        <p:spPr>
          <a:xfrm>
            <a:off x="5976730" y="4638261"/>
            <a:ext cx="2849218" cy="105354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571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Organizmning</a:t>
            </a:r>
            <a:r>
              <a:rPr lang="en-US" sz="6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boshqarilishi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3"/>
            <a:ext cx="11820939" cy="519485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2AE8D2-1625-4743-8256-5D2427398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56" y="2004805"/>
            <a:ext cx="7620000" cy="428625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CE3FE89-3DFE-4F4F-A0CD-DFE5C8E40F65}"/>
              </a:ext>
            </a:extLst>
          </p:cNvPr>
          <p:cNvSpPr/>
          <p:nvPr/>
        </p:nvSpPr>
        <p:spPr>
          <a:xfrm>
            <a:off x="8415129" y="2080591"/>
            <a:ext cx="3220280" cy="4108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gumoral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oshiriladi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081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Organizmning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boshqarilishi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E2A0CB-7DB2-44CE-9F0F-5C65173D6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03" y="1746358"/>
            <a:ext cx="5035732" cy="16826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D9E18A-7E88-46EF-8B64-FCF55E19E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841" y="1746358"/>
            <a:ext cx="4889416" cy="1688738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10E9A51-E95E-4208-AA58-9CD67B815ABD}"/>
              </a:ext>
            </a:extLst>
          </p:cNvPr>
          <p:cNvSpPr/>
          <p:nvPr/>
        </p:nvSpPr>
        <p:spPr>
          <a:xfrm>
            <a:off x="649403" y="3647660"/>
            <a:ext cx="4757483" cy="2756453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QONDAGI KISLOROD MIQDORINING BOSHQARILISHI</a:t>
            </a:r>
            <a:endParaRPr lang="ru-RU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3DCA734-D4BF-4224-841C-E16AE56886CC}"/>
              </a:ext>
            </a:extLst>
          </p:cNvPr>
          <p:cNvSpPr/>
          <p:nvPr/>
        </p:nvSpPr>
        <p:spPr>
          <a:xfrm>
            <a:off x="6202017" y="3657453"/>
            <a:ext cx="5181600" cy="2746659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QONDAGI GLYUKOZA MIQDORINING BOSHQARILISHI</a:t>
            </a:r>
            <a:endParaRPr lang="ru-RU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3C0B6E0D-E5AD-4D12-8C66-A9FF0952ECBC}"/>
              </a:ext>
            </a:extLst>
          </p:cNvPr>
          <p:cNvCxnSpPr/>
          <p:nvPr/>
        </p:nvCxnSpPr>
        <p:spPr>
          <a:xfrm>
            <a:off x="3180522" y="3286539"/>
            <a:ext cx="0" cy="3611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41BF6940-5C85-4AF5-8308-F2C22B4900D6}"/>
              </a:ext>
            </a:extLst>
          </p:cNvPr>
          <p:cNvCxnSpPr>
            <a:endCxn id="12" idx="0"/>
          </p:cNvCxnSpPr>
          <p:nvPr/>
        </p:nvCxnSpPr>
        <p:spPr>
          <a:xfrm flipH="1">
            <a:off x="8792817" y="3260035"/>
            <a:ext cx="19879" cy="3974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716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Gumoral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boshqarilish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Гормоны старости и гормоны юности: стать моложе никогда не поздно">
            <a:extLst>
              <a:ext uri="{FF2B5EF4-FFF2-40B4-BE49-F238E27FC236}">
                <a16:creationId xmlns:a16="http://schemas.microsoft.com/office/drawing/2014/main" id="{3F65F706-D3A3-427E-B2A4-EE0EC0F86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7" y="3052688"/>
            <a:ext cx="4590757" cy="362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8C467B-84A4-4C43-81AE-F8C1DE416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416" y="2019341"/>
            <a:ext cx="4476750" cy="2476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CADE93-FBF6-4CD8-BA33-6522ACC56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128" y="2650051"/>
            <a:ext cx="3632395" cy="393895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B7C0758-23C7-48CE-AF4A-88443A2B55EA}"/>
              </a:ext>
            </a:extLst>
          </p:cNvPr>
          <p:cNvSpPr/>
          <p:nvPr/>
        </p:nvSpPr>
        <p:spPr>
          <a:xfrm>
            <a:off x="445477" y="1955409"/>
            <a:ext cx="3282461" cy="917097"/>
          </a:xfrm>
          <a:prstGeom prst="rect">
            <a:avLst/>
          </a:prstGeom>
          <a:solidFill>
            <a:srgbClr val="DC2C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INSULIN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7BCA895-1BA9-48C8-B178-D596389C751A}"/>
              </a:ext>
            </a:extLst>
          </p:cNvPr>
          <p:cNvSpPr/>
          <p:nvPr/>
        </p:nvSpPr>
        <p:spPr>
          <a:xfrm>
            <a:off x="5036234" y="4675212"/>
            <a:ext cx="3077894" cy="902677"/>
          </a:xfrm>
          <a:prstGeom prst="rect">
            <a:avLst/>
          </a:prstGeom>
          <a:solidFill>
            <a:srgbClr val="FB0D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VAZOPRESSIN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4BD7CAD-EA7B-42BC-845D-FE57FEA45356}"/>
              </a:ext>
            </a:extLst>
          </p:cNvPr>
          <p:cNvSpPr/>
          <p:nvPr/>
        </p:nvSpPr>
        <p:spPr>
          <a:xfrm>
            <a:off x="8257735" y="1687219"/>
            <a:ext cx="3488788" cy="85236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SOMATOTROPIN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687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Oziqlanish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usullari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EE95A65-4344-4B3F-84AE-C81E142AFE29}"/>
              </a:ext>
            </a:extLst>
          </p:cNvPr>
          <p:cNvSpPr/>
          <p:nvPr/>
        </p:nvSpPr>
        <p:spPr>
          <a:xfrm>
            <a:off x="1802294" y="2048740"/>
            <a:ext cx="3445565" cy="1060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AVTOTROF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2F53B1-5834-4F5E-AA47-9C20AAF46A9A}"/>
              </a:ext>
            </a:extLst>
          </p:cNvPr>
          <p:cNvSpPr/>
          <p:nvPr/>
        </p:nvSpPr>
        <p:spPr>
          <a:xfrm>
            <a:off x="7448546" y="2084829"/>
            <a:ext cx="3286539" cy="1060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GETEROTROF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E77854D-2ECC-4913-8D50-6DCEA01AEFFD}"/>
              </a:ext>
            </a:extLst>
          </p:cNvPr>
          <p:cNvSpPr/>
          <p:nvPr/>
        </p:nvSpPr>
        <p:spPr>
          <a:xfrm>
            <a:off x="390937" y="3822547"/>
            <a:ext cx="2822713" cy="10601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FOTOTROF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2CDF482-23FC-4961-B1AD-1C6D6E08401A}"/>
              </a:ext>
            </a:extLst>
          </p:cNvPr>
          <p:cNvSpPr/>
          <p:nvPr/>
        </p:nvSpPr>
        <p:spPr>
          <a:xfrm>
            <a:off x="3508510" y="3822547"/>
            <a:ext cx="2822713" cy="10601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XEMOTROF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971481B4-7CA5-47A3-A5F5-7DDD92C3E6CF}"/>
              </a:ext>
            </a:extLst>
          </p:cNvPr>
          <p:cNvCxnSpPr>
            <a:stCxn id="3" idx="2"/>
            <a:endCxn id="7" idx="0"/>
          </p:cNvCxnSpPr>
          <p:nvPr/>
        </p:nvCxnSpPr>
        <p:spPr>
          <a:xfrm flipH="1">
            <a:off x="1802294" y="3108913"/>
            <a:ext cx="1722783" cy="713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D803230-7646-4F1D-9ED8-9717587A59B9}"/>
              </a:ext>
            </a:extLst>
          </p:cNvPr>
          <p:cNvCxnSpPr>
            <a:cxnSpLocks/>
          </p:cNvCxnSpPr>
          <p:nvPr/>
        </p:nvCxnSpPr>
        <p:spPr>
          <a:xfrm>
            <a:off x="3436868" y="3143728"/>
            <a:ext cx="1530626" cy="640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D7FC2C0-51BD-4E6F-95E4-02555C55C721}"/>
              </a:ext>
            </a:extLst>
          </p:cNvPr>
          <p:cNvSpPr/>
          <p:nvPr/>
        </p:nvSpPr>
        <p:spPr>
          <a:xfrm>
            <a:off x="5569220" y="5214310"/>
            <a:ext cx="2716697" cy="10601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SAPROFIT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5CDABF4-B549-4421-86F3-E021552BE32D}"/>
              </a:ext>
            </a:extLst>
          </p:cNvPr>
          <p:cNvSpPr/>
          <p:nvPr/>
        </p:nvSpPr>
        <p:spPr>
          <a:xfrm>
            <a:off x="9709487" y="5214309"/>
            <a:ext cx="2277300" cy="10601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PARAZIT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1028FF44-8827-4E10-9886-4EEFF0B1305D}"/>
              </a:ext>
            </a:extLst>
          </p:cNvPr>
          <p:cNvSpPr/>
          <p:nvPr/>
        </p:nvSpPr>
        <p:spPr>
          <a:xfrm>
            <a:off x="7689572" y="4154136"/>
            <a:ext cx="2716697" cy="8945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GOLOZOY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FE42E23F-AF3B-4D06-B118-3BA3D9D2BCE1}"/>
              </a:ext>
            </a:extLst>
          </p:cNvPr>
          <p:cNvCxnSpPr>
            <a:stCxn id="6" idx="2"/>
            <a:endCxn id="17" idx="0"/>
          </p:cNvCxnSpPr>
          <p:nvPr/>
        </p:nvCxnSpPr>
        <p:spPr>
          <a:xfrm flipH="1">
            <a:off x="9047921" y="3145003"/>
            <a:ext cx="43895" cy="10091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B9637341-EA18-41F7-87BB-6E21A43A55F7}"/>
              </a:ext>
            </a:extLst>
          </p:cNvPr>
          <p:cNvCxnSpPr>
            <a:stCxn id="6" idx="2"/>
            <a:endCxn id="13" idx="0"/>
          </p:cNvCxnSpPr>
          <p:nvPr/>
        </p:nvCxnSpPr>
        <p:spPr>
          <a:xfrm flipH="1">
            <a:off x="6927569" y="3145003"/>
            <a:ext cx="2164247" cy="2069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A00E7DF5-7981-4953-BB6B-5585BBBD36AE}"/>
              </a:ext>
            </a:extLst>
          </p:cNvPr>
          <p:cNvCxnSpPr>
            <a:stCxn id="6" idx="2"/>
          </p:cNvCxnSpPr>
          <p:nvPr/>
        </p:nvCxnSpPr>
        <p:spPr>
          <a:xfrm>
            <a:off x="9091816" y="3145003"/>
            <a:ext cx="1810582" cy="2069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595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Fototrof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46B73E-6BF3-410C-B37E-C67AA10D2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7" y="1948001"/>
            <a:ext cx="4545496" cy="42605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13BD40-0EB9-4BEC-91B5-63C12432F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157" y="1948070"/>
            <a:ext cx="6191250" cy="426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04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O‘tgan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dars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mavzusini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mustahkamlash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7B444FFA-3607-4459-B2AA-F4D145508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61120"/>
              </p:ext>
            </p:extLst>
          </p:nvPr>
        </p:nvGraphicFramePr>
        <p:xfrm>
          <a:off x="490330" y="1700326"/>
          <a:ext cx="11211340" cy="4700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2835">
                  <a:extLst>
                    <a:ext uri="{9D8B030D-6E8A-4147-A177-3AD203B41FA5}">
                      <a16:colId xmlns:a16="http://schemas.microsoft.com/office/drawing/2014/main" val="1291859450"/>
                    </a:ext>
                  </a:extLst>
                </a:gridCol>
                <a:gridCol w="2802835">
                  <a:extLst>
                    <a:ext uri="{9D8B030D-6E8A-4147-A177-3AD203B41FA5}">
                      <a16:colId xmlns:a16="http://schemas.microsoft.com/office/drawing/2014/main" val="1470548056"/>
                    </a:ext>
                  </a:extLst>
                </a:gridCol>
                <a:gridCol w="2802835">
                  <a:extLst>
                    <a:ext uri="{9D8B030D-6E8A-4147-A177-3AD203B41FA5}">
                      <a16:colId xmlns:a16="http://schemas.microsoft.com/office/drawing/2014/main" val="2376535"/>
                    </a:ext>
                  </a:extLst>
                </a:gridCol>
                <a:gridCol w="2802835">
                  <a:extLst>
                    <a:ext uri="{9D8B030D-6E8A-4147-A177-3AD203B41FA5}">
                      <a16:colId xmlns:a16="http://schemas.microsoft.com/office/drawing/2014/main" val="473155792"/>
                    </a:ext>
                  </a:extLst>
                </a:gridCol>
              </a:tblGrid>
              <a:tr h="94009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BOSQICH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MITOZ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MEYOZ I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MEYOZ II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483977"/>
                  </a:ext>
                </a:extLst>
              </a:tr>
              <a:tr h="94009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PROFAZA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2n4c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2n4c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1n2c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089220"/>
                  </a:ext>
                </a:extLst>
              </a:tr>
              <a:tr h="94009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METAFAZA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2n4c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2n4c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1n2c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916359"/>
                  </a:ext>
                </a:extLst>
              </a:tr>
              <a:tr h="94009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ANAFAZA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4n4c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2n4c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2n2c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037737"/>
                  </a:ext>
                </a:extLst>
              </a:tr>
              <a:tr h="94009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TELOFAZA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2n2c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1n2c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1n1c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844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8136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Xemotrof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09B103-CD32-463F-BB11-144635B03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038" y="1942721"/>
            <a:ext cx="6432428" cy="26901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D7F069B-ED8D-4DB0-BE49-9B59A0790A9E}"/>
              </a:ext>
            </a:extLst>
          </p:cNvPr>
          <p:cNvSpPr/>
          <p:nvPr/>
        </p:nvSpPr>
        <p:spPr>
          <a:xfrm>
            <a:off x="993913" y="4810539"/>
            <a:ext cx="9806609" cy="1404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oltingugurt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temir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nitrat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bakteriya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622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5088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Golozoy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7449B023-3815-471F-8FFA-42E64CF90E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5975379"/>
              </p:ext>
            </p:extLst>
          </p:nvPr>
        </p:nvGraphicFramePr>
        <p:xfrm>
          <a:off x="507999" y="1673018"/>
          <a:ext cx="11312939" cy="4810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0509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5088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Golozoy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515138-D06E-47C2-8C75-6F9EE44DF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717" y="2919898"/>
            <a:ext cx="6286500" cy="36861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8157CD-E5D2-49CF-BD06-0D7A32001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49" y="1600200"/>
            <a:ext cx="5645426" cy="35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96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Saprofit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FB54403C-E34A-4F7D-A1F0-CBF52241DA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947134"/>
              </p:ext>
            </p:extLst>
          </p:nvPr>
        </p:nvGraphicFramePr>
        <p:xfrm>
          <a:off x="627268" y="1736036"/>
          <a:ext cx="10769602" cy="4415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895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Saprofit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D96F60-C860-4A34-95CB-9E45675D2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902" y="2027135"/>
            <a:ext cx="3619500" cy="40957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1DDF4F-C077-48DB-84C2-3ED52CBD4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93" y="2027135"/>
            <a:ext cx="56007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38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Parazit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bakteriyalar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796EB2-D40B-4C0C-99B7-13EE8DF35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40" y="1671663"/>
            <a:ext cx="4286250" cy="20710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912945-4D9C-4684-85C8-7E8EF23E1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40" y="3863888"/>
            <a:ext cx="4286250" cy="26566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BAA732-BD1D-4850-B7C4-5EE51E3DB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817" y="1900652"/>
            <a:ext cx="6322943" cy="435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59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Parazit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zamburug‘lar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B5452A-E080-4507-ABC3-ACD4410D3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84" y="1717847"/>
            <a:ext cx="5143500" cy="28575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AA7E29-819B-4A3A-B5DF-7819D9EDE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844" y="3953205"/>
            <a:ext cx="4212535" cy="25717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C5D45DF-8026-40D6-AD85-3A6D17CE5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903" y="1717847"/>
            <a:ext cx="4777409" cy="342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59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Parazit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1EB813-C238-4AF6-9FFD-6F5431FE1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26" y="1759468"/>
            <a:ext cx="5632174" cy="46376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A032EC-4EE9-453A-9A44-EA5C6600E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166" y="1759468"/>
            <a:ext cx="5685183" cy="463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22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Parazit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AC018C-885B-44E8-896A-C77B7237B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861" y="1671790"/>
            <a:ext cx="3426516" cy="1995127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A1D39911-3EAC-48D0-88A2-8BB85F0D3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34" y="1573246"/>
            <a:ext cx="4433681" cy="315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2231C8-3BC3-4B28-B04F-E6891D5C1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82" y="1671790"/>
            <a:ext cx="3214480" cy="25705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2D3B89-FD3A-4AE9-9998-36A749E49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2324" y="3707745"/>
            <a:ext cx="50387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68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mineral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oziqlanishi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9A0CFD-3708-4474-8C63-92A803C9AADB}"/>
              </a:ext>
            </a:extLst>
          </p:cNvPr>
          <p:cNvSpPr/>
          <p:nvPr/>
        </p:nvSpPr>
        <p:spPr>
          <a:xfrm>
            <a:off x="331304" y="2110340"/>
            <a:ext cx="3776870" cy="393589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O‘simliklardagi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hayotiy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jarayonlar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uglevod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lipid,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nuklein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vitamin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fitogormonlar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32356D-D9BD-40EA-B9AD-EE8F26638BF6}"/>
              </a:ext>
            </a:extLst>
          </p:cNvPr>
          <p:cNvSpPr/>
          <p:nvPr/>
        </p:nvSpPr>
        <p:spPr>
          <a:xfrm>
            <a:off x="4406347" y="2110340"/>
            <a:ext cx="3286540" cy="39358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C, H, O, N, S, P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elementlar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bor.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2C37F56-8368-4179-B022-DC6DBF9CF706}"/>
              </a:ext>
            </a:extLst>
          </p:cNvPr>
          <p:cNvSpPr/>
          <p:nvPr/>
        </p:nvSpPr>
        <p:spPr>
          <a:xfrm>
            <a:off x="7991061" y="2110340"/>
            <a:ext cx="3869635" cy="3935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mineral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sulfat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nitrat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fosfat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ko‘rinishida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4078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O‘tgan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dars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mavzusini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mustahkamlash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7B444FFA-3607-4459-B2AA-F4D145508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367062"/>
              </p:ext>
            </p:extLst>
          </p:nvPr>
        </p:nvGraphicFramePr>
        <p:xfrm>
          <a:off x="490330" y="2292626"/>
          <a:ext cx="11211340" cy="4230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2835">
                  <a:extLst>
                    <a:ext uri="{9D8B030D-6E8A-4147-A177-3AD203B41FA5}">
                      <a16:colId xmlns:a16="http://schemas.microsoft.com/office/drawing/2014/main" val="1291859450"/>
                    </a:ext>
                  </a:extLst>
                </a:gridCol>
                <a:gridCol w="2802835">
                  <a:extLst>
                    <a:ext uri="{9D8B030D-6E8A-4147-A177-3AD203B41FA5}">
                      <a16:colId xmlns:a16="http://schemas.microsoft.com/office/drawing/2014/main" val="1470548056"/>
                    </a:ext>
                  </a:extLst>
                </a:gridCol>
                <a:gridCol w="2802835">
                  <a:extLst>
                    <a:ext uri="{9D8B030D-6E8A-4147-A177-3AD203B41FA5}">
                      <a16:colId xmlns:a16="http://schemas.microsoft.com/office/drawing/2014/main" val="2376535"/>
                    </a:ext>
                  </a:extLst>
                </a:gridCol>
                <a:gridCol w="2802835">
                  <a:extLst>
                    <a:ext uri="{9D8B030D-6E8A-4147-A177-3AD203B41FA5}">
                      <a16:colId xmlns:a16="http://schemas.microsoft.com/office/drawing/2014/main" val="473155792"/>
                    </a:ext>
                  </a:extLst>
                </a:gridCol>
              </a:tblGrid>
              <a:tr h="81633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BOSQICH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MITOZ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MEYOZ I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MEYOZ II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483977"/>
                  </a:ext>
                </a:extLst>
              </a:tr>
              <a:tr h="81633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PROFAZA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46n 92c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46n 92c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23n 46c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089220"/>
                  </a:ext>
                </a:extLst>
              </a:tr>
              <a:tr h="81633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METAFAZA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46n 92c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46n 92c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23n 46c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916359"/>
                  </a:ext>
                </a:extLst>
              </a:tr>
              <a:tr h="81633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ANAFAZA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92n 92c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46n 92c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46n 46c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037737"/>
                  </a:ext>
                </a:extLst>
              </a:tr>
              <a:tr h="81633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TELOFAZA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46n 46c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23n 46c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23n 23c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844240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8CE814-A384-4567-8F8F-4632CA6C064D}"/>
              </a:ext>
            </a:extLst>
          </p:cNvPr>
          <p:cNvSpPr/>
          <p:nvPr/>
        </p:nvSpPr>
        <p:spPr>
          <a:xfrm>
            <a:off x="4075043" y="1590261"/>
            <a:ext cx="4041913" cy="702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ODAMDA n=23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934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Hayvonlarning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mineral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oziqlanishi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9A0CFD-3708-4474-8C63-92A803C9AADB}"/>
              </a:ext>
            </a:extLst>
          </p:cNvPr>
          <p:cNvSpPr/>
          <p:nvPr/>
        </p:nvSpPr>
        <p:spPr>
          <a:xfrm>
            <a:off x="331303" y="2491406"/>
            <a:ext cx="3909393" cy="3935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Ca -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kalsiy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suyak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dentini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Qonning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ivishi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muskul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qisqarishini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ta’minlaydi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32356D-D9BD-40EA-B9AD-EE8F26638BF6}"/>
              </a:ext>
            </a:extLst>
          </p:cNvPr>
          <p:cNvSpPr/>
          <p:nvPr/>
        </p:nvSpPr>
        <p:spPr>
          <a:xfrm>
            <a:off x="4557090" y="2116966"/>
            <a:ext cx="3485321" cy="341906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 –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Nuklein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ATF, ferment,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suyak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to‘qimasi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2C37F56-8368-4179-B022-DC6DBF9CF706}"/>
              </a:ext>
            </a:extLst>
          </p:cNvPr>
          <p:cNvSpPr/>
          <p:nvPr/>
        </p:nvSpPr>
        <p:spPr>
          <a:xfrm>
            <a:off x="8391937" y="1712774"/>
            <a:ext cx="3485321" cy="39358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Fe – temir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Gemoglobin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myoglobin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tashiydi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 –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ftor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Tish email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434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97000B4E-BED2-4E61-9376-A1C0E9A14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117894"/>
              </p:ext>
            </p:extLst>
          </p:nvPr>
        </p:nvGraphicFramePr>
        <p:xfrm>
          <a:off x="543339" y="1709530"/>
          <a:ext cx="11330608" cy="45057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652">
                  <a:extLst>
                    <a:ext uri="{9D8B030D-6E8A-4147-A177-3AD203B41FA5}">
                      <a16:colId xmlns:a16="http://schemas.microsoft.com/office/drawing/2014/main" val="630708288"/>
                    </a:ext>
                  </a:extLst>
                </a:gridCol>
                <a:gridCol w="2832652">
                  <a:extLst>
                    <a:ext uri="{9D8B030D-6E8A-4147-A177-3AD203B41FA5}">
                      <a16:colId xmlns:a16="http://schemas.microsoft.com/office/drawing/2014/main" val="692447916"/>
                    </a:ext>
                  </a:extLst>
                </a:gridCol>
                <a:gridCol w="2832652">
                  <a:extLst>
                    <a:ext uri="{9D8B030D-6E8A-4147-A177-3AD203B41FA5}">
                      <a16:colId xmlns:a16="http://schemas.microsoft.com/office/drawing/2014/main" val="556609357"/>
                    </a:ext>
                  </a:extLst>
                </a:gridCol>
                <a:gridCol w="2832652">
                  <a:extLst>
                    <a:ext uri="{9D8B030D-6E8A-4147-A177-3AD203B41FA5}">
                      <a16:colId xmlns:a16="http://schemas.microsoft.com/office/drawing/2014/main" val="2186478174"/>
                    </a:ext>
                  </a:extLst>
                </a:gridCol>
              </a:tblGrid>
              <a:tr h="1501913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Saprofit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Parazit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Fototrof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Xemotrof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340976"/>
                  </a:ext>
                </a:extLst>
              </a:tr>
              <a:tr h="15019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570016"/>
                  </a:ext>
                </a:extLst>
              </a:tr>
              <a:tr h="15019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827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61142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2ED97D9-A4CD-4188-9934-8AA1CDB4D7F6}"/>
              </a:ext>
            </a:extLst>
          </p:cNvPr>
          <p:cNvSpPr/>
          <p:nvPr/>
        </p:nvSpPr>
        <p:spPr>
          <a:xfrm>
            <a:off x="353391" y="1684939"/>
            <a:ext cx="3154018" cy="98066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Gibberelin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1BCCE96E-5B82-4B95-97DA-F34ECBE60E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110814"/>
              </p:ext>
            </p:extLst>
          </p:nvPr>
        </p:nvGraphicFramePr>
        <p:xfrm>
          <a:off x="3710609" y="1828800"/>
          <a:ext cx="8128000" cy="692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322854081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19924617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56938415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7891335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03939176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72555920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27184189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617817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5279904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264330580"/>
                    </a:ext>
                  </a:extLst>
                </a:gridCol>
              </a:tblGrid>
              <a:tr h="69294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528029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17C852E-2797-4D43-9970-A6B005DD995B}"/>
              </a:ext>
            </a:extLst>
          </p:cNvPr>
          <p:cNvSpPr/>
          <p:nvPr/>
        </p:nvSpPr>
        <p:spPr>
          <a:xfrm>
            <a:off x="314739" y="2729504"/>
            <a:ext cx="4112592" cy="122391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Meyoz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nomlanadi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D2BEDE-613F-401C-88F0-45C2A66FA3ED}"/>
              </a:ext>
            </a:extLst>
          </p:cNvPr>
          <p:cNvSpPr/>
          <p:nvPr/>
        </p:nvSpPr>
        <p:spPr>
          <a:xfrm>
            <a:off x="295965" y="4066312"/>
            <a:ext cx="4112593" cy="116339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Meyoz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jarayonidagi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tanaffus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CDA46AA3-645C-4B3D-85F9-FF60C709E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105988"/>
              </p:ext>
            </p:extLst>
          </p:nvPr>
        </p:nvGraphicFramePr>
        <p:xfrm>
          <a:off x="4465984" y="4352704"/>
          <a:ext cx="7372620" cy="692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262">
                  <a:extLst>
                    <a:ext uri="{9D8B030D-6E8A-4147-A177-3AD203B41FA5}">
                      <a16:colId xmlns:a16="http://schemas.microsoft.com/office/drawing/2014/main" val="1331947640"/>
                    </a:ext>
                  </a:extLst>
                </a:gridCol>
                <a:gridCol w="737262">
                  <a:extLst>
                    <a:ext uri="{9D8B030D-6E8A-4147-A177-3AD203B41FA5}">
                      <a16:colId xmlns:a16="http://schemas.microsoft.com/office/drawing/2014/main" val="2591228388"/>
                    </a:ext>
                  </a:extLst>
                </a:gridCol>
                <a:gridCol w="737262">
                  <a:extLst>
                    <a:ext uri="{9D8B030D-6E8A-4147-A177-3AD203B41FA5}">
                      <a16:colId xmlns:a16="http://schemas.microsoft.com/office/drawing/2014/main" val="966873280"/>
                    </a:ext>
                  </a:extLst>
                </a:gridCol>
                <a:gridCol w="737262">
                  <a:extLst>
                    <a:ext uri="{9D8B030D-6E8A-4147-A177-3AD203B41FA5}">
                      <a16:colId xmlns:a16="http://schemas.microsoft.com/office/drawing/2014/main" val="3048485037"/>
                    </a:ext>
                  </a:extLst>
                </a:gridCol>
                <a:gridCol w="737262">
                  <a:extLst>
                    <a:ext uri="{9D8B030D-6E8A-4147-A177-3AD203B41FA5}">
                      <a16:colId xmlns:a16="http://schemas.microsoft.com/office/drawing/2014/main" val="1100828633"/>
                    </a:ext>
                  </a:extLst>
                </a:gridCol>
                <a:gridCol w="737262">
                  <a:extLst>
                    <a:ext uri="{9D8B030D-6E8A-4147-A177-3AD203B41FA5}">
                      <a16:colId xmlns:a16="http://schemas.microsoft.com/office/drawing/2014/main" val="2612709068"/>
                    </a:ext>
                  </a:extLst>
                </a:gridCol>
                <a:gridCol w="737262">
                  <a:extLst>
                    <a:ext uri="{9D8B030D-6E8A-4147-A177-3AD203B41FA5}">
                      <a16:colId xmlns:a16="http://schemas.microsoft.com/office/drawing/2014/main" val="3708118597"/>
                    </a:ext>
                  </a:extLst>
                </a:gridCol>
                <a:gridCol w="737262">
                  <a:extLst>
                    <a:ext uri="{9D8B030D-6E8A-4147-A177-3AD203B41FA5}">
                      <a16:colId xmlns:a16="http://schemas.microsoft.com/office/drawing/2014/main" val="57482664"/>
                    </a:ext>
                  </a:extLst>
                </a:gridCol>
                <a:gridCol w="737262">
                  <a:extLst>
                    <a:ext uri="{9D8B030D-6E8A-4147-A177-3AD203B41FA5}">
                      <a16:colId xmlns:a16="http://schemas.microsoft.com/office/drawing/2014/main" val="829988997"/>
                    </a:ext>
                  </a:extLst>
                </a:gridCol>
                <a:gridCol w="737262">
                  <a:extLst>
                    <a:ext uri="{9D8B030D-6E8A-4147-A177-3AD203B41FA5}">
                      <a16:colId xmlns:a16="http://schemas.microsoft.com/office/drawing/2014/main" val="3929955301"/>
                    </a:ext>
                  </a:extLst>
                </a:gridCol>
              </a:tblGrid>
              <a:tr h="69294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79467"/>
                  </a:ext>
                </a:extLst>
              </a:tr>
            </a:tbl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8DCB6D2-FA93-43E4-AF48-183C64CEE07E}"/>
              </a:ext>
            </a:extLst>
          </p:cNvPr>
          <p:cNvSpPr/>
          <p:nvPr/>
        </p:nvSpPr>
        <p:spPr>
          <a:xfrm>
            <a:off x="353391" y="5330173"/>
            <a:ext cx="4035289" cy="116339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O‘txo‘r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yirtqich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usulda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Таблица 14">
            <a:extLst>
              <a:ext uri="{FF2B5EF4-FFF2-40B4-BE49-F238E27FC236}">
                <a16:creationId xmlns:a16="http://schemas.microsoft.com/office/drawing/2014/main" id="{A13679D0-DD72-4F63-B268-C00D51460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293429"/>
              </p:ext>
            </p:extLst>
          </p:nvPr>
        </p:nvGraphicFramePr>
        <p:xfrm>
          <a:off x="4465985" y="5541029"/>
          <a:ext cx="7372617" cy="692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3231">
                  <a:extLst>
                    <a:ext uri="{9D8B030D-6E8A-4147-A177-3AD203B41FA5}">
                      <a16:colId xmlns:a16="http://schemas.microsoft.com/office/drawing/2014/main" val="2569162309"/>
                    </a:ext>
                  </a:extLst>
                </a:gridCol>
                <a:gridCol w="1053231">
                  <a:extLst>
                    <a:ext uri="{9D8B030D-6E8A-4147-A177-3AD203B41FA5}">
                      <a16:colId xmlns:a16="http://schemas.microsoft.com/office/drawing/2014/main" val="2857487966"/>
                    </a:ext>
                  </a:extLst>
                </a:gridCol>
                <a:gridCol w="1053231">
                  <a:extLst>
                    <a:ext uri="{9D8B030D-6E8A-4147-A177-3AD203B41FA5}">
                      <a16:colId xmlns:a16="http://schemas.microsoft.com/office/drawing/2014/main" val="142494943"/>
                    </a:ext>
                  </a:extLst>
                </a:gridCol>
                <a:gridCol w="1053231">
                  <a:extLst>
                    <a:ext uri="{9D8B030D-6E8A-4147-A177-3AD203B41FA5}">
                      <a16:colId xmlns:a16="http://schemas.microsoft.com/office/drawing/2014/main" val="657620395"/>
                    </a:ext>
                  </a:extLst>
                </a:gridCol>
                <a:gridCol w="1053231">
                  <a:extLst>
                    <a:ext uri="{9D8B030D-6E8A-4147-A177-3AD203B41FA5}">
                      <a16:colId xmlns:a16="http://schemas.microsoft.com/office/drawing/2014/main" val="1378805641"/>
                    </a:ext>
                  </a:extLst>
                </a:gridCol>
                <a:gridCol w="1053231">
                  <a:extLst>
                    <a:ext uri="{9D8B030D-6E8A-4147-A177-3AD203B41FA5}">
                      <a16:colId xmlns:a16="http://schemas.microsoft.com/office/drawing/2014/main" val="3915552601"/>
                    </a:ext>
                  </a:extLst>
                </a:gridCol>
                <a:gridCol w="1053231">
                  <a:extLst>
                    <a:ext uri="{9D8B030D-6E8A-4147-A177-3AD203B41FA5}">
                      <a16:colId xmlns:a16="http://schemas.microsoft.com/office/drawing/2014/main" val="408501075"/>
                    </a:ext>
                  </a:extLst>
                </a:gridCol>
              </a:tblGrid>
              <a:tr h="6929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935299"/>
                  </a:ext>
                </a:extLst>
              </a:tr>
            </a:tbl>
          </a:graphicData>
        </a:graphic>
      </p:graphicFrame>
      <p:graphicFrame>
        <p:nvGraphicFramePr>
          <p:cNvPr id="16" name="Таблица 16">
            <a:extLst>
              <a:ext uri="{FF2B5EF4-FFF2-40B4-BE49-F238E27FC236}">
                <a16:creationId xmlns:a16="http://schemas.microsoft.com/office/drawing/2014/main" id="{B46BF11A-DEAB-4B19-AFAC-CFBDC3DD9D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846847"/>
              </p:ext>
            </p:extLst>
          </p:nvPr>
        </p:nvGraphicFramePr>
        <p:xfrm>
          <a:off x="4543287" y="3017125"/>
          <a:ext cx="7295319" cy="692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591">
                  <a:extLst>
                    <a:ext uri="{9D8B030D-6E8A-4147-A177-3AD203B41FA5}">
                      <a16:colId xmlns:a16="http://schemas.microsoft.com/office/drawing/2014/main" val="2390050036"/>
                    </a:ext>
                  </a:extLst>
                </a:gridCol>
                <a:gridCol w="810591">
                  <a:extLst>
                    <a:ext uri="{9D8B030D-6E8A-4147-A177-3AD203B41FA5}">
                      <a16:colId xmlns:a16="http://schemas.microsoft.com/office/drawing/2014/main" val="619005080"/>
                    </a:ext>
                  </a:extLst>
                </a:gridCol>
                <a:gridCol w="810591">
                  <a:extLst>
                    <a:ext uri="{9D8B030D-6E8A-4147-A177-3AD203B41FA5}">
                      <a16:colId xmlns:a16="http://schemas.microsoft.com/office/drawing/2014/main" val="2491887156"/>
                    </a:ext>
                  </a:extLst>
                </a:gridCol>
                <a:gridCol w="810591">
                  <a:extLst>
                    <a:ext uri="{9D8B030D-6E8A-4147-A177-3AD203B41FA5}">
                      <a16:colId xmlns:a16="http://schemas.microsoft.com/office/drawing/2014/main" val="3492690225"/>
                    </a:ext>
                  </a:extLst>
                </a:gridCol>
                <a:gridCol w="810591">
                  <a:extLst>
                    <a:ext uri="{9D8B030D-6E8A-4147-A177-3AD203B41FA5}">
                      <a16:colId xmlns:a16="http://schemas.microsoft.com/office/drawing/2014/main" val="1942395806"/>
                    </a:ext>
                  </a:extLst>
                </a:gridCol>
                <a:gridCol w="810591">
                  <a:extLst>
                    <a:ext uri="{9D8B030D-6E8A-4147-A177-3AD203B41FA5}">
                      <a16:colId xmlns:a16="http://schemas.microsoft.com/office/drawing/2014/main" val="1721620225"/>
                    </a:ext>
                  </a:extLst>
                </a:gridCol>
                <a:gridCol w="810591">
                  <a:extLst>
                    <a:ext uri="{9D8B030D-6E8A-4147-A177-3AD203B41FA5}">
                      <a16:colId xmlns:a16="http://schemas.microsoft.com/office/drawing/2014/main" val="3834176371"/>
                    </a:ext>
                  </a:extLst>
                </a:gridCol>
                <a:gridCol w="810591">
                  <a:extLst>
                    <a:ext uri="{9D8B030D-6E8A-4147-A177-3AD203B41FA5}">
                      <a16:colId xmlns:a16="http://schemas.microsoft.com/office/drawing/2014/main" val="1633793421"/>
                    </a:ext>
                  </a:extLst>
                </a:gridCol>
                <a:gridCol w="810591">
                  <a:extLst>
                    <a:ext uri="{9D8B030D-6E8A-4147-A177-3AD203B41FA5}">
                      <a16:colId xmlns:a16="http://schemas.microsoft.com/office/drawing/2014/main" val="2656177429"/>
                    </a:ext>
                  </a:extLst>
                </a:gridCol>
              </a:tblGrid>
              <a:tr h="6929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838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7618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4859A16E-6DC6-4401-8581-B6F1237E3B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0745028"/>
              </p:ext>
            </p:extLst>
          </p:nvPr>
        </p:nvGraphicFramePr>
        <p:xfrm>
          <a:off x="1231900" y="1742281"/>
          <a:ext cx="9526588" cy="4672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4484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8C2C2C-6087-4C12-8FA9-477B6610AC16}"/>
              </a:ext>
            </a:extLst>
          </p:cNvPr>
          <p:cNvSpPr/>
          <p:nvPr/>
        </p:nvSpPr>
        <p:spPr>
          <a:xfrm>
            <a:off x="543339" y="2413338"/>
            <a:ext cx="110523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12-1</a:t>
            </a:r>
            <a:r>
              <a:rPr lang="ru-RU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-§.</a:t>
            </a:r>
            <a:r>
              <a:rPr lang="ru-RU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60-65 – </a:t>
            </a:r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betlardagi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mavzularni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endParaRPr lang="en-US" sz="6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876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O‘tgan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dars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mavzusini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mustahkamlash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7B444FFA-3607-4459-B2AA-F4D145508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861279"/>
              </p:ext>
            </p:extLst>
          </p:nvPr>
        </p:nvGraphicFramePr>
        <p:xfrm>
          <a:off x="490330" y="2186610"/>
          <a:ext cx="11211340" cy="4293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2835">
                  <a:extLst>
                    <a:ext uri="{9D8B030D-6E8A-4147-A177-3AD203B41FA5}">
                      <a16:colId xmlns:a16="http://schemas.microsoft.com/office/drawing/2014/main" val="1291859450"/>
                    </a:ext>
                  </a:extLst>
                </a:gridCol>
                <a:gridCol w="2802835">
                  <a:extLst>
                    <a:ext uri="{9D8B030D-6E8A-4147-A177-3AD203B41FA5}">
                      <a16:colId xmlns:a16="http://schemas.microsoft.com/office/drawing/2014/main" val="1470548056"/>
                    </a:ext>
                  </a:extLst>
                </a:gridCol>
                <a:gridCol w="2802835">
                  <a:extLst>
                    <a:ext uri="{9D8B030D-6E8A-4147-A177-3AD203B41FA5}">
                      <a16:colId xmlns:a16="http://schemas.microsoft.com/office/drawing/2014/main" val="2376535"/>
                    </a:ext>
                  </a:extLst>
                </a:gridCol>
                <a:gridCol w="2802835">
                  <a:extLst>
                    <a:ext uri="{9D8B030D-6E8A-4147-A177-3AD203B41FA5}">
                      <a16:colId xmlns:a16="http://schemas.microsoft.com/office/drawing/2014/main" val="473155792"/>
                    </a:ext>
                  </a:extLst>
                </a:gridCol>
              </a:tblGrid>
              <a:tr h="85874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BOSQICH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MITOZ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MEYOZ I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MEYOZ II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483977"/>
                  </a:ext>
                </a:extLst>
              </a:tr>
              <a:tr h="85874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PROFAZA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48n 96c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48n 96c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24n 48c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089220"/>
                  </a:ext>
                </a:extLst>
              </a:tr>
              <a:tr h="85874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METAFAZA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48n 96c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48n 96c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24n 48c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916359"/>
                  </a:ext>
                </a:extLst>
              </a:tr>
              <a:tr h="85874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ANAFAZA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96n 96c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48n 96c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48n 48c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037737"/>
                  </a:ext>
                </a:extLst>
              </a:tr>
              <a:tr h="85874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TELOFAZA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48n 48c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24n 48c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24n 24c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844240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C46EEC6-0C64-4348-A1AB-3BD01F72EF92}"/>
              </a:ext>
            </a:extLst>
          </p:cNvPr>
          <p:cNvSpPr/>
          <p:nvPr/>
        </p:nvSpPr>
        <p:spPr>
          <a:xfrm>
            <a:off x="3326296" y="1550503"/>
            <a:ext cx="5446643" cy="636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SHIMPANZEDA n=24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493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rejasi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B0A12CB-AB5E-4E79-B2B3-0F650AC416AF}"/>
              </a:ext>
            </a:extLst>
          </p:cNvPr>
          <p:cNvSpPr/>
          <p:nvPr/>
        </p:nvSpPr>
        <p:spPr>
          <a:xfrm>
            <a:off x="371061" y="2001078"/>
            <a:ext cx="11476382" cy="40949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darajalari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organizmi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organizmi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Oziqlanish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104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darajalari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4DA3ED18-476E-4DC6-B502-563C907D20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627032"/>
              </p:ext>
            </p:extLst>
          </p:nvPr>
        </p:nvGraphicFramePr>
        <p:xfrm>
          <a:off x="375477" y="1550503"/>
          <a:ext cx="11445461" cy="5055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1803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3"/>
            <a:ext cx="11820939" cy="519485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31D98AE-44FF-42EB-A2DB-B2F6FB724E52}"/>
              </a:ext>
            </a:extLst>
          </p:cNvPr>
          <p:cNvSpPr/>
          <p:nvPr/>
        </p:nvSpPr>
        <p:spPr>
          <a:xfrm>
            <a:off x="4200939" y="1622871"/>
            <a:ext cx="4028661" cy="842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D6BA4A8-BAB1-4478-B560-66186F312D6F}"/>
              </a:ext>
            </a:extLst>
          </p:cNvPr>
          <p:cNvSpPr/>
          <p:nvPr/>
        </p:nvSpPr>
        <p:spPr>
          <a:xfrm>
            <a:off x="318054" y="2689845"/>
            <a:ext cx="5897216" cy="3565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Bir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hujayrali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vazifani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bajaradi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Ta’sirlarga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taksis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qaytaradi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Xlorella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xlamidomonada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evglena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tufelka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F2AC40F-152C-4BB5-A05F-F1B643B3420D}"/>
              </a:ext>
            </a:extLst>
          </p:cNvPr>
          <p:cNvSpPr/>
          <p:nvPr/>
        </p:nvSpPr>
        <p:spPr>
          <a:xfrm>
            <a:off x="6334542" y="2689845"/>
            <a:ext cx="5539404" cy="3565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hujayrali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Vazifalar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o‘rtasida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taqsimlangan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Refleks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Gidradan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boshlab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emizuvchilargacha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1898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3"/>
            <a:ext cx="11820939" cy="519485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75747F9-285F-4A65-BBB1-DA84F1536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138" y="1809911"/>
            <a:ext cx="3834716" cy="467603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CB39E45-59B7-48E8-A7A6-736FCF531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86" y="2059868"/>
            <a:ext cx="6992718" cy="44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07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E43381E-569E-4F75-8AC7-A03F969AB6D8}"/>
              </a:ext>
            </a:extLst>
          </p:cNvPr>
          <p:cNvSpPr/>
          <p:nvPr/>
        </p:nvSpPr>
        <p:spPr>
          <a:xfrm>
            <a:off x="4147931" y="1714879"/>
            <a:ext cx="4134678" cy="1007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organizmi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C17709-9308-4D55-98CF-65813051ACC8}"/>
              </a:ext>
            </a:extLst>
          </p:cNvPr>
          <p:cNvSpPr/>
          <p:nvPr/>
        </p:nvSpPr>
        <p:spPr>
          <a:xfrm>
            <a:off x="808383" y="3014801"/>
            <a:ext cx="3896139" cy="10071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Vegetativ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organlar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3A6A25-7FBF-4812-8DD9-FC40E1C2CF09}"/>
              </a:ext>
            </a:extLst>
          </p:cNvPr>
          <p:cNvSpPr/>
          <p:nvPr/>
        </p:nvSpPr>
        <p:spPr>
          <a:xfrm>
            <a:off x="7765774" y="3014800"/>
            <a:ext cx="3617843" cy="10071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Generativ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organlar</a:t>
            </a:r>
            <a:endParaRPr lang="ru-RU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2DC08B5D-3B3B-4F2D-A020-B875B82D5024}"/>
              </a:ext>
            </a:extLst>
          </p:cNvPr>
          <p:cNvCxnSpPr>
            <a:stCxn id="3" idx="2"/>
            <a:endCxn id="5" idx="0"/>
          </p:cNvCxnSpPr>
          <p:nvPr/>
        </p:nvCxnSpPr>
        <p:spPr>
          <a:xfrm flipH="1">
            <a:off x="2756453" y="2722044"/>
            <a:ext cx="3458817" cy="292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B8572886-E641-47BC-BD12-D96B877BDE5E}"/>
              </a:ext>
            </a:extLst>
          </p:cNvPr>
          <p:cNvCxnSpPr>
            <a:stCxn id="3" idx="2"/>
          </p:cNvCxnSpPr>
          <p:nvPr/>
        </p:nvCxnSpPr>
        <p:spPr>
          <a:xfrm>
            <a:off x="6215270" y="2722044"/>
            <a:ext cx="3472069" cy="292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3A62889-E382-4537-B2A2-9BE2258BEFBE}"/>
              </a:ext>
            </a:extLst>
          </p:cNvPr>
          <p:cNvSpPr/>
          <p:nvPr/>
        </p:nvSpPr>
        <p:spPr>
          <a:xfrm>
            <a:off x="516835" y="4373217"/>
            <a:ext cx="2067339" cy="78187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ildiz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882F6D0-4F82-4E49-A36A-5606A72ABF22}"/>
              </a:ext>
            </a:extLst>
          </p:cNvPr>
          <p:cNvSpPr/>
          <p:nvPr/>
        </p:nvSpPr>
        <p:spPr>
          <a:xfrm>
            <a:off x="3458817" y="4373217"/>
            <a:ext cx="1908313" cy="78187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poya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D454AA1-E7EB-48ED-97D4-15D9A24A6065}"/>
              </a:ext>
            </a:extLst>
          </p:cNvPr>
          <p:cNvSpPr/>
          <p:nvPr/>
        </p:nvSpPr>
        <p:spPr>
          <a:xfrm>
            <a:off x="2027583" y="5506347"/>
            <a:ext cx="2067339" cy="78187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barg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2E5DE68-72AC-4C39-AEEB-76092D98648E}"/>
              </a:ext>
            </a:extLst>
          </p:cNvPr>
          <p:cNvSpPr/>
          <p:nvPr/>
        </p:nvSpPr>
        <p:spPr>
          <a:xfrm>
            <a:off x="7169426" y="4373217"/>
            <a:ext cx="2014331" cy="78187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gul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12E1536-2C04-4A5A-B9E5-51C2B5D2132A}"/>
              </a:ext>
            </a:extLst>
          </p:cNvPr>
          <p:cNvSpPr/>
          <p:nvPr/>
        </p:nvSpPr>
        <p:spPr>
          <a:xfrm>
            <a:off x="9912625" y="4373217"/>
            <a:ext cx="1762539" cy="8284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meva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D9F778B-1946-4ACB-B15E-64D8D95C9F47}"/>
              </a:ext>
            </a:extLst>
          </p:cNvPr>
          <p:cNvSpPr/>
          <p:nvPr/>
        </p:nvSpPr>
        <p:spPr>
          <a:xfrm>
            <a:off x="8653669" y="5599180"/>
            <a:ext cx="2067339" cy="78187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urug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9399FFE-9236-48E9-9925-625FAB57F2AB}"/>
              </a:ext>
            </a:extLst>
          </p:cNvPr>
          <p:cNvCxnSpPr>
            <a:stCxn id="5" idx="2"/>
            <a:endCxn id="12" idx="0"/>
          </p:cNvCxnSpPr>
          <p:nvPr/>
        </p:nvCxnSpPr>
        <p:spPr>
          <a:xfrm flipH="1">
            <a:off x="1550505" y="4021966"/>
            <a:ext cx="1205948" cy="351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351D86F3-1A46-4034-989C-06EBE881F5F4}"/>
              </a:ext>
            </a:extLst>
          </p:cNvPr>
          <p:cNvCxnSpPr>
            <a:stCxn id="5" idx="2"/>
            <a:endCxn id="13" idx="0"/>
          </p:cNvCxnSpPr>
          <p:nvPr/>
        </p:nvCxnSpPr>
        <p:spPr>
          <a:xfrm>
            <a:off x="2756453" y="4021966"/>
            <a:ext cx="1656521" cy="351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2900379F-436A-4EA2-98AC-37CB4A273357}"/>
              </a:ext>
            </a:extLst>
          </p:cNvPr>
          <p:cNvCxnSpPr>
            <a:stCxn id="5" idx="2"/>
            <a:endCxn id="14" idx="0"/>
          </p:cNvCxnSpPr>
          <p:nvPr/>
        </p:nvCxnSpPr>
        <p:spPr>
          <a:xfrm>
            <a:off x="2756453" y="4021966"/>
            <a:ext cx="304800" cy="1484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5F0BC283-0370-4CF8-BC05-F6209C498FBB}"/>
              </a:ext>
            </a:extLst>
          </p:cNvPr>
          <p:cNvCxnSpPr>
            <a:stCxn id="7" idx="2"/>
          </p:cNvCxnSpPr>
          <p:nvPr/>
        </p:nvCxnSpPr>
        <p:spPr>
          <a:xfrm flipH="1">
            <a:off x="8063948" y="4021965"/>
            <a:ext cx="1510748" cy="292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07C84B67-570A-43D6-AA08-F65912265EF3}"/>
              </a:ext>
            </a:extLst>
          </p:cNvPr>
          <p:cNvCxnSpPr>
            <a:stCxn id="7" idx="2"/>
            <a:endCxn id="16" idx="0"/>
          </p:cNvCxnSpPr>
          <p:nvPr/>
        </p:nvCxnSpPr>
        <p:spPr>
          <a:xfrm>
            <a:off x="9574696" y="4021965"/>
            <a:ext cx="1219199" cy="351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65B011C1-207B-42A3-89AC-402B29A6B099}"/>
              </a:ext>
            </a:extLst>
          </p:cNvPr>
          <p:cNvCxnSpPr>
            <a:stCxn id="7" idx="2"/>
          </p:cNvCxnSpPr>
          <p:nvPr/>
        </p:nvCxnSpPr>
        <p:spPr>
          <a:xfrm flipH="1">
            <a:off x="9568067" y="4021965"/>
            <a:ext cx="6629" cy="1577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1521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630</Words>
  <Application>Microsoft Office PowerPoint</Application>
  <PresentationFormat>Широкоэкранный</PresentationFormat>
  <Paragraphs>209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Тема Office</vt:lpstr>
      <vt:lpstr>BIOLOGIYA</vt:lpstr>
      <vt:lpstr>O‘tgan dars mavzusini mustahkamlash</vt:lpstr>
      <vt:lpstr>O‘tgan dars mavzusini mustahkamlash</vt:lpstr>
      <vt:lpstr>O‘tgan dars mavzusini mustahkamlash</vt:lpstr>
      <vt:lpstr>Dars rejasi</vt:lpstr>
      <vt:lpstr>Hayot darajalari</vt:lpstr>
      <vt:lpstr>Organizm darajasi</vt:lpstr>
      <vt:lpstr>Organizm darajasi</vt:lpstr>
      <vt:lpstr>Organizm darajasi</vt:lpstr>
      <vt:lpstr>Organizm darajasi</vt:lpstr>
      <vt:lpstr>Organizm darajasi</vt:lpstr>
      <vt:lpstr>Nafas olish sistemasi</vt:lpstr>
      <vt:lpstr>Qon aylanish sistemasi</vt:lpstr>
      <vt:lpstr>Organ</vt:lpstr>
      <vt:lpstr>Organizmning boshqarilishi</vt:lpstr>
      <vt:lpstr>Organizmning boshqarilishi</vt:lpstr>
      <vt:lpstr>Gumoral boshqarilish</vt:lpstr>
      <vt:lpstr>Oziqlanish usullari</vt:lpstr>
      <vt:lpstr>Fototrof organizmlar</vt:lpstr>
      <vt:lpstr>Xemotrof organizmlar</vt:lpstr>
      <vt:lpstr>Golozoy organizmlar</vt:lpstr>
      <vt:lpstr>Golozoy organizmlar</vt:lpstr>
      <vt:lpstr>Saprofit organizmlar</vt:lpstr>
      <vt:lpstr>Saprofit organizmlar</vt:lpstr>
      <vt:lpstr>Parazit bakteriyalar</vt:lpstr>
      <vt:lpstr>Parazit zamburug‘lar</vt:lpstr>
      <vt:lpstr>Parazit o‘simliklar</vt:lpstr>
      <vt:lpstr>Parazit hayvonlar</vt:lpstr>
      <vt:lpstr>O‘simliklarning mineral oziqlanishi</vt:lpstr>
      <vt:lpstr>Hayvonlarning mineral oziqlanishi</vt:lpstr>
      <vt:lpstr>Mustaqil bajarish uchun topshiriqlar</vt:lpstr>
      <vt:lpstr>Mustaqil bajarish uchun topshiriqlar</vt:lpstr>
      <vt:lpstr>Mustaqil bajarish uchun topshiriqlar</vt:lpstr>
      <vt:lpstr>Mustaqil bajarish uchun topshiriqlar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BIOLOGIYA</dc:title>
  <dc:creator>Пользователь</dc:creator>
  <cp:lastModifiedBy>Пользователь</cp:lastModifiedBy>
  <cp:revision>36</cp:revision>
  <dcterms:created xsi:type="dcterms:W3CDTF">2020-10-25T17:27:06Z</dcterms:created>
  <dcterms:modified xsi:type="dcterms:W3CDTF">2020-10-26T19:54:47Z</dcterms:modified>
</cp:coreProperties>
</file>