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84" r:id="rId3"/>
    <p:sldId id="388" r:id="rId4"/>
    <p:sldId id="390" r:id="rId5"/>
    <p:sldId id="389" r:id="rId6"/>
    <p:sldId id="403" r:id="rId7"/>
    <p:sldId id="370" r:id="rId8"/>
    <p:sldId id="392" r:id="rId9"/>
    <p:sldId id="391" r:id="rId10"/>
    <p:sldId id="405" r:id="rId11"/>
    <p:sldId id="395" r:id="rId12"/>
    <p:sldId id="399" r:id="rId13"/>
    <p:sldId id="409" r:id="rId14"/>
    <p:sldId id="393" r:id="rId15"/>
    <p:sldId id="400" r:id="rId16"/>
    <p:sldId id="401" r:id="rId17"/>
    <p:sldId id="394" r:id="rId18"/>
    <p:sldId id="402" r:id="rId19"/>
    <p:sldId id="410" r:id="rId20"/>
    <p:sldId id="404" r:id="rId21"/>
    <p:sldId id="411" r:id="rId22"/>
    <p:sldId id="397" r:id="rId23"/>
    <p:sldId id="398" r:id="rId24"/>
    <p:sldId id="407" r:id="rId25"/>
    <p:sldId id="385" r:id="rId26"/>
    <p:sldId id="40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E43BA-914D-4F7C-B505-0A6D05AAC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E5551-42CF-4892-8D0E-C22C39BFC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18E1A-6C87-4999-ABE5-5041E921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4E2C3-9847-49E0-854C-A528E1EC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03575-7B37-4C3D-BF1B-C5CF817C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9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595B4-9D73-423D-8DEE-FF85078C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6A191B-2023-4891-9982-7B11767A9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07B86-0CDA-43B9-A3BD-01F62FA8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23B7A-E588-4897-81CA-F9B4194D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5F41F-3453-43AC-A261-076D5B7F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541CBD-73C3-4219-98E9-1FC1AA96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B107B-0CF3-48CD-A8C9-DCF57CBA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00D30-4128-4480-A8E3-DB7A34AF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9D76D-4DDA-420F-926B-6ABCB557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6DA02-3F82-4533-9970-B9129F5A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495C5-83EC-45B8-A511-97A27C77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C6FA8-F46B-4D9E-9589-030615E62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ED64F-0C92-4125-BC97-A0CC70AF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F134B-B6BC-4B09-AF6D-C65550A1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04A22-AB6E-444B-888A-FDFFEFC6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1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20AD2-A8E2-4A46-844B-34637228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1C2B1A-B8CC-4026-9B00-12D87BB9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51AC8-DA88-4B27-B1FF-E6818F20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5E04C-ECE8-4AAC-AAAA-909B9F21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465EC-506B-4684-AC30-A2573DCE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17A3-7DA0-4CBB-A2F5-31B3D015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331E9-075B-4E31-9EAD-F043A1384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30541-F14C-41AE-BCF2-0A54452F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572CC-B21E-4DAE-972A-2D7C64FA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7D403-8085-4D5E-8384-817BD5F6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6C0AC-9CCA-4ECC-882E-FB4849A0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68D9A-5495-4DD4-AF47-6025BC0A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21240-B7BE-45F2-9CAD-AFABFE25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F6CC84-B172-4368-B9C2-81F76B1AB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CACAB8-9270-4677-A5D7-55928E4C0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996F01-203F-4467-AF2F-9E7632C94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FA0221-5D9F-4290-9C42-C99D671D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70EC24-A4B0-4751-9743-8C9068D5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B6AC91-D982-409B-9641-AF0AA83E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5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124CB-FDDA-491E-A6DE-39DC53F2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16C962-E0D3-4ECD-BDEA-06BDBF7E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811ACE-9244-405A-86B8-A61F0148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B670A8-FFA1-4494-A4BB-0901621C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B44E86-D510-47EF-AB04-B8754749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A2DB9D-6912-4450-A375-DF981D2C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0BFD6F-6D3F-4B57-8489-0A8EF187F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1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DE744-1C62-448A-8E6C-762538F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7A37-529F-4482-B543-339C143DE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A14C9-4E2A-4A4E-B0A8-3917CFCA2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CDAF85-632F-41C5-811E-F084B154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E8906-9C16-425C-9F8B-F003862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7342E-482E-4EA6-80BC-7B8B59AC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7E0-2FB8-4FCC-931E-1ED1DE675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B342C5-6927-4A6A-8E3A-C8CA305E6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070F65-DEFA-44DE-BEB1-9A3034538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90403-16FE-4D42-836D-1BF387C9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925A5D-8376-4899-BDC3-AA52C796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2CD3A-E31D-42F3-8257-A5DA58FC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0FDFB-DE68-4368-A714-EB9C8B4F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C2B1F-43F6-468A-A729-67F69AAEE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DC9F41-A08F-40E6-8A13-F23E87121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FB0D-6409-43C1-88A4-44E2D4BF21F4}" type="datetimeFigureOut">
              <a:rPr lang="ru-RU" smtClean="0"/>
              <a:t>сб 17.10.20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2F73A-FE93-4E85-963A-762E66217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93962-915B-4ADF-A9D7-2848EED37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84B6-8E54-4DA9-A155-7CF3A8AE4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70992" y="2002685"/>
            <a:ext cx="575666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</a:p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17963" y="2556946"/>
            <a:ext cx="727075" cy="30224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40D44-370C-441B-B701-F76E1C63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606" y="2198919"/>
            <a:ext cx="438782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151EB3-B3F9-4053-806A-173325DD0AFC}"/>
              </a:ext>
            </a:extLst>
          </p:cNvPr>
          <p:cNvSpPr/>
          <p:nvPr/>
        </p:nvSpPr>
        <p:spPr>
          <a:xfrm>
            <a:off x="4161183" y="1908313"/>
            <a:ext cx="4386469" cy="11529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5DACE5-DB94-4B12-8C28-919E7917CCB6}"/>
              </a:ext>
            </a:extLst>
          </p:cNvPr>
          <p:cNvSpPr/>
          <p:nvPr/>
        </p:nvSpPr>
        <p:spPr>
          <a:xfrm>
            <a:off x="967409" y="3803374"/>
            <a:ext cx="4611756" cy="22396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0CD24F-14A5-4421-93E0-89A1DA3369AE}"/>
              </a:ext>
            </a:extLst>
          </p:cNvPr>
          <p:cNvSpPr/>
          <p:nvPr/>
        </p:nvSpPr>
        <p:spPr>
          <a:xfrm>
            <a:off x="6811617" y="3796749"/>
            <a:ext cx="4704522" cy="224624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EA71A97-24E1-4530-9DC2-A751882090FB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3273287" y="3061252"/>
            <a:ext cx="3081131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A5AF2C9-45BA-44D8-A203-D952961AC3D1}"/>
              </a:ext>
            </a:extLst>
          </p:cNvPr>
          <p:cNvCxnSpPr>
            <a:stCxn id="3" idx="2"/>
          </p:cNvCxnSpPr>
          <p:nvPr/>
        </p:nvCxnSpPr>
        <p:spPr>
          <a:xfrm>
            <a:off x="6354418" y="3061252"/>
            <a:ext cx="3081130" cy="73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0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5344D-C5A1-4A9B-B4C3-383DF4E1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69" y="3021496"/>
            <a:ext cx="3604020" cy="3395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FBCCA1-6CAE-4C68-818B-D7D066F1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265" y="3135417"/>
            <a:ext cx="3551868" cy="3281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4FDB36-35BE-4EAD-820A-E7362FE02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889" y="3021496"/>
            <a:ext cx="4028375" cy="33951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8CCB1F3-F9E3-4070-AA8C-464FBB1C5232}"/>
              </a:ext>
            </a:extLst>
          </p:cNvPr>
          <p:cNvSpPr/>
          <p:nvPr/>
        </p:nvSpPr>
        <p:spPr>
          <a:xfrm>
            <a:off x="762001" y="1900410"/>
            <a:ext cx="3087756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DBAABB7-6498-433F-B508-B171D3680E57}"/>
              </a:ext>
            </a:extLst>
          </p:cNvPr>
          <p:cNvSpPr/>
          <p:nvPr/>
        </p:nvSpPr>
        <p:spPr>
          <a:xfrm>
            <a:off x="4369619" y="1900410"/>
            <a:ext cx="3246783" cy="902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469A82-E2EF-4505-A3C3-FF7A7AE65CBB}"/>
              </a:ext>
            </a:extLst>
          </p:cNvPr>
          <p:cNvSpPr/>
          <p:nvPr/>
        </p:nvSpPr>
        <p:spPr>
          <a:xfrm>
            <a:off x="8136264" y="1857849"/>
            <a:ext cx="3551868" cy="9025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2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C94932-6B65-4585-9997-FD18E4B6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" y="1696279"/>
            <a:ext cx="3961629" cy="44394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212404-A86B-4661-B984-8A06C25BF617}"/>
              </a:ext>
            </a:extLst>
          </p:cNvPr>
          <p:cNvSpPr/>
          <p:nvPr/>
        </p:nvSpPr>
        <p:spPr>
          <a:xfrm>
            <a:off x="5185244" y="1828800"/>
            <a:ext cx="2862469" cy="87464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44CAB31-23B7-4584-B0BD-8C04B066D950}"/>
              </a:ext>
            </a:extLst>
          </p:cNvPr>
          <p:cNvSpPr/>
          <p:nvPr/>
        </p:nvSpPr>
        <p:spPr>
          <a:xfrm>
            <a:off x="8509717" y="1842314"/>
            <a:ext cx="3048000" cy="8746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3D78AC-BB79-4AA1-88BF-74789AA39960}"/>
              </a:ext>
            </a:extLst>
          </p:cNvPr>
          <p:cNvSpPr/>
          <p:nvPr/>
        </p:nvSpPr>
        <p:spPr>
          <a:xfrm>
            <a:off x="5155096" y="3117051"/>
            <a:ext cx="2862469" cy="8746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Lipid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C9DEE3-C186-4AD2-BE32-CC826CF41132}"/>
              </a:ext>
            </a:extLst>
          </p:cNvPr>
          <p:cNvSpPr/>
          <p:nvPr/>
        </p:nvSpPr>
        <p:spPr>
          <a:xfrm>
            <a:off x="8509717" y="3076594"/>
            <a:ext cx="3048000" cy="106965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Glitserin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kislotalari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DD33B-C22F-404D-A83B-6476FA0EC682}"/>
              </a:ext>
            </a:extLst>
          </p:cNvPr>
          <p:cNvSpPr/>
          <p:nvPr/>
        </p:nvSpPr>
        <p:spPr>
          <a:xfrm>
            <a:off x="5155096" y="4423609"/>
            <a:ext cx="2968487" cy="10734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Polisaxarid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358C52B-B56F-4EE7-9F84-B2E80C120510}"/>
              </a:ext>
            </a:extLst>
          </p:cNvPr>
          <p:cNvSpPr/>
          <p:nvPr/>
        </p:nvSpPr>
        <p:spPr>
          <a:xfrm>
            <a:off x="8602832" y="4450269"/>
            <a:ext cx="2968487" cy="96831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732CAA2-8286-4966-B2E5-A1AC2352BC75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8047713" y="2266122"/>
            <a:ext cx="462004" cy="135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C78644-C951-4348-BE4F-3CD4791DA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65" y="3522847"/>
            <a:ext cx="585267" cy="1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7D8D04-DDA9-425B-9B5C-AF188EC9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83" y="4848361"/>
            <a:ext cx="585267" cy="16460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8ED8165-2D58-4300-B458-A666CCF7F264}"/>
              </a:ext>
            </a:extLst>
          </p:cNvPr>
          <p:cNvSpPr/>
          <p:nvPr/>
        </p:nvSpPr>
        <p:spPr>
          <a:xfrm>
            <a:off x="2491410" y="5801052"/>
            <a:ext cx="9289774" cy="58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7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212404-A86B-4661-B984-8A06C25BF617}"/>
              </a:ext>
            </a:extLst>
          </p:cNvPr>
          <p:cNvSpPr/>
          <p:nvPr/>
        </p:nvSpPr>
        <p:spPr>
          <a:xfrm>
            <a:off x="1991470" y="1842314"/>
            <a:ext cx="2862469" cy="100379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44CAB31-23B7-4584-B0BD-8C04B066D950}"/>
              </a:ext>
            </a:extLst>
          </p:cNvPr>
          <p:cNvSpPr/>
          <p:nvPr/>
        </p:nvSpPr>
        <p:spPr>
          <a:xfrm>
            <a:off x="7078832" y="1683301"/>
            <a:ext cx="3048000" cy="139094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4,1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17,6 kJ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3D78AC-BB79-4AA1-88BF-74789AA39960}"/>
              </a:ext>
            </a:extLst>
          </p:cNvPr>
          <p:cNvSpPr/>
          <p:nvPr/>
        </p:nvSpPr>
        <p:spPr>
          <a:xfrm>
            <a:off x="1991470" y="3489549"/>
            <a:ext cx="2862469" cy="10734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EC9DEE3-C186-4AD2-BE32-CC826CF41132}"/>
              </a:ext>
            </a:extLst>
          </p:cNvPr>
          <p:cNvSpPr/>
          <p:nvPr/>
        </p:nvSpPr>
        <p:spPr>
          <a:xfrm>
            <a:off x="7078832" y="3382817"/>
            <a:ext cx="3048000" cy="13909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9,3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 kJ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0DD33B-C22F-404D-A83B-6476FA0EC682}"/>
              </a:ext>
            </a:extLst>
          </p:cNvPr>
          <p:cNvSpPr/>
          <p:nvPr/>
        </p:nvSpPr>
        <p:spPr>
          <a:xfrm>
            <a:off x="1941367" y="5206420"/>
            <a:ext cx="2968487" cy="10734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358C52B-B56F-4EE7-9F84-B2E80C120510}"/>
              </a:ext>
            </a:extLst>
          </p:cNvPr>
          <p:cNvSpPr/>
          <p:nvPr/>
        </p:nvSpPr>
        <p:spPr>
          <a:xfrm>
            <a:off x="7202635" y="5082333"/>
            <a:ext cx="2968487" cy="129196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 kJ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732CAA2-8286-4966-B2E5-A1AC2352BC75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853939" y="2344209"/>
            <a:ext cx="2224893" cy="34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29E1E57-40F4-441C-B940-20CD33B6CC86}"/>
              </a:ext>
            </a:extLst>
          </p:cNvPr>
          <p:cNvCxnSpPr>
            <a:endCxn id="13" idx="1"/>
          </p:cNvCxnSpPr>
          <p:nvPr/>
        </p:nvCxnSpPr>
        <p:spPr>
          <a:xfrm>
            <a:off x="4852389" y="4078288"/>
            <a:ext cx="22264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08294FA-FCC1-454F-949C-50ED75EDDB42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4909854" y="5728315"/>
            <a:ext cx="2292781" cy="1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4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B0710B-5FCD-4B8B-A8D6-F36B8C6A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1921566"/>
            <a:ext cx="4770784" cy="433346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24572C-610F-44B2-84CB-5093241AC497}"/>
              </a:ext>
            </a:extLst>
          </p:cNvPr>
          <p:cNvSpPr/>
          <p:nvPr/>
        </p:nvSpPr>
        <p:spPr>
          <a:xfrm>
            <a:off x="5777948" y="1921566"/>
            <a:ext cx="5883966" cy="433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Kislorodsiz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sitoplazmada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4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E82232-A421-4CB8-B98D-5F489049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9" y="2168438"/>
            <a:ext cx="4426799" cy="37950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8F7CC3-6695-45CC-ABCA-B19A8A9DE56B}"/>
              </a:ext>
            </a:extLst>
          </p:cNvPr>
          <p:cNvSpPr/>
          <p:nvPr/>
        </p:nvSpPr>
        <p:spPr>
          <a:xfrm>
            <a:off x="5021430" y="2044761"/>
            <a:ext cx="3008244" cy="1017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ABD0147-213F-4549-8A9D-F96915BE57C1}"/>
              </a:ext>
            </a:extLst>
          </p:cNvPr>
          <p:cNvSpPr/>
          <p:nvPr/>
        </p:nvSpPr>
        <p:spPr>
          <a:xfrm>
            <a:off x="8614485" y="1965652"/>
            <a:ext cx="3140766" cy="11661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E26A591-A107-48A0-83A5-BB57ECCC86ED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8029674" y="2548748"/>
            <a:ext cx="584811" cy="4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82AB00E3-2134-4B32-A278-86D32C7372A2}"/>
              </a:ext>
            </a:extLst>
          </p:cNvPr>
          <p:cNvSpPr/>
          <p:nvPr/>
        </p:nvSpPr>
        <p:spPr>
          <a:xfrm>
            <a:off x="4907192" y="3612804"/>
            <a:ext cx="3277619" cy="12329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200 kJ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4CEF050-9436-438B-8B6E-8D971C7A7B1C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525552" y="3026775"/>
            <a:ext cx="20450" cy="586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50A182-1970-4A1F-86E1-FD995C535379}"/>
              </a:ext>
            </a:extLst>
          </p:cNvPr>
          <p:cNvSpPr/>
          <p:nvPr/>
        </p:nvSpPr>
        <p:spPr>
          <a:xfrm>
            <a:off x="8893353" y="3660276"/>
            <a:ext cx="2861898" cy="11661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40% 2ATF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 kJ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432A3AD-6BBD-4295-8D4A-45F0A826C848}"/>
              </a:ext>
            </a:extLst>
          </p:cNvPr>
          <p:cNvSpPr/>
          <p:nvPr/>
        </p:nvSpPr>
        <p:spPr>
          <a:xfrm>
            <a:off x="5020857" y="5209596"/>
            <a:ext cx="3277619" cy="12264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120 kJ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C25212C-8297-4232-8894-052718DB0937}"/>
              </a:ext>
            </a:extLst>
          </p:cNvPr>
          <p:cNvCxnSpPr>
            <a:cxnSpLocks/>
          </p:cNvCxnSpPr>
          <p:nvPr/>
        </p:nvCxnSpPr>
        <p:spPr>
          <a:xfrm flipH="1">
            <a:off x="6551483" y="4845776"/>
            <a:ext cx="20450" cy="352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133FEE0-BB98-45CA-970A-5CAC088E4145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8184811" y="4229290"/>
            <a:ext cx="708542" cy="1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19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6A9B5-BD83-433C-BF8E-3E06024A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43" y="2435273"/>
            <a:ext cx="4411273" cy="328602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FEB2F9-5425-4AFF-B0F5-E0C7C701AF47}"/>
              </a:ext>
            </a:extLst>
          </p:cNvPr>
          <p:cNvSpPr/>
          <p:nvPr/>
        </p:nvSpPr>
        <p:spPr>
          <a:xfrm>
            <a:off x="5512904" y="1895061"/>
            <a:ext cx="5963479" cy="42406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parchalanish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mitoxondriyada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/>
              <a:t>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2600 kJ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5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3A560-68D1-4919-A583-4926F3531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1751967"/>
            <a:ext cx="6424572" cy="438773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763D5B-C9D4-4475-9E4A-562B083ADA11}"/>
              </a:ext>
            </a:extLst>
          </p:cNvPr>
          <p:cNvSpPr/>
          <p:nvPr/>
        </p:nvSpPr>
        <p:spPr>
          <a:xfrm>
            <a:off x="7633252" y="2040835"/>
            <a:ext cx="4200939" cy="4098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Krebs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siklida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oksidlanib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42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5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FAAF71-07CE-47F9-AAE5-362A3251ED7F}"/>
              </a:ext>
            </a:extLst>
          </p:cNvPr>
          <p:cNvSpPr/>
          <p:nvPr/>
        </p:nvSpPr>
        <p:spPr>
          <a:xfrm>
            <a:off x="2312503" y="1890901"/>
            <a:ext cx="3193774" cy="8613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1C7045C-8204-45FC-AB5B-F35BA342A41B}"/>
              </a:ext>
            </a:extLst>
          </p:cNvPr>
          <p:cNvSpPr/>
          <p:nvPr/>
        </p:nvSpPr>
        <p:spPr>
          <a:xfrm>
            <a:off x="2107095" y="3389175"/>
            <a:ext cx="3604591" cy="10237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2600 kJ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AFEA63-DB30-420F-B9AD-6D895E3F49EA}"/>
              </a:ext>
            </a:extLst>
          </p:cNvPr>
          <p:cNvSpPr/>
          <p:nvPr/>
        </p:nvSpPr>
        <p:spPr>
          <a:xfrm>
            <a:off x="6851374" y="1895060"/>
            <a:ext cx="1881809" cy="8613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8648E0-3266-4221-A99C-FFB7A509C28C}"/>
              </a:ext>
            </a:extLst>
          </p:cNvPr>
          <p:cNvSpPr/>
          <p:nvPr/>
        </p:nvSpPr>
        <p:spPr>
          <a:xfrm>
            <a:off x="6851374" y="3389175"/>
            <a:ext cx="1736035" cy="8613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3D025F5-909D-4ED7-8EAA-94C290C65ECB}"/>
              </a:ext>
            </a:extLst>
          </p:cNvPr>
          <p:cNvCxnSpPr/>
          <p:nvPr/>
        </p:nvCxnSpPr>
        <p:spPr>
          <a:xfrm>
            <a:off x="5506277" y="2325755"/>
            <a:ext cx="1345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7A9BBF2-56F8-4538-896D-71C19D1424AE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5506277" y="2321597"/>
            <a:ext cx="1345097" cy="149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94F2585-7C3A-43D5-A8C2-84F11089546F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3909390" y="2752292"/>
            <a:ext cx="1" cy="63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97CCB6A-5CDE-4B0B-840E-72BE7CEC01FD}"/>
              </a:ext>
            </a:extLst>
          </p:cNvPr>
          <p:cNvSpPr/>
          <p:nvPr/>
        </p:nvSpPr>
        <p:spPr>
          <a:xfrm>
            <a:off x="914400" y="4883290"/>
            <a:ext cx="2769704" cy="11365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1160 kJ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7E156B1-92E9-4BA5-ACF7-E005051E68D0}"/>
              </a:ext>
            </a:extLst>
          </p:cNvPr>
          <p:cNvSpPr/>
          <p:nvPr/>
        </p:nvSpPr>
        <p:spPr>
          <a:xfrm>
            <a:off x="4770783" y="4883290"/>
            <a:ext cx="3313043" cy="113657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36 ATF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1440 kJ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49EF91F-7960-45DB-9AFA-FC2CEBEA6DCC}"/>
              </a:ext>
            </a:extLst>
          </p:cNvPr>
          <p:cNvCxnSpPr>
            <a:stCxn id="5" idx="4"/>
          </p:cNvCxnSpPr>
          <p:nvPr/>
        </p:nvCxnSpPr>
        <p:spPr>
          <a:xfrm flipH="1">
            <a:off x="2398643" y="4412974"/>
            <a:ext cx="1510748" cy="47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8B284A4-ADAA-42BA-9C00-6246B4393591}"/>
              </a:ext>
            </a:extLst>
          </p:cNvPr>
          <p:cNvCxnSpPr>
            <a:stCxn id="5" idx="4"/>
          </p:cNvCxnSpPr>
          <p:nvPr/>
        </p:nvCxnSpPr>
        <p:spPr>
          <a:xfrm>
            <a:off x="3909391" y="4412974"/>
            <a:ext cx="2570925" cy="47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8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52F57A-0F84-4646-872F-BEA4E0450A7A}"/>
              </a:ext>
            </a:extLst>
          </p:cNvPr>
          <p:cNvSpPr/>
          <p:nvPr/>
        </p:nvSpPr>
        <p:spPr>
          <a:xfrm>
            <a:off x="4306956" y="1891748"/>
            <a:ext cx="7368209" cy="18022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2ADF = </a:t>
            </a: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+2ATF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B5952B-FA7B-44FE-8D83-91B72970EA05}"/>
              </a:ext>
            </a:extLst>
          </p:cNvPr>
          <p:cNvSpPr/>
          <p:nvPr/>
        </p:nvSpPr>
        <p:spPr>
          <a:xfrm>
            <a:off x="4306956" y="4078288"/>
            <a:ext cx="7368209" cy="19779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+ 36ADF + 36H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+ 42H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+36ATF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63D624-2DCE-4626-BD34-8C55DEDB5A1B}"/>
              </a:ext>
            </a:extLst>
          </p:cNvPr>
          <p:cNvSpPr/>
          <p:nvPr/>
        </p:nvSpPr>
        <p:spPr>
          <a:xfrm>
            <a:off x="543339" y="1953038"/>
            <a:ext cx="3352800" cy="16797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DEE5DF-B7CC-44D2-8C20-252EF50311A1}"/>
              </a:ext>
            </a:extLst>
          </p:cNvPr>
          <p:cNvSpPr/>
          <p:nvPr/>
        </p:nvSpPr>
        <p:spPr>
          <a:xfrm>
            <a:off x="543339" y="4078288"/>
            <a:ext cx="3419060" cy="19779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8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id="{4ACD1858-5508-4F45-ABDD-7D8A54F5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0762"/>
              </p:ext>
            </p:extLst>
          </p:nvPr>
        </p:nvGraphicFramePr>
        <p:xfrm>
          <a:off x="346764" y="1466784"/>
          <a:ext cx="11195880" cy="453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0">
                  <a:extLst>
                    <a:ext uri="{9D8B030D-6E8A-4147-A177-3AD203B41FA5}">
                      <a16:colId xmlns:a16="http://schemas.microsoft.com/office/drawing/2014/main" val="3882324670"/>
                    </a:ext>
                  </a:extLst>
                </a:gridCol>
                <a:gridCol w="2129067">
                  <a:extLst>
                    <a:ext uri="{9D8B030D-6E8A-4147-A177-3AD203B41FA5}">
                      <a16:colId xmlns:a16="http://schemas.microsoft.com/office/drawing/2014/main" val="2469850122"/>
                    </a:ext>
                  </a:extLst>
                </a:gridCol>
                <a:gridCol w="477427">
                  <a:extLst>
                    <a:ext uri="{9D8B030D-6E8A-4147-A177-3AD203B41FA5}">
                      <a16:colId xmlns:a16="http://schemas.microsoft.com/office/drawing/2014/main" val="1587133809"/>
                    </a:ext>
                  </a:extLst>
                </a:gridCol>
                <a:gridCol w="8064646">
                  <a:extLst>
                    <a:ext uri="{9D8B030D-6E8A-4147-A177-3AD203B41FA5}">
                      <a16:colId xmlns:a16="http://schemas.microsoft.com/office/drawing/2014/main" val="2150379369"/>
                    </a:ext>
                  </a:extLst>
                </a:gridCol>
              </a:tblGrid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organoid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vazifasi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348388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Mitoxondriya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 bo’linishida muhim rol o‘ynaydi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0418595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Golji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majmuasi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ATF sintezlaydi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894870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Plastida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turgorligini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ta’minlaydi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773947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Ribosoma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Fotosintezda ishtirok etadi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441041"/>
                  </a:ext>
                </a:extLst>
              </a:tr>
              <a:tr h="61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Lizosoma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Oqsil sintezida ishtirok etadi va sintezlangan mahsulotni Golji majmuasiga yetkazadi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0670748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Vakuola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Uglevod va lipidlar sintezida ishtirok etadi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8630277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Donador EPT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Monosaxarid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disaxariddan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kraxmal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hosil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qilishda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ishtirok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etadi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7418847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Silliq EPT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Hujayra ichida moddalarni hazm bo‘lishida ishtirok etadi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5320132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Sentriola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Oqsil sintezlaydi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3515083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Leykoplast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Gullar va mevalarga rang beradi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076612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Xloroplast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Birlamchi uglevod sintezlaydi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137882"/>
                  </a:ext>
                </a:extLst>
              </a:tr>
              <a:tr h="324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Xromoplast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Sintezlangan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mahsulotlarni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to‘playdi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taqsimlaydi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919205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FBB333-0E89-4D3C-94F7-B17DE544D92E}"/>
              </a:ext>
            </a:extLst>
          </p:cNvPr>
          <p:cNvSpPr/>
          <p:nvPr/>
        </p:nvSpPr>
        <p:spPr>
          <a:xfrm>
            <a:off x="346764" y="5997618"/>
            <a:ext cx="11195880" cy="442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1-B; 2-M; 3-L; 4-I; 5-H; 6-C; 7-E; 8-F; 9-A; 10-G; 11-D; 12-K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53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52F57A-0F84-4646-872F-BEA4E0450A7A}"/>
              </a:ext>
            </a:extLst>
          </p:cNvPr>
          <p:cNvSpPr/>
          <p:nvPr/>
        </p:nvSpPr>
        <p:spPr>
          <a:xfrm>
            <a:off x="1139686" y="1913249"/>
            <a:ext cx="10190921" cy="18022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+ 38ADF + 38H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lvl="0"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6CO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+ 44H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+ 38ATF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B5952B-FA7B-44FE-8D83-91B72970EA05}"/>
              </a:ext>
            </a:extLst>
          </p:cNvPr>
          <p:cNvSpPr/>
          <p:nvPr/>
        </p:nvSpPr>
        <p:spPr>
          <a:xfrm>
            <a:off x="795130" y="4078288"/>
            <a:ext cx="10880035" cy="19779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180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oksidlanishidan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2800 kJ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1520 kJ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ATF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86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52F57A-0F84-4646-872F-BEA4E0450A7A}"/>
              </a:ext>
            </a:extLst>
          </p:cNvPr>
          <p:cNvSpPr/>
          <p:nvPr/>
        </p:nvSpPr>
        <p:spPr>
          <a:xfrm>
            <a:off x="3458818" y="1726164"/>
            <a:ext cx="5738192" cy="9772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B5952B-FA7B-44FE-8D83-91B72970EA05}"/>
              </a:ext>
            </a:extLst>
          </p:cNvPr>
          <p:cNvSpPr/>
          <p:nvPr/>
        </p:nvSpPr>
        <p:spPr>
          <a:xfrm>
            <a:off x="2517913" y="2875721"/>
            <a:ext cx="7633251" cy="11185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80kJ 2ATF + 120 kJ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200 kJ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EA9C6A-BB0E-4765-B79F-1456F931BBB4}"/>
              </a:ext>
            </a:extLst>
          </p:cNvPr>
          <p:cNvSpPr/>
          <p:nvPr/>
        </p:nvSpPr>
        <p:spPr>
          <a:xfrm>
            <a:off x="2040834" y="4171052"/>
            <a:ext cx="8839200" cy="1128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1440 kJ 36 ATF + 1160 kJ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2600 kJ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55F260-FA09-4880-B218-B5774BA297E6}"/>
              </a:ext>
            </a:extLst>
          </p:cNvPr>
          <p:cNvSpPr/>
          <p:nvPr/>
        </p:nvSpPr>
        <p:spPr>
          <a:xfrm>
            <a:off x="1099931" y="5446369"/>
            <a:ext cx="10455966" cy="10074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1520 kJ 38ATF + 1280 kJ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2800 kJ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4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C0188-715F-4E84-8023-37FC5C96B2FE}"/>
              </a:ext>
            </a:extLst>
          </p:cNvPr>
          <p:cNvSpPr/>
          <p:nvPr/>
        </p:nvSpPr>
        <p:spPr>
          <a:xfrm>
            <a:off x="357810" y="1749287"/>
            <a:ext cx="4996069" cy="44129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parchalangan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sintezlangan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ATF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05B9DE-88F9-47B6-A363-28A35EB39D77}"/>
              </a:ext>
            </a:extLst>
          </p:cNvPr>
          <p:cNvSpPr/>
          <p:nvPr/>
        </p:nvSpPr>
        <p:spPr>
          <a:xfrm>
            <a:off x="5950226" y="1828800"/>
            <a:ext cx="5592417" cy="42539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Glyukozaning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parchalanishidan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mol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to‘liq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parchalanishidan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mol CO</a:t>
            </a:r>
            <a:r>
              <a:rPr lang="en-US" sz="36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ajralgan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miqdorini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kJda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13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23F3E19-C003-4FF8-980D-C6471D975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98064"/>
              </p:ext>
            </p:extLst>
          </p:nvPr>
        </p:nvGraphicFramePr>
        <p:xfrm>
          <a:off x="1431235" y="1948070"/>
          <a:ext cx="9263272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7546">
                  <a:extLst>
                    <a:ext uri="{9D8B030D-6E8A-4147-A177-3AD203B41FA5}">
                      <a16:colId xmlns:a16="http://schemas.microsoft.com/office/drawing/2014/main" val="118768251"/>
                    </a:ext>
                  </a:extLst>
                </a:gridCol>
                <a:gridCol w="1157546">
                  <a:extLst>
                    <a:ext uri="{9D8B030D-6E8A-4147-A177-3AD203B41FA5}">
                      <a16:colId xmlns:a16="http://schemas.microsoft.com/office/drawing/2014/main" val="4015938888"/>
                    </a:ext>
                  </a:extLst>
                </a:gridCol>
                <a:gridCol w="1157546">
                  <a:extLst>
                    <a:ext uri="{9D8B030D-6E8A-4147-A177-3AD203B41FA5}">
                      <a16:colId xmlns:a16="http://schemas.microsoft.com/office/drawing/2014/main" val="724752152"/>
                    </a:ext>
                  </a:extLst>
                </a:gridCol>
                <a:gridCol w="1157546">
                  <a:extLst>
                    <a:ext uri="{9D8B030D-6E8A-4147-A177-3AD203B41FA5}">
                      <a16:colId xmlns:a16="http://schemas.microsoft.com/office/drawing/2014/main" val="424999881"/>
                    </a:ext>
                  </a:extLst>
                </a:gridCol>
                <a:gridCol w="1157546">
                  <a:extLst>
                    <a:ext uri="{9D8B030D-6E8A-4147-A177-3AD203B41FA5}">
                      <a16:colId xmlns:a16="http://schemas.microsoft.com/office/drawing/2014/main" val="1227169373"/>
                    </a:ext>
                  </a:extLst>
                </a:gridCol>
                <a:gridCol w="1158514">
                  <a:extLst>
                    <a:ext uri="{9D8B030D-6E8A-4147-A177-3AD203B41FA5}">
                      <a16:colId xmlns:a16="http://schemas.microsoft.com/office/drawing/2014/main" val="3605644136"/>
                    </a:ext>
                  </a:extLst>
                </a:gridCol>
                <a:gridCol w="1158514">
                  <a:extLst>
                    <a:ext uri="{9D8B030D-6E8A-4147-A177-3AD203B41FA5}">
                      <a16:colId xmlns:a16="http://schemas.microsoft.com/office/drawing/2014/main" val="972685397"/>
                    </a:ext>
                  </a:extLst>
                </a:gridCol>
                <a:gridCol w="1158514">
                  <a:extLst>
                    <a:ext uri="{9D8B030D-6E8A-4147-A177-3AD203B41FA5}">
                      <a16:colId xmlns:a16="http://schemas.microsoft.com/office/drawing/2014/main" val="144237785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0917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8962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71658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1072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79831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4931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05145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15307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0573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O’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72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562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8B8D6C-602E-4EFE-AF23-812FA9CE9794}"/>
              </a:ext>
            </a:extLst>
          </p:cNvPr>
          <p:cNvSpPr/>
          <p:nvPr/>
        </p:nvSpPr>
        <p:spPr>
          <a:xfrm>
            <a:off x="371063" y="1582183"/>
            <a:ext cx="116486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Ortiqchasini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top!</a:t>
            </a: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Pektin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murein,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karotin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Lizosoma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ribosoma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mezasoma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xromosoma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Mitoxondriya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endoplazmatik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to‘r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xloroplast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yadro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Fagotsitoz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pinotsitoz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diffuziya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turgor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Xromatin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xromoplast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xromatida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Vakuola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plastida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sentriola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sellyuloza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qobiq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Golji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majmuasi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lizosoma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plastida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endoplazmatik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to‘r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Invaginatsiya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genomli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taxmin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simbioz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endositoz</a:t>
            </a:r>
            <a:endParaRPr lang="ru-RU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4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49E03-95BC-4C3E-9EF0-18E79B1F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3135431"/>
            <a:ext cx="2152755" cy="13570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0A4708-1B2D-4BE7-B779-8FA83352E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83" y="3181289"/>
            <a:ext cx="1628571" cy="1265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B2B9BE-E625-4A1A-8A67-EA0A561E5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252" y="3227149"/>
            <a:ext cx="1485539" cy="1265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BF240F-E94A-4337-B8A5-12707CDE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191" y="3181288"/>
            <a:ext cx="1485539" cy="1265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8132F4-0F5C-4C95-8CCD-C22610BFE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130" y="3227149"/>
            <a:ext cx="1301740" cy="126533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4B14B7-CAC5-45BD-9D20-5D0EBB33EB3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947885" y="3813958"/>
            <a:ext cx="76639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0771D86-D611-4590-8879-209837964BD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5342854" y="3813958"/>
            <a:ext cx="766398" cy="45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165F86C9-ED14-4C03-ADA7-BDD92F1512C5}"/>
              </a:ext>
            </a:extLst>
          </p:cNvPr>
          <p:cNvCxnSpPr>
            <a:endCxn id="9" idx="1"/>
          </p:cNvCxnSpPr>
          <p:nvPr/>
        </p:nvCxnSpPr>
        <p:spPr>
          <a:xfrm>
            <a:off x="9587730" y="3684104"/>
            <a:ext cx="507400" cy="175714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70BE2CF7-8C7C-4852-A6C0-7FEA35FB3CAF}"/>
              </a:ext>
            </a:extLst>
          </p:cNvPr>
          <p:cNvCxnSpPr>
            <a:endCxn id="8" idx="1"/>
          </p:cNvCxnSpPr>
          <p:nvPr/>
        </p:nvCxnSpPr>
        <p:spPr>
          <a:xfrm>
            <a:off x="7594791" y="3684104"/>
            <a:ext cx="507400" cy="129853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8193FD-8EF9-47F7-81A1-A8304676563C}"/>
              </a:ext>
            </a:extLst>
          </p:cNvPr>
          <p:cNvSpPr/>
          <p:nvPr/>
        </p:nvSpPr>
        <p:spPr>
          <a:xfrm>
            <a:off x="1325217" y="5128591"/>
            <a:ext cx="9687340" cy="9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tarkibini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2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8-§. 38-41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309E6CF-9DBF-4EAA-A0E9-DEF77CFE41E3}"/>
              </a:ext>
            </a:extLst>
          </p:cNvPr>
          <p:cNvSpPr/>
          <p:nvPr/>
        </p:nvSpPr>
        <p:spPr>
          <a:xfrm>
            <a:off x="699052" y="1861118"/>
            <a:ext cx="6626086" cy="453386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2592C4-7ABD-490F-BDC8-E830FA83595A}"/>
              </a:ext>
            </a:extLst>
          </p:cNvPr>
          <p:cNvSpPr/>
          <p:nvPr/>
        </p:nvSpPr>
        <p:spPr>
          <a:xfrm>
            <a:off x="5168349" y="1861118"/>
            <a:ext cx="6626086" cy="44949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A379A2-0E2D-43B2-B784-BC1535636281}"/>
              </a:ext>
            </a:extLst>
          </p:cNvPr>
          <p:cNvSpPr/>
          <p:nvPr/>
        </p:nvSpPr>
        <p:spPr>
          <a:xfrm>
            <a:off x="2710068" y="2267675"/>
            <a:ext cx="2544417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PROKARIOT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9F05F0-5F21-4AE7-BC6F-291D1CA60AC8}"/>
              </a:ext>
            </a:extLst>
          </p:cNvPr>
          <p:cNvSpPr/>
          <p:nvPr/>
        </p:nvSpPr>
        <p:spPr>
          <a:xfrm>
            <a:off x="7056783" y="2197424"/>
            <a:ext cx="3087756" cy="530087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EUKARIOT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1AFD8B-D863-4693-8324-F1027D06A1A8}"/>
              </a:ext>
            </a:extLst>
          </p:cNvPr>
          <p:cNvSpPr/>
          <p:nvPr/>
        </p:nvSpPr>
        <p:spPr>
          <a:xfrm>
            <a:off x="5393635" y="2968487"/>
            <a:ext cx="2001076" cy="2160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084F1B-1811-4C07-A3EA-716F52A935FE}"/>
              </a:ext>
            </a:extLst>
          </p:cNvPr>
          <p:cNvSpPr/>
          <p:nvPr/>
        </p:nvSpPr>
        <p:spPr>
          <a:xfrm>
            <a:off x="7282070" y="2797762"/>
            <a:ext cx="3597965" cy="2809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glikogen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to‘playdi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67CECB2-F34B-4EF1-8BF2-F6A33A6D4D9E}"/>
              </a:ext>
            </a:extLst>
          </p:cNvPr>
          <p:cNvSpPr/>
          <p:nvPr/>
        </p:nvSpPr>
        <p:spPr>
          <a:xfrm>
            <a:off x="4956312" y="2478155"/>
            <a:ext cx="2544417" cy="32997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09429B-11CC-4F59-94AD-8B318F917035}"/>
              </a:ext>
            </a:extLst>
          </p:cNvPr>
          <p:cNvSpPr/>
          <p:nvPr/>
        </p:nvSpPr>
        <p:spPr>
          <a:xfrm>
            <a:off x="1139690" y="2968487"/>
            <a:ext cx="4399719" cy="254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Yadrosi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shakllanmagan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Nukleoid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plazmida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Mezosoma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ribosoma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aerosomasi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polifosfat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to‘playdi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802EE-B22A-49B1-8905-66E7CC703EE9}"/>
              </a:ext>
            </a:extLst>
          </p:cNvPr>
          <p:cNvSpPr/>
          <p:nvPr/>
        </p:nvSpPr>
        <p:spPr>
          <a:xfrm>
            <a:off x="371061" y="1789043"/>
            <a:ext cx="5592417" cy="45587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51ta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insulin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oqsilining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A69A84-83DB-4179-A862-C11A21BFCBA0}"/>
              </a:ext>
            </a:extLst>
          </p:cNvPr>
          <p:cNvSpPr/>
          <p:nvPr/>
        </p:nvSpPr>
        <p:spPr>
          <a:xfrm>
            <a:off x="6347792" y="1789043"/>
            <a:ext cx="5473148" cy="45587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51x120=6120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802EE-B22A-49B1-8905-66E7CC703EE9}"/>
              </a:ext>
            </a:extLst>
          </p:cNvPr>
          <p:cNvSpPr/>
          <p:nvPr/>
        </p:nvSpPr>
        <p:spPr>
          <a:xfrm>
            <a:off x="6175514" y="1798914"/>
            <a:ext cx="5592417" cy="45587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9x3=27</a:t>
            </a:r>
          </a:p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27x345=9315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A69A84-83DB-4179-A862-C11A21BFCBA0}"/>
              </a:ext>
            </a:extLst>
          </p:cNvPr>
          <p:cNvSpPr/>
          <p:nvPr/>
        </p:nvSpPr>
        <p:spPr>
          <a:xfrm>
            <a:off x="450575" y="1798914"/>
            <a:ext cx="5473148" cy="45587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Vazopressin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oqsilini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sintezlovchi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RNKda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 ta triplet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kislotaning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8802EE-B22A-49B1-8905-66E7CC703EE9}"/>
              </a:ext>
            </a:extLst>
          </p:cNvPr>
          <p:cNvSpPr/>
          <p:nvPr/>
        </p:nvSpPr>
        <p:spPr>
          <a:xfrm>
            <a:off x="4697896" y="1826836"/>
            <a:ext cx="3306417" cy="44446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modelini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40974B-D5C9-454E-BAC1-BBE77183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417" y="1826836"/>
            <a:ext cx="3505200" cy="4444688"/>
          </a:xfrm>
          <a:prstGeom prst="rect">
            <a:avLst/>
          </a:prstGeom>
        </p:spPr>
      </p:pic>
      <p:pic>
        <p:nvPicPr>
          <p:cNvPr id="4098" name="Picture 2" descr="Клетки сделанные от пластилина Стоковое Фото - изображение насчитывающей  пластилина, сделанные: 116000262">
            <a:extLst>
              <a:ext uri="{FF2B5EF4-FFF2-40B4-BE49-F238E27FC236}">
                <a16:creationId xmlns:a16="http://schemas.microsoft.com/office/drawing/2014/main" id="{63C5AA03-1560-4988-91B3-D31D2ED4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9" y="1826836"/>
            <a:ext cx="3876261" cy="44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2BB95-64B6-4AD4-A106-5FDE3574CC03}"/>
              </a:ext>
            </a:extLst>
          </p:cNvPr>
          <p:cNvSpPr/>
          <p:nvPr/>
        </p:nvSpPr>
        <p:spPr>
          <a:xfrm>
            <a:off x="384313" y="1662441"/>
            <a:ext cx="11423374" cy="4831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Glikoliz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0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151EB3-B3F9-4053-806A-173325DD0AFC}"/>
              </a:ext>
            </a:extLst>
          </p:cNvPr>
          <p:cNvSpPr/>
          <p:nvPr/>
        </p:nvSpPr>
        <p:spPr>
          <a:xfrm>
            <a:off x="463826" y="1908313"/>
            <a:ext cx="11198087" cy="43997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Metabolizm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o‘sishi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ta’minlaydigan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o‘zgarishlar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majmuyi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4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151EB3-B3F9-4053-806A-173325DD0AFC}"/>
              </a:ext>
            </a:extLst>
          </p:cNvPr>
          <p:cNvSpPr/>
          <p:nvPr/>
        </p:nvSpPr>
        <p:spPr>
          <a:xfrm>
            <a:off x="4161183" y="1908313"/>
            <a:ext cx="4386469" cy="11529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Metabolizm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5DACE5-DB94-4B12-8C28-919E7917CCB6}"/>
              </a:ext>
            </a:extLst>
          </p:cNvPr>
          <p:cNvSpPr/>
          <p:nvPr/>
        </p:nvSpPr>
        <p:spPr>
          <a:xfrm>
            <a:off x="967409" y="3803374"/>
            <a:ext cx="4611756" cy="223961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Plastik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0CD24F-14A5-4421-93E0-89A1DA3369AE}"/>
              </a:ext>
            </a:extLst>
          </p:cNvPr>
          <p:cNvSpPr/>
          <p:nvPr/>
        </p:nvSpPr>
        <p:spPr>
          <a:xfrm>
            <a:off x="6811617" y="3796749"/>
            <a:ext cx="4704522" cy="224624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Dissimilyatsiya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almashinuv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FEA71A97-24E1-4530-9DC2-A751882090FB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flipH="1">
            <a:off x="3273287" y="3061252"/>
            <a:ext cx="3081131" cy="74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A5AF2C9-45BA-44D8-A203-D952961AC3D1}"/>
              </a:ext>
            </a:extLst>
          </p:cNvPr>
          <p:cNvCxnSpPr>
            <a:stCxn id="3" idx="2"/>
          </p:cNvCxnSpPr>
          <p:nvPr/>
        </p:nvCxnSpPr>
        <p:spPr>
          <a:xfrm>
            <a:off x="6354418" y="3061252"/>
            <a:ext cx="3081130" cy="73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352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782</Words>
  <Application>Microsoft Office PowerPoint</Application>
  <PresentationFormat>Широкоэкранный</PresentationFormat>
  <Paragraphs>268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O‘tgan dars mavzusini mustahkamlash</vt:lpstr>
      <vt:lpstr>Dars rejasi</vt:lpstr>
      <vt:lpstr>Moddalar almashinuvi</vt:lpstr>
      <vt:lpstr>Moddalar almashinuvi</vt:lpstr>
      <vt:lpstr>Energetik almashinuvi</vt:lpstr>
      <vt:lpstr>Energetik almashinuv bosqichlari</vt:lpstr>
      <vt:lpstr>Tayyorgarlik bosqichi</vt:lpstr>
      <vt:lpstr>Tayyorgarlik bosqichi</vt:lpstr>
      <vt:lpstr>Glikoliz</vt:lpstr>
      <vt:lpstr>Glikoliz</vt:lpstr>
      <vt:lpstr>Gidroliz</vt:lpstr>
      <vt:lpstr>Gidroliz</vt:lpstr>
      <vt:lpstr>Gidroliz</vt:lpstr>
      <vt:lpstr>Energetik almashinuv</vt:lpstr>
      <vt:lpstr>Energetik almashinuv</vt:lpstr>
      <vt:lpstr>Energetik almashinuv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29</cp:revision>
  <dcterms:created xsi:type="dcterms:W3CDTF">2020-10-15T16:37:43Z</dcterms:created>
  <dcterms:modified xsi:type="dcterms:W3CDTF">2020-10-17T04:25:50Z</dcterms:modified>
</cp:coreProperties>
</file>