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</p:sldMasterIdLst>
  <p:notesMasterIdLst>
    <p:notesMasterId r:id="rId24"/>
  </p:notesMasterIdLst>
  <p:sldIdLst>
    <p:sldId id="1356" r:id="rId5"/>
    <p:sldId id="1357" r:id="rId6"/>
    <p:sldId id="1454" r:id="rId7"/>
    <p:sldId id="1439" r:id="rId8"/>
    <p:sldId id="1402" r:id="rId9"/>
    <p:sldId id="1444" r:id="rId10"/>
    <p:sldId id="1453" r:id="rId11"/>
    <p:sldId id="1366" r:id="rId12"/>
    <p:sldId id="1445" r:id="rId13"/>
    <p:sldId id="1457" r:id="rId14"/>
    <p:sldId id="1456" r:id="rId15"/>
    <p:sldId id="1455" r:id="rId16"/>
    <p:sldId id="1446" r:id="rId17"/>
    <p:sldId id="1447" r:id="rId18"/>
    <p:sldId id="1451" r:id="rId19"/>
    <p:sldId id="1440" r:id="rId20"/>
    <p:sldId id="1450" r:id="rId21"/>
    <p:sldId id="1443" r:id="rId22"/>
    <p:sldId id="1429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57"/>
            <p14:sldId id="1454"/>
            <p14:sldId id="1439"/>
            <p14:sldId id="1402"/>
            <p14:sldId id="1444"/>
            <p14:sldId id="1453"/>
            <p14:sldId id="1366"/>
            <p14:sldId id="1445"/>
            <p14:sldId id="1457"/>
            <p14:sldId id="1456"/>
            <p14:sldId id="1455"/>
            <p14:sldId id="1446"/>
            <p14:sldId id="1447"/>
            <p14:sldId id="1451"/>
            <p14:sldId id="1440"/>
            <p14:sldId id="1450"/>
            <p14:sldId id="1443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4E7"/>
    <a:srgbClr val="DDDDDD"/>
    <a:srgbClr val="F42CCE"/>
    <a:srgbClr val="FFFFFF"/>
    <a:srgbClr val="000000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491" autoAdjust="0"/>
  </p:normalViewPr>
  <p:slideViewPr>
    <p:cSldViewPr snapToObjects="1">
      <p:cViewPr varScale="1">
        <p:scale>
          <a:sx n="216" d="100"/>
          <a:sy n="216" d="100"/>
        </p:scale>
        <p:origin x="816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68466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1022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58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37763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853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2653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245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3083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411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5475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45230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8305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44402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40510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8352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24560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4833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710439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3294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61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0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59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76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7450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516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020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048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83513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0584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21619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3064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4319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9573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89585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69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331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46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916310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030788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00333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18614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612459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4230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86971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893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16125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413427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008284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5401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1963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04836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53889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955407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7033633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424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361616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423340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971486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65144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49461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779698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1638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37994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61100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53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08.xml"/><Relationship Id="rId21" Type="http://schemas.openxmlformats.org/officeDocument/2006/relationships/slideLayout" Target="../slideLayouts/slideLayout203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63" Type="http://schemas.openxmlformats.org/officeDocument/2006/relationships/slideLayout" Target="../slideLayouts/slideLayout245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187.xml"/><Relationship Id="rId61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slideLayout" Target="../slideLayouts/slideLayout246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Relationship Id="rId67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21.xml"/><Relationship Id="rId34" Type="http://schemas.openxmlformats.org/officeDocument/2006/relationships/slideLayout" Target="../slideLayouts/slideLayout216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66870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9327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17525" y="1239044"/>
            <a:ext cx="5235162" cy="14914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/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4-Laboratoriya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mashg‘uloti</a:t>
            </a:r>
            <a:endParaRPr lang="en-US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 algn="ctr"/>
            <a:r>
              <a:rPr sz="24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387"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moslanishini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6525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6525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334126" y="255045"/>
            <a:ext cx="1136399" cy="50716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34126" y="255046"/>
            <a:ext cx="1136399" cy="52780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262085" y="324644"/>
            <a:ext cx="1208440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Latn-UZ" sz="2247" b="1" spc="1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Jadval</a:t>
            </a:r>
            <a:r>
              <a:rPr lang="en-US" sz="2400" dirty="0"/>
              <a:t> </a:t>
            </a:r>
            <a:r>
              <a:rPr lang="en-US" sz="2400" dirty="0" err="1"/>
              <a:t>baliq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44652785-A4F3-4764-AADA-C1597CDB948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417" y="583572"/>
          <a:ext cx="5515508" cy="2606116"/>
        </p:xfrm>
        <a:graphic>
          <a:graphicData uri="http://schemas.openxmlformats.org/drawingml/2006/table">
            <a:tbl>
              <a:tblPr/>
              <a:tblGrid>
                <a:gridCol w="284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Baliqlarning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1.Baliqlarning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2.Baliqlarning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ichki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Baliqlardagi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moslanishlarning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nisbiyligi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Jadval</a:t>
            </a:r>
            <a:r>
              <a:rPr lang="en-US" sz="2400" dirty="0"/>
              <a:t> </a:t>
            </a:r>
            <a:r>
              <a:rPr lang="en-US" sz="2400" dirty="0" err="1"/>
              <a:t>toshbaqa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2568F4F1-6A91-466D-88FC-8EA3D4E93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247312"/>
              </p:ext>
            </p:extLst>
          </p:nvPr>
        </p:nvGraphicFramePr>
        <p:xfrm>
          <a:off x="71413" y="527288"/>
          <a:ext cx="5580620" cy="2712800"/>
        </p:xfrm>
        <a:graphic>
          <a:graphicData uri="http://schemas.openxmlformats.org/drawingml/2006/table">
            <a:tbl>
              <a:tblPr/>
              <a:tblGrid>
                <a:gridCol w="320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Toshbaqalarning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jihatlari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1.Toshbaqalarning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cho‘l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Toshbaqalarning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atvoridagi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cho‘l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moslashish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Toshbaqalardagi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moslanishlarning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nisbiyligi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1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0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Jadval</a:t>
            </a:r>
            <a:r>
              <a:rPr lang="en-US" sz="2400" dirty="0"/>
              <a:t> </a:t>
            </a:r>
            <a:r>
              <a:rPr lang="en-US" sz="2400" dirty="0" err="1"/>
              <a:t>qush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endParaRPr sz="24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73ECFB27-75BA-486C-8727-1437E6FD0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55472"/>
              </p:ext>
            </p:extLst>
          </p:nvPr>
        </p:nvGraphicFramePr>
        <p:xfrm>
          <a:off x="136525" y="553244"/>
          <a:ext cx="5515508" cy="2589839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Qushlarning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skletidagi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nafas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organlaridagi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hazm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organlaridagi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5.Qushlardagi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moslanishlarning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nisbiyligi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9A76592-77C4-40C0-A5F9-979F915DE545}"/>
              </a:ext>
            </a:extLst>
          </p:cNvPr>
          <p:cNvSpPr/>
          <p:nvPr/>
        </p:nvSpPr>
        <p:spPr>
          <a:xfrm>
            <a:off x="3489325" y="858044"/>
            <a:ext cx="2162708" cy="40153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Tanasi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pat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qoplangan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134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80A00-4C6D-411E-A867-8A222E099EF6}"/>
              </a:ext>
            </a:extLst>
          </p:cNvPr>
          <p:cNvSpPr/>
          <p:nvPr/>
        </p:nvSpPr>
        <p:spPr>
          <a:xfrm>
            <a:off x="3489325" y="1259578"/>
            <a:ext cx="2162708" cy="523132"/>
          </a:xfrm>
          <a:prstGeom prst="rect">
            <a:avLst/>
          </a:prstGeom>
          <a:solidFill>
            <a:srgbClr val="FA9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Naysimon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suyaklari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ichi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havo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to‘lgan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endParaRPr kumimoji="0" lang="ru-RU" sz="1134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3EC8A0-47D0-4456-B337-E60AF325EC8B}"/>
              </a:ext>
            </a:extLst>
          </p:cNvPr>
          <p:cNvSpPr/>
          <p:nvPr/>
        </p:nvSpPr>
        <p:spPr>
          <a:xfrm>
            <a:off x="3489325" y="2839244"/>
            <a:ext cx="2162708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Ochlikka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suvsizlikka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chidamsiz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CC6B2-80DB-4CC4-B35D-AE51631BF166}"/>
              </a:ext>
            </a:extLst>
          </p:cNvPr>
          <p:cNvSpPr/>
          <p:nvPr/>
        </p:nvSpPr>
        <p:spPr>
          <a:xfrm>
            <a:off x="3489325" y="1782710"/>
            <a:ext cx="2162708" cy="5231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pufaklari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r>
              <a:rPr kumimoji="0" lang="en-US" sz="1200" b="1" i="0" u="none" strike="noStrike" kern="1200" cap="none" spc="0" normalizeH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‘ladi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uchganda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tanasini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sovutadi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2B49B2-2CE4-47F8-8F2E-AF86F3041991}"/>
              </a:ext>
            </a:extLst>
          </p:cNvPr>
          <p:cNvSpPr/>
          <p:nvPr/>
        </p:nvSpPr>
        <p:spPr>
          <a:xfrm>
            <a:off x="3494433" y="2305842"/>
            <a:ext cx="2162708" cy="52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Oshqozoni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bo‘lmali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bezli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muskulli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Jadval</a:t>
            </a:r>
            <a:r>
              <a:rPr lang="en-US" sz="2400" dirty="0"/>
              <a:t> </a:t>
            </a:r>
            <a:r>
              <a:rPr lang="en-US" sz="2400" dirty="0" err="1"/>
              <a:t>baliq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44652785-A4F3-4764-AADA-C1597CDB9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60377"/>
              </p:ext>
            </p:extLst>
          </p:nvPr>
        </p:nvGraphicFramePr>
        <p:xfrm>
          <a:off x="107417" y="583572"/>
          <a:ext cx="5515508" cy="2606116"/>
        </p:xfrm>
        <a:graphic>
          <a:graphicData uri="http://schemas.openxmlformats.org/drawingml/2006/table">
            <a:tbl>
              <a:tblPr/>
              <a:tblGrid>
                <a:gridCol w="284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Baliqlarning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1.Baliqlarning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2.Baliqlarning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ichki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Baliqlardagi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moslanishlarning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nisbiyligi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9" marB="45739" horzOverflow="overflow">
                    <a:lnL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4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D8B8CD4-79B2-437A-BE25-2CE852E7DF2E}"/>
              </a:ext>
            </a:extLst>
          </p:cNvPr>
          <p:cNvSpPr/>
          <p:nvPr/>
        </p:nvSpPr>
        <p:spPr>
          <a:xfrm>
            <a:off x="3108325" y="1214765"/>
            <a:ext cx="2391308" cy="557679"/>
          </a:xfrm>
          <a:prstGeom prst="rect">
            <a:avLst/>
          </a:prstGeom>
          <a:solidFill>
            <a:srgbClr val="FA9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suyri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shaklda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yon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tomondan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yassilashgan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bosh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ingichka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D0CA5-BA6B-4EFF-89E2-3DE1F74C1968}"/>
              </a:ext>
            </a:extLst>
          </p:cNvPr>
          <p:cNvSpPr/>
          <p:nvPr/>
        </p:nvSpPr>
        <p:spPr>
          <a:xfrm>
            <a:off x="3108325" y="1976765"/>
            <a:ext cx="2391308" cy="5576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Jabra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qilchalari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oziqni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pufaklari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bo‘ladi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DFB86-CB82-4057-A279-5AA1C0E6F6A3}"/>
              </a:ext>
            </a:extLst>
          </p:cNvPr>
          <p:cNvSpPr/>
          <p:nvPr/>
        </p:nvSpPr>
        <p:spPr>
          <a:xfrm>
            <a:off x="3108325" y="2654160"/>
            <a:ext cx="2391308" cy="489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muzlab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yetishmasligidan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Jadval</a:t>
            </a:r>
            <a:r>
              <a:rPr lang="en-US" sz="2400" dirty="0"/>
              <a:t> </a:t>
            </a:r>
            <a:r>
              <a:rPr lang="en-US" sz="2400" dirty="0" err="1"/>
              <a:t>toshbaqa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2568F4F1-6A91-466D-88FC-8EA3D4E93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880866"/>
              </p:ext>
            </p:extLst>
          </p:nvPr>
        </p:nvGraphicFramePr>
        <p:xfrm>
          <a:off x="71413" y="527288"/>
          <a:ext cx="5580620" cy="2712800"/>
        </p:xfrm>
        <a:graphic>
          <a:graphicData uri="http://schemas.openxmlformats.org/drawingml/2006/table">
            <a:tbl>
              <a:tblPr/>
              <a:tblGrid>
                <a:gridCol w="320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Toshbaqalarning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jihatlari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1.Toshbaqalarning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cho‘l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Toshbaqalarning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atvoridagi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cho‘l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muhitiga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moslashish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Toshbaqalardagi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moslanishlarning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nisbiyligi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0" marB="45730" horzOverflow="overflow">
                    <a:lnL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848BB0-19AC-455E-A7CD-CBE4AC8114BA}"/>
              </a:ext>
            </a:extLst>
          </p:cNvPr>
          <p:cNvSpPr/>
          <p:nvPr/>
        </p:nvSpPr>
        <p:spPr>
          <a:xfrm>
            <a:off x="3260725" y="1062365"/>
            <a:ext cx="2391308" cy="64664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rangiga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kosa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qalqon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A95F4-8F7A-43F7-B2FB-407E5E7F90EF}"/>
              </a:ext>
            </a:extLst>
          </p:cNvPr>
          <p:cNvSpPr/>
          <p:nvPr/>
        </p:nvSpPr>
        <p:spPr>
          <a:xfrm>
            <a:off x="3260725" y="1772444"/>
            <a:ext cx="2391308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bug‘latadi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Qishki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uyquga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ochlikka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6AE1B-F697-4B6E-A93A-DAEB186DB903}"/>
              </a:ext>
            </a:extLst>
          </p:cNvPr>
          <p:cNvSpPr/>
          <p:nvPr/>
        </p:nvSpPr>
        <p:spPr>
          <a:xfrm>
            <a:off x="3260725" y="2521676"/>
            <a:ext cx="2362200" cy="64664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Boltayutar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sarisor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qushlardan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kosasi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qilolmaydi</a:t>
            </a:r>
            <a:r>
              <a:rPr lang="en-US" sz="1200" b="1" dirty="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44E602B-B03B-485A-AE80-2B60A1DBA2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Hayvonot</a:t>
            </a:r>
            <a:r>
              <a:rPr lang="en-US" sz="2400" dirty="0"/>
              <a:t> </a:t>
            </a:r>
            <a:r>
              <a:rPr lang="en-US" sz="2400" dirty="0" err="1"/>
              <a:t>olamidagi</a:t>
            </a:r>
            <a:r>
              <a:rPr lang="en-US" sz="2400" dirty="0"/>
              <a:t> </a:t>
            </a:r>
            <a:r>
              <a:rPr lang="en-US" sz="2400" dirty="0" err="1"/>
              <a:t>moslanishlar</a:t>
            </a:r>
            <a:endParaRPr lang="en-US" sz="2400" dirty="0"/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F23D5DE2-E927-417D-8650-58E80B85A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29444"/>
            <a:ext cx="1098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6">
            <a:extLst>
              <a:ext uri="{FF2B5EF4-FFF2-40B4-BE49-F238E27FC236}">
                <a16:creationId xmlns:a16="http://schemas.microsoft.com/office/drawing/2014/main" id="{46C937AF-D458-4903-A820-F7B0FA60D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629444"/>
            <a:ext cx="13827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4FABDAA-9E83-424A-9529-3F8AB987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08906"/>
            <a:ext cx="10985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>
            <a:extLst>
              <a:ext uri="{FF2B5EF4-FFF2-40B4-BE49-F238E27FC236}">
                <a16:creationId xmlns:a16="http://schemas.microsoft.com/office/drawing/2014/main" id="{2AADA9D4-2DB6-4799-84DA-DA80ABE74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408906"/>
            <a:ext cx="13827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CF24245E-98C3-44C3-B2DB-F358C9FAD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2282031"/>
            <a:ext cx="10985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">
            <a:extLst>
              <a:ext uri="{FF2B5EF4-FFF2-40B4-BE49-F238E27FC236}">
                <a16:creationId xmlns:a16="http://schemas.microsoft.com/office/drawing/2014/main" id="{BCBF2254-3275-4EF0-BDCF-3755A374F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269331"/>
            <a:ext cx="140493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92AED7-D84E-4B9E-A9FE-DEC476ABDBB2}"/>
              </a:ext>
            </a:extLst>
          </p:cNvPr>
          <p:cNvSpPr/>
          <p:nvPr/>
        </p:nvSpPr>
        <p:spPr>
          <a:xfrm>
            <a:off x="2803525" y="781844"/>
            <a:ext cx="2514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 ______________________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2. _____________________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3. ______________________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B427A6-00A7-4678-BC62-6BB454C4A914}"/>
              </a:ext>
            </a:extLst>
          </p:cNvPr>
          <p:cNvSpPr/>
          <p:nvPr/>
        </p:nvSpPr>
        <p:spPr>
          <a:xfrm>
            <a:off x="3108325" y="858044"/>
            <a:ext cx="18288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Ogohlantiruvchi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749484-2A1A-4793-BE65-074812EBE0FA}"/>
              </a:ext>
            </a:extLst>
          </p:cNvPr>
          <p:cNvSpPr/>
          <p:nvPr/>
        </p:nvSpPr>
        <p:spPr>
          <a:xfrm>
            <a:off x="3184525" y="1467644"/>
            <a:ext cx="1705508" cy="381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Maskirovka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1EC1D-0961-44DA-8696-CE46C845A351}"/>
              </a:ext>
            </a:extLst>
          </p:cNvPr>
          <p:cNvSpPr/>
          <p:nvPr/>
        </p:nvSpPr>
        <p:spPr>
          <a:xfrm>
            <a:off x="3231617" y="2229644"/>
            <a:ext cx="1705508" cy="381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Chalg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ituvchi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4EC34-E750-41DB-BC39-2318FC4E8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r="25000"/>
          <a:stretch/>
        </p:blipFill>
        <p:spPr>
          <a:xfrm>
            <a:off x="974725" y="629445"/>
            <a:ext cx="12954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D757A-2A0B-4BD9-BB5F-EAB8B29C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1391444"/>
            <a:ext cx="1295400" cy="743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1552A-0C9D-4907-B3ED-0BE389D2F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68" y="2229644"/>
            <a:ext cx="1304657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26088-0F58-4644-9E84-271D5BCB4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23" y="2229644"/>
            <a:ext cx="1173602" cy="838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FDD17B-F369-48F2-85FC-2277592823E6}"/>
              </a:ext>
            </a:extLst>
          </p:cNvPr>
          <p:cNvSpPr/>
          <p:nvPr/>
        </p:nvSpPr>
        <p:spPr>
          <a:xfrm>
            <a:off x="2803525" y="705644"/>
            <a:ext cx="2514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4. ______________________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5. _____________________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6. ______________________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C457E-D928-4731-ACA5-355AF467B290}"/>
              </a:ext>
            </a:extLst>
          </p:cNvPr>
          <p:cNvSpPr/>
          <p:nvPr/>
        </p:nvSpPr>
        <p:spPr>
          <a:xfrm>
            <a:off x="3108325" y="629444"/>
            <a:ext cx="1828800" cy="381000"/>
          </a:xfrm>
          <a:prstGeom prst="rect">
            <a:avLst/>
          </a:prstGeom>
          <a:solidFill>
            <a:srgbClr val="FA9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Himoya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A86C4B-E8FF-4CBF-A0E5-2CA28871B433}"/>
              </a:ext>
            </a:extLst>
          </p:cNvPr>
          <p:cNvSpPr/>
          <p:nvPr/>
        </p:nvSpPr>
        <p:spPr>
          <a:xfrm>
            <a:off x="3184525" y="1467644"/>
            <a:ext cx="1705508" cy="381000"/>
          </a:xfrm>
          <a:prstGeom prst="rect">
            <a:avLst/>
          </a:prstGeom>
          <a:solidFill>
            <a:srgbClr val="FA9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Etologik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7CD520-35CF-4EE3-8270-7066F909D83A}"/>
              </a:ext>
            </a:extLst>
          </p:cNvPr>
          <p:cNvSpPr/>
          <p:nvPr/>
        </p:nvSpPr>
        <p:spPr>
          <a:xfrm>
            <a:off x="3184525" y="2305844"/>
            <a:ext cx="1705508" cy="381000"/>
          </a:xfrm>
          <a:prstGeom prst="rect">
            <a:avLst/>
          </a:prstGeom>
          <a:solidFill>
            <a:srgbClr val="FA9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Etologik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78D8BF-7BAE-44D9-8B17-68AD28AB8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8" y="77788"/>
            <a:ext cx="5580062" cy="385762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Hayvonot</a:t>
            </a:r>
            <a:r>
              <a:rPr lang="en-US" sz="2400" dirty="0"/>
              <a:t> </a:t>
            </a:r>
            <a:r>
              <a:rPr lang="en-US" sz="2400" dirty="0" err="1"/>
              <a:t>olamidagi</a:t>
            </a:r>
            <a:r>
              <a:rPr lang="en-US" sz="2400" dirty="0"/>
              <a:t> </a:t>
            </a:r>
            <a:r>
              <a:rPr lang="en-US" sz="2400" dirty="0" err="1"/>
              <a:t>moslanishlar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6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624E1-F39D-4A97-804B-A03AC2E7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598869"/>
            <a:ext cx="1274174" cy="806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318FF-41A6-44D5-80D0-D7663176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1467644"/>
            <a:ext cx="2340975" cy="801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F6F11-AA6A-4BFA-9E34-0DFE1C8CB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589788"/>
            <a:ext cx="1274174" cy="801656"/>
          </a:xfrm>
          <a:prstGeom prst="rect">
            <a:avLst/>
          </a:prstGeom>
        </p:spPr>
      </p:pic>
      <p:pic>
        <p:nvPicPr>
          <p:cNvPr id="12" name="Picture 3" descr="C:\Users\Admin\Desktop\30641609.jpg">
            <a:extLst>
              <a:ext uri="{FF2B5EF4-FFF2-40B4-BE49-F238E27FC236}">
                <a16:creationId xmlns:a16="http://schemas.microsoft.com/office/drawing/2014/main" id="{9905DE85-5EC2-494C-A797-CA1B4739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2305844"/>
            <a:ext cx="2340975" cy="80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6514AE-3DC6-4A4E-ACA9-1C96CE589BE9}"/>
              </a:ext>
            </a:extLst>
          </p:cNvPr>
          <p:cNvSpPr/>
          <p:nvPr/>
        </p:nvSpPr>
        <p:spPr>
          <a:xfrm>
            <a:off x="2803525" y="705644"/>
            <a:ext cx="2514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7. ______________________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8. _____________________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9. ______________________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E177D-359B-4CDF-B230-BE69E6393606}"/>
              </a:ext>
            </a:extLst>
          </p:cNvPr>
          <p:cNvSpPr/>
          <p:nvPr/>
        </p:nvSpPr>
        <p:spPr>
          <a:xfrm>
            <a:off x="3108325" y="629444"/>
            <a:ext cx="1828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Himoya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rangi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099B3-0E32-4414-8795-1A025E4F4C8A}"/>
              </a:ext>
            </a:extLst>
          </p:cNvPr>
          <p:cNvSpPr/>
          <p:nvPr/>
        </p:nvSpPr>
        <p:spPr>
          <a:xfrm>
            <a:off x="3108325" y="1467644"/>
            <a:ext cx="1828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Morfologik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4016FA-4A5B-45A1-A648-FE5BD33044F9}"/>
              </a:ext>
            </a:extLst>
          </p:cNvPr>
          <p:cNvSpPr/>
          <p:nvPr/>
        </p:nvSpPr>
        <p:spPr>
          <a:xfrm>
            <a:off x="3108325" y="2382044"/>
            <a:ext cx="1828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Ogohlantiruvchi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C6CEDFF-6020-409C-8945-214B0BEBB4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063" y="77788"/>
            <a:ext cx="5580062" cy="385762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Hayvonot</a:t>
            </a:r>
            <a:r>
              <a:rPr lang="en-US" sz="2400" dirty="0"/>
              <a:t> </a:t>
            </a:r>
            <a:r>
              <a:rPr lang="en-US" sz="2400" dirty="0" err="1"/>
              <a:t>olamidagi</a:t>
            </a:r>
            <a:r>
              <a:rPr lang="en-US" sz="2400" dirty="0"/>
              <a:t> </a:t>
            </a:r>
            <a:r>
              <a:rPr lang="en-US" sz="2400" dirty="0" err="1"/>
              <a:t>moslanishlar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0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91579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Xulosa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0BDAB487-1C11-44DA-BB26-75F0E481A083}"/>
              </a:ext>
            </a:extLst>
          </p:cNvPr>
          <p:cNvSpPr/>
          <p:nvPr/>
        </p:nvSpPr>
        <p:spPr>
          <a:xfrm>
            <a:off x="216079" y="668675"/>
            <a:ext cx="54068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tirik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organizmlarda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yashab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muhitga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moslashishi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yashash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kurashda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nobud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avlodga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tug‘diradi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moslanishlar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9844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75594DAA-3C3F-4EFB-8C5F-52BD6FF0B1FC}"/>
              </a:ext>
            </a:extLst>
          </p:cNvPr>
          <p:cNvSpPr/>
          <p:nvPr/>
        </p:nvSpPr>
        <p:spPr>
          <a:xfrm>
            <a:off x="139879" y="953115"/>
            <a:ext cx="5406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O‘tilgan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bo‘yicha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olingan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bilimlarni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takrorlash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mustahkamlash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alt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Jadval</a:t>
            </a:r>
            <a:r>
              <a:rPr lang="en-US" alt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alt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4C5624-2649-469F-A6F6-D6DBD5D4C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798301"/>
              </p:ext>
            </p:extLst>
          </p:nvPr>
        </p:nvGraphicFramePr>
        <p:xfrm>
          <a:off x="143421" y="657669"/>
          <a:ext cx="5403304" cy="1122365"/>
        </p:xfrm>
        <a:graphic>
          <a:graphicData uri="http://schemas.openxmlformats.org/drawingml/2006/table">
            <a:tbl>
              <a:tblPr/>
              <a:tblGrid>
                <a:gridCol w="2579415">
                  <a:extLst>
                    <a:ext uri="{9D8B030D-6E8A-4147-A177-3AD203B41FA5}">
                      <a16:colId xmlns:a16="http://schemas.microsoft.com/office/drawing/2014/main" val="261474916"/>
                    </a:ext>
                  </a:extLst>
                </a:gridCol>
                <a:gridCol w="2823889">
                  <a:extLst>
                    <a:ext uri="{9D8B030D-6E8A-4147-A177-3AD203B41FA5}">
                      <a16:colId xmlns:a16="http://schemas.microsoft.com/office/drawing/2014/main" val="1426369673"/>
                    </a:ext>
                  </a:extLst>
                </a:gridCol>
              </a:tblGrid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Himoya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06891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Maskirovka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721853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Ogohlantiruvchi rang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846497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Mimikriya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894146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Chalg‘ituvchi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786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10D8AA-2971-4F9B-8576-3B7693628692}"/>
              </a:ext>
            </a:extLst>
          </p:cNvPr>
          <p:cNvSpPr/>
          <p:nvPr/>
        </p:nvSpPr>
        <p:spPr>
          <a:xfrm>
            <a:off x="143420" y="1848644"/>
            <a:ext cx="550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1.Zebra.        2.Toshbaqa.            3.Ninabaliq.                 4.Qovoq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5.Suvarak.    6.Ninacni.                7.Tentak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qush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        8.Xon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qizi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9.Belyanka.  10.Tukli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         11.Ko‘lbuqa.                12.Kuropatka. </a:t>
            </a:r>
          </a:p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13.Ilon.         14.Kallina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kapalagi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15.Lattachi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baliq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   16.Kakku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qush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tuxumi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     17.Dengiz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paxmoq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otchasi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      18.Tillaqo‘ng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     19.Gornostay       20.Jirafa.                                       21.G‘o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illavchi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pashsha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alt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Jadval</a:t>
            </a:r>
            <a:r>
              <a:rPr lang="en-US" alt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javobi</a:t>
            </a:r>
            <a:r>
              <a:rPr lang="en-US" alt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4C5624-2649-469F-A6F6-D6DBD5D4C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13394"/>
              </p:ext>
            </p:extLst>
          </p:nvPr>
        </p:nvGraphicFramePr>
        <p:xfrm>
          <a:off x="143421" y="657669"/>
          <a:ext cx="5403304" cy="1122365"/>
        </p:xfrm>
        <a:graphic>
          <a:graphicData uri="http://schemas.openxmlformats.org/drawingml/2006/table">
            <a:tbl>
              <a:tblPr/>
              <a:tblGrid>
                <a:gridCol w="2579415">
                  <a:extLst>
                    <a:ext uri="{9D8B030D-6E8A-4147-A177-3AD203B41FA5}">
                      <a16:colId xmlns:a16="http://schemas.microsoft.com/office/drawing/2014/main" val="261474916"/>
                    </a:ext>
                  </a:extLst>
                </a:gridCol>
                <a:gridCol w="2823889">
                  <a:extLst>
                    <a:ext uri="{9D8B030D-6E8A-4147-A177-3AD203B41FA5}">
                      <a16:colId xmlns:a16="http://schemas.microsoft.com/office/drawing/2014/main" val="1426369673"/>
                    </a:ext>
                  </a:extLst>
                </a:gridCol>
              </a:tblGrid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Himoya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2, 6, 7, 12, 13, 19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06891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Maskirovka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3, 11, 14, 15, 17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721853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Ogohlantiruvchi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4, 8, 10, 17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846497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Mimikriya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5, 9, 16, 21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894146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Chalg‘ituvchi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1, 20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786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10D8AA-2971-4F9B-8576-3B7693628692}"/>
              </a:ext>
            </a:extLst>
          </p:cNvPr>
          <p:cNvSpPr/>
          <p:nvPr/>
        </p:nvSpPr>
        <p:spPr>
          <a:xfrm>
            <a:off x="143420" y="1848644"/>
            <a:ext cx="550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1.Zebra.        2.Toshbaqa.            3.Ninabaliq.                 4.Qovoq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5.Suvarak.    6.Ninacni.                7.Tentak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      8.Xon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9.Belyanka.  10.Tukli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       11.Ko‘lbuqa.               12.Kuropatka. </a:t>
            </a:r>
          </a:p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13.Ilon.         14.Kallina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kapalagi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15.Lattachi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16.Kakku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tuxumi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   17.Dengiz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paxmoq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otchasi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    18.Tillaqo‘ng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        19.Gornostay     20.Jirafa.                                       21.G‘o‘ng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illavchi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pashsha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7041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2" y="131447"/>
            <a:ext cx="5638799" cy="322502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20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0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mashg‘ulotining</a:t>
            </a:r>
            <a:r>
              <a:rPr lang="en-US" sz="20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8328" y="1086644"/>
            <a:ext cx="5181600" cy="155296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Organizmlarning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yashash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muhitiga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moslanish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turlarini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o‘rganish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qushlarning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baliqlarning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toshbaqalarning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muhitiga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moslanish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belgilarini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0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 </a:t>
            </a:r>
            <a:r>
              <a:rPr lang="en-US" sz="2400" dirty="0" err="1"/>
              <a:t>jihozlari</a:t>
            </a:r>
            <a:endParaRPr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416" y="769938"/>
            <a:ext cx="55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Akvariumdagi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baliqlar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qafasdagi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to‘ti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kanareyka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qushning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tulumi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tirik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burchakdagi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toshbaqa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rangli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rasmlari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0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 </a:t>
            </a:r>
            <a:r>
              <a:rPr lang="en-US" sz="2400" dirty="0" err="1"/>
              <a:t>jihozlari</a:t>
            </a:r>
            <a:endParaRPr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CAD31-0016-40FD-8A38-32BA7ADE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934243"/>
            <a:ext cx="2438400" cy="1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32893-8BC8-4873-AEE5-CF1C3C138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75" y="915193"/>
            <a:ext cx="2381250" cy="18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0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 </a:t>
            </a:r>
            <a:r>
              <a:rPr lang="en-US" sz="2400" dirty="0" err="1"/>
              <a:t>jihozlari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3A1F9-98E2-43CB-B888-87B87FBE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" y="1915319"/>
            <a:ext cx="16764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D360F-CBB0-4703-9695-62454E988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725" y="705644"/>
            <a:ext cx="23622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09954-AD43-4BB1-B518-08EEB7720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" y="629444"/>
            <a:ext cx="2438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Ishning</a:t>
            </a:r>
            <a:r>
              <a:rPr lang="en-US" sz="2400" dirty="0"/>
              <a:t>  </a:t>
            </a:r>
            <a:r>
              <a:rPr lang="en-US" sz="2400" dirty="0" err="1"/>
              <a:t>borishi</a:t>
            </a:r>
            <a:r>
              <a:rPr lang="en-US" sz="2400" dirty="0"/>
              <a:t>      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56037-D79D-40F7-B082-D18E8E081212}"/>
              </a:ext>
            </a:extLst>
          </p:cNvPr>
          <p:cNvSpPr/>
          <p:nvPr/>
        </p:nvSpPr>
        <p:spPr>
          <a:xfrm>
            <a:off x="288925" y="705644"/>
            <a:ext cx="536310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Qafasdagi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qushning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tulumini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</a:t>
            </a:r>
          </a:p>
          <a:p>
            <a:pPr>
              <a:spcAft>
                <a:spcPts val="600"/>
              </a:spcAft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Qushlarning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tuzilishdagi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uchishga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moslashganlik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Zoologiya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darslarida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qushlarning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tuzilishidagi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uchishga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moslashganlik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4.Kuzatishlar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0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Jadval</a:t>
            </a:r>
            <a:r>
              <a:rPr lang="en-US" sz="2400" dirty="0"/>
              <a:t> </a:t>
            </a:r>
            <a:r>
              <a:rPr lang="en-US" sz="2400" dirty="0" err="1"/>
              <a:t>qush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endParaRPr sz="24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73ECFB27-75BA-486C-8727-1437E6FD0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515321"/>
              </p:ext>
            </p:extLst>
          </p:nvPr>
        </p:nvGraphicFramePr>
        <p:xfrm>
          <a:off x="136525" y="553244"/>
          <a:ext cx="5515508" cy="2589839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Qushlarning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 belgilari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skletidagi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nafas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organlaridagi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4.Qushlarning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hazm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organlaridagi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uchishga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moslashganlik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5.Qushlardagi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moslanishlarning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nisbiyligi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7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5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156992</TotalTime>
  <Words>863</Words>
  <Application>Microsoft Office PowerPoint</Application>
  <PresentationFormat>Произвольный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   BIOLOGIYA</vt:lpstr>
      <vt:lpstr>Jadval bilan ishlash</vt:lpstr>
      <vt:lpstr>Jadval javobi.</vt:lpstr>
      <vt:lpstr>Laboratoriya  mashg‘ulotining  maqsadi</vt:lpstr>
      <vt:lpstr>Laboratoriya  jihozlari</vt:lpstr>
      <vt:lpstr>Laboratoriya  jihozlari</vt:lpstr>
      <vt:lpstr>Laboratoriya  jihozlari</vt:lpstr>
      <vt:lpstr>Ishning  borishi       </vt:lpstr>
      <vt:lpstr>Jadval qush uchun</vt:lpstr>
      <vt:lpstr>Jadval baliq uchun</vt:lpstr>
      <vt:lpstr>Jadval toshbaqa uchun</vt:lpstr>
      <vt:lpstr>Jadval qush uchun</vt:lpstr>
      <vt:lpstr>Jadval baliq uchun</vt:lpstr>
      <vt:lpstr>Jadval toshbaqa uchun</vt:lpstr>
      <vt:lpstr>Hayvonot olamidagi moslanishlar</vt:lpstr>
      <vt:lpstr>Hayvonot olamidagi moslanishlar</vt:lpstr>
      <vt:lpstr>Hayvonot olamidagi moslanishlar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1807</cp:revision>
  <dcterms:created xsi:type="dcterms:W3CDTF">2014-10-08T23:03:32Z</dcterms:created>
  <dcterms:modified xsi:type="dcterms:W3CDTF">2021-02-06T05:43:57Z</dcterms:modified>
</cp:coreProperties>
</file>