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4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4025" r:id="rId4"/>
    <p:sldMasterId id="2147484093" r:id="rId5"/>
  </p:sldMasterIdLst>
  <p:notesMasterIdLst>
    <p:notesMasterId r:id="rId27"/>
  </p:notesMasterIdLst>
  <p:sldIdLst>
    <p:sldId id="1356" r:id="rId6"/>
    <p:sldId id="1422" r:id="rId7"/>
    <p:sldId id="1465" r:id="rId8"/>
    <p:sldId id="1466" r:id="rId9"/>
    <p:sldId id="1402" r:id="rId10"/>
    <p:sldId id="1435" r:id="rId11"/>
    <p:sldId id="1415" r:id="rId12"/>
    <p:sldId id="1447" r:id="rId13"/>
    <p:sldId id="1443" r:id="rId14"/>
    <p:sldId id="1458" r:id="rId15"/>
    <p:sldId id="1459" r:id="rId16"/>
    <p:sldId id="1448" r:id="rId17"/>
    <p:sldId id="1460" r:id="rId18"/>
    <p:sldId id="1461" r:id="rId19"/>
    <p:sldId id="1462" r:id="rId20"/>
    <p:sldId id="1464" r:id="rId21"/>
    <p:sldId id="1463" r:id="rId22"/>
    <p:sldId id="262" r:id="rId23"/>
    <p:sldId id="1432" r:id="rId24"/>
    <p:sldId id="1357" r:id="rId25"/>
    <p:sldId id="1429" r:id="rId26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22"/>
            <p14:sldId id="1465"/>
            <p14:sldId id="1466"/>
            <p14:sldId id="1402"/>
            <p14:sldId id="1435"/>
            <p14:sldId id="1415"/>
            <p14:sldId id="1447"/>
            <p14:sldId id="1443"/>
            <p14:sldId id="1458"/>
            <p14:sldId id="1459"/>
            <p14:sldId id="1448"/>
            <p14:sldId id="1460"/>
            <p14:sldId id="1461"/>
            <p14:sldId id="1462"/>
            <p14:sldId id="1464"/>
            <p14:sldId id="1463"/>
            <p14:sldId id="262"/>
            <p14:sldId id="1432"/>
            <p14:sldId id="1357"/>
            <p14:sldId id="142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2E21C"/>
    <a:srgbClr val="E109E1"/>
    <a:srgbClr val="B2B2B2"/>
    <a:srgbClr val="EA8125"/>
    <a:srgbClr val="000000"/>
    <a:srgbClr val="DDDDDD"/>
    <a:srgbClr val="808080"/>
    <a:srgbClr val="5F5F5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5491" autoAdjust="0"/>
  </p:normalViewPr>
  <p:slideViewPr>
    <p:cSldViewPr snapToObjects="1">
      <p:cViewPr varScale="1">
        <p:scale>
          <a:sx n="140" d="100"/>
          <a:sy n="140" d="100"/>
        </p:scale>
        <p:origin x="870" y="126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72017A-9614-4215-8F2F-F2E1AF7E799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9895D3-C725-4614-858B-F971C5FC92FA}">
      <dgm:prSet phldrT="[Текст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Hayvonot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o‘simliklar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olamidagi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moslanishlar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2D0A0-9965-4F1A-800E-0A633B7212C8}" type="parTrans" cxnId="{3D4236BC-0809-45CE-AC4C-E63F56126C3E}">
      <dgm:prSet/>
      <dgm:spPr/>
      <dgm:t>
        <a:bodyPr/>
        <a:lstStyle/>
        <a:p>
          <a:endParaRPr lang="ru-RU"/>
        </a:p>
      </dgm:t>
    </dgm:pt>
    <dgm:pt modelId="{9DAC7CFE-C617-4885-83FE-6179CE98A218}" type="sibTrans" cxnId="{3D4236BC-0809-45CE-AC4C-E63F56126C3E}">
      <dgm:prSet/>
      <dgm:spPr/>
      <dgm:t>
        <a:bodyPr/>
        <a:lstStyle/>
        <a:p>
          <a:endParaRPr lang="ru-RU"/>
        </a:p>
      </dgm:t>
    </dgm:pt>
    <dgm:pt modelId="{0E869B0A-467F-410D-AEFD-910180D49D39}">
      <dgm:prSet phldrT="[Текст]"/>
      <dgm:spPr>
        <a:solidFill>
          <a:srgbClr val="92D050"/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Moslanishlarning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kelib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chiqishi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B2B07A-8881-44F1-BBA3-DADF0BC5C3FC}" type="parTrans" cxnId="{22036E45-78CE-44CA-9D58-A8489E0D8753}">
      <dgm:prSet/>
      <dgm:spPr/>
      <dgm:t>
        <a:bodyPr/>
        <a:lstStyle/>
        <a:p>
          <a:endParaRPr lang="ru-RU"/>
        </a:p>
      </dgm:t>
    </dgm:pt>
    <dgm:pt modelId="{968F0A10-8A5B-442E-9827-6BF44883D07A}" type="sibTrans" cxnId="{22036E45-78CE-44CA-9D58-A8489E0D8753}">
      <dgm:prSet/>
      <dgm:spPr/>
      <dgm:t>
        <a:bodyPr/>
        <a:lstStyle/>
        <a:p>
          <a:endParaRPr lang="ru-RU"/>
        </a:p>
      </dgm:t>
    </dgm:pt>
    <dgm:pt modelId="{0A7BDA54-5AAC-4053-BB26-14EB62310A04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Organizmdagi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moslanishlarning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nisbiyligi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/>
        </a:p>
      </dgm:t>
    </dgm:pt>
    <dgm:pt modelId="{3A38C3FB-7764-4BDC-9154-DA352DFD2D00}" type="parTrans" cxnId="{F17C7B93-460F-45F1-9384-ACAF2DF08EEC}">
      <dgm:prSet/>
      <dgm:spPr/>
      <dgm:t>
        <a:bodyPr/>
        <a:lstStyle/>
        <a:p>
          <a:endParaRPr lang="ru-RU"/>
        </a:p>
      </dgm:t>
    </dgm:pt>
    <dgm:pt modelId="{C55E14E4-E5C8-4CB8-A03A-3050DA68FB9D}" type="sibTrans" cxnId="{F17C7B93-460F-45F1-9384-ACAF2DF08EEC}">
      <dgm:prSet/>
      <dgm:spPr/>
      <dgm:t>
        <a:bodyPr/>
        <a:lstStyle/>
        <a:p>
          <a:endParaRPr lang="ru-RU"/>
        </a:p>
      </dgm:t>
    </dgm:pt>
    <dgm:pt modelId="{F4322335-6264-48EA-9F93-EE8E10AA4A18}" type="pres">
      <dgm:prSet presAssocID="{D972017A-9614-4215-8F2F-F2E1AF7E799B}" presName="Name0" presStyleCnt="0">
        <dgm:presLayoutVars>
          <dgm:chMax val="7"/>
          <dgm:chPref val="7"/>
          <dgm:dir/>
        </dgm:presLayoutVars>
      </dgm:prSet>
      <dgm:spPr/>
    </dgm:pt>
    <dgm:pt modelId="{BC306616-FCEB-4157-B81A-ED7451E16333}" type="pres">
      <dgm:prSet presAssocID="{D972017A-9614-4215-8F2F-F2E1AF7E799B}" presName="Name1" presStyleCnt="0"/>
      <dgm:spPr/>
    </dgm:pt>
    <dgm:pt modelId="{35FD0402-5F12-418F-9116-5EE31CB0D0F1}" type="pres">
      <dgm:prSet presAssocID="{D972017A-9614-4215-8F2F-F2E1AF7E799B}" presName="cycle" presStyleCnt="0"/>
      <dgm:spPr/>
    </dgm:pt>
    <dgm:pt modelId="{9473ABE3-C416-48CC-BF69-C5B2945BDAE8}" type="pres">
      <dgm:prSet presAssocID="{D972017A-9614-4215-8F2F-F2E1AF7E799B}" presName="srcNode" presStyleLbl="node1" presStyleIdx="0" presStyleCnt="3"/>
      <dgm:spPr/>
    </dgm:pt>
    <dgm:pt modelId="{8B9110E0-1392-4716-87C8-DF8DD195A569}" type="pres">
      <dgm:prSet presAssocID="{D972017A-9614-4215-8F2F-F2E1AF7E799B}" presName="conn" presStyleLbl="parChTrans1D2" presStyleIdx="0" presStyleCnt="1"/>
      <dgm:spPr/>
    </dgm:pt>
    <dgm:pt modelId="{D37D0BB8-B2A5-42AC-8BD4-5CF749BD75F2}" type="pres">
      <dgm:prSet presAssocID="{D972017A-9614-4215-8F2F-F2E1AF7E799B}" presName="extraNode" presStyleLbl="node1" presStyleIdx="0" presStyleCnt="3"/>
      <dgm:spPr/>
    </dgm:pt>
    <dgm:pt modelId="{3414716E-3A8D-4620-9752-B7650E0507E4}" type="pres">
      <dgm:prSet presAssocID="{D972017A-9614-4215-8F2F-F2E1AF7E799B}" presName="dstNode" presStyleLbl="node1" presStyleIdx="0" presStyleCnt="3"/>
      <dgm:spPr/>
    </dgm:pt>
    <dgm:pt modelId="{EFBA455E-A5DD-491E-A406-38D7A935F51A}" type="pres">
      <dgm:prSet presAssocID="{6A9895D3-C725-4614-858B-F971C5FC92FA}" presName="text_1" presStyleLbl="node1" presStyleIdx="0" presStyleCnt="3">
        <dgm:presLayoutVars>
          <dgm:bulletEnabled val="1"/>
        </dgm:presLayoutVars>
      </dgm:prSet>
      <dgm:spPr/>
    </dgm:pt>
    <dgm:pt modelId="{8D74ADC9-2690-4DA0-9DD5-B7C39C7BC271}" type="pres">
      <dgm:prSet presAssocID="{6A9895D3-C725-4614-858B-F971C5FC92FA}" presName="accent_1" presStyleCnt="0"/>
      <dgm:spPr/>
    </dgm:pt>
    <dgm:pt modelId="{7E2893B0-B242-4F61-A07E-FC6815207E14}" type="pres">
      <dgm:prSet presAssocID="{6A9895D3-C725-4614-858B-F971C5FC92FA}" presName="accentRepeatNode" presStyleLbl="solidFgAcc1" presStyleIdx="0" presStyleCnt="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5A16F4ED-07AC-499E-8115-FADB7BF2183A}" type="pres">
      <dgm:prSet presAssocID="{0E869B0A-467F-410D-AEFD-910180D49D39}" presName="text_2" presStyleLbl="node1" presStyleIdx="1" presStyleCnt="3">
        <dgm:presLayoutVars>
          <dgm:bulletEnabled val="1"/>
        </dgm:presLayoutVars>
      </dgm:prSet>
      <dgm:spPr/>
    </dgm:pt>
    <dgm:pt modelId="{13B1E6A5-5577-427A-AD13-937B8C9AD58C}" type="pres">
      <dgm:prSet presAssocID="{0E869B0A-467F-410D-AEFD-910180D49D39}" presName="accent_2" presStyleCnt="0"/>
      <dgm:spPr/>
    </dgm:pt>
    <dgm:pt modelId="{A4536C92-DC97-452B-B815-FBD59273D473}" type="pres">
      <dgm:prSet presAssocID="{0E869B0A-467F-410D-AEFD-910180D49D39}" presName="accentRepeatNode" presStyleLbl="solidFgAcc1" presStyleIdx="1" presStyleCnt="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5406EB99-D80A-46E7-A9C0-43F05B1814F1}" type="pres">
      <dgm:prSet presAssocID="{0A7BDA54-5AAC-4053-BB26-14EB62310A04}" presName="text_3" presStyleLbl="node1" presStyleIdx="2" presStyleCnt="3">
        <dgm:presLayoutVars>
          <dgm:bulletEnabled val="1"/>
        </dgm:presLayoutVars>
      </dgm:prSet>
      <dgm:spPr/>
    </dgm:pt>
    <dgm:pt modelId="{4B0E80C3-5C7C-44F7-85CF-A7CB5A58BBC7}" type="pres">
      <dgm:prSet presAssocID="{0A7BDA54-5AAC-4053-BB26-14EB62310A04}" presName="accent_3" presStyleCnt="0"/>
      <dgm:spPr/>
    </dgm:pt>
    <dgm:pt modelId="{C0F8E24D-FC24-4A98-9E73-0A95B84076CD}" type="pres">
      <dgm:prSet presAssocID="{0A7BDA54-5AAC-4053-BB26-14EB62310A04}" presName="accentRepeatNode" presStyleLbl="solidFgAcc1" presStyleIdx="2" presStyleCnt="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</dgm:ptLst>
  <dgm:cxnLst>
    <dgm:cxn modelId="{6878CE0E-34FE-4A19-9283-7D5C6E8ABCA8}" type="presOf" srcId="{9DAC7CFE-C617-4885-83FE-6179CE98A218}" destId="{8B9110E0-1392-4716-87C8-DF8DD195A569}" srcOrd="0" destOrd="0" presId="urn:microsoft.com/office/officeart/2008/layout/VerticalCurvedList"/>
    <dgm:cxn modelId="{B77F0719-9C01-4C3C-BA33-AA0F88C22C9A}" type="presOf" srcId="{D972017A-9614-4215-8F2F-F2E1AF7E799B}" destId="{F4322335-6264-48EA-9F93-EE8E10AA4A18}" srcOrd="0" destOrd="0" presId="urn:microsoft.com/office/officeart/2008/layout/VerticalCurvedList"/>
    <dgm:cxn modelId="{1C6CC430-ED57-40DA-B831-E17DD6FD7EED}" type="presOf" srcId="{0A7BDA54-5AAC-4053-BB26-14EB62310A04}" destId="{5406EB99-D80A-46E7-A9C0-43F05B1814F1}" srcOrd="0" destOrd="0" presId="urn:microsoft.com/office/officeart/2008/layout/VerticalCurvedList"/>
    <dgm:cxn modelId="{22036E45-78CE-44CA-9D58-A8489E0D8753}" srcId="{D972017A-9614-4215-8F2F-F2E1AF7E799B}" destId="{0E869B0A-467F-410D-AEFD-910180D49D39}" srcOrd="1" destOrd="0" parTransId="{83B2B07A-8881-44F1-BBA3-DADF0BC5C3FC}" sibTransId="{968F0A10-8A5B-442E-9827-6BF44883D07A}"/>
    <dgm:cxn modelId="{63B8AE6C-A631-4239-8AC0-038BD8852051}" type="presOf" srcId="{0E869B0A-467F-410D-AEFD-910180D49D39}" destId="{5A16F4ED-07AC-499E-8115-FADB7BF2183A}" srcOrd="0" destOrd="0" presId="urn:microsoft.com/office/officeart/2008/layout/VerticalCurvedList"/>
    <dgm:cxn modelId="{B05E8E8E-E87A-4933-A2C5-D6C2B34BEFD3}" type="presOf" srcId="{6A9895D3-C725-4614-858B-F971C5FC92FA}" destId="{EFBA455E-A5DD-491E-A406-38D7A935F51A}" srcOrd="0" destOrd="0" presId="urn:microsoft.com/office/officeart/2008/layout/VerticalCurvedList"/>
    <dgm:cxn modelId="{F17C7B93-460F-45F1-9384-ACAF2DF08EEC}" srcId="{D972017A-9614-4215-8F2F-F2E1AF7E799B}" destId="{0A7BDA54-5AAC-4053-BB26-14EB62310A04}" srcOrd="2" destOrd="0" parTransId="{3A38C3FB-7764-4BDC-9154-DA352DFD2D00}" sibTransId="{C55E14E4-E5C8-4CB8-A03A-3050DA68FB9D}"/>
    <dgm:cxn modelId="{3D4236BC-0809-45CE-AC4C-E63F56126C3E}" srcId="{D972017A-9614-4215-8F2F-F2E1AF7E799B}" destId="{6A9895D3-C725-4614-858B-F971C5FC92FA}" srcOrd="0" destOrd="0" parTransId="{7282D0A0-9965-4F1A-800E-0A633B7212C8}" sibTransId="{9DAC7CFE-C617-4885-83FE-6179CE98A218}"/>
    <dgm:cxn modelId="{09CB4504-8ADB-4A71-8965-9213AA4AA656}" type="presParOf" srcId="{F4322335-6264-48EA-9F93-EE8E10AA4A18}" destId="{BC306616-FCEB-4157-B81A-ED7451E16333}" srcOrd="0" destOrd="0" presId="urn:microsoft.com/office/officeart/2008/layout/VerticalCurvedList"/>
    <dgm:cxn modelId="{00CEBBF0-AEE8-4E1A-B107-AB4A06BD30C9}" type="presParOf" srcId="{BC306616-FCEB-4157-B81A-ED7451E16333}" destId="{35FD0402-5F12-418F-9116-5EE31CB0D0F1}" srcOrd="0" destOrd="0" presId="urn:microsoft.com/office/officeart/2008/layout/VerticalCurvedList"/>
    <dgm:cxn modelId="{FDDDEBEB-09FE-4B4C-85F1-F7D8D42A70D1}" type="presParOf" srcId="{35FD0402-5F12-418F-9116-5EE31CB0D0F1}" destId="{9473ABE3-C416-48CC-BF69-C5B2945BDAE8}" srcOrd="0" destOrd="0" presId="urn:microsoft.com/office/officeart/2008/layout/VerticalCurvedList"/>
    <dgm:cxn modelId="{FC0F30ED-E117-40E1-9141-C1CF216D1169}" type="presParOf" srcId="{35FD0402-5F12-418F-9116-5EE31CB0D0F1}" destId="{8B9110E0-1392-4716-87C8-DF8DD195A569}" srcOrd="1" destOrd="0" presId="urn:microsoft.com/office/officeart/2008/layout/VerticalCurvedList"/>
    <dgm:cxn modelId="{02F986B2-4A7B-4C9C-842B-320AD7130D41}" type="presParOf" srcId="{35FD0402-5F12-418F-9116-5EE31CB0D0F1}" destId="{D37D0BB8-B2A5-42AC-8BD4-5CF749BD75F2}" srcOrd="2" destOrd="0" presId="urn:microsoft.com/office/officeart/2008/layout/VerticalCurvedList"/>
    <dgm:cxn modelId="{28548F31-C712-4CF5-951C-E6BA4110F861}" type="presParOf" srcId="{35FD0402-5F12-418F-9116-5EE31CB0D0F1}" destId="{3414716E-3A8D-4620-9752-B7650E0507E4}" srcOrd="3" destOrd="0" presId="urn:microsoft.com/office/officeart/2008/layout/VerticalCurvedList"/>
    <dgm:cxn modelId="{C323033E-721B-4E10-BB9F-89C7406EC294}" type="presParOf" srcId="{BC306616-FCEB-4157-B81A-ED7451E16333}" destId="{EFBA455E-A5DD-491E-A406-38D7A935F51A}" srcOrd="1" destOrd="0" presId="urn:microsoft.com/office/officeart/2008/layout/VerticalCurvedList"/>
    <dgm:cxn modelId="{36189BF8-DCF2-448A-BEE4-9ED56EE25E2D}" type="presParOf" srcId="{BC306616-FCEB-4157-B81A-ED7451E16333}" destId="{8D74ADC9-2690-4DA0-9DD5-B7C39C7BC271}" srcOrd="2" destOrd="0" presId="urn:microsoft.com/office/officeart/2008/layout/VerticalCurvedList"/>
    <dgm:cxn modelId="{A791F852-B879-45E6-8797-CA07DECB3631}" type="presParOf" srcId="{8D74ADC9-2690-4DA0-9DD5-B7C39C7BC271}" destId="{7E2893B0-B242-4F61-A07E-FC6815207E14}" srcOrd="0" destOrd="0" presId="urn:microsoft.com/office/officeart/2008/layout/VerticalCurvedList"/>
    <dgm:cxn modelId="{83901313-320B-4687-9E48-AC75507A5594}" type="presParOf" srcId="{BC306616-FCEB-4157-B81A-ED7451E16333}" destId="{5A16F4ED-07AC-499E-8115-FADB7BF2183A}" srcOrd="3" destOrd="0" presId="urn:microsoft.com/office/officeart/2008/layout/VerticalCurvedList"/>
    <dgm:cxn modelId="{8FA37B54-81A7-4EA5-B99C-D6AE1B894181}" type="presParOf" srcId="{BC306616-FCEB-4157-B81A-ED7451E16333}" destId="{13B1E6A5-5577-427A-AD13-937B8C9AD58C}" srcOrd="4" destOrd="0" presId="urn:microsoft.com/office/officeart/2008/layout/VerticalCurvedList"/>
    <dgm:cxn modelId="{87772503-CB3F-47C3-BB8B-8F74B734F71D}" type="presParOf" srcId="{13B1E6A5-5577-427A-AD13-937B8C9AD58C}" destId="{A4536C92-DC97-452B-B815-FBD59273D473}" srcOrd="0" destOrd="0" presId="urn:microsoft.com/office/officeart/2008/layout/VerticalCurvedList"/>
    <dgm:cxn modelId="{39CDC8C7-2AFB-4A19-9C44-109E6E2FBEF4}" type="presParOf" srcId="{BC306616-FCEB-4157-B81A-ED7451E16333}" destId="{5406EB99-D80A-46E7-A9C0-43F05B1814F1}" srcOrd="5" destOrd="0" presId="urn:microsoft.com/office/officeart/2008/layout/VerticalCurvedList"/>
    <dgm:cxn modelId="{492F7C68-0E7E-4A86-95A3-762711B8721E}" type="presParOf" srcId="{BC306616-FCEB-4157-B81A-ED7451E16333}" destId="{4B0E80C3-5C7C-44F7-85CF-A7CB5A58BBC7}" srcOrd="6" destOrd="0" presId="urn:microsoft.com/office/officeart/2008/layout/VerticalCurvedList"/>
    <dgm:cxn modelId="{6825AACA-873E-43DD-9E07-9AB6DF878A6A}" type="presParOf" srcId="{4B0E80C3-5C7C-44F7-85CF-A7CB5A58BBC7}" destId="{C0F8E24D-FC24-4A98-9E73-0A95B84076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110E0-1392-4716-87C8-DF8DD195A569}">
      <dsp:nvSpPr>
        <dsp:cNvPr id="0" name=""/>
        <dsp:cNvSpPr/>
      </dsp:nvSpPr>
      <dsp:spPr>
        <a:xfrm>
          <a:off x="-2892461" y="-445678"/>
          <a:ext cx="3451112" cy="3451112"/>
        </a:xfrm>
        <a:prstGeom prst="blockArc">
          <a:avLst>
            <a:gd name="adj1" fmla="val 18900000"/>
            <a:gd name="adj2" fmla="val 2700000"/>
            <a:gd name="adj3" fmla="val 62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A455E-A5DD-491E-A406-38D7A935F51A}">
      <dsp:nvSpPr>
        <dsp:cNvPr id="0" name=""/>
        <dsp:cNvSpPr/>
      </dsp:nvSpPr>
      <dsp:spPr>
        <a:xfrm>
          <a:off x="359190" y="255975"/>
          <a:ext cx="4790981" cy="511951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36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Hayvonot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o‘simliklar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olamidagi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moslanishlar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9190" y="255975"/>
        <a:ext cx="4790981" cy="511951"/>
      </dsp:txXfrm>
    </dsp:sp>
    <dsp:sp modelId="{7E2893B0-B242-4F61-A07E-FC6815207E14}">
      <dsp:nvSpPr>
        <dsp:cNvPr id="0" name=""/>
        <dsp:cNvSpPr/>
      </dsp:nvSpPr>
      <dsp:spPr>
        <a:xfrm>
          <a:off x="39220" y="191981"/>
          <a:ext cx="639939" cy="639939"/>
        </a:xfrm>
        <a:prstGeom prst="ellipse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5A16F4ED-07AC-499E-8115-FADB7BF2183A}">
      <dsp:nvSpPr>
        <dsp:cNvPr id="0" name=""/>
        <dsp:cNvSpPr/>
      </dsp:nvSpPr>
      <dsp:spPr>
        <a:xfrm>
          <a:off x="545284" y="1023902"/>
          <a:ext cx="4604886" cy="511951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36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Moslanishlarning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kelib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chiqishi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5284" y="1023902"/>
        <a:ext cx="4604886" cy="511951"/>
      </dsp:txXfrm>
    </dsp:sp>
    <dsp:sp modelId="{A4536C92-DC97-452B-B815-FBD59273D473}">
      <dsp:nvSpPr>
        <dsp:cNvPr id="0" name=""/>
        <dsp:cNvSpPr/>
      </dsp:nvSpPr>
      <dsp:spPr>
        <a:xfrm>
          <a:off x="225314" y="959908"/>
          <a:ext cx="639939" cy="639939"/>
        </a:xfrm>
        <a:prstGeom prst="ellipse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5406EB99-D80A-46E7-A9C0-43F05B1814F1}">
      <dsp:nvSpPr>
        <dsp:cNvPr id="0" name=""/>
        <dsp:cNvSpPr/>
      </dsp:nvSpPr>
      <dsp:spPr>
        <a:xfrm>
          <a:off x="359190" y="1791829"/>
          <a:ext cx="4790981" cy="51195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36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Organizmdagi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moslanishlarning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>
              <a:latin typeface="Arial" panose="020B0604020202020204" pitchFamily="34" charset="0"/>
              <a:cs typeface="Arial" panose="020B0604020202020204" pitchFamily="34" charset="0"/>
            </a:rPr>
            <a:t>nisbiyligi</a:t>
          </a: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b="1" kern="1200" dirty="0"/>
        </a:p>
      </dsp:txBody>
      <dsp:txXfrm>
        <a:off x="359190" y="1791829"/>
        <a:ext cx="4790981" cy="511951"/>
      </dsp:txXfrm>
    </dsp:sp>
    <dsp:sp modelId="{C0F8E24D-FC24-4A98-9E73-0A95B84076CD}">
      <dsp:nvSpPr>
        <dsp:cNvPr id="0" name=""/>
        <dsp:cNvSpPr/>
      </dsp:nvSpPr>
      <dsp:spPr>
        <a:xfrm>
          <a:off x="39220" y="1727835"/>
          <a:ext cx="639939" cy="639939"/>
        </a:xfrm>
        <a:prstGeom prst="ellipse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64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31935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122217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9527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19883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56394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44055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686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719926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84557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7922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855077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4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68" indent="-11698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53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38" indent="-107984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1592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4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69" indent="-107984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53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38" indent="-107984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498991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2476707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02400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59031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708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58500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0199878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1250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7561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530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2365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778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74277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24753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5647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943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2502739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01705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95991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42907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2823210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53231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20741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733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2125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6280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655477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6868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04498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684391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684391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684391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684391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3504749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684391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684391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684391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684391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68978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97523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97523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97523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1530192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97523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97523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97523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077324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120664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120664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935861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120664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120664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77281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918050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918050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918050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918050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153330" cy="809577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89033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918050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918050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918050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918050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153330" cy="809577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6210570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0889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0889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0889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5550731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0889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0889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0889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84858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354325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354325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21708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354325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354325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059637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234121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428519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21756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1400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93301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6173667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870818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61315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050194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535939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524445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643243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3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30"/>
            </a:lvl2pPr>
            <a:lvl3pPr marL="71242" indent="-71242">
              <a:defRPr sz="630"/>
            </a:lvl3pPr>
            <a:lvl4pPr marL="189728" indent="-98239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3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30"/>
            </a:lvl2pPr>
            <a:lvl3pPr marL="71242" indent="-71242">
              <a:defRPr sz="630"/>
            </a:lvl3pPr>
            <a:lvl4pPr marL="189728" indent="-98239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62894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6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544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9052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9582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3722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810143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60552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9584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68815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35949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3890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5496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576910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40499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9645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090087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78081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0706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376354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981042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3293058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62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6258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826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145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233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7540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32665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4236871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96958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146584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851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520619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00360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063664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546709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9134452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7627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4292428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704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3390173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21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3104287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2906123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2969041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9794332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04637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2229658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190669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61073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2536505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1486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558395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889322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5059868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616492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474412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574692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4540344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116479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864646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537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053703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137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274921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596205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655089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716458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684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63" Type="http://schemas.openxmlformats.org/officeDocument/2006/relationships/slideLayout" Target="../slideLayouts/slideLayout245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8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66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61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slideLayout" Target="../slideLayouts/slideLayout242.xml"/><Relationship Id="rId6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64" Type="http://schemas.openxmlformats.org/officeDocument/2006/relationships/slideLayout" Target="../slideLayouts/slideLayout24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slideLayout" Target="../slideLayouts/slideLayout241.xml"/><Relationship Id="rId67" Type="http://schemas.openxmlformats.org/officeDocument/2006/relationships/slideLayout" Target="../slideLayouts/slideLayout249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slideLayout" Target="../slideLayouts/slideLayout244.xml"/><Relationship Id="rId70" Type="http://schemas.openxmlformats.org/officeDocument/2006/relationships/hyperlink" Target="https://www.linkedin.com/" TargetMode="Externa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2.xml"/><Relationship Id="rId18" Type="http://schemas.openxmlformats.org/officeDocument/2006/relationships/slideLayout" Target="../slideLayouts/slideLayout267.xml"/><Relationship Id="rId26" Type="http://schemas.openxmlformats.org/officeDocument/2006/relationships/slideLayout" Target="../slideLayouts/slideLayout275.xml"/><Relationship Id="rId39" Type="http://schemas.openxmlformats.org/officeDocument/2006/relationships/slideLayout" Target="../slideLayouts/slideLayout288.xml"/><Relationship Id="rId21" Type="http://schemas.openxmlformats.org/officeDocument/2006/relationships/slideLayout" Target="../slideLayouts/slideLayout270.xml"/><Relationship Id="rId34" Type="http://schemas.openxmlformats.org/officeDocument/2006/relationships/slideLayout" Target="../slideLayouts/slideLayout283.xml"/><Relationship Id="rId42" Type="http://schemas.openxmlformats.org/officeDocument/2006/relationships/slideLayout" Target="../slideLayouts/slideLayout291.xml"/><Relationship Id="rId47" Type="http://schemas.openxmlformats.org/officeDocument/2006/relationships/slideLayout" Target="../slideLayouts/slideLayout296.xml"/><Relationship Id="rId50" Type="http://schemas.openxmlformats.org/officeDocument/2006/relationships/slideLayout" Target="../slideLayouts/slideLayout299.xml"/><Relationship Id="rId55" Type="http://schemas.openxmlformats.org/officeDocument/2006/relationships/slideLayout" Target="../slideLayouts/slideLayout304.xml"/><Relationship Id="rId63" Type="http://schemas.openxmlformats.org/officeDocument/2006/relationships/slideLayout" Target="../slideLayouts/slideLayout312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256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29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24" Type="http://schemas.openxmlformats.org/officeDocument/2006/relationships/slideLayout" Target="../slideLayouts/slideLayout273.xml"/><Relationship Id="rId32" Type="http://schemas.openxmlformats.org/officeDocument/2006/relationships/slideLayout" Target="../slideLayouts/slideLayout281.xml"/><Relationship Id="rId37" Type="http://schemas.openxmlformats.org/officeDocument/2006/relationships/slideLayout" Target="../slideLayouts/slideLayout286.xml"/><Relationship Id="rId40" Type="http://schemas.openxmlformats.org/officeDocument/2006/relationships/slideLayout" Target="../slideLayouts/slideLayout289.xml"/><Relationship Id="rId45" Type="http://schemas.openxmlformats.org/officeDocument/2006/relationships/slideLayout" Target="../slideLayouts/slideLayout294.xml"/><Relationship Id="rId53" Type="http://schemas.openxmlformats.org/officeDocument/2006/relationships/slideLayout" Target="../slideLayouts/slideLayout302.xml"/><Relationship Id="rId58" Type="http://schemas.openxmlformats.org/officeDocument/2006/relationships/slideLayout" Target="../slideLayouts/slideLayout307.xml"/><Relationship Id="rId66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23" Type="http://schemas.openxmlformats.org/officeDocument/2006/relationships/slideLayout" Target="../slideLayouts/slideLayout272.xml"/><Relationship Id="rId28" Type="http://schemas.openxmlformats.org/officeDocument/2006/relationships/slideLayout" Target="../slideLayouts/slideLayout277.xml"/><Relationship Id="rId36" Type="http://schemas.openxmlformats.org/officeDocument/2006/relationships/slideLayout" Target="../slideLayouts/slideLayout285.xml"/><Relationship Id="rId49" Type="http://schemas.openxmlformats.org/officeDocument/2006/relationships/slideLayout" Target="../slideLayouts/slideLayout298.xml"/><Relationship Id="rId57" Type="http://schemas.openxmlformats.org/officeDocument/2006/relationships/slideLayout" Target="../slideLayouts/slideLayout306.xml"/><Relationship Id="rId61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259.xml"/><Relationship Id="rId19" Type="http://schemas.openxmlformats.org/officeDocument/2006/relationships/slideLayout" Target="../slideLayouts/slideLayout268.xml"/><Relationship Id="rId31" Type="http://schemas.openxmlformats.org/officeDocument/2006/relationships/slideLayout" Target="../slideLayouts/slideLayout280.xml"/><Relationship Id="rId44" Type="http://schemas.openxmlformats.org/officeDocument/2006/relationships/slideLayout" Target="../slideLayouts/slideLayout293.xml"/><Relationship Id="rId52" Type="http://schemas.openxmlformats.org/officeDocument/2006/relationships/slideLayout" Target="../slideLayouts/slideLayout301.xml"/><Relationship Id="rId60" Type="http://schemas.openxmlformats.org/officeDocument/2006/relationships/slideLayout" Target="../slideLayouts/slideLayout309.xml"/><Relationship Id="rId65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Relationship Id="rId22" Type="http://schemas.openxmlformats.org/officeDocument/2006/relationships/slideLayout" Target="../slideLayouts/slideLayout271.xml"/><Relationship Id="rId27" Type="http://schemas.openxmlformats.org/officeDocument/2006/relationships/slideLayout" Target="../slideLayouts/slideLayout276.xml"/><Relationship Id="rId30" Type="http://schemas.openxmlformats.org/officeDocument/2006/relationships/slideLayout" Target="../slideLayouts/slideLayout279.xml"/><Relationship Id="rId35" Type="http://schemas.openxmlformats.org/officeDocument/2006/relationships/slideLayout" Target="../slideLayouts/slideLayout284.xml"/><Relationship Id="rId43" Type="http://schemas.openxmlformats.org/officeDocument/2006/relationships/slideLayout" Target="../slideLayouts/slideLayout292.xml"/><Relationship Id="rId48" Type="http://schemas.openxmlformats.org/officeDocument/2006/relationships/slideLayout" Target="../slideLayouts/slideLayout297.xml"/><Relationship Id="rId56" Type="http://schemas.openxmlformats.org/officeDocument/2006/relationships/slideLayout" Target="../slideLayouts/slideLayout305.xml"/><Relationship Id="rId64" Type="http://schemas.openxmlformats.org/officeDocument/2006/relationships/slideLayout" Target="../slideLayouts/slideLayout313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257.xml"/><Relationship Id="rId51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61.xml"/><Relationship Id="rId17" Type="http://schemas.openxmlformats.org/officeDocument/2006/relationships/slideLayout" Target="../slideLayouts/slideLayout266.xml"/><Relationship Id="rId25" Type="http://schemas.openxmlformats.org/officeDocument/2006/relationships/slideLayout" Target="../slideLayouts/slideLayout274.xml"/><Relationship Id="rId33" Type="http://schemas.openxmlformats.org/officeDocument/2006/relationships/slideLayout" Target="../slideLayouts/slideLayout282.xml"/><Relationship Id="rId38" Type="http://schemas.openxmlformats.org/officeDocument/2006/relationships/slideLayout" Target="../slideLayouts/slideLayout287.xml"/><Relationship Id="rId46" Type="http://schemas.openxmlformats.org/officeDocument/2006/relationships/slideLayout" Target="../slideLayouts/slideLayout295.xml"/><Relationship Id="rId59" Type="http://schemas.openxmlformats.org/officeDocument/2006/relationships/slideLayout" Target="../slideLayouts/slideLayout308.xml"/><Relationship Id="rId67" Type="http://schemas.openxmlformats.org/officeDocument/2006/relationships/slideLayout" Target="../slideLayouts/slideLayout316.xml"/><Relationship Id="rId20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90.xml"/><Relationship Id="rId54" Type="http://schemas.openxmlformats.org/officeDocument/2006/relationships/slideLayout" Target="../slideLayouts/slideLayout303.xml"/><Relationship Id="rId62" Type="http://schemas.openxmlformats.org/officeDocument/2006/relationships/slideLayout" Target="../slideLayouts/slideLayout311.xml"/><Relationship Id="rId70" Type="http://schemas.openxmlformats.org/officeDocument/2006/relationships/hyperlink" Target="https://www.linkedi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6"/>
            <a:ext cx="1020978" cy="145418"/>
          </a:xfrm>
          <a:prstGeom prst="rect">
            <a:avLst/>
          </a:prstGeom>
        </p:spPr>
        <p:txBody>
          <a:bodyPr vert="horz" wrap="square" lIns="57589" tIns="28794" rIns="57589" bIns="28794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7" y="2973194"/>
            <a:ext cx="65863" cy="155104"/>
          </a:xfrm>
          <a:prstGeom prst="rect">
            <a:avLst/>
          </a:prstGeom>
        </p:spPr>
        <p:txBody>
          <a:bodyPr vert="horz" wrap="none" lIns="57589" tIns="28794" rIns="57589" bIns="28794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3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9" tIns="28794" rIns="57589" bIns="28794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9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9" tIns="28794" rIns="57589" bIns="28794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9" tIns="28794" rIns="57589" bIns="28794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lvl="0" algn="ctr"/>
            <a:endParaRPr lang="en-US" sz="56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lvl="0" algn="ctr"/>
            <a:endParaRPr lang="en-US" sz="567"/>
          </a:p>
        </p:txBody>
      </p:sp>
    </p:spTree>
    <p:extLst>
      <p:ext uri="{BB962C8B-B14F-4D97-AF65-F5344CB8AC3E}">
        <p14:creationId xmlns:p14="http://schemas.microsoft.com/office/powerpoint/2010/main" val="168012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  <p:sldLayoutId id="2147484049" r:id="rId24"/>
    <p:sldLayoutId id="2147484050" r:id="rId25"/>
    <p:sldLayoutId id="2147484051" r:id="rId26"/>
    <p:sldLayoutId id="2147484052" r:id="rId27"/>
    <p:sldLayoutId id="2147484053" r:id="rId28"/>
    <p:sldLayoutId id="2147484054" r:id="rId29"/>
    <p:sldLayoutId id="2147484055" r:id="rId30"/>
    <p:sldLayoutId id="2147484056" r:id="rId31"/>
    <p:sldLayoutId id="2147484057" r:id="rId32"/>
    <p:sldLayoutId id="2147484058" r:id="rId33"/>
    <p:sldLayoutId id="2147484059" r:id="rId34"/>
    <p:sldLayoutId id="2147484060" r:id="rId35"/>
    <p:sldLayoutId id="2147484061" r:id="rId36"/>
    <p:sldLayoutId id="2147484062" r:id="rId37"/>
    <p:sldLayoutId id="2147484063" r:id="rId38"/>
    <p:sldLayoutId id="2147484064" r:id="rId39"/>
    <p:sldLayoutId id="2147484065" r:id="rId40"/>
    <p:sldLayoutId id="2147484066" r:id="rId41"/>
    <p:sldLayoutId id="2147484067" r:id="rId42"/>
    <p:sldLayoutId id="2147484068" r:id="rId43"/>
    <p:sldLayoutId id="2147484069" r:id="rId44"/>
    <p:sldLayoutId id="2147484070" r:id="rId45"/>
    <p:sldLayoutId id="2147484071" r:id="rId46"/>
    <p:sldLayoutId id="2147484072" r:id="rId47"/>
    <p:sldLayoutId id="2147484073" r:id="rId48"/>
    <p:sldLayoutId id="2147484074" r:id="rId49"/>
    <p:sldLayoutId id="2147484075" r:id="rId50"/>
    <p:sldLayoutId id="2147484076" r:id="rId51"/>
    <p:sldLayoutId id="2147484077" r:id="rId52"/>
    <p:sldLayoutId id="2147484078" r:id="rId53"/>
    <p:sldLayoutId id="2147484079" r:id="rId54"/>
    <p:sldLayoutId id="2147484080" r:id="rId55"/>
    <p:sldLayoutId id="2147484081" r:id="rId56"/>
    <p:sldLayoutId id="2147484082" r:id="rId57"/>
    <p:sldLayoutId id="2147484083" r:id="rId58"/>
    <p:sldLayoutId id="2147484084" r:id="rId59"/>
    <p:sldLayoutId id="2147484085" r:id="rId60"/>
    <p:sldLayoutId id="2147484086" r:id="rId61"/>
    <p:sldLayoutId id="2147484087" r:id="rId62"/>
    <p:sldLayoutId id="2147484088" r:id="rId63"/>
    <p:sldLayoutId id="2147484089" r:id="rId64"/>
    <p:sldLayoutId id="2147484090" r:id="rId65"/>
    <p:sldLayoutId id="2147484091" r:id="rId66"/>
    <p:sldLayoutId id="2147484092" r:id="rId67"/>
  </p:sldLayoutIdLst>
  <p:txStyles>
    <p:titleStyle>
      <a:lvl1pPr algn="ctr" defTabSz="57591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4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68" indent="-108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53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37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22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770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28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86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643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58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16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874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32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790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749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07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665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08971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  <p:sldLayoutId id="2147484107" r:id="rId14"/>
    <p:sldLayoutId id="2147484108" r:id="rId15"/>
    <p:sldLayoutId id="2147484109" r:id="rId16"/>
    <p:sldLayoutId id="2147484110" r:id="rId17"/>
    <p:sldLayoutId id="2147484111" r:id="rId18"/>
    <p:sldLayoutId id="2147484112" r:id="rId19"/>
    <p:sldLayoutId id="2147484113" r:id="rId20"/>
    <p:sldLayoutId id="2147484114" r:id="rId21"/>
    <p:sldLayoutId id="2147484115" r:id="rId22"/>
    <p:sldLayoutId id="2147484116" r:id="rId23"/>
    <p:sldLayoutId id="2147484117" r:id="rId24"/>
    <p:sldLayoutId id="2147484118" r:id="rId25"/>
    <p:sldLayoutId id="2147484119" r:id="rId26"/>
    <p:sldLayoutId id="2147484120" r:id="rId27"/>
    <p:sldLayoutId id="2147484121" r:id="rId28"/>
    <p:sldLayoutId id="2147484122" r:id="rId29"/>
    <p:sldLayoutId id="2147484123" r:id="rId30"/>
    <p:sldLayoutId id="2147484124" r:id="rId31"/>
    <p:sldLayoutId id="2147484125" r:id="rId32"/>
    <p:sldLayoutId id="2147484126" r:id="rId33"/>
    <p:sldLayoutId id="2147484127" r:id="rId34"/>
    <p:sldLayoutId id="2147484128" r:id="rId35"/>
    <p:sldLayoutId id="2147484129" r:id="rId36"/>
    <p:sldLayoutId id="2147484130" r:id="rId37"/>
    <p:sldLayoutId id="2147484131" r:id="rId38"/>
    <p:sldLayoutId id="2147484132" r:id="rId39"/>
    <p:sldLayoutId id="2147484133" r:id="rId40"/>
    <p:sldLayoutId id="2147484134" r:id="rId41"/>
    <p:sldLayoutId id="2147484135" r:id="rId42"/>
    <p:sldLayoutId id="2147484136" r:id="rId43"/>
    <p:sldLayoutId id="2147484137" r:id="rId44"/>
    <p:sldLayoutId id="2147484138" r:id="rId45"/>
    <p:sldLayoutId id="2147484139" r:id="rId46"/>
    <p:sldLayoutId id="2147484140" r:id="rId47"/>
    <p:sldLayoutId id="2147484141" r:id="rId48"/>
    <p:sldLayoutId id="2147484142" r:id="rId49"/>
    <p:sldLayoutId id="2147484143" r:id="rId50"/>
    <p:sldLayoutId id="2147484144" r:id="rId51"/>
    <p:sldLayoutId id="2147484145" r:id="rId52"/>
    <p:sldLayoutId id="2147484146" r:id="rId53"/>
    <p:sldLayoutId id="2147484147" r:id="rId54"/>
    <p:sldLayoutId id="2147484148" r:id="rId55"/>
    <p:sldLayoutId id="2147484149" r:id="rId56"/>
    <p:sldLayoutId id="2147484150" r:id="rId57"/>
    <p:sldLayoutId id="2147484151" r:id="rId58"/>
    <p:sldLayoutId id="2147484152" r:id="rId59"/>
    <p:sldLayoutId id="2147484153" r:id="rId60"/>
    <p:sldLayoutId id="2147484154" r:id="rId61"/>
    <p:sldLayoutId id="2147484155" r:id="rId62"/>
    <p:sldLayoutId id="2147484156" r:id="rId63"/>
    <p:sldLayoutId id="2147484157" r:id="rId64"/>
    <p:sldLayoutId id="2147484158" r:id="rId65"/>
    <p:sldLayoutId id="2147484159" r:id="rId66"/>
    <p:sldLayoutId id="2147484160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61285" y="1295266"/>
            <a:ext cx="5105400" cy="1122081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/>
            <a:r>
              <a:rPr sz="24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18387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olamdagi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moslanishlar-evolutsiya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</a:t>
            </a:r>
            <a:endParaRPr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36525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36525" y="209680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970534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970534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610148" y="320401"/>
            <a:ext cx="1056537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uz-Latn-UZ" sz="2247" b="1" spc="1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sz="2247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  <a:solidFill>
            <a:schemeClr val="bg1"/>
          </a:solidFill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Maskirovka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F81859-CCEB-4196-86A6-E7DCC4EB0677}"/>
              </a:ext>
            </a:extLst>
          </p:cNvPr>
          <p:cNvSpPr/>
          <p:nvPr/>
        </p:nvSpPr>
        <p:spPr>
          <a:xfrm>
            <a:off x="28688" y="599644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yrim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hollarda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hayvonning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atrofdagi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novda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kurtag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simliklarga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xshash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CE285-7B18-4F53-A02B-28EAA9902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25" y="1814934"/>
            <a:ext cx="1801491" cy="1292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414E4-A5FD-4A25-8F06-81A60D501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1835113"/>
            <a:ext cx="1801491" cy="1260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196EB5-EC01-4BBD-9F3B-D450A8195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833" y="632181"/>
            <a:ext cx="1649091" cy="1064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E63A0-0B17-43A2-AD0C-E755E74CF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434" y="1772444"/>
            <a:ext cx="1801491" cy="1292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374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Ogohlantiruvchi</a:t>
            </a:r>
            <a:r>
              <a:rPr lang="en-US" sz="2800" dirty="0">
                <a:solidFill>
                  <a:schemeClr val="tx1"/>
                </a:solidFill>
              </a:rPr>
              <a:t> rang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10C655-77D6-4A58-93DA-1C6ECCEA1180}"/>
              </a:ext>
            </a:extLst>
          </p:cNvPr>
          <p:cNvSpPr/>
          <p:nvPr/>
        </p:nvSpPr>
        <p:spPr>
          <a:xfrm>
            <a:off x="183471" y="554817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/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rinishi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rang-barang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zga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yaqqol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tashlanadi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tillaqo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qovoqari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tukli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pgina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kapalaklar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st-dushman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ziga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yaqqol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tashlanib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ranglari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ogohlantiradilar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841BF859-C344-43E6-B9D4-EC38DE750E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725" y="1692717"/>
            <a:ext cx="1687909" cy="1298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A5B833D2-12CC-45D4-BE11-9B928999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25" y="1692717"/>
            <a:ext cx="1687909" cy="1298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C:\Users\Admin\Desktop\7 SINF RASM\2020-05-04-23-56-16--1193882930.jpeg">
            <a:extLst>
              <a:ext uri="{FF2B5EF4-FFF2-40B4-BE49-F238E27FC236}">
                <a16:creationId xmlns:a16="http://schemas.microsoft.com/office/drawing/2014/main" id="{751B5080-CE86-448C-8905-AA34548B1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0325" y="1692716"/>
            <a:ext cx="1687909" cy="1298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625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Mimikriya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AD8AE6-9659-446B-8269-4D06FDD7134F}"/>
              </a:ext>
            </a:extLst>
          </p:cNvPr>
          <p:cNvSpPr/>
          <p:nvPr/>
        </p:nvSpPr>
        <p:spPr>
          <a:xfrm>
            <a:off x="136525" y="743893"/>
            <a:ext cx="5699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ushmanlari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tamonidan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qiriladigan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ogohlantiruvchi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taqlid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CDC5D84E-248A-49CA-8C27-CDCA7848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4" y="2153444"/>
            <a:ext cx="190500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007600-ED46-4D42-AB2E-089E3DAF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34" y="2001044"/>
            <a:ext cx="1148891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FBB9EE-EBE5-48C5-913A-E5749845F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972" y="1872924"/>
            <a:ext cx="1487553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1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Mimikriya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F7ACAE-2526-4F9A-A205-FD196C52A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661" y="629444"/>
            <a:ext cx="1714264" cy="1167280"/>
          </a:xfrm>
          <a:prstGeom prst="rect">
            <a:avLst/>
          </a:prstGeom>
        </p:spPr>
      </p:pic>
      <p:sp>
        <p:nvSpPr>
          <p:cNvPr id="11" name="Скругленная прямоугольная выноска 7">
            <a:extLst>
              <a:ext uri="{FF2B5EF4-FFF2-40B4-BE49-F238E27FC236}">
                <a16:creationId xmlns:a16="http://schemas.microsoft.com/office/drawing/2014/main" id="{A82D4151-D0D8-437A-9E60-A2C0AB9EF5A2}"/>
              </a:ext>
            </a:extLst>
          </p:cNvPr>
          <p:cNvSpPr/>
          <p:nvPr/>
        </p:nvSpPr>
        <p:spPr>
          <a:xfrm>
            <a:off x="4708525" y="629444"/>
            <a:ext cx="914400" cy="228600"/>
          </a:xfrm>
          <a:prstGeom prst="wedgeRoundRectCallout">
            <a:avLst/>
          </a:prstGeom>
          <a:solidFill>
            <a:schemeClr val="tx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Kakk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6B3C1-D45B-4E77-BF80-88E8D2BFA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1" t="5315" r="12371" b="64111"/>
          <a:stretch/>
        </p:blipFill>
        <p:spPr>
          <a:xfrm>
            <a:off x="3946524" y="1924844"/>
            <a:ext cx="1676401" cy="1167280"/>
          </a:xfrm>
          <a:prstGeom prst="rect">
            <a:avLst/>
          </a:prstGeom>
        </p:spPr>
      </p:pic>
      <p:pic>
        <p:nvPicPr>
          <p:cNvPr id="7" name="Picture 2" descr="C:\Users\Admin\Desktop\7 SINF RASM\Screenshot_2020-05-01-20-51-49.png">
            <a:extLst>
              <a:ext uri="{FF2B5EF4-FFF2-40B4-BE49-F238E27FC236}">
                <a16:creationId xmlns:a16="http://schemas.microsoft.com/office/drawing/2014/main" id="{0815B777-220A-44F1-A468-2BF0A9704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51208" t="64234" r="29569" b="22491"/>
          <a:stretch/>
        </p:blipFill>
        <p:spPr bwMode="auto">
          <a:xfrm>
            <a:off x="2079861" y="1963478"/>
            <a:ext cx="1714264" cy="1104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3641ED4-A947-4082-A4AF-86749E880B14}"/>
              </a:ext>
            </a:extLst>
          </p:cNvPr>
          <p:cNvSpPr/>
          <p:nvPr/>
        </p:nvSpPr>
        <p:spPr>
          <a:xfrm rot="20264638">
            <a:off x="3052719" y="2678616"/>
            <a:ext cx="814203" cy="268897"/>
          </a:xfrm>
          <a:prstGeom prst="roundRect">
            <a:avLst/>
          </a:prstGeom>
          <a:solidFill>
            <a:srgbClr val="C0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Bulbul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3" descr="C:\Users\Admin\Desktop\7 SINF RASM\Screenshot_2020-05-01-20-51-49.png">
            <a:extLst>
              <a:ext uri="{FF2B5EF4-FFF2-40B4-BE49-F238E27FC236}">
                <a16:creationId xmlns:a16="http://schemas.microsoft.com/office/drawing/2014/main" id="{373DDFBF-C421-4510-B58E-5BD1CD39D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6521" t="67087" r="51184" b="22775"/>
          <a:stretch/>
        </p:blipFill>
        <p:spPr bwMode="auto">
          <a:xfrm>
            <a:off x="212725" y="1973204"/>
            <a:ext cx="1714264" cy="1167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3" descr="C:\Users\Admin\Desktop\7 SINF RASM\Screenshot_2020-05-01-20-51-49.png">
            <a:extLst>
              <a:ext uri="{FF2B5EF4-FFF2-40B4-BE49-F238E27FC236}">
                <a16:creationId xmlns:a16="http://schemas.microsoft.com/office/drawing/2014/main" id="{5F60B56D-59C6-4D34-BBD8-0767FF54D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6399" t="67753" r="68810" b="28290"/>
          <a:stretch/>
        </p:blipFill>
        <p:spPr bwMode="auto">
          <a:xfrm>
            <a:off x="1203325" y="2001044"/>
            <a:ext cx="609600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A87AA0-308F-4B57-8741-5CFA57729210}"/>
              </a:ext>
            </a:extLst>
          </p:cNvPr>
          <p:cNvSpPr/>
          <p:nvPr/>
        </p:nvSpPr>
        <p:spPr>
          <a:xfrm>
            <a:off x="60325" y="553244"/>
            <a:ext cx="384833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Kushandalar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monidan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qiriladigan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himoyasiz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ogohlantiruvchi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qiriladigan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taqlid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mimikriya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hodisasi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/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D7F4A84B-DD41-4174-8C08-7BA1423BB94D}"/>
              </a:ext>
            </a:extLst>
          </p:cNvPr>
          <p:cNvSpPr/>
          <p:nvPr/>
        </p:nvSpPr>
        <p:spPr>
          <a:xfrm>
            <a:off x="1127125" y="2915444"/>
            <a:ext cx="914400" cy="2286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1100" b="1" dirty="0">
                <a:latin typeface="Arial" pitchFamily="34" charset="0"/>
                <a:cs typeface="Arial" pitchFamily="34" charset="0"/>
              </a:rPr>
              <a:t>Qorayaloq </a:t>
            </a: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2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Chalg‘ituvchi</a:t>
            </a:r>
            <a:r>
              <a:rPr lang="en-US" sz="2400" dirty="0">
                <a:solidFill>
                  <a:schemeClr val="tx1"/>
                </a:solidFill>
              </a:rPr>
              <a:t> rang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21C73C-96E2-44D3-9302-C41F638BCA74}"/>
              </a:ext>
            </a:extLst>
          </p:cNvPr>
          <p:cNvSpPr/>
          <p:nvPr/>
        </p:nvSpPr>
        <p:spPr>
          <a:xfrm>
            <a:off x="-8978" y="553244"/>
            <a:ext cx="3955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ayvon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tanasida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olachipor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llar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olachipor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llar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dushmanning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diqqat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e’tiborini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chalg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itadi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84410-20DC-41BC-A2FA-39B55461E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1" r="10793"/>
          <a:stretch/>
        </p:blipFill>
        <p:spPr>
          <a:xfrm>
            <a:off x="3870324" y="629444"/>
            <a:ext cx="1774083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672C60-1B1B-48A8-BCA3-18B7FBA1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42" y="1620044"/>
            <a:ext cx="1774083" cy="144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62417-4A40-4166-AA44-497B8B9CA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5" y="1620044"/>
            <a:ext cx="177408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52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Fiziologik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moslanishlar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Picture 3" descr="C:\Users\Admin\Desktop\7 SINF RASM\2020-05-05-21-19-56-334091260.jpeg">
            <a:extLst>
              <a:ext uri="{FF2B5EF4-FFF2-40B4-BE49-F238E27FC236}">
                <a16:creationId xmlns:a16="http://schemas.microsoft.com/office/drawing/2014/main" id="{75BE2A5C-A58D-4ED7-BDC6-7C54B88D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1876683"/>
            <a:ext cx="2133600" cy="128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F3DF95-9F18-43A8-BB97-5DB480816A0F}"/>
              </a:ext>
            </a:extLst>
          </p:cNvPr>
          <p:cNvSpPr txBox="1"/>
          <p:nvPr/>
        </p:nvSpPr>
        <p:spPr>
          <a:xfrm>
            <a:off x="441325" y="1784112"/>
            <a:ext cx="8223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uz-Latn-UZ" sz="1800" b="1" dirty="0">
                <a:solidFill>
                  <a:srgbClr val="002060"/>
                </a:solidFill>
                <a:latin typeface="Calibri"/>
              </a:rPr>
              <a:t>Tyulen </a:t>
            </a:r>
            <a:endParaRPr lang="en-US" sz="18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F39A7F07-D695-43AF-A75E-49A579591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808" y="1848480"/>
            <a:ext cx="2133600" cy="128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9BF720-38C2-4A7F-89B9-5968DED4963E}"/>
              </a:ext>
            </a:extLst>
          </p:cNvPr>
          <p:cNvSpPr/>
          <p:nvPr/>
        </p:nvSpPr>
        <p:spPr>
          <a:xfrm>
            <a:off x="54717" y="553244"/>
            <a:ext cx="5644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temperaturasi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qonda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konsentratsiyasining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saqlanishiga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qaratilgan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shahsiy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hayotining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bosqichlarida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muhitdagi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haroratning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zgarishlariga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unligini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1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Hayvonlarda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etologik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moslanish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74EDB038-E41C-4968-BFDA-498CBE35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" y="1848644"/>
            <a:ext cx="15240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A414A12-8170-4E50-8BAF-6F115F5CF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848644"/>
            <a:ext cx="22209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3156C318-3738-4FA6-AE16-D51B32F67A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3456" b="10711"/>
          <a:stretch/>
        </p:blipFill>
        <p:spPr>
          <a:xfrm>
            <a:off x="4022725" y="629444"/>
            <a:ext cx="160020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4FEE2411-BBD5-43DD-899F-072096C77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583532"/>
            <a:ext cx="16002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5822BF-5F85-4A00-88F5-59365F475FD1}"/>
              </a:ext>
            </a:extLst>
          </p:cNvPr>
          <p:cNvSpPr/>
          <p:nvPr/>
        </p:nvSpPr>
        <p:spPr>
          <a:xfrm>
            <a:off x="16023" y="553244"/>
            <a:ext cx="4006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dushmanlaridan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himoyalanadi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zahiralaydi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mavsumlariga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moslashadi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tanlaydi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naslini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A0491-3FD6-48F8-8E14-0471F74B58FD}"/>
              </a:ext>
            </a:extLst>
          </p:cNvPr>
          <p:cNvSpPr/>
          <p:nvPr/>
        </p:nvSpPr>
        <p:spPr>
          <a:xfrm>
            <a:off x="136525" y="2875756"/>
            <a:ext cx="946298" cy="268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Povituxa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DF9B7B-0F40-454C-883E-BD688CC52312}"/>
              </a:ext>
            </a:extLst>
          </p:cNvPr>
          <p:cNvSpPr/>
          <p:nvPr/>
        </p:nvSpPr>
        <p:spPr>
          <a:xfrm>
            <a:off x="1781027" y="2875756"/>
            <a:ext cx="1936898" cy="268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balig‘i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6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O‘simliklar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chemeClr val="tx1"/>
                </a:solidFill>
              </a:rPr>
              <a:t>olamidagi </a:t>
            </a:r>
            <a:r>
              <a:rPr lang="en-US" sz="2400" dirty="0" err="1">
                <a:solidFill>
                  <a:schemeClr val="tx1"/>
                </a:solidFill>
              </a:rPr>
              <a:t>moslanish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352E16-C063-40F2-B700-DF0EA97E9D0C}"/>
              </a:ext>
            </a:extLst>
          </p:cNvPr>
          <p:cNvSpPr/>
          <p:nvPr/>
        </p:nvSpPr>
        <p:spPr>
          <a:xfrm>
            <a:off x="60325" y="553244"/>
            <a:ext cx="5584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tanqisligiga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o‘simliklarlar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moslashadi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fikus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barginig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ustki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mum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sigirquyruqda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tuklar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saksovulda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barglar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tangachalar”ga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2D2FA-2E57-40F2-A36A-DA8CD8E64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822325" y="1620044"/>
            <a:ext cx="1561596" cy="1454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7461FCEE-D274-4634-9506-0D2A464CB2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260725" y="1613370"/>
            <a:ext cx="1565256" cy="1454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EE4535-5829-49F5-A27C-067D8891C24F}"/>
              </a:ext>
            </a:extLst>
          </p:cNvPr>
          <p:cNvSpPr/>
          <p:nvPr/>
        </p:nvSpPr>
        <p:spPr>
          <a:xfrm>
            <a:off x="136525" y="2799556"/>
            <a:ext cx="946298" cy="268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Fikus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C8125D-34E8-47FD-829B-161E98164FCA}"/>
              </a:ext>
            </a:extLst>
          </p:cNvPr>
          <p:cNvSpPr/>
          <p:nvPr/>
        </p:nvSpPr>
        <p:spPr>
          <a:xfrm>
            <a:off x="4556125" y="2763044"/>
            <a:ext cx="1022498" cy="268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42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Moslanishlarning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kelib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chiqishi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52E97-4681-4C3C-9F9E-3E851FE74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" t="28834" r="2354" b="24130"/>
          <a:stretch/>
        </p:blipFill>
        <p:spPr>
          <a:xfrm>
            <a:off x="822325" y="1772444"/>
            <a:ext cx="4114800" cy="1371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2FF33C-C439-4B20-BC39-6878F1B56B2E}"/>
              </a:ext>
            </a:extLst>
          </p:cNvPr>
          <p:cNvSpPr/>
          <p:nvPr/>
        </p:nvSpPr>
        <p:spPr>
          <a:xfrm>
            <a:off x="143421" y="582246"/>
            <a:ext cx="550098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400" b="1" dirty="0" err="1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Odimchi</a:t>
            </a:r>
            <a:r>
              <a:rPr lang="en-US" altLang="ru-RU" sz="1400" b="1" dirty="0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b="1" dirty="0" err="1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kapalagi</a:t>
            </a:r>
            <a:r>
              <a:rPr lang="en-US" altLang="ru-RU" sz="1400" b="1" dirty="0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shaharlarda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zavod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fabrikalardan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ajralgan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chiqindilar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tanalari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shoxlari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barglari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qurum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changlar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qoplana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bordi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shaharda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odimchi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kapalagining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qoramtir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qishloqda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odimchi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kapalagining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tusda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 err="1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ru-RU" sz="14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dirty="0">
              <a:solidFill>
                <a:srgbClr val="002060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3970057" y="1087813"/>
            <a:ext cx="319005" cy="284367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chemeClr val="tx1"/>
                </a:solidFill>
              </a:rPr>
              <a:t>Organizmdagi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moslanishlarning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nisbiyligi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D7E0221D-77C9-4BBF-B2D2-1DF197D210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25" y="2077244"/>
            <a:ext cx="1728787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875340B1-A36D-4717-AFB7-EADCBE7957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65325" y="2077243"/>
            <a:ext cx="1728786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6">
            <a:extLst>
              <a:ext uri="{FF2B5EF4-FFF2-40B4-BE49-F238E27FC236}">
                <a16:creationId xmlns:a16="http://schemas.microsoft.com/office/drawing/2014/main" id="{04393A14-6746-47FF-873B-DC4890758C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3725" y="629444"/>
            <a:ext cx="1230314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">
            <a:extLst>
              <a:ext uri="{FF2B5EF4-FFF2-40B4-BE49-F238E27FC236}">
                <a16:creationId xmlns:a16="http://schemas.microsoft.com/office/drawing/2014/main" id="{A02DA5B8-BD51-4FA7-BCFE-D5C573AAC9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525" y="2077242"/>
            <a:ext cx="1728788" cy="99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9B7B76-25DA-40A2-BE21-B16AD12F6A8F}"/>
              </a:ext>
            </a:extLst>
          </p:cNvPr>
          <p:cNvSpPr/>
          <p:nvPr/>
        </p:nvSpPr>
        <p:spPr>
          <a:xfrm>
            <a:off x="125411" y="477044"/>
            <a:ext cx="41636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muddatli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jarayonda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Organizmda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saqlanish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moslanishlar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turdan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himoyalanishda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samara </a:t>
            </a:r>
            <a:r>
              <a:rPr lang="en-US" alt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bermaydi</a:t>
            </a:r>
            <a:r>
              <a:rPr lang="en-US" alt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60325" y="107876"/>
            <a:ext cx="5638800" cy="38626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Test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000B3-26CF-4274-9859-407BC43E263E}"/>
              </a:ext>
            </a:extLst>
          </p:cNvPr>
          <p:cNvSpPr/>
          <p:nvPr/>
        </p:nvSpPr>
        <p:spPr>
          <a:xfrm>
            <a:off x="136525" y="553244"/>
            <a:ext cx="5486400" cy="2514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evolutsiyasi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tabiiy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tanlanishning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yo‘nalishiga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misol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bo‘ladi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Harakatlantiruvchi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Stabill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Dizruptip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E) Tur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ichida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yashash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kurash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:a16="http://schemas.microsoft.com/office/drawing/2014/main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:a16="http://schemas.microsoft.com/office/drawing/2014/main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:a16="http://schemas.microsoft.com/office/drawing/2014/main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:a16="http://schemas.microsoft.com/office/drawing/2014/main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altLang="ru-RU" sz="28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Jadval</a:t>
            </a: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8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bilan</a:t>
            </a: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8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ishlash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4C5624-2649-469F-A6F6-D6DBD5D4C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48075"/>
              </p:ext>
            </p:extLst>
          </p:nvPr>
        </p:nvGraphicFramePr>
        <p:xfrm>
          <a:off x="143421" y="657669"/>
          <a:ext cx="5403304" cy="1122365"/>
        </p:xfrm>
        <a:graphic>
          <a:graphicData uri="http://schemas.openxmlformats.org/drawingml/2006/table">
            <a:tbl>
              <a:tblPr/>
              <a:tblGrid>
                <a:gridCol w="2579415">
                  <a:extLst>
                    <a:ext uri="{9D8B030D-6E8A-4147-A177-3AD203B41FA5}">
                      <a16:colId xmlns:a16="http://schemas.microsoft.com/office/drawing/2014/main" val="261474916"/>
                    </a:ext>
                  </a:extLst>
                </a:gridCol>
                <a:gridCol w="2823889">
                  <a:extLst>
                    <a:ext uri="{9D8B030D-6E8A-4147-A177-3AD203B41FA5}">
                      <a16:colId xmlns:a16="http://schemas.microsoft.com/office/drawing/2014/main" val="1426369673"/>
                    </a:ext>
                  </a:extLst>
                </a:gridCol>
              </a:tblGrid>
              <a:tr h="207715">
                <a:tc>
                  <a:txBody>
                    <a:bodyPr/>
                    <a:lstStyle/>
                    <a:p>
                      <a:pPr marL="0" marR="0" lvl="0" indent="269875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Himoya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rangi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6987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1806891"/>
                  </a:ext>
                </a:extLst>
              </a:tr>
              <a:tr h="207715">
                <a:tc>
                  <a:txBody>
                    <a:bodyPr/>
                    <a:lstStyle/>
                    <a:p>
                      <a:pPr marL="0" marR="0" lvl="0" indent="269875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Maskirovka</a:t>
                      </a: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69875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721853"/>
                  </a:ext>
                </a:extLst>
              </a:tr>
              <a:tr h="207715">
                <a:tc>
                  <a:txBody>
                    <a:bodyPr/>
                    <a:lstStyle/>
                    <a:p>
                      <a:pPr marL="0" marR="0" lvl="0" indent="269875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Ogohlantiruvchi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rang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69875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846497"/>
                  </a:ext>
                </a:extLst>
              </a:tr>
              <a:tr h="207715">
                <a:tc>
                  <a:txBody>
                    <a:bodyPr/>
                    <a:lstStyle/>
                    <a:p>
                      <a:pPr marL="0" marR="0" lvl="0" indent="269875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Mimikriya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69875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894146"/>
                  </a:ext>
                </a:extLst>
              </a:tr>
              <a:tr h="207715">
                <a:tc>
                  <a:txBody>
                    <a:bodyPr/>
                    <a:lstStyle/>
                    <a:p>
                      <a:pPr marL="0" marR="0" lvl="0" indent="269875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Chalg‘tuvchi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rang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269875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78618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B10D8AA-2971-4F9B-8576-3B7693628692}"/>
              </a:ext>
            </a:extLst>
          </p:cNvPr>
          <p:cNvSpPr/>
          <p:nvPr/>
        </p:nvSpPr>
        <p:spPr>
          <a:xfrm>
            <a:off x="143420" y="1848644"/>
            <a:ext cx="5500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1.Zebra.        2.Toshbaqa.            3.Ninabaliq.                  4.Qovoq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5.Suvarak.    6.Ninacni.                7.Tentak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8.Xon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9.Belyanka.  10.Tukli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 11.Ko‘lbuqa.               12.Kuropatka.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13.Ilon.         14.Kallina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kapalagi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15.Lattachi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16.Kakku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tuxumi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17.Dengiz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paxmoq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otchasi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18.Tillaqo‘ng‘iz.          19.Gornostay     20.Jirafa.                                       21.G ‘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o‘ng‘illavchi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pashsha</a:t>
            </a:r>
            <a:endParaRPr lang="ru-RU" alt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8" grpId="0" animBg="1"/>
      <p:bldP spid="89" grpId="0" animBg="1"/>
      <p:bldP spid="90" grpId="0" animBg="1"/>
      <p:bldP spid="9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9844"/>
            <a:ext cx="55121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Mustaqil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bajarish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43 - §.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879" y="1476028"/>
            <a:ext cx="5192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60325" y="107876"/>
            <a:ext cx="5638800" cy="38626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Test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000B3-26CF-4274-9859-407BC43E263E}"/>
              </a:ext>
            </a:extLst>
          </p:cNvPr>
          <p:cNvSpPr/>
          <p:nvPr/>
        </p:nvSpPr>
        <p:spPr>
          <a:xfrm>
            <a:off x="136525" y="553244"/>
            <a:ext cx="5486400" cy="2514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Gatteriya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gingko biloba,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latemiriya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kabi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organizmlar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o‘zgarmas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muhit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sharoitida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saqlanib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qolganligi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tabiiy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tanlanishning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yo‘nalashiga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misol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bo‘ladi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Harakatlantiruvchi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Stabillashtiruvchi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Dizruptip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E) Tur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ichida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yashash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kurash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8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60325" y="107876"/>
            <a:ext cx="5638800" cy="38626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Test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000B3-26CF-4274-9859-407BC43E263E}"/>
              </a:ext>
            </a:extLst>
          </p:cNvPr>
          <p:cNvSpPr/>
          <p:nvPr/>
        </p:nvSpPr>
        <p:spPr>
          <a:xfrm>
            <a:off x="136525" y="553244"/>
            <a:ext cx="5486400" cy="2514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Ikki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nuqtali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tugmacha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qo‘ng‘izda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mavsumiy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polimorfizm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hodisasining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kuzatilishi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tabiiy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tanlanishning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yo‘nalishiga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misol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bo‘ladi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Harakatlantiruvchi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Stabillashtiruvchi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Tur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ichida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yashash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kurash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Dizruptip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76404436"/>
              </p:ext>
            </p:extLst>
          </p:nvPr>
        </p:nvGraphicFramePr>
        <p:xfrm>
          <a:off x="263525" y="620472"/>
          <a:ext cx="5181600" cy="255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19246"/>
            <a:ext cx="5544616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3200" dirty="0" err="1"/>
              <a:t>Dars</a:t>
            </a:r>
            <a:r>
              <a:rPr lang="en-US" sz="3200" dirty="0"/>
              <a:t> </a:t>
            </a:r>
            <a:r>
              <a:rPr lang="en-US" sz="3200" dirty="0" err="1"/>
              <a:t>rejasi</a:t>
            </a:r>
            <a:endParaRPr sz="3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6E5513-EB9C-4B40-8C08-E0FB1EBFADD6}"/>
              </a:ext>
            </a:extLst>
          </p:cNvPr>
          <p:cNvSpPr/>
          <p:nvPr/>
        </p:nvSpPr>
        <p:spPr>
          <a:xfrm>
            <a:off x="365125" y="893329"/>
            <a:ext cx="504917" cy="47271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6A6B7-FE63-4BD0-8F31-7586D66AE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625" y="1676712"/>
            <a:ext cx="512108" cy="472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EF552-BCB2-4E21-B4FA-02890460F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25" y="2426494"/>
            <a:ext cx="512108" cy="5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2" y="108062"/>
            <a:ext cx="5500987" cy="386213"/>
          </a:xfrm>
        </p:spPr>
        <p:txBody>
          <a:bodyPr>
            <a:noAutofit/>
          </a:bodyPr>
          <a:lstStyle/>
          <a:p>
            <a:r>
              <a:rPr lang="en-US" sz="2772" dirty="0" err="1">
                <a:solidFill>
                  <a:schemeClr val="tx1"/>
                </a:solidFill>
              </a:rPr>
              <a:t>Moslanish</a:t>
            </a:r>
            <a:r>
              <a:rPr lang="en-US" sz="2772" dirty="0">
                <a:solidFill>
                  <a:schemeClr val="tx1"/>
                </a:solidFill>
              </a:rPr>
              <a:t> </a:t>
            </a:r>
            <a:endParaRPr lang="ru-RU" sz="2772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96A77D-FBCB-46A1-88B7-BC5857B2DA17}"/>
              </a:ext>
            </a:extLst>
          </p:cNvPr>
          <p:cNvSpPr/>
          <p:nvPr/>
        </p:nvSpPr>
        <p:spPr>
          <a:xfrm>
            <a:off x="60325" y="553244"/>
            <a:ext cx="55840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organlar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xulq-atvori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tarzining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kelishidir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uzviy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aloqador</a:t>
            </a:r>
            <a:r>
              <a:rPr lang="en-US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ligi</a:t>
            </a:r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alt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ьная выноска 1">
            <a:extLst>
              <a:ext uri="{FF2B5EF4-FFF2-40B4-BE49-F238E27FC236}">
                <a16:creationId xmlns:a16="http://schemas.microsoft.com/office/drawing/2014/main" id="{187AE365-0EEB-4AB6-99E6-ACA5488305FF}"/>
              </a:ext>
            </a:extLst>
          </p:cNvPr>
          <p:cNvSpPr/>
          <p:nvPr/>
        </p:nvSpPr>
        <p:spPr>
          <a:xfrm>
            <a:off x="32716" y="1962469"/>
            <a:ext cx="2057400" cy="457200"/>
          </a:xfrm>
          <a:prstGeom prst="wedgeEllipseCallout">
            <a:avLst>
              <a:gd name="adj1" fmla="val 123617"/>
              <a:gd name="adj2" fmla="val -141964"/>
            </a:avLst>
          </a:prstGeom>
          <a:solidFill>
            <a:srgbClr val="FFFF00"/>
          </a:solidFill>
          <a:ln w="19050" cap="flat" cmpd="sng" algn="ctr">
            <a:solidFill>
              <a:srgbClr val="4775E7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yashovchanlik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ьная выноска 3">
            <a:extLst>
              <a:ext uri="{FF2B5EF4-FFF2-40B4-BE49-F238E27FC236}">
                <a16:creationId xmlns:a16="http://schemas.microsoft.com/office/drawing/2014/main" id="{B32F2046-B821-40F3-AD25-9D639A255D78}"/>
              </a:ext>
            </a:extLst>
          </p:cNvPr>
          <p:cNvSpPr/>
          <p:nvPr/>
        </p:nvSpPr>
        <p:spPr>
          <a:xfrm>
            <a:off x="1508125" y="2450307"/>
            <a:ext cx="2286000" cy="457200"/>
          </a:xfrm>
          <a:prstGeom prst="wedgeEllipseCallout">
            <a:avLst>
              <a:gd name="adj1" fmla="val 35980"/>
              <a:gd name="adj2" fmla="val -242540"/>
            </a:avLst>
          </a:prstGeom>
          <a:solidFill>
            <a:srgbClr val="FFFF00"/>
          </a:solidFill>
          <a:ln w="19050" cap="flat" cmpd="sng" algn="ctr">
            <a:solidFill>
              <a:srgbClr val="4775E7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raqobatchilik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ьная выноска 4">
            <a:extLst>
              <a:ext uri="{FF2B5EF4-FFF2-40B4-BE49-F238E27FC236}">
                <a16:creationId xmlns:a16="http://schemas.microsoft.com/office/drawing/2014/main" id="{FFD94F31-D33C-45F5-BF62-1BF2298BD41D}"/>
              </a:ext>
            </a:extLst>
          </p:cNvPr>
          <p:cNvSpPr/>
          <p:nvPr/>
        </p:nvSpPr>
        <p:spPr>
          <a:xfrm>
            <a:off x="3870325" y="2161381"/>
            <a:ext cx="1593303" cy="601663"/>
          </a:xfrm>
          <a:prstGeom prst="wedgeEllipseCallout">
            <a:avLst>
              <a:gd name="adj1" fmla="val -74574"/>
              <a:gd name="adj2" fmla="val -149571"/>
            </a:avLst>
          </a:prstGeom>
          <a:solidFill>
            <a:srgbClr val="FFFF00"/>
          </a:solidFill>
          <a:ln w="19050" cap="flat" cmpd="sng" algn="ctr">
            <a:solidFill>
              <a:srgbClr val="4775E7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nasl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qoldirish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8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98C3BDFC-D37B-4EC4-8290-0E955E7D7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6232"/>
            <a:ext cx="4895850" cy="387302"/>
          </a:xfrm>
        </p:spPr>
        <p:txBody>
          <a:bodyPr>
            <a:noAutofit/>
          </a:bodyPr>
          <a:lstStyle/>
          <a:p>
            <a:r>
              <a:rPr lang="en-US" sz="2772" dirty="0" err="1"/>
              <a:t>Moslanish</a:t>
            </a:r>
            <a:r>
              <a:rPr lang="en-US" sz="2772" dirty="0"/>
              <a:t> </a:t>
            </a:r>
            <a:endParaRPr lang="ru-RU" sz="2772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95C88D-281F-4465-AA7E-D07253D64DFB}"/>
              </a:ext>
            </a:extLst>
          </p:cNvPr>
          <p:cNvSpPr/>
          <p:nvPr/>
        </p:nvSpPr>
        <p:spPr>
          <a:xfrm>
            <a:off x="136525" y="1010444"/>
            <a:ext cx="1524000" cy="44961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575875"/>
            <a:r>
              <a:rPr lang="en-US" sz="2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A7C9F-43D8-4323-81DF-885F7A2C8EF1}"/>
              </a:ext>
            </a:extLst>
          </p:cNvPr>
          <p:cNvSpPr/>
          <p:nvPr/>
        </p:nvSpPr>
        <p:spPr>
          <a:xfrm>
            <a:off x="1812935" y="1308942"/>
            <a:ext cx="2057390" cy="38730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575875"/>
            <a:r>
              <a:rPr lang="en-US" sz="2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Fiziologik</a:t>
            </a:r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B5397B-EBEC-42AD-B129-0FA9155AC68C}"/>
              </a:ext>
            </a:extLst>
          </p:cNvPr>
          <p:cNvSpPr/>
          <p:nvPr/>
        </p:nvSpPr>
        <p:spPr>
          <a:xfrm>
            <a:off x="4100772" y="1010444"/>
            <a:ext cx="1445953" cy="449611"/>
          </a:xfrm>
          <a:prstGeom prst="roundRect">
            <a:avLst/>
          </a:prstGeom>
          <a:solidFill>
            <a:srgbClr val="05CF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575875"/>
            <a:r>
              <a:rPr lang="en-US" sz="2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Etologik</a:t>
            </a:r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53CECD-42CA-4C0C-BF4E-B05FBD389E1F}"/>
              </a:ext>
            </a:extLst>
          </p:cNvPr>
          <p:cNvCxnSpPr>
            <a:cxnSpLocks/>
          </p:cNvCxnSpPr>
          <p:nvPr/>
        </p:nvCxnSpPr>
        <p:spPr>
          <a:xfrm flipH="1">
            <a:off x="1546225" y="594372"/>
            <a:ext cx="495300" cy="38903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1E5E42A-CA2E-4F59-9DA9-27A12F81DD35}"/>
              </a:ext>
            </a:extLst>
          </p:cNvPr>
          <p:cNvCxnSpPr>
            <a:cxnSpLocks/>
          </p:cNvCxnSpPr>
          <p:nvPr/>
        </p:nvCxnSpPr>
        <p:spPr>
          <a:xfrm>
            <a:off x="3032125" y="594372"/>
            <a:ext cx="685802" cy="416072"/>
          </a:xfrm>
          <a:prstGeom prst="straightConnector1">
            <a:avLst/>
          </a:prstGeom>
          <a:ln w="38100">
            <a:solidFill>
              <a:srgbClr val="05CF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6345B7-25E5-446D-8E94-F5B73594C7D1}"/>
              </a:ext>
            </a:extLst>
          </p:cNvPr>
          <p:cNvCxnSpPr>
            <a:cxnSpLocks/>
          </p:cNvCxnSpPr>
          <p:nvPr/>
        </p:nvCxnSpPr>
        <p:spPr>
          <a:xfrm>
            <a:off x="2576774" y="610886"/>
            <a:ext cx="0" cy="6281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7">
            <a:extLst>
              <a:ext uri="{FF2B5EF4-FFF2-40B4-BE49-F238E27FC236}">
                <a16:creationId xmlns:a16="http://schemas.microsoft.com/office/drawing/2014/main" id="{06253B89-6E15-4C4B-973F-589525F9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72" y="1696245"/>
            <a:ext cx="1531688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2">
            <a:extLst>
              <a:ext uri="{FF2B5EF4-FFF2-40B4-BE49-F238E27FC236}">
                <a16:creationId xmlns:a16="http://schemas.microsoft.com/office/drawing/2014/main" id="{B91CECC8-1B09-49B5-9D9A-DF80BBF2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26" y="1772444"/>
            <a:ext cx="1752600" cy="121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1">
            <a:extLst>
              <a:ext uri="{FF2B5EF4-FFF2-40B4-BE49-F238E27FC236}">
                <a16:creationId xmlns:a16="http://schemas.microsoft.com/office/drawing/2014/main" id="{9986421B-92D1-4B65-86AA-42C49E8F8B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525" y="1620045"/>
            <a:ext cx="160021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9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3970057" y="1087813"/>
            <a:ext cx="319005" cy="284367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Morfologik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moslanish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6749C-7C75-4C3E-8E5F-F8210DA60BEA}"/>
              </a:ext>
            </a:extLst>
          </p:cNvPr>
          <p:cNvCxnSpPr>
            <a:cxnSpLocks/>
          </p:cNvCxnSpPr>
          <p:nvPr/>
        </p:nvCxnSpPr>
        <p:spPr>
          <a:xfrm flipH="1">
            <a:off x="1337881" y="552734"/>
            <a:ext cx="1266614" cy="38151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8706EBE-0C2B-425D-A2FF-C2350EFB10A7}"/>
              </a:ext>
            </a:extLst>
          </p:cNvPr>
          <p:cNvCxnSpPr>
            <a:cxnSpLocks/>
            <a:endCxn id="25" idx="39"/>
          </p:cNvCxnSpPr>
          <p:nvPr/>
        </p:nvCxnSpPr>
        <p:spPr>
          <a:xfrm>
            <a:off x="3032125" y="552734"/>
            <a:ext cx="1097435" cy="65631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DDE48E9-CB46-4108-B716-1587DA52D009}"/>
              </a:ext>
            </a:extLst>
          </p:cNvPr>
          <p:cNvSpPr/>
          <p:nvPr/>
        </p:nvSpPr>
        <p:spPr>
          <a:xfrm>
            <a:off x="136525" y="996912"/>
            <a:ext cx="1828800" cy="5469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990152-25E0-467B-8392-5D1A37E9099F}"/>
              </a:ext>
            </a:extLst>
          </p:cNvPr>
          <p:cNvSpPr/>
          <p:nvPr/>
        </p:nvSpPr>
        <p:spPr>
          <a:xfrm>
            <a:off x="4067739" y="1225512"/>
            <a:ext cx="1576669" cy="546932"/>
          </a:xfrm>
          <a:prstGeom prst="rect">
            <a:avLst/>
          </a:prstGeom>
          <a:solidFill>
            <a:srgbClr val="42E2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Mimikriya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22D5B6-7622-45A9-ADD8-39C6F6317158}"/>
              </a:ext>
            </a:extLst>
          </p:cNvPr>
          <p:cNvSpPr/>
          <p:nvPr/>
        </p:nvSpPr>
        <p:spPr>
          <a:xfrm>
            <a:off x="1541123" y="2686844"/>
            <a:ext cx="1567202" cy="381510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Maskirovka 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05B3B1-B2CA-4C6C-A518-4BC6EC382253}"/>
              </a:ext>
            </a:extLst>
          </p:cNvPr>
          <p:cNvSpPr/>
          <p:nvPr/>
        </p:nvSpPr>
        <p:spPr>
          <a:xfrm>
            <a:off x="60325" y="1924844"/>
            <a:ext cx="2478360" cy="6096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Chalg‘ituvchi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  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54DF0D-DD5F-4B90-A288-4E337C7F059B}"/>
              </a:ext>
            </a:extLst>
          </p:cNvPr>
          <p:cNvSpPr/>
          <p:nvPr/>
        </p:nvSpPr>
        <p:spPr>
          <a:xfrm>
            <a:off x="3352693" y="2305334"/>
            <a:ext cx="2270232" cy="6096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Ogohlantiruvchi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C4C5DB-1626-48D8-965F-6EFA83C4ACB5}"/>
              </a:ext>
            </a:extLst>
          </p:cNvPr>
          <p:cNvCxnSpPr>
            <a:cxnSpLocks/>
          </p:cNvCxnSpPr>
          <p:nvPr/>
        </p:nvCxnSpPr>
        <p:spPr>
          <a:xfrm>
            <a:off x="3032125" y="629444"/>
            <a:ext cx="668416" cy="1600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CAE2A4-8A96-470C-B6E4-4EE78F7B4393}"/>
              </a:ext>
            </a:extLst>
          </p:cNvPr>
          <p:cNvCxnSpPr>
            <a:cxnSpLocks/>
          </p:cNvCxnSpPr>
          <p:nvPr/>
        </p:nvCxnSpPr>
        <p:spPr>
          <a:xfrm flipH="1">
            <a:off x="2727326" y="552734"/>
            <a:ext cx="244367" cy="21212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E38681-C2D7-467F-91A1-68757473C432}"/>
              </a:ext>
            </a:extLst>
          </p:cNvPr>
          <p:cNvCxnSpPr>
            <a:cxnSpLocks/>
          </p:cNvCxnSpPr>
          <p:nvPr/>
        </p:nvCxnSpPr>
        <p:spPr>
          <a:xfrm flipH="1">
            <a:off x="1789394" y="552734"/>
            <a:ext cx="1090331" cy="12325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0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17" y="91065"/>
            <a:ext cx="5562008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/>
              <a:t>Himoya</a:t>
            </a:r>
            <a:r>
              <a:rPr lang="en-US" sz="2400" dirty="0"/>
              <a:t> </a:t>
            </a:r>
            <a:r>
              <a:rPr lang="en-US" sz="2400" dirty="0" err="1"/>
              <a:t>rangi</a:t>
            </a:r>
            <a:r>
              <a:rPr lang="en-US" sz="2400" dirty="0"/>
              <a:t>  </a:t>
            </a: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5853ED-D143-46D6-9ADF-58EFF3C8A195}"/>
              </a:ext>
            </a:extLst>
          </p:cNvPr>
          <p:cNvSpPr/>
          <p:nvPr/>
        </p:nvSpPr>
        <p:spPr>
          <a:xfrm>
            <a:off x="288925" y="619026"/>
            <a:ext cx="388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ayvonlarning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yashayotgan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rangiga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lganligi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zga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tashlanadi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0C930-74B2-4E4E-8640-A5D1762CE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1855848"/>
            <a:ext cx="1295401" cy="1278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C:\Users\Admin\Desktop\30641609.jpg">
            <a:extLst>
              <a:ext uri="{FF2B5EF4-FFF2-40B4-BE49-F238E27FC236}">
                <a16:creationId xmlns:a16="http://schemas.microsoft.com/office/drawing/2014/main" id="{273A27FD-4C34-4AE5-9D2F-9250C4D8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9725" y="1912106"/>
            <a:ext cx="1295400" cy="123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C:\Users\Admin\Desktop\7 SINF RASM\2020-04-30-00-13-48-692454812.jpeg">
            <a:extLst>
              <a:ext uri="{FF2B5EF4-FFF2-40B4-BE49-F238E27FC236}">
                <a16:creationId xmlns:a16="http://schemas.microsoft.com/office/drawing/2014/main" id="{EABB52D9-55BA-452F-BCB1-8699D605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1325" y="1855848"/>
            <a:ext cx="1371600" cy="123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4EC0BCB5-6878-4055-938A-BB180B600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629445"/>
            <a:ext cx="13716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BBC1B2-135A-4BED-A36F-1353678D9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4475" y="1855848"/>
            <a:ext cx="1329050" cy="1254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646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155997</TotalTime>
  <Words>736</Words>
  <Application>Microsoft Office PowerPoint</Application>
  <PresentationFormat>Custom</PresentationFormat>
  <Paragraphs>90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Open Sans</vt:lpstr>
      <vt:lpstr>Open Sans Light</vt:lpstr>
      <vt:lpstr>Office Theme</vt:lpstr>
      <vt:lpstr>1_Office Theme</vt:lpstr>
      <vt:lpstr>2_Office Theme</vt:lpstr>
      <vt:lpstr>4_Office Theme</vt:lpstr>
      <vt:lpstr>3_Office Theme</vt:lpstr>
      <vt:lpstr>   BIOLOGIYA</vt:lpstr>
      <vt:lpstr>Test </vt:lpstr>
      <vt:lpstr>Test </vt:lpstr>
      <vt:lpstr>Test </vt:lpstr>
      <vt:lpstr>Dars rejasi</vt:lpstr>
      <vt:lpstr>Moslanish </vt:lpstr>
      <vt:lpstr>Moslanish </vt:lpstr>
      <vt:lpstr>Morfologik moslanish </vt:lpstr>
      <vt:lpstr>Himoya rangi  </vt:lpstr>
      <vt:lpstr>Maskirovka</vt:lpstr>
      <vt:lpstr>Ogohlantiruvchi rang</vt:lpstr>
      <vt:lpstr>Mimikriya </vt:lpstr>
      <vt:lpstr>Mimikriya</vt:lpstr>
      <vt:lpstr>Chalg‘ituvchi rang</vt:lpstr>
      <vt:lpstr>Fiziologik moslanishlar </vt:lpstr>
      <vt:lpstr>Hayvonlarda etologik moslanish</vt:lpstr>
      <vt:lpstr>O‘simliklar olamidagi moslanish</vt:lpstr>
      <vt:lpstr>Moslanishlarning kelib chiqishi</vt:lpstr>
      <vt:lpstr>Organizmdagi moslanishlarning nisbiyligi</vt:lpstr>
      <vt:lpstr>Jadval bilan ishlash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Пользователь</cp:lastModifiedBy>
  <cp:revision>1784</cp:revision>
  <dcterms:created xsi:type="dcterms:W3CDTF">2014-10-08T23:03:32Z</dcterms:created>
  <dcterms:modified xsi:type="dcterms:W3CDTF">2021-02-06T11:56:15Z</dcterms:modified>
</cp:coreProperties>
</file>