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4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3957" r:id="rId4"/>
    <p:sldMasterId id="2147484025" r:id="rId5"/>
  </p:sldMasterIdLst>
  <p:notesMasterIdLst>
    <p:notesMasterId r:id="rId27"/>
  </p:notesMasterIdLst>
  <p:sldIdLst>
    <p:sldId id="1356" r:id="rId6"/>
    <p:sldId id="1425" r:id="rId7"/>
    <p:sldId id="1457" r:id="rId8"/>
    <p:sldId id="1450" r:id="rId9"/>
    <p:sldId id="1357" r:id="rId10"/>
    <p:sldId id="262" r:id="rId11"/>
    <p:sldId id="1432" r:id="rId12"/>
    <p:sldId id="1415" r:id="rId13"/>
    <p:sldId id="1366" r:id="rId14"/>
    <p:sldId id="1419" r:id="rId15"/>
    <p:sldId id="1418" r:id="rId16"/>
    <p:sldId id="1420" r:id="rId17"/>
    <p:sldId id="1433" r:id="rId18"/>
    <p:sldId id="1451" r:id="rId19"/>
    <p:sldId id="1448" r:id="rId20"/>
    <p:sldId id="1416" r:id="rId21"/>
    <p:sldId id="1414" r:id="rId22"/>
    <p:sldId id="1422" r:id="rId23"/>
    <p:sldId id="1458" r:id="rId24"/>
    <p:sldId id="1459" r:id="rId25"/>
    <p:sldId id="1447" r:id="rId2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25"/>
            <p14:sldId id="1457"/>
            <p14:sldId id="1450"/>
            <p14:sldId id="1357"/>
            <p14:sldId id="262"/>
            <p14:sldId id="1432"/>
            <p14:sldId id="1415"/>
            <p14:sldId id="1366"/>
            <p14:sldId id="1419"/>
            <p14:sldId id="1418"/>
            <p14:sldId id="1420"/>
            <p14:sldId id="1433"/>
            <p14:sldId id="1451"/>
            <p14:sldId id="1448"/>
            <p14:sldId id="1416"/>
            <p14:sldId id="1414"/>
            <p14:sldId id="1422"/>
            <p14:sldId id="1458"/>
            <p14:sldId id="1459"/>
            <p14:sldId id="1447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DD2"/>
    <a:srgbClr val="40D5DC"/>
    <a:srgbClr val="000000"/>
    <a:srgbClr val="DDDDDD"/>
    <a:srgbClr val="B2B2B2"/>
    <a:srgbClr val="FFFFFF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5491" autoAdjust="0"/>
  </p:normalViewPr>
  <p:slideViewPr>
    <p:cSldViewPr snapToObjects="1">
      <p:cViewPr varScale="1">
        <p:scale>
          <a:sx n="216" d="100"/>
          <a:sy n="216" d="100"/>
        </p:scale>
        <p:origin x="798" y="180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32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72017A-9614-4215-8F2F-F2E1AF7E799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9895D3-C725-4614-858B-F971C5FC92FA}">
      <dgm:prSet phldrT="[Текст]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tanlanish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haqida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tushuncha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2D0A0-9965-4F1A-800E-0A633B7212C8}" type="parTrans" cxnId="{3D4236BC-0809-45CE-AC4C-E63F56126C3E}">
      <dgm:prSet/>
      <dgm:spPr/>
      <dgm:t>
        <a:bodyPr/>
        <a:lstStyle/>
        <a:p>
          <a:endParaRPr lang="ru-RU" b="1"/>
        </a:p>
      </dgm:t>
    </dgm:pt>
    <dgm:pt modelId="{9DAC7CFE-C617-4885-83FE-6179CE98A218}" type="sibTrans" cxnId="{3D4236BC-0809-45CE-AC4C-E63F56126C3E}">
      <dgm:prSet/>
      <dgm:spPr/>
      <dgm:t>
        <a:bodyPr/>
        <a:lstStyle/>
        <a:p>
          <a:endParaRPr lang="ru-RU" b="1"/>
        </a:p>
      </dgm:t>
    </dgm:pt>
    <dgm:pt modelId="{0E869B0A-467F-410D-AEFD-910180D49D39}">
      <dgm:prSet phldrT="[Текст]"/>
      <dgm:spPr>
        <a:solidFill>
          <a:srgbClr val="92D050"/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Stabillashtiruvchi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tanlanish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B2B07A-8881-44F1-BBA3-DADF0BC5C3FC}" type="parTrans" cxnId="{22036E45-78CE-44CA-9D58-A8489E0D8753}">
      <dgm:prSet/>
      <dgm:spPr/>
      <dgm:t>
        <a:bodyPr/>
        <a:lstStyle/>
        <a:p>
          <a:endParaRPr lang="ru-RU" b="1"/>
        </a:p>
      </dgm:t>
    </dgm:pt>
    <dgm:pt modelId="{968F0A10-8A5B-442E-9827-6BF44883D07A}" type="sibTrans" cxnId="{22036E45-78CE-44CA-9D58-A8489E0D8753}">
      <dgm:prSet/>
      <dgm:spPr/>
      <dgm:t>
        <a:bodyPr/>
        <a:lstStyle/>
        <a:p>
          <a:endParaRPr lang="ru-RU" b="1"/>
        </a:p>
      </dgm:t>
    </dgm:pt>
    <dgm:pt modelId="{0A7BDA54-5AAC-4053-BB26-14EB62310A04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Harakatlantiruvchi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dizruptiv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tanlanish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38C3FB-7764-4BDC-9154-DA352DFD2D00}" type="parTrans" cxnId="{F17C7B93-460F-45F1-9384-ACAF2DF08EEC}">
      <dgm:prSet/>
      <dgm:spPr/>
      <dgm:t>
        <a:bodyPr/>
        <a:lstStyle/>
        <a:p>
          <a:endParaRPr lang="ru-RU" b="1"/>
        </a:p>
      </dgm:t>
    </dgm:pt>
    <dgm:pt modelId="{C55E14E4-E5C8-4CB8-A03A-3050DA68FB9D}" type="sibTrans" cxnId="{F17C7B93-460F-45F1-9384-ACAF2DF08EEC}">
      <dgm:prSet/>
      <dgm:spPr/>
      <dgm:t>
        <a:bodyPr/>
        <a:lstStyle/>
        <a:p>
          <a:endParaRPr lang="ru-RU" b="1"/>
        </a:p>
      </dgm:t>
    </dgm:pt>
    <dgm:pt modelId="{F4322335-6264-48EA-9F93-EE8E10AA4A18}" type="pres">
      <dgm:prSet presAssocID="{D972017A-9614-4215-8F2F-F2E1AF7E799B}" presName="Name0" presStyleCnt="0">
        <dgm:presLayoutVars>
          <dgm:chMax val="7"/>
          <dgm:chPref val="7"/>
          <dgm:dir/>
        </dgm:presLayoutVars>
      </dgm:prSet>
      <dgm:spPr/>
    </dgm:pt>
    <dgm:pt modelId="{BC306616-FCEB-4157-B81A-ED7451E16333}" type="pres">
      <dgm:prSet presAssocID="{D972017A-9614-4215-8F2F-F2E1AF7E799B}" presName="Name1" presStyleCnt="0"/>
      <dgm:spPr/>
    </dgm:pt>
    <dgm:pt modelId="{35FD0402-5F12-418F-9116-5EE31CB0D0F1}" type="pres">
      <dgm:prSet presAssocID="{D972017A-9614-4215-8F2F-F2E1AF7E799B}" presName="cycle" presStyleCnt="0"/>
      <dgm:spPr/>
    </dgm:pt>
    <dgm:pt modelId="{9473ABE3-C416-48CC-BF69-C5B2945BDAE8}" type="pres">
      <dgm:prSet presAssocID="{D972017A-9614-4215-8F2F-F2E1AF7E799B}" presName="srcNode" presStyleLbl="node1" presStyleIdx="0" presStyleCnt="3"/>
      <dgm:spPr/>
    </dgm:pt>
    <dgm:pt modelId="{8B9110E0-1392-4716-87C8-DF8DD195A569}" type="pres">
      <dgm:prSet presAssocID="{D972017A-9614-4215-8F2F-F2E1AF7E799B}" presName="conn" presStyleLbl="parChTrans1D2" presStyleIdx="0" presStyleCnt="1"/>
      <dgm:spPr/>
    </dgm:pt>
    <dgm:pt modelId="{D37D0BB8-B2A5-42AC-8BD4-5CF749BD75F2}" type="pres">
      <dgm:prSet presAssocID="{D972017A-9614-4215-8F2F-F2E1AF7E799B}" presName="extraNode" presStyleLbl="node1" presStyleIdx="0" presStyleCnt="3"/>
      <dgm:spPr/>
    </dgm:pt>
    <dgm:pt modelId="{3414716E-3A8D-4620-9752-B7650E0507E4}" type="pres">
      <dgm:prSet presAssocID="{D972017A-9614-4215-8F2F-F2E1AF7E799B}" presName="dstNode" presStyleLbl="node1" presStyleIdx="0" presStyleCnt="3"/>
      <dgm:spPr/>
    </dgm:pt>
    <dgm:pt modelId="{EFBA455E-A5DD-491E-A406-38D7A935F51A}" type="pres">
      <dgm:prSet presAssocID="{6A9895D3-C725-4614-858B-F971C5FC92FA}" presName="text_1" presStyleLbl="node1" presStyleIdx="0" presStyleCnt="3">
        <dgm:presLayoutVars>
          <dgm:bulletEnabled val="1"/>
        </dgm:presLayoutVars>
      </dgm:prSet>
      <dgm:spPr/>
    </dgm:pt>
    <dgm:pt modelId="{8D74ADC9-2690-4DA0-9DD5-B7C39C7BC271}" type="pres">
      <dgm:prSet presAssocID="{6A9895D3-C725-4614-858B-F971C5FC92FA}" presName="accent_1" presStyleCnt="0"/>
      <dgm:spPr/>
    </dgm:pt>
    <dgm:pt modelId="{7E2893B0-B242-4F61-A07E-FC6815207E14}" type="pres">
      <dgm:prSet presAssocID="{6A9895D3-C725-4614-858B-F971C5FC92FA}" presName="accentRepeatNode" presStyleLbl="solidFgAcc1" presStyleIdx="0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5A16F4ED-07AC-499E-8115-FADB7BF2183A}" type="pres">
      <dgm:prSet presAssocID="{0E869B0A-467F-410D-AEFD-910180D49D39}" presName="text_2" presStyleLbl="node1" presStyleIdx="1" presStyleCnt="3">
        <dgm:presLayoutVars>
          <dgm:bulletEnabled val="1"/>
        </dgm:presLayoutVars>
      </dgm:prSet>
      <dgm:spPr/>
    </dgm:pt>
    <dgm:pt modelId="{13B1E6A5-5577-427A-AD13-937B8C9AD58C}" type="pres">
      <dgm:prSet presAssocID="{0E869B0A-467F-410D-AEFD-910180D49D39}" presName="accent_2" presStyleCnt="0"/>
      <dgm:spPr/>
    </dgm:pt>
    <dgm:pt modelId="{A4536C92-DC97-452B-B815-FBD59273D473}" type="pres">
      <dgm:prSet presAssocID="{0E869B0A-467F-410D-AEFD-910180D49D39}" presName="accentRepeatNode" presStyleLbl="solidFgAcc1" presStyleIdx="1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5406EB99-D80A-46E7-A9C0-43F05B1814F1}" type="pres">
      <dgm:prSet presAssocID="{0A7BDA54-5AAC-4053-BB26-14EB62310A04}" presName="text_3" presStyleLbl="node1" presStyleIdx="2" presStyleCnt="3">
        <dgm:presLayoutVars>
          <dgm:bulletEnabled val="1"/>
        </dgm:presLayoutVars>
      </dgm:prSet>
      <dgm:spPr/>
    </dgm:pt>
    <dgm:pt modelId="{4B0E80C3-5C7C-44F7-85CF-A7CB5A58BBC7}" type="pres">
      <dgm:prSet presAssocID="{0A7BDA54-5AAC-4053-BB26-14EB62310A04}" presName="accent_3" presStyleCnt="0"/>
      <dgm:spPr/>
    </dgm:pt>
    <dgm:pt modelId="{C0F8E24D-FC24-4A98-9E73-0A95B84076CD}" type="pres">
      <dgm:prSet presAssocID="{0A7BDA54-5AAC-4053-BB26-14EB62310A04}" presName="accentRepeatNode" presStyleLbl="solidFgAcc1" presStyleIdx="2" presStyleCnt="3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</dgm:ptLst>
  <dgm:cxnLst>
    <dgm:cxn modelId="{6878CE0E-34FE-4A19-9283-7D5C6E8ABCA8}" type="presOf" srcId="{9DAC7CFE-C617-4885-83FE-6179CE98A218}" destId="{8B9110E0-1392-4716-87C8-DF8DD195A569}" srcOrd="0" destOrd="0" presId="urn:microsoft.com/office/officeart/2008/layout/VerticalCurvedList"/>
    <dgm:cxn modelId="{B77F0719-9C01-4C3C-BA33-AA0F88C22C9A}" type="presOf" srcId="{D972017A-9614-4215-8F2F-F2E1AF7E799B}" destId="{F4322335-6264-48EA-9F93-EE8E10AA4A18}" srcOrd="0" destOrd="0" presId="urn:microsoft.com/office/officeart/2008/layout/VerticalCurvedList"/>
    <dgm:cxn modelId="{1C6CC430-ED57-40DA-B831-E17DD6FD7EED}" type="presOf" srcId="{0A7BDA54-5AAC-4053-BB26-14EB62310A04}" destId="{5406EB99-D80A-46E7-A9C0-43F05B1814F1}" srcOrd="0" destOrd="0" presId="urn:microsoft.com/office/officeart/2008/layout/VerticalCurvedList"/>
    <dgm:cxn modelId="{22036E45-78CE-44CA-9D58-A8489E0D8753}" srcId="{D972017A-9614-4215-8F2F-F2E1AF7E799B}" destId="{0E869B0A-467F-410D-AEFD-910180D49D39}" srcOrd="1" destOrd="0" parTransId="{83B2B07A-8881-44F1-BBA3-DADF0BC5C3FC}" sibTransId="{968F0A10-8A5B-442E-9827-6BF44883D07A}"/>
    <dgm:cxn modelId="{63B8AE6C-A631-4239-8AC0-038BD8852051}" type="presOf" srcId="{0E869B0A-467F-410D-AEFD-910180D49D39}" destId="{5A16F4ED-07AC-499E-8115-FADB7BF2183A}" srcOrd="0" destOrd="0" presId="urn:microsoft.com/office/officeart/2008/layout/VerticalCurvedList"/>
    <dgm:cxn modelId="{B05E8E8E-E87A-4933-A2C5-D6C2B34BEFD3}" type="presOf" srcId="{6A9895D3-C725-4614-858B-F971C5FC92FA}" destId="{EFBA455E-A5DD-491E-A406-38D7A935F51A}" srcOrd="0" destOrd="0" presId="urn:microsoft.com/office/officeart/2008/layout/VerticalCurvedList"/>
    <dgm:cxn modelId="{F17C7B93-460F-45F1-9384-ACAF2DF08EEC}" srcId="{D972017A-9614-4215-8F2F-F2E1AF7E799B}" destId="{0A7BDA54-5AAC-4053-BB26-14EB62310A04}" srcOrd="2" destOrd="0" parTransId="{3A38C3FB-7764-4BDC-9154-DA352DFD2D00}" sibTransId="{C55E14E4-E5C8-4CB8-A03A-3050DA68FB9D}"/>
    <dgm:cxn modelId="{3D4236BC-0809-45CE-AC4C-E63F56126C3E}" srcId="{D972017A-9614-4215-8F2F-F2E1AF7E799B}" destId="{6A9895D3-C725-4614-858B-F971C5FC92FA}" srcOrd="0" destOrd="0" parTransId="{7282D0A0-9965-4F1A-800E-0A633B7212C8}" sibTransId="{9DAC7CFE-C617-4885-83FE-6179CE98A218}"/>
    <dgm:cxn modelId="{09CB4504-8ADB-4A71-8965-9213AA4AA656}" type="presParOf" srcId="{F4322335-6264-48EA-9F93-EE8E10AA4A18}" destId="{BC306616-FCEB-4157-B81A-ED7451E16333}" srcOrd="0" destOrd="0" presId="urn:microsoft.com/office/officeart/2008/layout/VerticalCurvedList"/>
    <dgm:cxn modelId="{00CEBBF0-AEE8-4E1A-B107-AB4A06BD30C9}" type="presParOf" srcId="{BC306616-FCEB-4157-B81A-ED7451E16333}" destId="{35FD0402-5F12-418F-9116-5EE31CB0D0F1}" srcOrd="0" destOrd="0" presId="urn:microsoft.com/office/officeart/2008/layout/VerticalCurvedList"/>
    <dgm:cxn modelId="{FDDDEBEB-09FE-4B4C-85F1-F7D8D42A70D1}" type="presParOf" srcId="{35FD0402-5F12-418F-9116-5EE31CB0D0F1}" destId="{9473ABE3-C416-48CC-BF69-C5B2945BDAE8}" srcOrd="0" destOrd="0" presId="urn:microsoft.com/office/officeart/2008/layout/VerticalCurvedList"/>
    <dgm:cxn modelId="{FC0F30ED-E117-40E1-9141-C1CF216D1169}" type="presParOf" srcId="{35FD0402-5F12-418F-9116-5EE31CB0D0F1}" destId="{8B9110E0-1392-4716-87C8-DF8DD195A569}" srcOrd="1" destOrd="0" presId="urn:microsoft.com/office/officeart/2008/layout/VerticalCurvedList"/>
    <dgm:cxn modelId="{02F986B2-4A7B-4C9C-842B-320AD7130D41}" type="presParOf" srcId="{35FD0402-5F12-418F-9116-5EE31CB0D0F1}" destId="{D37D0BB8-B2A5-42AC-8BD4-5CF749BD75F2}" srcOrd="2" destOrd="0" presId="urn:microsoft.com/office/officeart/2008/layout/VerticalCurvedList"/>
    <dgm:cxn modelId="{28548F31-C712-4CF5-951C-E6BA4110F861}" type="presParOf" srcId="{35FD0402-5F12-418F-9116-5EE31CB0D0F1}" destId="{3414716E-3A8D-4620-9752-B7650E0507E4}" srcOrd="3" destOrd="0" presId="urn:microsoft.com/office/officeart/2008/layout/VerticalCurvedList"/>
    <dgm:cxn modelId="{C323033E-721B-4E10-BB9F-89C7406EC294}" type="presParOf" srcId="{BC306616-FCEB-4157-B81A-ED7451E16333}" destId="{EFBA455E-A5DD-491E-A406-38D7A935F51A}" srcOrd="1" destOrd="0" presId="urn:microsoft.com/office/officeart/2008/layout/VerticalCurvedList"/>
    <dgm:cxn modelId="{36189BF8-DCF2-448A-BEE4-9ED56EE25E2D}" type="presParOf" srcId="{BC306616-FCEB-4157-B81A-ED7451E16333}" destId="{8D74ADC9-2690-4DA0-9DD5-B7C39C7BC271}" srcOrd="2" destOrd="0" presId="urn:microsoft.com/office/officeart/2008/layout/VerticalCurvedList"/>
    <dgm:cxn modelId="{A791F852-B879-45E6-8797-CA07DECB3631}" type="presParOf" srcId="{8D74ADC9-2690-4DA0-9DD5-B7C39C7BC271}" destId="{7E2893B0-B242-4F61-A07E-FC6815207E14}" srcOrd="0" destOrd="0" presId="urn:microsoft.com/office/officeart/2008/layout/VerticalCurvedList"/>
    <dgm:cxn modelId="{83901313-320B-4687-9E48-AC75507A5594}" type="presParOf" srcId="{BC306616-FCEB-4157-B81A-ED7451E16333}" destId="{5A16F4ED-07AC-499E-8115-FADB7BF2183A}" srcOrd="3" destOrd="0" presId="urn:microsoft.com/office/officeart/2008/layout/VerticalCurvedList"/>
    <dgm:cxn modelId="{8FA37B54-81A7-4EA5-B99C-D6AE1B894181}" type="presParOf" srcId="{BC306616-FCEB-4157-B81A-ED7451E16333}" destId="{13B1E6A5-5577-427A-AD13-937B8C9AD58C}" srcOrd="4" destOrd="0" presId="urn:microsoft.com/office/officeart/2008/layout/VerticalCurvedList"/>
    <dgm:cxn modelId="{87772503-CB3F-47C3-BB8B-8F74B734F71D}" type="presParOf" srcId="{13B1E6A5-5577-427A-AD13-937B8C9AD58C}" destId="{A4536C92-DC97-452B-B815-FBD59273D473}" srcOrd="0" destOrd="0" presId="urn:microsoft.com/office/officeart/2008/layout/VerticalCurvedList"/>
    <dgm:cxn modelId="{39CDC8C7-2AFB-4A19-9C44-109E6E2FBEF4}" type="presParOf" srcId="{BC306616-FCEB-4157-B81A-ED7451E16333}" destId="{5406EB99-D80A-46E7-A9C0-43F05B1814F1}" srcOrd="5" destOrd="0" presId="urn:microsoft.com/office/officeart/2008/layout/VerticalCurvedList"/>
    <dgm:cxn modelId="{492F7C68-0E7E-4A86-95A3-762711B8721E}" type="presParOf" srcId="{BC306616-FCEB-4157-B81A-ED7451E16333}" destId="{4B0E80C3-5C7C-44F7-85CF-A7CB5A58BBC7}" srcOrd="6" destOrd="0" presId="urn:microsoft.com/office/officeart/2008/layout/VerticalCurvedList"/>
    <dgm:cxn modelId="{6825AACA-873E-43DD-9E07-9AB6DF878A6A}" type="presParOf" srcId="{4B0E80C3-5C7C-44F7-85CF-A7CB5A58BBC7}" destId="{C0F8E24D-FC24-4A98-9E73-0A95B84076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2839D-F7D4-41F7-8DAE-81F8513F57F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A18BB87-C5F2-478F-8A48-D7E4B8160AE7}">
      <dgm:prSet phldrT="[Text]" custT="1"/>
      <dgm:spPr>
        <a:xfrm rot="10800000">
          <a:off x="152929" y="1151890"/>
          <a:ext cx="1454244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200" b="1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Stabillash</a:t>
          </a:r>
          <a:r>
            <a:rPr lang="en-US" sz="12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</a:t>
          </a:r>
        </a:p>
        <a:p>
          <a:pPr>
            <a:buNone/>
          </a:pPr>
          <a:r>
            <a:rPr lang="en-US" sz="1200" b="1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tiruvchi</a:t>
          </a:r>
          <a:r>
            <a:rPr lang="en-US" sz="12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200" b="1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86347829-405E-4A22-8132-8C7423BD8928}" type="parTrans" cxnId="{58C05F42-E91F-4655-AC24-C35B0BBFB20D}">
      <dgm:prSet/>
      <dgm:spPr/>
      <dgm:t>
        <a:bodyPr/>
        <a:lstStyle/>
        <a:p>
          <a:endParaRPr lang="ru-RU" sz="1800"/>
        </a:p>
      </dgm:t>
    </dgm:pt>
    <dgm:pt modelId="{A0E8B01E-8DBF-43A0-BA31-50298E5AEB55}" type="sibTrans" cxnId="{58C05F42-E91F-4655-AC24-C35B0BBFB20D}">
      <dgm:prSet/>
      <dgm:spPr/>
      <dgm:t>
        <a:bodyPr/>
        <a:lstStyle/>
        <a:p>
          <a:endParaRPr lang="ru-RU" sz="1800"/>
        </a:p>
      </dgm:t>
    </dgm:pt>
    <dgm:pt modelId="{28494593-E8C3-47B2-9005-2E97406A9DC0}">
      <dgm:prSet phldrT="[Text]" custT="1"/>
      <dgm:spPr>
        <a:xfrm rot="10800000">
          <a:off x="1787477" y="1151890"/>
          <a:ext cx="1454244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F53DD2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2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200" b="1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Harakatlan-tiruvchi</a:t>
          </a:r>
          <a:r>
            <a:rPr lang="en-US" sz="12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200" b="1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6D73603-2A67-44A1-B33B-8A34A7A18A51}" type="parTrans" cxnId="{8A469AA2-7FB0-4928-831B-837F84E5B375}">
      <dgm:prSet/>
      <dgm:spPr/>
      <dgm:t>
        <a:bodyPr/>
        <a:lstStyle/>
        <a:p>
          <a:endParaRPr lang="ru-RU" sz="1800"/>
        </a:p>
      </dgm:t>
    </dgm:pt>
    <dgm:pt modelId="{DDE7367E-75B0-4613-AD3B-A82C0C2C7C2D}" type="sibTrans" cxnId="{8A469AA2-7FB0-4928-831B-837F84E5B375}">
      <dgm:prSet/>
      <dgm:spPr/>
      <dgm:t>
        <a:bodyPr/>
        <a:lstStyle/>
        <a:p>
          <a:endParaRPr lang="ru-RU" sz="1800"/>
        </a:p>
      </dgm:t>
    </dgm:pt>
    <dgm:pt modelId="{F2802DF1-4EE8-4BBA-ACEB-16DB6E68DB97}">
      <dgm:prSet phldrT="[Text]" custT="1"/>
      <dgm:spPr>
        <a:xfrm rot="10800000">
          <a:off x="3422026" y="1151890"/>
          <a:ext cx="1454244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40D5DC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sz="1400" b="1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en-US" sz="1400" b="1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Dizruptiv</a:t>
          </a:r>
          <a:r>
            <a:rPr lang="en-US" sz="1400" b="1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400" b="1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4A9DA15-34B2-4294-B735-E1901DFFB060}" type="parTrans" cxnId="{F109AC28-FCEC-44A2-AEE4-51A2EA2BF139}">
      <dgm:prSet/>
      <dgm:spPr/>
      <dgm:t>
        <a:bodyPr/>
        <a:lstStyle/>
        <a:p>
          <a:endParaRPr lang="ru-RU" sz="1800"/>
        </a:p>
      </dgm:t>
    </dgm:pt>
    <dgm:pt modelId="{D9FEDCEB-5110-43A0-A2F8-A61A07DF2343}" type="sibTrans" cxnId="{F109AC28-FCEC-44A2-AEE4-51A2EA2BF139}">
      <dgm:prSet/>
      <dgm:spPr/>
      <dgm:t>
        <a:bodyPr/>
        <a:lstStyle/>
        <a:p>
          <a:endParaRPr lang="ru-RU" sz="1800"/>
        </a:p>
      </dgm:t>
    </dgm:pt>
    <dgm:pt modelId="{8AF78072-DE86-40CE-B33C-26397D4754CD}" type="pres">
      <dgm:prSet presAssocID="{8852839D-F7D4-41F7-8DAE-81F8513F57F2}" presName="Name0" presStyleCnt="0">
        <dgm:presLayoutVars>
          <dgm:dir/>
          <dgm:resizeHandles val="exact"/>
        </dgm:presLayoutVars>
      </dgm:prSet>
      <dgm:spPr/>
    </dgm:pt>
    <dgm:pt modelId="{EAFE036B-82FE-48C6-9B68-713E457682D8}" type="pres">
      <dgm:prSet presAssocID="{8852839D-F7D4-41F7-8DAE-81F8513F57F2}" presName="bkgdShp" presStyleLbl="alignAccFollowNode1" presStyleIdx="0" presStyleCnt="1"/>
      <dgm:spPr>
        <a:xfrm>
          <a:off x="0" y="0"/>
          <a:ext cx="5029199" cy="1151890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19050" cap="rnd" cmpd="sng" algn="ctr">
          <a:solidFill>
            <a:srgbClr val="90C22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0B14E90-389B-4C98-95DC-9E89F185AEDB}" type="pres">
      <dgm:prSet presAssocID="{8852839D-F7D4-41F7-8DAE-81F8513F57F2}" presName="linComp" presStyleCnt="0"/>
      <dgm:spPr/>
    </dgm:pt>
    <dgm:pt modelId="{A2817B87-4AEE-4197-A342-9A9B43DAC333}" type="pres">
      <dgm:prSet presAssocID="{3A18BB87-C5F2-478F-8A48-D7E4B8160AE7}" presName="compNode" presStyleCnt="0"/>
      <dgm:spPr/>
    </dgm:pt>
    <dgm:pt modelId="{A68BB60D-773D-431E-BB43-1F8060F3BBC9}" type="pres">
      <dgm:prSet presAssocID="{3A18BB87-C5F2-478F-8A48-D7E4B8160AE7}" presName="node" presStyleLbl="node1" presStyleIdx="0" presStyleCnt="3" custLinFactNeighborY="1103">
        <dgm:presLayoutVars>
          <dgm:bulletEnabled val="1"/>
        </dgm:presLayoutVars>
      </dgm:prSet>
      <dgm:spPr/>
    </dgm:pt>
    <dgm:pt modelId="{58E60DA0-CD65-45A3-AAF1-8CEEE93AED57}" type="pres">
      <dgm:prSet presAssocID="{3A18BB87-C5F2-478F-8A48-D7E4B8160AE7}" presName="invisiNode" presStyleLbl="node1" presStyleIdx="0" presStyleCnt="3"/>
      <dgm:spPr/>
    </dgm:pt>
    <dgm:pt modelId="{E63DE0BC-0824-4DBB-B705-7342033BA7E3}" type="pres">
      <dgm:prSet presAssocID="{3A18BB87-C5F2-478F-8A48-D7E4B8160AE7}" presName="imagNode" presStyleLbl="fgImgPlace1" presStyleIdx="0" presStyleCnt="3" custScaleY="126909"/>
      <dgm:spPr>
        <a:xfrm>
          <a:off x="152929" y="39932"/>
          <a:ext cx="1454244" cy="10720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F3475BC-A87E-4AD1-A128-BD922E28828C}" type="pres">
      <dgm:prSet presAssocID="{A0E8B01E-8DBF-43A0-BA31-50298E5AEB55}" presName="sibTrans" presStyleLbl="sibTrans2D1" presStyleIdx="0" presStyleCnt="0"/>
      <dgm:spPr/>
    </dgm:pt>
    <dgm:pt modelId="{5B3CCE7C-6217-49B6-9DB5-1089E718D2DC}" type="pres">
      <dgm:prSet presAssocID="{28494593-E8C3-47B2-9005-2E97406A9DC0}" presName="compNode" presStyleCnt="0"/>
      <dgm:spPr/>
    </dgm:pt>
    <dgm:pt modelId="{F6F1F495-951A-42B9-953D-5A3D95D12BC4}" type="pres">
      <dgm:prSet presAssocID="{28494593-E8C3-47B2-9005-2E97406A9DC0}" presName="node" presStyleLbl="node1" presStyleIdx="1" presStyleCnt="3" custLinFactNeighborX="-1092" custLinFactNeighborY="0">
        <dgm:presLayoutVars>
          <dgm:bulletEnabled val="1"/>
        </dgm:presLayoutVars>
      </dgm:prSet>
      <dgm:spPr/>
    </dgm:pt>
    <dgm:pt modelId="{599A639C-0905-45CD-9689-46BBAAA51A12}" type="pres">
      <dgm:prSet presAssocID="{28494593-E8C3-47B2-9005-2E97406A9DC0}" presName="invisiNode" presStyleLbl="node1" presStyleIdx="1" presStyleCnt="3"/>
      <dgm:spPr/>
    </dgm:pt>
    <dgm:pt modelId="{30ECB74D-CDF8-4262-8CB0-D821BCFE082D}" type="pres">
      <dgm:prSet presAssocID="{28494593-E8C3-47B2-9005-2E97406A9DC0}" presName="imagNode" presStyleLbl="fgImgPlace1" presStyleIdx="1" presStyleCnt="3" custScaleX="104797" custScaleY="125672"/>
      <dgm:spPr>
        <a:xfrm>
          <a:off x="1752597" y="45157"/>
          <a:ext cx="1524004" cy="106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EE64C7C-77EB-4AAB-916E-8F7C92795B23}" type="pres">
      <dgm:prSet presAssocID="{DDE7367E-75B0-4613-AD3B-A82C0C2C7C2D}" presName="sibTrans" presStyleLbl="sibTrans2D1" presStyleIdx="0" presStyleCnt="0"/>
      <dgm:spPr/>
    </dgm:pt>
    <dgm:pt modelId="{2A30809F-A432-4399-83FB-F2722B81BA71}" type="pres">
      <dgm:prSet presAssocID="{F2802DF1-4EE8-4BBA-ACEB-16DB6E68DB97}" presName="compNode" presStyleCnt="0"/>
      <dgm:spPr/>
    </dgm:pt>
    <dgm:pt modelId="{9D3AC8A7-F3E2-48AD-A87F-1FE52FB0BBEF}" type="pres">
      <dgm:prSet presAssocID="{F2802DF1-4EE8-4BBA-ACEB-16DB6E68DB97}" presName="node" presStyleLbl="node1" presStyleIdx="2" presStyleCnt="3">
        <dgm:presLayoutVars>
          <dgm:bulletEnabled val="1"/>
        </dgm:presLayoutVars>
      </dgm:prSet>
      <dgm:spPr/>
    </dgm:pt>
    <dgm:pt modelId="{96E7725D-00CC-4801-8595-EB16BCF627BD}" type="pres">
      <dgm:prSet presAssocID="{F2802DF1-4EE8-4BBA-ACEB-16DB6E68DB97}" presName="invisiNode" presStyleLbl="node1" presStyleIdx="2" presStyleCnt="3"/>
      <dgm:spPr/>
    </dgm:pt>
    <dgm:pt modelId="{A4BC5BED-C140-4C94-940C-4CA825DC7D1B}" type="pres">
      <dgm:prSet presAssocID="{F2802DF1-4EE8-4BBA-ACEB-16DB6E68DB97}" presName="imagNode" presStyleLbl="fgImgPlace1" presStyleIdx="2" presStyleCnt="3" custScaleY="125672"/>
      <dgm:spPr>
        <a:xfrm>
          <a:off x="3422026" y="45157"/>
          <a:ext cx="1454244" cy="106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A62D6F1B-4AC9-47EA-86D7-6B6406BCFB64}" type="presOf" srcId="{3A18BB87-C5F2-478F-8A48-D7E4B8160AE7}" destId="{A68BB60D-773D-431E-BB43-1F8060F3BBC9}" srcOrd="0" destOrd="0" presId="urn:microsoft.com/office/officeart/2005/8/layout/pList2"/>
    <dgm:cxn modelId="{F109AC28-FCEC-44A2-AEE4-51A2EA2BF139}" srcId="{8852839D-F7D4-41F7-8DAE-81F8513F57F2}" destId="{F2802DF1-4EE8-4BBA-ACEB-16DB6E68DB97}" srcOrd="2" destOrd="0" parTransId="{E4A9DA15-34B2-4294-B735-E1901DFFB060}" sibTransId="{D9FEDCEB-5110-43A0-A2F8-A61A07DF2343}"/>
    <dgm:cxn modelId="{58C05F42-E91F-4655-AC24-C35B0BBFB20D}" srcId="{8852839D-F7D4-41F7-8DAE-81F8513F57F2}" destId="{3A18BB87-C5F2-478F-8A48-D7E4B8160AE7}" srcOrd="0" destOrd="0" parTransId="{86347829-405E-4A22-8132-8C7423BD8928}" sibTransId="{A0E8B01E-8DBF-43A0-BA31-50298E5AEB55}"/>
    <dgm:cxn modelId="{3E738F43-EC5D-4733-8069-97CD53979378}" type="presOf" srcId="{8852839D-F7D4-41F7-8DAE-81F8513F57F2}" destId="{8AF78072-DE86-40CE-B33C-26397D4754CD}" srcOrd="0" destOrd="0" presId="urn:microsoft.com/office/officeart/2005/8/layout/pList2"/>
    <dgm:cxn modelId="{8A469AA2-7FB0-4928-831B-837F84E5B375}" srcId="{8852839D-F7D4-41F7-8DAE-81F8513F57F2}" destId="{28494593-E8C3-47B2-9005-2E97406A9DC0}" srcOrd="1" destOrd="0" parTransId="{16D73603-2A67-44A1-B33B-8A34A7A18A51}" sibTransId="{DDE7367E-75B0-4613-AD3B-A82C0C2C7C2D}"/>
    <dgm:cxn modelId="{55B05DC8-57B2-4713-89E4-41068A4EC8E4}" type="presOf" srcId="{A0E8B01E-8DBF-43A0-BA31-50298E5AEB55}" destId="{7F3475BC-A87E-4AD1-A128-BD922E28828C}" srcOrd="0" destOrd="0" presId="urn:microsoft.com/office/officeart/2005/8/layout/pList2"/>
    <dgm:cxn modelId="{878F92CC-F28F-498E-A4BD-90C8F9CC6F39}" type="presOf" srcId="{DDE7367E-75B0-4613-AD3B-A82C0C2C7C2D}" destId="{9EE64C7C-77EB-4AAB-916E-8F7C92795B23}" srcOrd="0" destOrd="0" presId="urn:microsoft.com/office/officeart/2005/8/layout/pList2"/>
    <dgm:cxn modelId="{74A1DBFE-BB3B-473A-AC61-43236E03CA9B}" type="presOf" srcId="{F2802DF1-4EE8-4BBA-ACEB-16DB6E68DB97}" destId="{9D3AC8A7-F3E2-48AD-A87F-1FE52FB0BBEF}" srcOrd="0" destOrd="0" presId="urn:microsoft.com/office/officeart/2005/8/layout/pList2"/>
    <dgm:cxn modelId="{CCC10BFF-9EE6-4FD7-BFC9-D0CD6E8F549A}" type="presOf" srcId="{28494593-E8C3-47B2-9005-2E97406A9DC0}" destId="{F6F1F495-951A-42B9-953D-5A3D95D12BC4}" srcOrd="0" destOrd="0" presId="urn:microsoft.com/office/officeart/2005/8/layout/pList2"/>
    <dgm:cxn modelId="{3391031E-8873-42A1-9B66-C50681343EC5}" type="presParOf" srcId="{8AF78072-DE86-40CE-B33C-26397D4754CD}" destId="{EAFE036B-82FE-48C6-9B68-713E457682D8}" srcOrd="0" destOrd="0" presId="urn:microsoft.com/office/officeart/2005/8/layout/pList2"/>
    <dgm:cxn modelId="{E378DC81-FE9C-4CC2-98FF-0C3E501901F8}" type="presParOf" srcId="{8AF78072-DE86-40CE-B33C-26397D4754CD}" destId="{50B14E90-389B-4C98-95DC-9E89F185AEDB}" srcOrd="1" destOrd="0" presId="urn:microsoft.com/office/officeart/2005/8/layout/pList2"/>
    <dgm:cxn modelId="{5DC163E2-DF0D-4BE7-952E-A245C3520B3D}" type="presParOf" srcId="{50B14E90-389B-4C98-95DC-9E89F185AEDB}" destId="{A2817B87-4AEE-4197-A342-9A9B43DAC333}" srcOrd="0" destOrd="0" presId="urn:microsoft.com/office/officeart/2005/8/layout/pList2"/>
    <dgm:cxn modelId="{85E6FA5A-F98C-4B76-8B5C-FCFC64A1E122}" type="presParOf" srcId="{A2817B87-4AEE-4197-A342-9A9B43DAC333}" destId="{A68BB60D-773D-431E-BB43-1F8060F3BBC9}" srcOrd="0" destOrd="0" presId="urn:microsoft.com/office/officeart/2005/8/layout/pList2"/>
    <dgm:cxn modelId="{26CEB2DB-2ABC-4CB6-9561-45674A2142E5}" type="presParOf" srcId="{A2817B87-4AEE-4197-A342-9A9B43DAC333}" destId="{58E60DA0-CD65-45A3-AAF1-8CEEE93AED57}" srcOrd="1" destOrd="0" presId="urn:microsoft.com/office/officeart/2005/8/layout/pList2"/>
    <dgm:cxn modelId="{BD84341E-068D-4813-A2F7-55B4D2B5EF40}" type="presParOf" srcId="{A2817B87-4AEE-4197-A342-9A9B43DAC333}" destId="{E63DE0BC-0824-4DBB-B705-7342033BA7E3}" srcOrd="2" destOrd="0" presId="urn:microsoft.com/office/officeart/2005/8/layout/pList2"/>
    <dgm:cxn modelId="{FB7AC70F-7487-41C4-AC2B-D7AABB8B2363}" type="presParOf" srcId="{50B14E90-389B-4C98-95DC-9E89F185AEDB}" destId="{7F3475BC-A87E-4AD1-A128-BD922E28828C}" srcOrd="1" destOrd="0" presId="urn:microsoft.com/office/officeart/2005/8/layout/pList2"/>
    <dgm:cxn modelId="{9613F220-BA5E-414D-BE42-AC3327D1839A}" type="presParOf" srcId="{50B14E90-389B-4C98-95DC-9E89F185AEDB}" destId="{5B3CCE7C-6217-49B6-9DB5-1089E718D2DC}" srcOrd="2" destOrd="0" presId="urn:microsoft.com/office/officeart/2005/8/layout/pList2"/>
    <dgm:cxn modelId="{87678FCC-F4CC-4680-9771-63F76872142F}" type="presParOf" srcId="{5B3CCE7C-6217-49B6-9DB5-1089E718D2DC}" destId="{F6F1F495-951A-42B9-953D-5A3D95D12BC4}" srcOrd="0" destOrd="0" presId="urn:microsoft.com/office/officeart/2005/8/layout/pList2"/>
    <dgm:cxn modelId="{57609214-4398-438F-98CC-65F7A652D22C}" type="presParOf" srcId="{5B3CCE7C-6217-49B6-9DB5-1089E718D2DC}" destId="{599A639C-0905-45CD-9689-46BBAAA51A12}" srcOrd="1" destOrd="0" presId="urn:microsoft.com/office/officeart/2005/8/layout/pList2"/>
    <dgm:cxn modelId="{4FAE584E-3CB0-4267-BFBC-9060104FF650}" type="presParOf" srcId="{5B3CCE7C-6217-49B6-9DB5-1089E718D2DC}" destId="{30ECB74D-CDF8-4262-8CB0-D821BCFE082D}" srcOrd="2" destOrd="0" presId="urn:microsoft.com/office/officeart/2005/8/layout/pList2"/>
    <dgm:cxn modelId="{2CE0AD56-6C55-4D6A-AE02-CDB019CCD16B}" type="presParOf" srcId="{50B14E90-389B-4C98-95DC-9E89F185AEDB}" destId="{9EE64C7C-77EB-4AAB-916E-8F7C92795B23}" srcOrd="3" destOrd="0" presId="urn:microsoft.com/office/officeart/2005/8/layout/pList2"/>
    <dgm:cxn modelId="{DE87204B-4BA0-4A3B-A51B-04C94D89F168}" type="presParOf" srcId="{50B14E90-389B-4C98-95DC-9E89F185AEDB}" destId="{2A30809F-A432-4399-83FB-F2722B81BA71}" srcOrd="4" destOrd="0" presId="urn:microsoft.com/office/officeart/2005/8/layout/pList2"/>
    <dgm:cxn modelId="{32C34801-6728-4BEB-B201-085C8FD1A033}" type="presParOf" srcId="{2A30809F-A432-4399-83FB-F2722B81BA71}" destId="{9D3AC8A7-F3E2-48AD-A87F-1FE52FB0BBEF}" srcOrd="0" destOrd="0" presId="urn:microsoft.com/office/officeart/2005/8/layout/pList2"/>
    <dgm:cxn modelId="{569EDE04-3520-44B2-87B5-CD0C26340403}" type="presParOf" srcId="{2A30809F-A432-4399-83FB-F2722B81BA71}" destId="{96E7725D-00CC-4801-8595-EB16BCF627BD}" srcOrd="1" destOrd="0" presId="urn:microsoft.com/office/officeart/2005/8/layout/pList2"/>
    <dgm:cxn modelId="{469C968A-4777-496B-AAE6-282A8F330985}" type="presParOf" srcId="{2A30809F-A432-4399-83FB-F2722B81BA71}" destId="{A4BC5BED-C140-4C94-940C-4CA825DC7D1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110E0-1392-4716-87C8-DF8DD195A569}">
      <dsp:nvSpPr>
        <dsp:cNvPr id="0" name=""/>
        <dsp:cNvSpPr/>
      </dsp:nvSpPr>
      <dsp:spPr>
        <a:xfrm>
          <a:off x="-3122457" y="-480643"/>
          <a:ext cx="3724331" cy="3724331"/>
        </a:xfrm>
        <a:prstGeom prst="blockArc">
          <a:avLst>
            <a:gd name="adj1" fmla="val 18900000"/>
            <a:gd name="adj2" fmla="val 2700000"/>
            <a:gd name="adj3" fmla="val 58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A455E-A5DD-491E-A406-38D7A935F51A}">
      <dsp:nvSpPr>
        <dsp:cNvPr id="0" name=""/>
        <dsp:cNvSpPr/>
      </dsp:nvSpPr>
      <dsp:spPr>
        <a:xfrm>
          <a:off x="387001" y="276304"/>
          <a:ext cx="4937759" cy="552608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3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tanlanish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haqida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tushuncha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001" y="276304"/>
        <a:ext cx="4937759" cy="552608"/>
      </dsp:txXfrm>
    </dsp:sp>
    <dsp:sp modelId="{7E2893B0-B242-4F61-A07E-FC6815207E14}">
      <dsp:nvSpPr>
        <dsp:cNvPr id="0" name=""/>
        <dsp:cNvSpPr/>
      </dsp:nvSpPr>
      <dsp:spPr>
        <a:xfrm>
          <a:off x="41620" y="207228"/>
          <a:ext cx="690761" cy="690761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5A16F4ED-07AC-499E-8115-FADB7BF2183A}">
      <dsp:nvSpPr>
        <dsp:cNvPr id="0" name=""/>
        <dsp:cNvSpPr/>
      </dsp:nvSpPr>
      <dsp:spPr>
        <a:xfrm>
          <a:off x="587874" y="1105217"/>
          <a:ext cx="4736886" cy="552608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3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Stabillashtiruvchi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tanlanish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874" y="1105217"/>
        <a:ext cx="4736886" cy="552608"/>
      </dsp:txXfrm>
    </dsp:sp>
    <dsp:sp modelId="{A4536C92-DC97-452B-B815-FBD59273D473}">
      <dsp:nvSpPr>
        <dsp:cNvPr id="0" name=""/>
        <dsp:cNvSpPr/>
      </dsp:nvSpPr>
      <dsp:spPr>
        <a:xfrm>
          <a:off x="242493" y="1036141"/>
          <a:ext cx="690761" cy="690761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5406EB99-D80A-46E7-A9C0-43F05B1814F1}">
      <dsp:nvSpPr>
        <dsp:cNvPr id="0" name=""/>
        <dsp:cNvSpPr/>
      </dsp:nvSpPr>
      <dsp:spPr>
        <a:xfrm>
          <a:off x="387001" y="1934130"/>
          <a:ext cx="4937759" cy="55260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63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Harakatlantiruvchi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dizruptiv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700" b="1" kern="1200" dirty="0" err="1">
              <a:latin typeface="Arial" panose="020B0604020202020204" pitchFamily="34" charset="0"/>
              <a:cs typeface="Arial" panose="020B0604020202020204" pitchFamily="34" charset="0"/>
            </a:rPr>
            <a:t>tanlanish</a:t>
          </a:r>
          <a:r>
            <a:rPr lang="en-US" sz="1700" b="1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001" y="1934130"/>
        <a:ext cx="4937759" cy="552608"/>
      </dsp:txXfrm>
    </dsp:sp>
    <dsp:sp modelId="{C0F8E24D-FC24-4A98-9E73-0A95B84076CD}">
      <dsp:nvSpPr>
        <dsp:cNvPr id="0" name=""/>
        <dsp:cNvSpPr/>
      </dsp:nvSpPr>
      <dsp:spPr>
        <a:xfrm>
          <a:off x="41620" y="1865054"/>
          <a:ext cx="690761" cy="690761"/>
        </a:xfrm>
        <a:prstGeom prst="ellipse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E036B-82FE-48C6-9B68-713E457682D8}">
      <dsp:nvSpPr>
        <dsp:cNvPr id="0" name=""/>
        <dsp:cNvSpPr/>
      </dsp:nvSpPr>
      <dsp:spPr>
        <a:xfrm>
          <a:off x="0" y="0"/>
          <a:ext cx="3677375" cy="1151890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19050" cap="rnd" cmpd="sng" algn="ctr">
          <a:solidFill>
            <a:srgbClr val="90C226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DE0BC-0824-4DBB-B705-7342033BA7E3}">
      <dsp:nvSpPr>
        <dsp:cNvPr id="0" name=""/>
        <dsp:cNvSpPr/>
      </dsp:nvSpPr>
      <dsp:spPr>
        <a:xfrm>
          <a:off x="111822" y="39932"/>
          <a:ext cx="1063350" cy="10720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BB60D-773D-431E-BB43-1F8060F3BBC9}">
      <dsp:nvSpPr>
        <dsp:cNvPr id="0" name=""/>
        <dsp:cNvSpPr/>
      </dsp:nvSpPr>
      <dsp:spPr>
        <a:xfrm rot="10800000">
          <a:off x="111822" y="1151890"/>
          <a:ext cx="1063350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92D050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200" b="1" kern="120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Stabillash</a:t>
          </a:r>
          <a:r>
            <a:rPr lang="en-US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-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tiruvchi</a:t>
          </a:r>
          <a:r>
            <a:rPr lang="en-US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200" b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44524" y="1151890"/>
        <a:ext cx="997946" cy="1375163"/>
      </dsp:txXfrm>
    </dsp:sp>
    <dsp:sp modelId="{30ECB74D-CDF8-4262-8CB0-D821BCFE082D}">
      <dsp:nvSpPr>
        <dsp:cNvPr id="0" name=""/>
        <dsp:cNvSpPr/>
      </dsp:nvSpPr>
      <dsp:spPr>
        <a:xfrm>
          <a:off x="1281507" y="45157"/>
          <a:ext cx="1114359" cy="106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2000" r="-12000"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1F495-951A-42B9-953D-5A3D95D12BC4}">
      <dsp:nvSpPr>
        <dsp:cNvPr id="0" name=""/>
        <dsp:cNvSpPr/>
      </dsp:nvSpPr>
      <dsp:spPr>
        <a:xfrm rot="10800000">
          <a:off x="1295400" y="1151890"/>
          <a:ext cx="1063350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F53DD2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1200" b="1" kern="120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Harakatlan-tiruvchi</a:t>
          </a:r>
          <a:r>
            <a:rPr lang="en-US" sz="12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200" b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1328102" y="1151890"/>
        <a:ext cx="997946" cy="1375163"/>
      </dsp:txXfrm>
    </dsp:sp>
    <dsp:sp modelId="{A4BC5BED-C140-4C94-940C-4CA825DC7D1B}">
      <dsp:nvSpPr>
        <dsp:cNvPr id="0" name=""/>
        <dsp:cNvSpPr/>
      </dsp:nvSpPr>
      <dsp:spPr>
        <a:xfrm>
          <a:off x="2502202" y="45157"/>
          <a:ext cx="1063350" cy="10615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AC8A7-F3E2-48AD-A87F-1FE52FB0BBEF}">
      <dsp:nvSpPr>
        <dsp:cNvPr id="0" name=""/>
        <dsp:cNvSpPr/>
      </dsp:nvSpPr>
      <dsp:spPr>
        <a:xfrm rot="10800000">
          <a:off x="2502202" y="1151890"/>
          <a:ext cx="1063350" cy="1407865"/>
        </a:xfrm>
        <a:prstGeom prst="round2SameRect">
          <a:avLst>
            <a:gd name="adj1" fmla="val 10500"/>
            <a:gd name="adj2" fmla="val 0"/>
          </a:avLst>
        </a:prstGeom>
        <a:solidFill>
          <a:srgbClr val="40D5DC"/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Dizruptiv</a:t>
          </a:r>
          <a:r>
            <a:rPr lang="en-US" sz="1400" b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400" b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2534904" y="1151890"/>
        <a:ext cx="997946" cy="1375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2/6/2021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6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33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629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9224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7033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2676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7898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2832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912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6518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6248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24865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6651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2135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66149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56706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3399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45621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59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1964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81222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9939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39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07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78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39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176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0365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5594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896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90123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19720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1694098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284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08381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1974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97832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56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6551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9797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713239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811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06308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041915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72690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431379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8805116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525743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9305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73297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007214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94716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76774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10745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9118871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930625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021160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532125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83428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082548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37106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62764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165109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721081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01099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820626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429481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74815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353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14339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194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70530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875344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3594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720806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86837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1652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0174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481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635984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4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68" indent="-11698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53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38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1570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4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69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53" indent="-107984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38" indent="-107984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3060779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612810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793790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37403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58" indent="0">
              <a:buNone/>
              <a:defRPr sz="1260" b="1"/>
            </a:lvl2pPr>
            <a:lvl3pPr marL="575916" indent="0">
              <a:buNone/>
              <a:defRPr sz="1134" b="1"/>
            </a:lvl3pPr>
            <a:lvl4pPr marL="863874" indent="0">
              <a:buNone/>
              <a:defRPr sz="1008" b="1"/>
            </a:lvl4pPr>
            <a:lvl5pPr marL="1151832" indent="0">
              <a:buNone/>
              <a:defRPr sz="1008" b="1"/>
            </a:lvl5pPr>
            <a:lvl6pPr marL="1439790" indent="0">
              <a:buNone/>
              <a:defRPr sz="1008" b="1"/>
            </a:lvl6pPr>
            <a:lvl7pPr marL="1727749" indent="0">
              <a:buNone/>
              <a:defRPr sz="1008" b="1"/>
            </a:lvl7pPr>
            <a:lvl8pPr marL="2015707" indent="0">
              <a:buNone/>
              <a:defRPr sz="1008" b="1"/>
            </a:lvl8pPr>
            <a:lvl9pPr marL="2303665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4964867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4630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175159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527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0970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132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8436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3006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24082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8471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168173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17882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061511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0949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887175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9458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654129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38831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3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31839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8184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964579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46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119022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18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7035341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684391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684391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684391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684391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51868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684391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684391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684391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684391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596355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97523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97523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97523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44676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97523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97523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97523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81249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120664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120664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299869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120664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120664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847726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918050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918050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918050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918050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153330" cy="809577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03213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918050"/>
            <a:ext cx="1153330" cy="991169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918050"/>
            <a:ext cx="1153330" cy="991169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918050"/>
            <a:ext cx="1153330" cy="991169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918050"/>
            <a:ext cx="1153330" cy="991169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153330" cy="809577"/>
          </a:xfrm>
        </p:spPr>
        <p:txBody>
          <a:bodyPr/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30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934794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0889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0889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0889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338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08899"/>
            <a:ext cx="1572330" cy="700320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08899"/>
            <a:ext cx="1572330" cy="700320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08899"/>
            <a:ext cx="1572330" cy="700320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980120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354325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354325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5324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3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354325"/>
            <a:ext cx="2401691" cy="554895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354325"/>
            <a:ext cx="2401691" cy="554895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30">
                <a:solidFill>
                  <a:srgbClr val="FFFFFF"/>
                </a:solidFill>
              </a:defRPr>
            </a:lvl2pPr>
            <a:lvl3pPr marL="161981" indent="-80990">
              <a:defRPr sz="630">
                <a:solidFill>
                  <a:srgbClr val="FFFFFF"/>
                </a:solidFill>
              </a:defRPr>
            </a:lvl3pPr>
            <a:lvl4pPr marL="242971" indent="-80990">
              <a:defRPr sz="630">
                <a:solidFill>
                  <a:srgbClr val="FFFFFF"/>
                </a:solidFill>
              </a:defRPr>
            </a:lvl4pPr>
            <a:lvl5pPr marL="350958" indent="-107988">
              <a:defRPr sz="63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8"/>
            </a:lvl1pPr>
            <a:lvl2pPr marL="80990" indent="-80990">
              <a:buFont typeface="Arial" panose="020B0604020202020204" pitchFamily="34" charset="0"/>
              <a:buChar char="•"/>
              <a:defRPr sz="630"/>
            </a:lvl2pPr>
            <a:lvl3pPr marL="161981" indent="-80990">
              <a:defRPr sz="630"/>
            </a:lvl3pPr>
            <a:lvl4pPr marL="242971" indent="-80990">
              <a:defRPr sz="630"/>
            </a:lvl4pPr>
            <a:lvl5pPr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652846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182808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776977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912381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188150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213693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753747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0595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3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1579105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5152142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464994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1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5661373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4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30" i="1"/>
            </a:lvl2pPr>
            <a:lvl3pPr marL="0" indent="0" algn="ctr">
              <a:buNone/>
              <a:defRPr sz="630"/>
            </a:lvl3pPr>
            <a:lvl4pPr marL="242971" indent="-80990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889932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3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3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30"/>
            </a:lvl2pPr>
            <a:lvl3pPr marL="71242" indent="-71242">
              <a:defRPr sz="630"/>
            </a:lvl3pPr>
            <a:lvl4pPr marL="189728" indent="-98239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3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30"/>
            </a:lvl2pPr>
            <a:lvl3pPr marL="71242" indent="-71242">
              <a:defRPr sz="630"/>
            </a:lvl3pPr>
            <a:lvl4pPr marL="189728" indent="-98239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30"/>
            </a:lvl1pPr>
            <a:lvl2pPr marL="71989" indent="-71989">
              <a:buFont typeface="Arial" panose="020B0604020202020204" pitchFamily="34" charset="0"/>
              <a:buChar char="•"/>
              <a:defRPr sz="630"/>
            </a:lvl2pPr>
            <a:lvl3pPr marL="143979" indent="-71989">
              <a:defRPr sz="630"/>
            </a:lvl3pPr>
            <a:lvl4pPr marL="251964" indent="-107984">
              <a:defRPr sz="630"/>
            </a:lvl4pPr>
            <a:lvl5pPr marL="359948" indent="-107984">
              <a:defRPr sz="63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8680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6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756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03.xml"/><Relationship Id="rId42" Type="http://schemas.openxmlformats.org/officeDocument/2006/relationships/slideLayout" Target="../slideLayouts/slideLayout224.xml"/><Relationship Id="rId47" Type="http://schemas.openxmlformats.org/officeDocument/2006/relationships/slideLayout" Target="../slideLayouts/slideLayout229.xml"/><Relationship Id="rId63" Type="http://schemas.openxmlformats.org/officeDocument/2006/relationships/slideLayout" Target="../slideLayouts/slideLayout245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8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40" Type="http://schemas.openxmlformats.org/officeDocument/2006/relationships/slideLayout" Target="../slideLayouts/slideLayout222.xml"/><Relationship Id="rId45" Type="http://schemas.openxmlformats.org/officeDocument/2006/relationships/slideLayout" Target="../slideLayouts/slideLayout227.xml"/><Relationship Id="rId53" Type="http://schemas.openxmlformats.org/officeDocument/2006/relationships/slideLayout" Target="../slideLayouts/slideLayout235.xml"/><Relationship Id="rId58" Type="http://schemas.openxmlformats.org/officeDocument/2006/relationships/slideLayout" Target="../slideLayouts/slideLayout240.xml"/><Relationship Id="rId6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187.xml"/><Relationship Id="rId61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Relationship Id="rId43" Type="http://schemas.openxmlformats.org/officeDocument/2006/relationships/slideLayout" Target="../slideLayouts/slideLayout225.xml"/><Relationship Id="rId48" Type="http://schemas.openxmlformats.org/officeDocument/2006/relationships/slideLayout" Target="../slideLayouts/slideLayout230.xml"/><Relationship Id="rId56" Type="http://schemas.openxmlformats.org/officeDocument/2006/relationships/slideLayout" Target="../slideLayouts/slideLayout238.xml"/><Relationship Id="rId64" Type="http://schemas.openxmlformats.org/officeDocument/2006/relationships/slideLayout" Target="../slideLayouts/slideLayout24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90.xml"/><Relationship Id="rId51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46" Type="http://schemas.openxmlformats.org/officeDocument/2006/relationships/slideLayout" Target="../slideLayouts/slideLayout228.xml"/><Relationship Id="rId59" Type="http://schemas.openxmlformats.org/officeDocument/2006/relationships/slideLayout" Target="../slideLayouts/slideLayout241.xml"/><Relationship Id="rId67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23.xml"/><Relationship Id="rId54" Type="http://schemas.openxmlformats.org/officeDocument/2006/relationships/slideLayout" Target="../slideLayouts/slideLayout236.xml"/><Relationship Id="rId62" Type="http://schemas.openxmlformats.org/officeDocument/2006/relationships/slideLayout" Target="../slideLayouts/slideLayout24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49" Type="http://schemas.openxmlformats.org/officeDocument/2006/relationships/slideLayout" Target="../slideLayouts/slideLayout231.xml"/><Relationship Id="rId57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13.xml"/><Relationship Id="rId44" Type="http://schemas.openxmlformats.org/officeDocument/2006/relationships/slideLayout" Target="../slideLayouts/slideLayout226.xml"/><Relationship Id="rId52" Type="http://schemas.openxmlformats.org/officeDocument/2006/relationships/slideLayout" Target="../slideLayouts/slideLayout234.xml"/><Relationship Id="rId60" Type="http://schemas.openxmlformats.org/officeDocument/2006/relationships/slideLayout" Target="../slideLayouts/slideLayout242.xml"/><Relationship Id="rId6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21.xml"/><Relationship Id="rId34" Type="http://schemas.openxmlformats.org/officeDocument/2006/relationships/slideLayout" Target="../slideLayouts/slideLayout216.xml"/><Relationship Id="rId50" Type="http://schemas.openxmlformats.org/officeDocument/2006/relationships/slideLayout" Target="../slideLayouts/slideLayout232.xml"/><Relationship Id="rId55" Type="http://schemas.openxmlformats.org/officeDocument/2006/relationships/slideLayout" Target="../slideLayouts/slideLayout237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5.xml"/><Relationship Id="rId21" Type="http://schemas.openxmlformats.org/officeDocument/2006/relationships/slideLayout" Target="../slideLayouts/slideLayout270.xml"/><Relationship Id="rId42" Type="http://schemas.openxmlformats.org/officeDocument/2006/relationships/slideLayout" Target="../slideLayouts/slideLayout291.xml"/><Relationship Id="rId47" Type="http://schemas.openxmlformats.org/officeDocument/2006/relationships/slideLayout" Target="../slideLayouts/slideLayout296.xml"/><Relationship Id="rId63" Type="http://schemas.openxmlformats.org/officeDocument/2006/relationships/slideLayout" Target="../slideLayouts/slideLayout312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256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32" Type="http://schemas.openxmlformats.org/officeDocument/2006/relationships/slideLayout" Target="../slideLayouts/slideLayout281.xml"/><Relationship Id="rId37" Type="http://schemas.openxmlformats.org/officeDocument/2006/relationships/slideLayout" Target="../slideLayouts/slideLayout286.xml"/><Relationship Id="rId40" Type="http://schemas.openxmlformats.org/officeDocument/2006/relationships/slideLayout" Target="../slideLayouts/slideLayout289.xml"/><Relationship Id="rId45" Type="http://schemas.openxmlformats.org/officeDocument/2006/relationships/slideLayout" Target="../slideLayouts/slideLayout294.xml"/><Relationship Id="rId53" Type="http://schemas.openxmlformats.org/officeDocument/2006/relationships/slideLayout" Target="../slideLayouts/slideLayout302.xml"/><Relationship Id="rId58" Type="http://schemas.openxmlformats.org/officeDocument/2006/relationships/slideLayout" Target="../slideLayouts/slideLayout307.xml"/><Relationship Id="rId66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254.xml"/><Relationship Id="rId61" Type="http://schemas.openxmlformats.org/officeDocument/2006/relationships/slideLayout" Target="../slideLayouts/slideLayout310.xml"/><Relationship Id="rId1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279.xml"/><Relationship Id="rId35" Type="http://schemas.openxmlformats.org/officeDocument/2006/relationships/slideLayout" Target="../slideLayouts/slideLayout284.xml"/><Relationship Id="rId43" Type="http://schemas.openxmlformats.org/officeDocument/2006/relationships/slideLayout" Target="../slideLayouts/slideLayout292.xml"/><Relationship Id="rId48" Type="http://schemas.openxmlformats.org/officeDocument/2006/relationships/slideLayout" Target="../slideLayouts/slideLayout297.xml"/><Relationship Id="rId56" Type="http://schemas.openxmlformats.org/officeDocument/2006/relationships/slideLayout" Target="../slideLayouts/slideLayout305.xml"/><Relationship Id="rId64" Type="http://schemas.openxmlformats.org/officeDocument/2006/relationships/slideLayout" Target="../slideLayouts/slideLayout313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257.xml"/><Relationship Id="rId51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33" Type="http://schemas.openxmlformats.org/officeDocument/2006/relationships/slideLayout" Target="../slideLayouts/slideLayout282.xml"/><Relationship Id="rId38" Type="http://schemas.openxmlformats.org/officeDocument/2006/relationships/slideLayout" Target="../slideLayouts/slideLayout287.xml"/><Relationship Id="rId46" Type="http://schemas.openxmlformats.org/officeDocument/2006/relationships/slideLayout" Target="../slideLayouts/slideLayout295.xml"/><Relationship Id="rId59" Type="http://schemas.openxmlformats.org/officeDocument/2006/relationships/slideLayout" Target="../slideLayouts/slideLayout308.xml"/><Relationship Id="rId67" Type="http://schemas.openxmlformats.org/officeDocument/2006/relationships/slideLayout" Target="../slideLayouts/slideLayout316.xml"/><Relationship Id="rId20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90.xml"/><Relationship Id="rId54" Type="http://schemas.openxmlformats.org/officeDocument/2006/relationships/slideLayout" Target="../slideLayouts/slideLayout303.xml"/><Relationship Id="rId62" Type="http://schemas.openxmlformats.org/officeDocument/2006/relationships/slideLayout" Target="../slideLayouts/slideLayout311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28" Type="http://schemas.openxmlformats.org/officeDocument/2006/relationships/slideLayout" Target="../slideLayouts/slideLayout277.xml"/><Relationship Id="rId36" Type="http://schemas.openxmlformats.org/officeDocument/2006/relationships/slideLayout" Target="../slideLayouts/slideLayout285.xml"/><Relationship Id="rId49" Type="http://schemas.openxmlformats.org/officeDocument/2006/relationships/slideLayout" Target="../slideLayouts/slideLayout298.xml"/><Relationship Id="rId57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259.xml"/><Relationship Id="rId31" Type="http://schemas.openxmlformats.org/officeDocument/2006/relationships/slideLayout" Target="../slideLayouts/slideLayout280.xml"/><Relationship Id="rId44" Type="http://schemas.openxmlformats.org/officeDocument/2006/relationships/slideLayout" Target="../slideLayouts/slideLayout293.xml"/><Relationship Id="rId52" Type="http://schemas.openxmlformats.org/officeDocument/2006/relationships/slideLayout" Target="../slideLayouts/slideLayout301.xml"/><Relationship Id="rId60" Type="http://schemas.openxmlformats.org/officeDocument/2006/relationships/slideLayout" Target="../slideLayouts/slideLayout309.xml"/><Relationship Id="rId65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8.xml"/><Relationship Id="rId34" Type="http://schemas.openxmlformats.org/officeDocument/2006/relationships/slideLayout" Target="../slideLayouts/slideLayout283.xml"/><Relationship Id="rId50" Type="http://schemas.openxmlformats.org/officeDocument/2006/relationships/slideLayout" Target="../slideLayouts/slideLayout299.xml"/><Relationship Id="rId55" Type="http://schemas.openxmlformats.org/officeDocument/2006/relationships/slideLayout" Target="../slideLayouts/slideLayout3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46207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  <p:sldLayoutId id="2147484016" r:id="rId59"/>
    <p:sldLayoutId id="2147484017" r:id="rId60"/>
    <p:sldLayoutId id="2147484018" r:id="rId61"/>
    <p:sldLayoutId id="2147484019" r:id="rId62"/>
    <p:sldLayoutId id="2147484020" r:id="rId63"/>
    <p:sldLayoutId id="2147484021" r:id="rId64"/>
    <p:sldLayoutId id="2147484022" r:id="rId65"/>
    <p:sldLayoutId id="2147484023" r:id="rId66"/>
    <p:sldLayoutId id="2147484024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6"/>
            <a:ext cx="1020978" cy="145418"/>
          </a:xfrm>
          <a:prstGeom prst="rect">
            <a:avLst/>
          </a:prstGeom>
        </p:spPr>
        <p:txBody>
          <a:bodyPr vert="horz" wrap="square" lIns="57589" tIns="28794" rIns="57589" bIns="2879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7" y="2973194"/>
            <a:ext cx="65863" cy="155104"/>
          </a:xfrm>
          <a:prstGeom prst="rect">
            <a:avLst/>
          </a:prstGeom>
        </p:spPr>
        <p:txBody>
          <a:bodyPr vert="horz" wrap="none" lIns="57589" tIns="28794" rIns="57589" bIns="2879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3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9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9" tIns="28794" rIns="57589" bIns="28794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56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lvl="0" algn="ctr"/>
            <a:endParaRPr lang="en-US" sz="56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lvl="0" algn="ctr"/>
            <a:endParaRPr lang="en-US" sz="567"/>
          </a:p>
        </p:txBody>
      </p:sp>
    </p:spTree>
    <p:extLst>
      <p:ext uri="{BB962C8B-B14F-4D97-AF65-F5344CB8AC3E}">
        <p14:creationId xmlns:p14="http://schemas.microsoft.com/office/powerpoint/2010/main" val="357840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  <p:sldLayoutId id="2147484042" r:id="rId17"/>
    <p:sldLayoutId id="2147484043" r:id="rId18"/>
    <p:sldLayoutId id="2147484044" r:id="rId19"/>
    <p:sldLayoutId id="2147484045" r:id="rId20"/>
    <p:sldLayoutId id="2147484046" r:id="rId21"/>
    <p:sldLayoutId id="2147484047" r:id="rId22"/>
    <p:sldLayoutId id="2147484048" r:id="rId23"/>
    <p:sldLayoutId id="2147484049" r:id="rId24"/>
    <p:sldLayoutId id="2147484050" r:id="rId25"/>
    <p:sldLayoutId id="2147484051" r:id="rId26"/>
    <p:sldLayoutId id="2147484052" r:id="rId27"/>
    <p:sldLayoutId id="2147484053" r:id="rId28"/>
    <p:sldLayoutId id="2147484054" r:id="rId29"/>
    <p:sldLayoutId id="2147484055" r:id="rId30"/>
    <p:sldLayoutId id="2147484056" r:id="rId31"/>
    <p:sldLayoutId id="2147484057" r:id="rId32"/>
    <p:sldLayoutId id="2147484058" r:id="rId33"/>
    <p:sldLayoutId id="2147484059" r:id="rId34"/>
    <p:sldLayoutId id="2147484060" r:id="rId35"/>
    <p:sldLayoutId id="2147484061" r:id="rId36"/>
    <p:sldLayoutId id="2147484062" r:id="rId37"/>
    <p:sldLayoutId id="2147484063" r:id="rId38"/>
    <p:sldLayoutId id="2147484064" r:id="rId39"/>
    <p:sldLayoutId id="2147484065" r:id="rId40"/>
    <p:sldLayoutId id="2147484066" r:id="rId41"/>
    <p:sldLayoutId id="2147484067" r:id="rId42"/>
    <p:sldLayoutId id="2147484068" r:id="rId43"/>
    <p:sldLayoutId id="2147484069" r:id="rId44"/>
    <p:sldLayoutId id="2147484070" r:id="rId45"/>
    <p:sldLayoutId id="2147484071" r:id="rId46"/>
    <p:sldLayoutId id="2147484072" r:id="rId47"/>
    <p:sldLayoutId id="2147484073" r:id="rId48"/>
    <p:sldLayoutId id="2147484074" r:id="rId49"/>
    <p:sldLayoutId id="2147484075" r:id="rId50"/>
    <p:sldLayoutId id="2147484076" r:id="rId51"/>
    <p:sldLayoutId id="2147484077" r:id="rId52"/>
    <p:sldLayoutId id="2147484078" r:id="rId53"/>
    <p:sldLayoutId id="2147484079" r:id="rId54"/>
    <p:sldLayoutId id="2147484080" r:id="rId55"/>
    <p:sldLayoutId id="2147484081" r:id="rId56"/>
    <p:sldLayoutId id="2147484082" r:id="rId57"/>
    <p:sldLayoutId id="2147484083" r:id="rId58"/>
    <p:sldLayoutId id="2147484084" r:id="rId59"/>
    <p:sldLayoutId id="2147484085" r:id="rId60"/>
    <p:sldLayoutId id="2147484086" r:id="rId61"/>
    <p:sldLayoutId id="2147484087" r:id="rId62"/>
    <p:sldLayoutId id="2147484088" r:id="rId63"/>
    <p:sldLayoutId id="2147484089" r:id="rId64"/>
    <p:sldLayoutId id="2147484090" r:id="rId65"/>
    <p:sldLayoutId id="2147484091" r:id="rId66"/>
    <p:sldLayoutId id="2147484092" r:id="rId67"/>
  </p:sldLayoutIdLst>
  <p:txStyles>
    <p:titleStyle>
      <a:lvl1pPr algn="ctr" defTabSz="57591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4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68" indent="-108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53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37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22" indent="-107984" algn="l" defTabSz="57591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770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28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86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643" indent="-143979" algn="l" defTabSz="57591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58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16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874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32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790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749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07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665" algn="l" defTabSz="57591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22325" y="1302409"/>
            <a:ext cx="4687979" cy="1460635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spcAft>
                <a:spcPts val="1200"/>
              </a:spcAft>
            </a:pPr>
            <a:r>
              <a:rPr sz="28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8387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tanlanish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uning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turlari</a:t>
            </a:r>
            <a:endParaRPr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20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38203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403725" y="275685"/>
            <a:ext cx="990600" cy="55508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403725" y="275685"/>
            <a:ext cx="990600" cy="55508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258635" y="368277"/>
            <a:ext cx="1510075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uz-Latn-UZ" sz="2247" b="1" spc="10" dirty="0">
                <a:solidFill>
                  <a:srgbClr val="FEFEFE"/>
                </a:solidFill>
                <a:latin typeface="Arial"/>
                <a:cs typeface="Arial"/>
              </a:rPr>
              <a:t>  </a:t>
            </a: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uz-Cyrl-UZ" sz="2247" b="1" spc="10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2247" b="1" spc="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247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  <a:solidFill>
            <a:schemeClr val="bg1"/>
          </a:solidFill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G. </a:t>
            </a:r>
            <a:r>
              <a:rPr lang="en-US" sz="2200" dirty="0" err="1">
                <a:solidFill>
                  <a:schemeClr val="tx1"/>
                </a:solidFill>
              </a:rPr>
              <a:t>Bempes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tajribasi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BFAD2-E293-4B9C-8F61-8AE83C55B923}"/>
              </a:ext>
            </a:extLst>
          </p:cNvPr>
          <p:cNvSpPr/>
          <p:nvPr/>
        </p:nvSpPr>
        <p:spPr>
          <a:xfrm>
            <a:off x="60326" y="553244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kuzatishni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bo‘ronidan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chalajon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132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tasini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daladan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laboratoriyaga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72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tirilgan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Bempes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qanotini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o‘lchab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92DE609E-A456-4647-A2B0-773EE1D9A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7" y="1101884"/>
            <a:ext cx="2431502" cy="1813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Скругленная прямоугольная выноска 7">
            <a:extLst>
              <a:ext uri="{FF2B5EF4-FFF2-40B4-BE49-F238E27FC236}">
                <a16:creationId xmlns:a16="http://schemas.microsoft.com/office/drawing/2014/main" id="{3CFDDB95-BD5C-4918-ABBC-350C19DA84CD}"/>
              </a:ext>
            </a:extLst>
          </p:cNvPr>
          <p:cNvSpPr/>
          <p:nvPr/>
        </p:nvSpPr>
        <p:spPr>
          <a:xfrm>
            <a:off x="4295764" y="705644"/>
            <a:ext cx="1250961" cy="257984"/>
          </a:xfrm>
          <a:prstGeom prst="wedgeRoundRectCallout">
            <a:avLst/>
          </a:prstGeom>
          <a:solidFill>
            <a:schemeClr val="tx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Chumchuq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2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318997" y="151619"/>
            <a:ext cx="129349" cy="23849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marL="12681">
              <a:spcBef>
                <a:spcPts val="125"/>
              </a:spcBef>
            </a:pPr>
            <a:endParaRPr sz="1448" dirty="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C5E58-9897-48F0-A255-3BDF6EDADC47}"/>
              </a:ext>
            </a:extLst>
          </p:cNvPr>
          <p:cNvSpPr/>
          <p:nvPr/>
        </p:nvSpPr>
        <p:spPr>
          <a:xfrm>
            <a:off x="60325" y="553244"/>
            <a:ext cx="34972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changlana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yirik-maydaligi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changlanadigan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gulinikiga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o‘zgarmas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changlanadigan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turg‘unlik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changlatuvchilarning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birgalikdagi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evolutsiyasi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475AB-33BF-42C8-A635-C5E5F179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25" y="634206"/>
            <a:ext cx="1143000" cy="1214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0C71F-9779-465A-9C68-8EAC55FE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25" y="634207"/>
            <a:ext cx="1143000" cy="1214438"/>
          </a:xfrm>
          <a:prstGeom prst="rect">
            <a:avLst/>
          </a:prstGeom>
        </p:spPr>
      </p:pic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A2CBA669-4BA8-43DE-8835-4D10510C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07950"/>
            <a:ext cx="5502275" cy="385763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Stabillashtiruvchi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tanlanish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89C099-70F3-490D-B6B5-CD77E3F72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1924844"/>
            <a:ext cx="205515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9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6FC2585A-6493-4AEF-BA3D-69C6C428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96044"/>
            <a:ext cx="5267325" cy="387350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Stabillashtiruvchi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tanlanish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1F4F1-62FD-433C-BBAE-ABD332E0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88" y="781844"/>
            <a:ext cx="2141537" cy="2057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BBBEF9-D16E-444C-A222-C0C7B3779488}"/>
              </a:ext>
            </a:extLst>
          </p:cNvPr>
          <p:cNvSpPr/>
          <p:nvPr/>
        </p:nvSpPr>
        <p:spPr>
          <a:xfrm>
            <a:off x="60325" y="553244"/>
            <a:ext cx="34210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 ta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borligini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bilasizlar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ayolning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urug‘langan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hujayrasida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 ta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boshqacha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aytganda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yetishmasa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homila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qornida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2–3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rivojlanmay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abort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8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77877"/>
            <a:ext cx="5580620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/>
              <a:t>Stabillashtiruvchi</a:t>
            </a:r>
            <a:r>
              <a:rPr lang="en-US" sz="2400" dirty="0"/>
              <a:t> </a:t>
            </a:r>
            <a:r>
              <a:rPr lang="en-US" sz="2400" dirty="0" err="1"/>
              <a:t>tanlanish</a:t>
            </a:r>
            <a:endParaRPr lang="en-US" sz="2400" dirty="0"/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1854D-4765-4DAC-B4DE-7B00C89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03" y="629444"/>
            <a:ext cx="2553122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02502-28B5-4938-9858-8B976BCB5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5" y="629444"/>
            <a:ext cx="2553122" cy="1600200"/>
          </a:xfrm>
          <a:prstGeom prst="rect">
            <a:avLst/>
          </a:prstGeom>
        </p:spPr>
      </p:pic>
      <p:sp>
        <p:nvSpPr>
          <p:cNvPr id="8" name="Овальная выноска 5">
            <a:extLst>
              <a:ext uri="{FF2B5EF4-FFF2-40B4-BE49-F238E27FC236}">
                <a16:creationId xmlns:a16="http://schemas.microsoft.com/office/drawing/2014/main" id="{A9713B77-5FF9-4496-8744-A055BADEC09F}"/>
              </a:ext>
            </a:extLst>
          </p:cNvPr>
          <p:cNvSpPr/>
          <p:nvPr/>
        </p:nvSpPr>
        <p:spPr>
          <a:xfrm>
            <a:off x="1050925" y="629444"/>
            <a:ext cx="1752600" cy="385979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Latemiriya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ьная выноска 5">
            <a:extLst>
              <a:ext uri="{FF2B5EF4-FFF2-40B4-BE49-F238E27FC236}">
                <a16:creationId xmlns:a16="http://schemas.microsoft.com/office/drawing/2014/main" id="{5A6A851C-7773-47A9-AA1B-6FBA5E99AF41}"/>
              </a:ext>
            </a:extLst>
          </p:cNvPr>
          <p:cNvSpPr/>
          <p:nvPr/>
        </p:nvSpPr>
        <p:spPr>
          <a:xfrm>
            <a:off x="3032125" y="629444"/>
            <a:ext cx="1524000" cy="304800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Gatteriya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D7DB7-B1D4-4B29-A979-05521BEC5D44}"/>
              </a:ext>
            </a:extLst>
          </p:cNvPr>
          <p:cNvSpPr/>
          <p:nvPr/>
        </p:nvSpPr>
        <p:spPr>
          <a:xfrm>
            <a:off x="136525" y="2305844"/>
            <a:ext cx="5513834" cy="68580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saqlanishiga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qaratilgan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stabillashtiruvchi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6FC2585A-6493-4AEF-BA3D-69C6C428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96044"/>
            <a:ext cx="5267325" cy="38735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Harakatlantiruvchi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tanlanish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0E77FF-CAD2-4821-AC58-47B3C1F9781A}"/>
              </a:ext>
            </a:extLst>
          </p:cNvPr>
          <p:cNvSpPr/>
          <p:nvPr/>
        </p:nvSpPr>
        <p:spPr>
          <a:xfrm>
            <a:off x="60326" y="589499"/>
            <a:ext cx="2743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Populatsiyadagi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chegarasini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kengaytiradi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Harakatlantiruvchi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mustahkamlaydi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FEC99-0EDA-463E-916E-218FADBA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525" y="665698"/>
            <a:ext cx="2154314" cy="24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49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8E8EBD14-692A-45AA-BF3A-7F7D9968D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" y="131763"/>
            <a:ext cx="5638800" cy="387350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chemeClr val="tx1"/>
                </a:solidFill>
              </a:rPr>
              <a:t>Harakatlantiruvchi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tanlanish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27D50-F8AE-465B-9F7C-8B520B36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" y="617520"/>
            <a:ext cx="5470525" cy="2374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696C80-D814-4633-A4AC-53BD8BF60B49}"/>
              </a:ext>
            </a:extLst>
          </p:cNvPr>
          <p:cNvSpPr/>
          <p:nvPr/>
        </p:nvSpPr>
        <p:spPr>
          <a:xfrm>
            <a:off x="212725" y="781844"/>
            <a:ext cx="1905000" cy="228600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evolutsiyasi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38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BD1954-993C-406B-BE3D-1AC969E74742}"/>
              </a:ext>
            </a:extLst>
          </p:cNvPr>
          <p:cNvSpPr/>
          <p:nvPr/>
        </p:nvSpPr>
        <p:spPr>
          <a:xfrm>
            <a:off x="1412021" y="19844"/>
            <a:ext cx="2935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Dizruptiv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6AC612-A709-44F0-BA3E-7C3164637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1" t="26482" r="4140" b="19427"/>
          <a:stretch/>
        </p:blipFill>
        <p:spPr>
          <a:xfrm>
            <a:off x="2955925" y="705644"/>
            <a:ext cx="2667000" cy="228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21760D-F907-4194-AEED-4AB50A6F002D}"/>
              </a:ext>
            </a:extLst>
          </p:cNvPr>
          <p:cNvSpPr/>
          <p:nvPr/>
        </p:nvSpPr>
        <p:spPr>
          <a:xfrm>
            <a:off x="60325" y="589499"/>
            <a:ext cx="2895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uchrashi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tanlanishning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dizruptiv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natijasidir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4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810F9-A091-4A64-BA6F-05B9F6EA8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69" b="38241"/>
          <a:stretch/>
        </p:blipFill>
        <p:spPr>
          <a:xfrm>
            <a:off x="365125" y="629444"/>
            <a:ext cx="5029200" cy="23621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C494-8C4A-46D6-AF03-1BC6A6BAEA36}"/>
              </a:ext>
            </a:extLst>
          </p:cNvPr>
          <p:cNvSpPr/>
          <p:nvPr/>
        </p:nvSpPr>
        <p:spPr>
          <a:xfrm>
            <a:off x="1412021" y="19844"/>
            <a:ext cx="2935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Dizruptiv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0294AB-7E0F-4E26-932C-1849705D7CBA}"/>
              </a:ext>
            </a:extLst>
          </p:cNvPr>
          <p:cNvSpPr/>
          <p:nvPr/>
        </p:nvSpPr>
        <p:spPr>
          <a:xfrm>
            <a:off x="746125" y="2610644"/>
            <a:ext cx="1295400" cy="380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CAB55F-596B-4711-B76B-3E1F893C97D5}"/>
              </a:ext>
            </a:extLst>
          </p:cNvPr>
          <p:cNvSpPr/>
          <p:nvPr/>
        </p:nvSpPr>
        <p:spPr>
          <a:xfrm>
            <a:off x="2270125" y="2610644"/>
            <a:ext cx="1219200" cy="380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B4F7931-5BEE-4BE5-9BA9-CA168A20D872}"/>
              </a:ext>
            </a:extLst>
          </p:cNvPr>
          <p:cNvSpPr/>
          <p:nvPr/>
        </p:nvSpPr>
        <p:spPr>
          <a:xfrm>
            <a:off x="3717925" y="2534444"/>
            <a:ext cx="1295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38800" cy="38626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Test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000B3-26CF-4274-9859-407BC43E263E}"/>
              </a:ext>
            </a:extLst>
          </p:cNvPr>
          <p:cNvSpPr/>
          <p:nvPr/>
        </p:nvSpPr>
        <p:spPr>
          <a:xfrm>
            <a:off x="136525" y="553244"/>
            <a:ext cx="5486400" cy="2514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evolutsiyasi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tanlanishning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Harakatlantiruvchi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Stabillashtiruvchi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Dizruptip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Tur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38800" cy="38626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Test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000B3-26CF-4274-9859-407BC43E263E}"/>
              </a:ext>
            </a:extLst>
          </p:cNvPr>
          <p:cNvSpPr/>
          <p:nvPr/>
        </p:nvSpPr>
        <p:spPr>
          <a:xfrm>
            <a:off x="136525" y="553244"/>
            <a:ext cx="5486400" cy="2514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Gatteriya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gingko biloba,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latemiriya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kabi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organizmlar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o‘zgarmas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muhit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sharoitaga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saqlanib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qolganligi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tabiiy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tanlanishning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yo‘nalashiga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misol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bo‘ladi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Harakatlantiruvchi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Stabillashtiruvchi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Dizruptip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E) Tur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ichida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yashash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kurash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9" y="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O‘tilgan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mavzuni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takrorlash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1840F5A-4C88-45C4-AF70-913BF4D89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641150"/>
              </p:ext>
            </p:extLst>
          </p:nvPr>
        </p:nvGraphicFramePr>
        <p:xfrm>
          <a:off x="85441" y="477044"/>
          <a:ext cx="5638800" cy="2713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163136938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25750744"/>
                    </a:ext>
                  </a:extLst>
                </a:gridCol>
              </a:tblGrid>
              <a:tr h="2452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Misollar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ichida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75322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Sutemizuvchilarda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mavsumiy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tullash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ü"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4115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Qo‘ng‘ir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ayiqning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yashash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kurashi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ru-RU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120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Bug‘doyzorda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yorug‘lik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kurash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5396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Hayvonlarning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qishgi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uyquga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ketishi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143610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Yirtqichlilik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679965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Qushlarning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migratsiyasi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41384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Kannibalizm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61118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Bo‘rilar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tulkilarning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o‘lja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kurashi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511926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O‘rmonda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daraxt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butalarning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yorug‘lik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kurashi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785984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10BCA-8D30-4EF4-BFFE-299D5CAEC3CF}"/>
              </a:ext>
            </a:extLst>
          </p:cNvPr>
          <p:cNvCxnSpPr>
            <a:cxnSpLocks/>
          </p:cNvCxnSpPr>
          <p:nvPr/>
        </p:nvCxnSpPr>
        <p:spPr>
          <a:xfrm>
            <a:off x="4479925" y="477044"/>
            <a:ext cx="0" cy="26868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100062-9C59-4136-A9A6-547C9A233A87}"/>
              </a:ext>
            </a:extLst>
          </p:cNvPr>
          <p:cNvCxnSpPr/>
          <p:nvPr/>
        </p:nvCxnSpPr>
        <p:spPr>
          <a:xfrm>
            <a:off x="5089525" y="477044"/>
            <a:ext cx="0" cy="26428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B88909-3544-4981-A7BC-6B1C77781479}"/>
              </a:ext>
            </a:extLst>
          </p:cNvPr>
          <p:cNvSpPr txBox="1"/>
          <p:nvPr/>
        </p:nvSpPr>
        <p:spPr>
          <a:xfrm>
            <a:off x="4454810" y="477044"/>
            <a:ext cx="634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</a:rPr>
              <a:t>Turlararo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14B30-6784-46BF-91F4-72241F17E8C8}"/>
              </a:ext>
            </a:extLst>
          </p:cNvPr>
          <p:cNvSpPr txBox="1"/>
          <p:nvPr/>
        </p:nvSpPr>
        <p:spPr>
          <a:xfrm>
            <a:off x="5132944" y="477044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err="1">
                <a:solidFill>
                  <a:schemeClr val="bg1"/>
                </a:solidFill>
              </a:rPr>
              <a:t>Noqulay</a:t>
            </a:r>
            <a:r>
              <a:rPr lang="en-US" sz="7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700" b="1" dirty="0" err="1">
                <a:solidFill>
                  <a:schemeClr val="bg1"/>
                </a:solidFill>
              </a:rPr>
              <a:t>sharoit</a:t>
            </a:r>
            <a:endParaRPr lang="ru-RU" sz="7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A336E-95E4-4404-9383-F1FE36B84BBC}"/>
              </a:ext>
            </a:extLst>
          </p:cNvPr>
          <p:cNvSpPr txBox="1"/>
          <p:nvPr/>
        </p:nvSpPr>
        <p:spPr>
          <a:xfrm>
            <a:off x="5165724" y="858044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D13D25-6E52-4147-A246-6818BC43510F}"/>
              </a:ext>
            </a:extLst>
          </p:cNvPr>
          <p:cNvSpPr txBox="1"/>
          <p:nvPr/>
        </p:nvSpPr>
        <p:spPr>
          <a:xfrm>
            <a:off x="3946530" y="11305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C6DFC-CA03-4E73-B83D-561623FC2BA3}"/>
              </a:ext>
            </a:extLst>
          </p:cNvPr>
          <p:cNvSpPr txBox="1"/>
          <p:nvPr/>
        </p:nvSpPr>
        <p:spPr>
          <a:xfrm>
            <a:off x="3946525" y="13591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B854E6-6DBC-4B03-A74C-D250B47AC69F}"/>
              </a:ext>
            </a:extLst>
          </p:cNvPr>
          <p:cNvSpPr txBox="1"/>
          <p:nvPr/>
        </p:nvSpPr>
        <p:spPr>
          <a:xfrm>
            <a:off x="5165725" y="16639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08739-30F4-4D5A-9249-168C02B1BF03}"/>
              </a:ext>
            </a:extLst>
          </p:cNvPr>
          <p:cNvSpPr txBox="1"/>
          <p:nvPr/>
        </p:nvSpPr>
        <p:spPr>
          <a:xfrm>
            <a:off x="5241930" y="2153444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809157-AB4D-40E2-8AC3-7D5FB6BEEE6A}"/>
              </a:ext>
            </a:extLst>
          </p:cNvPr>
          <p:cNvSpPr txBox="1"/>
          <p:nvPr/>
        </p:nvSpPr>
        <p:spPr>
          <a:xfrm>
            <a:off x="3946525" y="24259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9723B4-4841-4054-BE21-384A5542EBE0}"/>
              </a:ext>
            </a:extLst>
          </p:cNvPr>
          <p:cNvSpPr txBox="1"/>
          <p:nvPr/>
        </p:nvSpPr>
        <p:spPr>
          <a:xfrm>
            <a:off x="4556125" y="27307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4FB98-FCA4-44E6-8426-4F56B13BEB63}"/>
              </a:ext>
            </a:extLst>
          </p:cNvPr>
          <p:cNvSpPr txBox="1"/>
          <p:nvPr/>
        </p:nvSpPr>
        <p:spPr>
          <a:xfrm>
            <a:off x="4556125" y="29593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A0D50D-374A-438B-ADDE-CFC84A758E73}"/>
              </a:ext>
            </a:extLst>
          </p:cNvPr>
          <p:cNvSpPr txBox="1"/>
          <p:nvPr/>
        </p:nvSpPr>
        <p:spPr>
          <a:xfrm>
            <a:off x="3946525" y="18925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408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38800" cy="38626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Test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8000B3-26CF-4274-9859-407BC43E263E}"/>
              </a:ext>
            </a:extLst>
          </p:cNvPr>
          <p:cNvSpPr/>
          <p:nvPr/>
        </p:nvSpPr>
        <p:spPr>
          <a:xfrm>
            <a:off x="136525" y="553244"/>
            <a:ext cx="5486400" cy="2514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tugmacha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qo‘ng‘izda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polimorfizm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hodisasining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kuzatilishi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tanlanishning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yo‘nalishiga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Harakatlantiruvchi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Stabillashtiruvchi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/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Dizruptip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1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9844"/>
            <a:ext cx="551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Mustaqil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bajarish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uchun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topshiriqlar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§.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Mavzuni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o‘qing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879" y="1291362"/>
            <a:ext cx="5483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Mavzu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yakunidagi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savollarga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javob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yozing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184-sahifada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09" y="0"/>
            <a:ext cx="554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Yashash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uchun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kurash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davomi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120" y="911868"/>
            <a:ext cx="643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1840F5A-4C88-45C4-AF70-913BF4D89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255597"/>
              </p:ext>
            </p:extLst>
          </p:nvPr>
        </p:nvGraphicFramePr>
        <p:xfrm>
          <a:off x="92765" y="553243"/>
          <a:ext cx="5606360" cy="2148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8081">
                  <a:extLst>
                    <a:ext uri="{9D8B030D-6E8A-4147-A177-3AD203B41FA5}">
                      <a16:colId xmlns:a16="http://schemas.microsoft.com/office/drawing/2014/main" val="1631369382"/>
                    </a:ext>
                  </a:extLst>
                </a:gridCol>
                <a:gridCol w="1818279">
                  <a:extLst>
                    <a:ext uri="{9D8B030D-6E8A-4147-A177-3AD203B41FA5}">
                      <a16:colId xmlns:a16="http://schemas.microsoft.com/office/drawing/2014/main" val="1125750744"/>
                    </a:ext>
                  </a:extLst>
                </a:gridCol>
              </a:tblGrid>
              <a:tr h="563535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Misollar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</a:t>
                      </a:r>
                    </a:p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ichida</a:t>
                      </a:r>
                      <a:endParaRPr lang="ru-RU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753226"/>
                  </a:ext>
                </a:extLst>
              </a:tr>
              <a:tr h="39237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Karam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kapalagi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qurtining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o‘simlik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barglari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oziqlanishi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41156"/>
                  </a:ext>
                </a:extLst>
              </a:tr>
              <a:tr h="39237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Kulrang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kalamush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qora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kalamushning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siqib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chiqarilishi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12010"/>
                  </a:ext>
                </a:extLst>
              </a:tr>
              <a:tr h="261709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Gorellalar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o‘rtasida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gala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boshchiligi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uchun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kurash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539610"/>
                  </a:ext>
                </a:extLst>
              </a:tr>
              <a:tr h="261709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 Bir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kenja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turning 2-kenja tur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chiqarilishi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143610"/>
                  </a:ext>
                </a:extLst>
              </a:tr>
              <a:tr h="261709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 Jigar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qurtining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qoramolda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parazitlik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qilishi</a:t>
                      </a:r>
                      <a:r>
                        <a:rPr lang="en-US" sz="10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679965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10BCA-8D30-4EF4-BFFE-299D5CAEC3CF}"/>
              </a:ext>
            </a:extLst>
          </p:cNvPr>
          <p:cNvCxnSpPr>
            <a:cxnSpLocks/>
          </p:cNvCxnSpPr>
          <p:nvPr/>
        </p:nvCxnSpPr>
        <p:spPr>
          <a:xfrm>
            <a:off x="4479925" y="553244"/>
            <a:ext cx="0" cy="21544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100062-9C59-4136-A9A6-547C9A233A87}"/>
              </a:ext>
            </a:extLst>
          </p:cNvPr>
          <p:cNvCxnSpPr>
            <a:cxnSpLocks/>
          </p:cNvCxnSpPr>
          <p:nvPr/>
        </p:nvCxnSpPr>
        <p:spPr>
          <a:xfrm>
            <a:off x="5089525" y="553244"/>
            <a:ext cx="0" cy="215442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FCFDEFB-8F95-4C20-B0C4-29DDF8275E79}"/>
              </a:ext>
            </a:extLst>
          </p:cNvPr>
          <p:cNvSpPr txBox="1"/>
          <p:nvPr/>
        </p:nvSpPr>
        <p:spPr>
          <a:xfrm>
            <a:off x="4522930" y="582951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3E204-BE45-4EF9-B834-7ED6E1A0FD28}"/>
              </a:ext>
            </a:extLst>
          </p:cNvPr>
          <p:cNvSpPr txBox="1"/>
          <p:nvPr/>
        </p:nvSpPr>
        <p:spPr>
          <a:xfrm>
            <a:off x="5100504" y="548778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Noqulay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556029-B383-4B1E-9C0A-E351CF8336AF}"/>
              </a:ext>
            </a:extLst>
          </p:cNvPr>
          <p:cNvSpPr txBox="1"/>
          <p:nvPr/>
        </p:nvSpPr>
        <p:spPr>
          <a:xfrm>
            <a:off x="4556125" y="1620044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CFCE1-8BD4-445B-A922-A947F6FA17F7}"/>
              </a:ext>
            </a:extLst>
          </p:cNvPr>
          <p:cNvSpPr txBox="1"/>
          <p:nvPr/>
        </p:nvSpPr>
        <p:spPr>
          <a:xfrm>
            <a:off x="4556125" y="12067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1F18C-11C1-4685-88C4-249E2F025B6B}"/>
              </a:ext>
            </a:extLst>
          </p:cNvPr>
          <p:cNvSpPr txBox="1"/>
          <p:nvPr/>
        </p:nvSpPr>
        <p:spPr>
          <a:xfrm>
            <a:off x="4556125" y="25021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891587-E411-4284-B09B-074C508135FE}"/>
              </a:ext>
            </a:extLst>
          </p:cNvPr>
          <p:cNvSpPr txBox="1"/>
          <p:nvPr/>
        </p:nvSpPr>
        <p:spPr>
          <a:xfrm>
            <a:off x="4556125" y="21973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72D8DC-1C46-424E-890D-15CB7845260A}"/>
              </a:ext>
            </a:extLst>
          </p:cNvPr>
          <p:cNvSpPr txBox="1"/>
          <p:nvPr/>
        </p:nvSpPr>
        <p:spPr>
          <a:xfrm>
            <a:off x="3946525" y="1968778"/>
            <a:ext cx="457195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ru-RU" sz="6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23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269705426"/>
              </p:ext>
            </p:extLst>
          </p:nvPr>
        </p:nvGraphicFramePr>
        <p:xfrm>
          <a:off x="263525" y="477044"/>
          <a:ext cx="5359400" cy="2763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5199"/>
            <a:ext cx="554461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800" dirty="0" err="1"/>
              <a:t>Dars</a:t>
            </a:r>
            <a:r>
              <a:rPr lang="en-US" sz="2800" dirty="0"/>
              <a:t> </a:t>
            </a:r>
            <a:r>
              <a:rPr lang="en-US" sz="2800" dirty="0" err="1"/>
              <a:t>rejasi</a:t>
            </a:r>
            <a:endParaRPr sz="2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6E5513-EB9C-4B40-8C08-E0FB1EBFADD6}"/>
              </a:ext>
            </a:extLst>
          </p:cNvPr>
          <p:cNvSpPr/>
          <p:nvPr/>
        </p:nvSpPr>
        <p:spPr>
          <a:xfrm>
            <a:off x="391698" y="813594"/>
            <a:ext cx="504917" cy="47906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6A6B7-FE63-4BD0-8F31-7586D66AE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5" y="1620044"/>
            <a:ext cx="512108" cy="510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EF552-BCB2-4E21-B4FA-02890460FF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98" y="2458244"/>
            <a:ext cx="512108" cy="5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51D61950-8C79-4640-9B3E-10A0795F5D1D}"/>
              </a:ext>
            </a:extLst>
          </p:cNvPr>
          <p:cNvSpPr txBox="1">
            <a:spLocks/>
          </p:cNvSpPr>
          <p:nvPr/>
        </p:nvSpPr>
        <p:spPr>
          <a:xfrm>
            <a:off x="143421" y="107876"/>
            <a:ext cx="5500987" cy="3862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 err="1">
                <a:solidFill>
                  <a:schemeClr val="tx1"/>
                </a:solidFill>
              </a:rPr>
              <a:t>Yashash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uchun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kurash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58022-E55E-4D6B-92D5-96BE693CBA7D}"/>
              </a:ext>
            </a:extLst>
          </p:cNvPr>
          <p:cNvSpPr/>
          <p:nvPr/>
        </p:nvSpPr>
        <p:spPr>
          <a:xfrm>
            <a:off x="60325" y="525874"/>
            <a:ext cx="28797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ba’zilarining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Individual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xillari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xillari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befarq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uchinchilari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8ECE9-81A9-4E21-95A4-04A0169E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0" y="664351"/>
            <a:ext cx="2580048" cy="22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96044"/>
            <a:ext cx="5500987" cy="398092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Tabiiy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tanlanish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3F97DF-9477-4AD9-8A2A-C34806C9279C}"/>
              </a:ext>
            </a:extLst>
          </p:cNvPr>
          <p:cNvSpPr/>
          <p:nvPr/>
        </p:nvSpPr>
        <p:spPr>
          <a:xfrm>
            <a:off x="76200" y="553244"/>
            <a:ext cx="28797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bo‘lmaganlarining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53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800" b="1" dirty="0">
                <a:solidFill>
                  <a:srgbClr val="F53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53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1800" b="1" dirty="0">
                <a:solidFill>
                  <a:srgbClr val="F53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7A953-5B77-4DFA-9936-D2CD4AAB0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3168242" y="629444"/>
            <a:ext cx="2454683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54717" y="107876"/>
            <a:ext cx="5644408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Tabiiy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tanlanish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8729" y="2839244"/>
            <a:ext cx="2990333" cy="3181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10C09B-AC37-42C6-BB6D-9C942A8B5E8B}"/>
              </a:ext>
            </a:extLst>
          </p:cNvPr>
          <p:cNvSpPr/>
          <p:nvPr/>
        </p:nvSpPr>
        <p:spPr>
          <a:xfrm>
            <a:off x="60326" y="525874"/>
            <a:ext cx="29903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Darvin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taqqosladi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manfaati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manfaatlari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5F27A-5170-4C15-80BB-3F8971D30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858" y="629444"/>
            <a:ext cx="2521067" cy="24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CC06ADC-1F0D-4FAC-867E-E850749D99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err="1">
                <a:solidFill>
                  <a:schemeClr val="tx1"/>
                </a:solidFill>
              </a:rPr>
              <a:t>Tabiiy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tanlanish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FA9ABA6-2774-400B-8675-304F3D1452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021738"/>
              </p:ext>
            </p:extLst>
          </p:nvPr>
        </p:nvGraphicFramePr>
        <p:xfrm>
          <a:off x="60325" y="584288"/>
          <a:ext cx="3677375" cy="255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F98DA69-03C1-48AC-9136-06B2B34BB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925" y="700149"/>
            <a:ext cx="1961425" cy="2286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AEA5BF6-8C4F-480A-AD55-35CBB9ED3163}"/>
              </a:ext>
            </a:extLst>
          </p:cNvPr>
          <p:cNvSpPr/>
          <p:nvPr/>
        </p:nvSpPr>
        <p:spPr>
          <a:xfrm>
            <a:off x="3737700" y="781844"/>
            <a:ext cx="589825" cy="1524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0B9505-5F51-4AC7-B68C-BBC9B7624B4F}"/>
              </a:ext>
            </a:extLst>
          </p:cNvPr>
          <p:cNvSpPr/>
          <p:nvPr/>
        </p:nvSpPr>
        <p:spPr>
          <a:xfrm>
            <a:off x="3946525" y="1543844"/>
            <a:ext cx="381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B1800F-96E4-415E-81D8-A26C0EA5909E}"/>
              </a:ext>
            </a:extLst>
          </p:cNvPr>
          <p:cNvSpPr/>
          <p:nvPr/>
        </p:nvSpPr>
        <p:spPr>
          <a:xfrm>
            <a:off x="3794125" y="2325688"/>
            <a:ext cx="5334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FF266-B228-4B4B-97CF-017BE03FF247}"/>
              </a:ext>
            </a:extLst>
          </p:cNvPr>
          <p:cNvSpPr/>
          <p:nvPr/>
        </p:nvSpPr>
        <p:spPr>
          <a:xfrm>
            <a:off x="788451" y="19844"/>
            <a:ext cx="4182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Stabillashtiruvchi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1B5ED4-2250-4352-94B2-3B6750F9B494}"/>
              </a:ext>
            </a:extLst>
          </p:cNvPr>
          <p:cNvSpPr/>
          <p:nvPr/>
        </p:nvSpPr>
        <p:spPr>
          <a:xfrm>
            <a:off x="212725" y="553244"/>
            <a:ext cx="518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tanlanish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o‘zgaruvchanligini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kamaytiradi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turg‘unligini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Har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qolish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Fenotipi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o‘zgargan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formalarning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halokatga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uchrashi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populatsiyalarda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153433</TotalTime>
  <Words>763</Words>
  <Application>Microsoft Office PowerPoint</Application>
  <PresentationFormat>Произвольный</PresentationFormat>
  <Paragraphs>100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Open Sans</vt:lpstr>
      <vt:lpstr>Open Sans Light</vt:lpstr>
      <vt:lpstr>Wingdings</vt:lpstr>
      <vt:lpstr>Office Theme</vt:lpstr>
      <vt:lpstr>1_Office Theme</vt:lpstr>
      <vt:lpstr>2_Office Theme</vt:lpstr>
      <vt:lpstr>3_Office Theme</vt:lpstr>
      <vt:lpstr>4_Office Theme</vt:lpstr>
      <vt:lpstr>   BIOLOGIYA</vt:lpstr>
      <vt:lpstr>Презентация PowerPoint</vt:lpstr>
      <vt:lpstr>Презентация PowerPoint</vt:lpstr>
      <vt:lpstr>Dars rejasi</vt:lpstr>
      <vt:lpstr>Презентация PowerPoint</vt:lpstr>
      <vt:lpstr>Tabiiy tanlanish</vt:lpstr>
      <vt:lpstr>Tabiiy tanlanish</vt:lpstr>
      <vt:lpstr>Tabiiy tanlanish </vt:lpstr>
      <vt:lpstr>Презентация PowerPoint</vt:lpstr>
      <vt:lpstr>G. Bempes tajribasi</vt:lpstr>
      <vt:lpstr>Stabillashtiruvchi tanlanish</vt:lpstr>
      <vt:lpstr>Stabillashtiruvchi tanlanish</vt:lpstr>
      <vt:lpstr>Stabillashtiruvchi tanlanish</vt:lpstr>
      <vt:lpstr>Harakatlantiruvchi tanlanish</vt:lpstr>
      <vt:lpstr>Harakatlantiruvchi tanlanish</vt:lpstr>
      <vt:lpstr>Презентация PowerPoint</vt:lpstr>
      <vt:lpstr>Презентация PowerPoint</vt:lpstr>
      <vt:lpstr>Test </vt:lpstr>
      <vt:lpstr>Test </vt:lpstr>
      <vt:lpstr>Test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admin</cp:lastModifiedBy>
  <cp:revision>1824</cp:revision>
  <dcterms:created xsi:type="dcterms:W3CDTF">2014-10-08T23:03:32Z</dcterms:created>
  <dcterms:modified xsi:type="dcterms:W3CDTF">2021-02-06T06:41:23Z</dcterms:modified>
</cp:coreProperties>
</file>