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4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5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25" r:id="rId5"/>
    <p:sldMasterId id="2147484093" r:id="rId6"/>
  </p:sldMasterIdLst>
  <p:notesMasterIdLst>
    <p:notesMasterId r:id="rId37"/>
  </p:notesMasterIdLst>
  <p:sldIdLst>
    <p:sldId id="1356" r:id="rId7"/>
    <p:sldId id="1458" r:id="rId8"/>
    <p:sldId id="1459" r:id="rId9"/>
    <p:sldId id="1460" r:id="rId10"/>
    <p:sldId id="1461" r:id="rId11"/>
    <p:sldId id="1450" r:id="rId12"/>
    <p:sldId id="1357" r:id="rId13"/>
    <p:sldId id="1415" r:id="rId14"/>
    <p:sldId id="1432" r:id="rId15"/>
    <p:sldId id="1448" r:id="rId16"/>
    <p:sldId id="1416" r:id="rId17"/>
    <p:sldId id="1366" r:id="rId18"/>
    <p:sldId id="1433" r:id="rId19"/>
    <p:sldId id="1418" r:id="rId20"/>
    <p:sldId id="262" r:id="rId21"/>
    <p:sldId id="1419" r:id="rId22"/>
    <p:sldId id="1420" r:id="rId23"/>
    <p:sldId id="1451" r:id="rId24"/>
    <p:sldId id="1422" r:id="rId25"/>
    <p:sldId id="1423" r:id="rId26"/>
    <p:sldId id="1414" r:id="rId27"/>
    <p:sldId id="1452" r:id="rId28"/>
    <p:sldId id="1453" r:id="rId29"/>
    <p:sldId id="1442" r:id="rId30"/>
    <p:sldId id="1454" r:id="rId31"/>
    <p:sldId id="1455" r:id="rId32"/>
    <p:sldId id="1456" r:id="rId33"/>
    <p:sldId id="1425" r:id="rId34"/>
    <p:sldId id="1457" r:id="rId35"/>
    <p:sldId id="1447" r:id="rId3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58"/>
            <p14:sldId id="1459"/>
            <p14:sldId id="1460"/>
            <p14:sldId id="1461"/>
            <p14:sldId id="1450"/>
            <p14:sldId id="1357"/>
            <p14:sldId id="1415"/>
            <p14:sldId id="1432"/>
            <p14:sldId id="1448"/>
            <p14:sldId id="1416"/>
            <p14:sldId id="1366"/>
            <p14:sldId id="1433"/>
            <p14:sldId id="1418"/>
            <p14:sldId id="262"/>
            <p14:sldId id="1419"/>
            <p14:sldId id="1420"/>
            <p14:sldId id="1451"/>
            <p14:sldId id="1422"/>
            <p14:sldId id="1423"/>
            <p14:sldId id="1414"/>
            <p14:sldId id="1452"/>
            <p14:sldId id="1453"/>
            <p14:sldId id="1442"/>
            <p14:sldId id="1454"/>
            <p14:sldId id="1455"/>
            <p14:sldId id="1456"/>
            <p14:sldId id="1425"/>
            <p14:sldId id="1457"/>
            <p14:sldId id="1447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D5DC"/>
    <a:srgbClr val="F53DD2"/>
    <a:srgbClr val="000000"/>
    <a:srgbClr val="DDDDDD"/>
    <a:srgbClr val="B2B2B2"/>
    <a:srgbClr val="FFFFFF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5491" autoAdjust="0"/>
  </p:normalViewPr>
  <p:slideViewPr>
    <p:cSldViewPr snapToObjects="1">
      <p:cViewPr varScale="1">
        <p:scale>
          <a:sx n="168" d="100"/>
          <a:sy n="168" d="100"/>
        </p:scale>
        <p:origin x="414" y="120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72017A-9614-4215-8F2F-F2E1AF7E79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895D3-C725-4614-858B-F971C5FC92FA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Har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yashash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2D0A0-9965-4F1A-800E-0A633B7212C8}" type="parTrans" cxnId="{3D4236BC-0809-45CE-AC4C-E63F56126C3E}">
      <dgm:prSet/>
      <dgm:spPr/>
      <dgm:t>
        <a:bodyPr/>
        <a:lstStyle/>
        <a:p>
          <a:endParaRPr lang="ru-RU"/>
        </a:p>
      </dgm:t>
    </dgm:pt>
    <dgm:pt modelId="{9DAC7CFE-C617-4885-83FE-6179CE98A218}" type="sibTrans" cxnId="{3D4236BC-0809-45CE-AC4C-E63F56126C3E}">
      <dgm:prSet/>
      <dgm:spPr/>
      <dgm:t>
        <a:bodyPr/>
        <a:lstStyle/>
        <a:p>
          <a:endParaRPr lang="ru-RU"/>
        </a:p>
      </dgm:t>
    </dgm:pt>
    <dgm:pt modelId="{0E869B0A-467F-410D-AEFD-910180D49D39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Organizmlarning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anorganik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tabiatning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noqulay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sharoitiga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2B07A-8881-44F1-BBA3-DADF0BC5C3FC}" type="parTrans" cxnId="{22036E45-78CE-44CA-9D58-A8489E0D8753}">
      <dgm:prSet/>
      <dgm:spPr/>
      <dgm:t>
        <a:bodyPr/>
        <a:lstStyle/>
        <a:p>
          <a:endParaRPr lang="ru-RU"/>
        </a:p>
      </dgm:t>
    </dgm:pt>
    <dgm:pt modelId="{968F0A10-8A5B-442E-9827-6BF44883D07A}" type="sibTrans" cxnId="{22036E45-78CE-44CA-9D58-A8489E0D8753}">
      <dgm:prSet/>
      <dgm:spPr/>
      <dgm:t>
        <a:bodyPr/>
        <a:lstStyle/>
        <a:p>
          <a:endParaRPr lang="ru-RU"/>
        </a:p>
      </dgm:t>
    </dgm:pt>
    <dgm:pt modelId="{0A7BDA54-5AAC-4053-BB26-14EB62310A0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orasidagi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munosabatlardan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insonlarning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foydalanishi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. 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38C3FB-7764-4BDC-9154-DA352DFD2D00}" type="parTrans" cxnId="{F17C7B93-460F-45F1-9384-ACAF2DF08EEC}">
      <dgm:prSet/>
      <dgm:spPr/>
      <dgm:t>
        <a:bodyPr/>
        <a:lstStyle/>
        <a:p>
          <a:endParaRPr lang="ru-RU"/>
        </a:p>
      </dgm:t>
    </dgm:pt>
    <dgm:pt modelId="{C55E14E4-E5C8-4CB8-A03A-3050DA68FB9D}" type="sibTrans" cxnId="{F17C7B93-460F-45F1-9384-ACAF2DF08EEC}">
      <dgm:prSet/>
      <dgm:spPr/>
      <dgm:t>
        <a:bodyPr/>
        <a:lstStyle/>
        <a:p>
          <a:endParaRPr lang="ru-RU"/>
        </a:p>
      </dgm:t>
    </dgm:pt>
    <dgm:pt modelId="{F4322335-6264-48EA-9F93-EE8E10AA4A18}" type="pres">
      <dgm:prSet presAssocID="{D972017A-9614-4215-8F2F-F2E1AF7E799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306616-FCEB-4157-B81A-ED7451E16333}" type="pres">
      <dgm:prSet presAssocID="{D972017A-9614-4215-8F2F-F2E1AF7E799B}" presName="Name1" presStyleCnt="0"/>
      <dgm:spPr/>
    </dgm:pt>
    <dgm:pt modelId="{35FD0402-5F12-418F-9116-5EE31CB0D0F1}" type="pres">
      <dgm:prSet presAssocID="{D972017A-9614-4215-8F2F-F2E1AF7E799B}" presName="cycle" presStyleCnt="0"/>
      <dgm:spPr/>
    </dgm:pt>
    <dgm:pt modelId="{9473ABE3-C416-48CC-BF69-C5B2945BDAE8}" type="pres">
      <dgm:prSet presAssocID="{D972017A-9614-4215-8F2F-F2E1AF7E799B}" presName="srcNode" presStyleLbl="node1" presStyleIdx="0" presStyleCnt="3"/>
      <dgm:spPr/>
    </dgm:pt>
    <dgm:pt modelId="{8B9110E0-1392-4716-87C8-DF8DD195A569}" type="pres">
      <dgm:prSet presAssocID="{D972017A-9614-4215-8F2F-F2E1AF7E799B}" presName="conn" presStyleLbl="parChTrans1D2" presStyleIdx="0" presStyleCnt="1"/>
      <dgm:spPr/>
      <dgm:t>
        <a:bodyPr/>
        <a:lstStyle/>
        <a:p>
          <a:endParaRPr lang="ru-RU"/>
        </a:p>
      </dgm:t>
    </dgm:pt>
    <dgm:pt modelId="{D37D0BB8-B2A5-42AC-8BD4-5CF749BD75F2}" type="pres">
      <dgm:prSet presAssocID="{D972017A-9614-4215-8F2F-F2E1AF7E799B}" presName="extraNode" presStyleLbl="node1" presStyleIdx="0" presStyleCnt="3"/>
      <dgm:spPr/>
    </dgm:pt>
    <dgm:pt modelId="{3414716E-3A8D-4620-9752-B7650E0507E4}" type="pres">
      <dgm:prSet presAssocID="{D972017A-9614-4215-8F2F-F2E1AF7E799B}" presName="dstNode" presStyleLbl="node1" presStyleIdx="0" presStyleCnt="3"/>
      <dgm:spPr/>
    </dgm:pt>
    <dgm:pt modelId="{EFBA455E-A5DD-491E-A406-38D7A935F51A}" type="pres">
      <dgm:prSet presAssocID="{6A9895D3-C725-4614-858B-F971C5FC92F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4ADC9-2690-4DA0-9DD5-B7C39C7BC271}" type="pres">
      <dgm:prSet presAssocID="{6A9895D3-C725-4614-858B-F971C5FC92FA}" presName="accent_1" presStyleCnt="0"/>
      <dgm:spPr/>
    </dgm:pt>
    <dgm:pt modelId="{7E2893B0-B242-4F61-A07E-FC6815207E14}" type="pres">
      <dgm:prSet presAssocID="{6A9895D3-C725-4614-858B-F971C5FC92FA}" presName="accentRepeatNode" presStyleLbl="solidFgAcc1" presStyleIdx="0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A16F4ED-07AC-499E-8115-FADB7BF2183A}" type="pres">
      <dgm:prSet presAssocID="{0E869B0A-467F-410D-AEFD-910180D49D3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1E6A5-5577-427A-AD13-937B8C9AD58C}" type="pres">
      <dgm:prSet presAssocID="{0E869B0A-467F-410D-AEFD-910180D49D39}" presName="accent_2" presStyleCnt="0"/>
      <dgm:spPr/>
    </dgm:pt>
    <dgm:pt modelId="{A4536C92-DC97-452B-B815-FBD59273D473}" type="pres">
      <dgm:prSet presAssocID="{0E869B0A-467F-410D-AEFD-910180D49D39}" presName="accentRepeatNode" presStyleLbl="solidFgAcc1" presStyleIdx="1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406EB99-D80A-46E7-A9C0-43F05B1814F1}" type="pres">
      <dgm:prSet presAssocID="{0A7BDA54-5AAC-4053-BB26-14EB62310A0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E80C3-5C7C-44F7-85CF-A7CB5A58BBC7}" type="pres">
      <dgm:prSet presAssocID="{0A7BDA54-5AAC-4053-BB26-14EB62310A04}" presName="accent_3" presStyleCnt="0"/>
      <dgm:spPr/>
    </dgm:pt>
    <dgm:pt modelId="{C0F8E24D-FC24-4A98-9E73-0A95B84076CD}" type="pres">
      <dgm:prSet presAssocID="{0A7BDA54-5AAC-4053-BB26-14EB62310A04}" presName="accentRepeatNode" presStyleLbl="solidFgAcc1" presStyleIdx="2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</dgm:ptLst>
  <dgm:cxnLst>
    <dgm:cxn modelId="{6878CE0E-34FE-4A19-9283-7D5C6E8ABCA8}" type="presOf" srcId="{9DAC7CFE-C617-4885-83FE-6179CE98A218}" destId="{8B9110E0-1392-4716-87C8-DF8DD195A569}" srcOrd="0" destOrd="0" presId="urn:microsoft.com/office/officeart/2008/layout/VerticalCurvedList"/>
    <dgm:cxn modelId="{3D4236BC-0809-45CE-AC4C-E63F56126C3E}" srcId="{D972017A-9614-4215-8F2F-F2E1AF7E799B}" destId="{6A9895D3-C725-4614-858B-F971C5FC92FA}" srcOrd="0" destOrd="0" parTransId="{7282D0A0-9965-4F1A-800E-0A633B7212C8}" sibTransId="{9DAC7CFE-C617-4885-83FE-6179CE98A218}"/>
    <dgm:cxn modelId="{B77F0719-9C01-4C3C-BA33-AA0F88C22C9A}" type="presOf" srcId="{D972017A-9614-4215-8F2F-F2E1AF7E799B}" destId="{F4322335-6264-48EA-9F93-EE8E10AA4A18}" srcOrd="0" destOrd="0" presId="urn:microsoft.com/office/officeart/2008/layout/VerticalCurvedList"/>
    <dgm:cxn modelId="{B05E8E8E-E87A-4933-A2C5-D6C2B34BEFD3}" type="presOf" srcId="{6A9895D3-C725-4614-858B-F971C5FC92FA}" destId="{EFBA455E-A5DD-491E-A406-38D7A935F51A}" srcOrd="0" destOrd="0" presId="urn:microsoft.com/office/officeart/2008/layout/VerticalCurvedList"/>
    <dgm:cxn modelId="{F17C7B93-460F-45F1-9384-ACAF2DF08EEC}" srcId="{D972017A-9614-4215-8F2F-F2E1AF7E799B}" destId="{0A7BDA54-5AAC-4053-BB26-14EB62310A04}" srcOrd="2" destOrd="0" parTransId="{3A38C3FB-7764-4BDC-9154-DA352DFD2D00}" sibTransId="{C55E14E4-E5C8-4CB8-A03A-3050DA68FB9D}"/>
    <dgm:cxn modelId="{1C6CC430-ED57-40DA-B831-E17DD6FD7EED}" type="presOf" srcId="{0A7BDA54-5AAC-4053-BB26-14EB62310A04}" destId="{5406EB99-D80A-46E7-A9C0-43F05B1814F1}" srcOrd="0" destOrd="0" presId="urn:microsoft.com/office/officeart/2008/layout/VerticalCurvedList"/>
    <dgm:cxn modelId="{22036E45-78CE-44CA-9D58-A8489E0D8753}" srcId="{D972017A-9614-4215-8F2F-F2E1AF7E799B}" destId="{0E869B0A-467F-410D-AEFD-910180D49D39}" srcOrd="1" destOrd="0" parTransId="{83B2B07A-8881-44F1-BBA3-DADF0BC5C3FC}" sibTransId="{968F0A10-8A5B-442E-9827-6BF44883D07A}"/>
    <dgm:cxn modelId="{63B8AE6C-A631-4239-8AC0-038BD8852051}" type="presOf" srcId="{0E869B0A-467F-410D-AEFD-910180D49D39}" destId="{5A16F4ED-07AC-499E-8115-FADB7BF2183A}" srcOrd="0" destOrd="0" presId="urn:microsoft.com/office/officeart/2008/layout/VerticalCurvedList"/>
    <dgm:cxn modelId="{09CB4504-8ADB-4A71-8965-9213AA4AA656}" type="presParOf" srcId="{F4322335-6264-48EA-9F93-EE8E10AA4A18}" destId="{BC306616-FCEB-4157-B81A-ED7451E16333}" srcOrd="0" destOrd="0" presId="urn:microsoft.com/office/officeart/2008/layout/VerticalCurvedList"/>
    <dgm:cxn modelId="{00CEBBF0-AEE8-4E1A-B107-AB4A06BD30C9}" type="presParOf" srcId="{BC306616-FCEB-4157-B81A-ED7451E16333}" destId="{35FD0402-5F12-418F-9116-5EE31CB0D0F1}" srcOrd="0" destOrd="0" presId="urn:microsoft.com/office/officeart/2008/layout/VerticalCurvedList"/>
    <dgm:cxn modelId="{FDDDEBEB-09FE-4B4C-85F1-F7D8D42A70D1}" type="presParOf" srcId="{35FD0402-5F12-418F-9116-5EE31CB0D0F1}" destId="{9473ABE3-C416-48CC-BF69-C5B2945BDAE8}" srcOrd="0" destOrd="0" presId="urn:microsoft.com/office/officeart/2008/layout/VerticalCurvedList"/>
    <dgm:cxn modelId="{FC0F30ED-E117-40E1-9141-C1CF216D1169}" type="presParOf" srcId="{35FD0402-5F12-418F-9116-5EE31CB0D0F1}" destId="{8B9110E0-1392-4716-87C8-DF8DD195A569}" srcOrd="1" destOrd="0" presId="urn:microsoft.com/office/officeart/2008/layout/VerticalCurvedList"/>
    <dgm:cxn modelId="{02F986B2-4A7B-4C9C-842B-320AD7130D41}" type="presParOf" srcId="{35FD0402-5F12-418F-9116-5EE31CB0D0F1}" destId="{D37D0BB8-B2A5-42AC-8BD4-5CF749BD75F2}" srcOrd="2" destOrd="0" presId="urn:microsoft.com/office/officeart/2008/layout/VerticalCurvedList"/>
    <dgm:cxn modelId="{28548F31-C712-4CF5-951C-E6BA4110F861}" type="presParOf" srcId="{35FD0402-5F12-418F-9116-5EE31CB0D0F1}" destId="{3414716E-3A8D-4620-9752-B7650E0507E4}" srcOrd="3" destOrd="0" presId="urn:microsoft.com/office/officeart/2008/layout/VerticalCurvedList"/>
    <dgm:cxn modelId="{C323033E-721B-4E10-BB9F-89C7406EC294}" type="presParOf" srcId="{BC306616-FCEB-4157-B81A-ED7451E16333}" destId="{EFBA455E-A5DD-491E-A406-38D7A935F51A}" srcOrd="1" destOrd="0" presId="urn:microsoft.com/office/officeart/2008/layout/VerticalCurvedList"/>
    <dgm:cxn modelId="{36189BF8-DCF2-448A-BEE4-9ED56EE25E2D}" type="presParOf" srcId="{BC306616-FCEB-4157-B81A-ED7451E16333}" destId="{8D74ADC9-2690-4DA0-9DD5-B7C39C7BC271}" srcOrd="2" destOrd="0" presId="urn:microsoft.com/office/officeart/2008/layout/VerticalCurvedList"/>
    <dgm:cxn modelId="{A791F852-B879-45E6-8797-CA07DECB3631}" type="presParOf" srcId="{8D74ADC9-2690-4DA0-9DD5-B7C39C7BC271}" destId="{7E2893B0-B242-4F61-A07E-FC6815207E14}" srcOrd="0" destOrd="0" presId="urn:microsoft.com/office/officeart/2008/layout/VerticalCurvedList"/>
    <dgm:cxn modelId="{83901313-320B-4687-9E48-AC75507A5594}" type="presParOf" srcId="{BC306616-FCEB-4157-B81A-ED7451E16333}" destId="{5A16F4ED-07AC-499E-8115-FADB7BF2183A}" srcOrd="3" destOrd="0" presId="urn:microsoft.com/office/officeart/2008/layout/VerticalCurvedList"/>
    <dgm:cxn modelId="{8FA37B54-81A7-4EA5-B99C-D6AE1B894181}" type="presParOf" srcId="{BC306616-FCEB-4157-B81A-ED7451E16333}" destId="{13B1E6A5-5577-427A-AD13-937B8C9AD58C}" srcOrd="4" destOrd="0" presId="urn:microsoft.com/office/officeart/2008/layout/VerticalCurvedList"/>
    <dgm:cxn modelId="{87772503-CB3F-47C3-BB8B-8F74B734F71D}" type="presParOf" srcId="{13B1E6A5-5577-427A-AD13-937B8C9AD58C}" destId="{A4536C92-DC97-452B-B815-FBD59273D473}" srcOrd="0" destOrd="0" presId="urn:microsoft.com/office/officeart/2008/layout/VerticalCurvedList"/>
    <dgm:cxn modelId="{39CDC8C7-2AFB-4A19-9C44-109E6E2FBEF4}" type="presParOf" srcId="{BC306616-FCEB-4157-B81A-ED7451E16333}" destId="{5406EB99-D80A-46E7-A9C0-43F05B1814F1}" srcOrd="5" destOrd="0" presId="urn:microsoft.com/office/officeart/2008/layout/VerticalCurvedList"/>
    <dgm:cxn modelId="{492F7C68-0E7E-4A86-95A3-762711B8721E}" type="presParOf" srcId="{BC306616-FCEB-4157-B81A-ED7451E16333}" destId="{4B0E80C3-5C7C-44F7-85CF-A7CB5A58BBC7}" srcOrd="6" destOrd="0" presId="urn:microsoft.com/office/officeart/2008/layout/VerticalCurvedList"/>
    <dgm:cxn modelId="{6825AACA-873E-43DD-9E07-9AB6DF878A6A}" type="presParOf" srcId="{4B0E80C3-5C7C-44F7-85CF-A7CB5A58BBC7}" destId="{C0F8E24D-FC24-4A98-9E73-0A95B84076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2839D-F7D4-41F7-8DAE-81F8513F57F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A18BB87-C5F2-478F-8A48-D7E4B8160AE7}">
      <dgm:prSet phldrT="[Text]" custT="1"/>
      <dgm:spPr>
        <a:solidFill>
          <a:srgbClr val="92D050"/>
        </a:solidFill>
      </dgm:spPr>
      <dgm:t>
        <a:bodyPr anchor="ctr"/>
        <a:lstStyle/>
        <a:p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Har </a:t>
          </a:r>
          <a:r>
            <a:rPr lang="en-US" sz="1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r>
            <a: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47829-405E-4A22-8132-8C7423BD8928}" type="parTrans" cxnId="{58C05F42-E91F-4655-AC24-C35B0BBFB20D}">
      <dgm:prSet/>
      <dgm:spPr/>
      <dgm:t>
        <a:bodyPr/>
        <a:lstStyle/>
        <a:p>
          <a:endParaRPr lang="ru-RU" sz="1800"/>
        </a:p>
      </dgm:t>
    </dgm:pt>
    <dgm:pt modelId="{A0E8B01E-8DBF-43A0-BA31-50298E5AEB55}" type="sibTrans" cxnId="{58C05F42-E91F-4655-AC24-C35B0BBFB20D}">
      <dgm:prSet/>
      <dgm:spPr/>
      <dgm:t>
        <a:bodyPr/>
        <a:lstStyle/>
        <a:p>
          <a:endParaRPr lang="ru-RU" sz="1800"/>
        </a:p>
      </dgm:t>
    </dgm:pt>
    <dgm:pt modelId="{28494593-E8C3-47B2-9005-2E97406A9DC0}">
      <dgm:prSet phldrT="[Text]" custT="1"/>
      <dgm:spPr>
        <a:solidFill>
          <a:srgbClr val="F53DD2"/>
        </a:solidFill>
      </dgm:spPr>
      <dgm:t>
        <a:bodyPr anchor="ctr"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Bir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D73603-2A67-44A1-B33B-8A34A7A18A51}" type="parTrans" cxnId="{8A469AA2-7FB0-4928-831B-837F84E5B375}">
      <dgm:prSet/>
      <dgm:spPr/>
      <dgm:t>
        <a:bodyPr/>
        <a:lstStyle/>
        <a:p>
          <a:endParaRPr lang="ru-RU" sz="1800"/>
        </a:p>
      </dgm:t>
    </dgm:pt>
    <dgm:pt modelId="{DDE7367E-75B0-4613-AD3B-A82C0C2C7C2D}" type="sibTrans" cxnId="{8A469AA2-7FB0-4928-831B-837F84E5B375}">
      <dgm:prSet/>
      <dgm:spPr/>
      <dgm:t>
        <a:bodyPr/>
        <a:lstStyle/>
        <a:p>
          <a:endParaRPr lang="ru-RU" sz="1800"/>
        </a:p>
      </dgm:t>
    </dgm:pt>
    <dgm:pt modelId="{F2802DF1-4EE8-4BBA-ACEB-16DB6E68DB97}">
      <dgm:prSet phldrT="[Text]" custT="1"/>
      <dgm:spPr>
        <a:solidFill>
          <a:srgbClr val="40D5DC"/>
        </a:solidFill>
      </dgm:spPr>
      <dgm:t>
        <a:bodyPr anchor="ctr"/>
        <a:lstStyle/>
        <a:p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Organizmlarning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anorganik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tabiatning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noqulay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sharoitaga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A9DA15-34B2-4294-B735-E1901DFFB060}" type="parTrans" cxnId="{F109AC28-FCEC-44A2-AEE4-51A2EA2BF139}">
      <dgm:prSet/>
      <dgm:spPr/>
      <dgm:t>
        <a:bodyPr/>
        <a:lstStyle/>
        <a:p>
          <a:endParaRPr lang="ru-RU" sz="1800"/>
        </a:p>
      </dgm:t>
    </dgm:pt>
    <dgm:pt modelId="{D9FEDCEB-5110-43A0-A2F8-A61A07DF2343}" type="sibTrans" cxnId="{F109AC28-FCEC-44A2-AEE4-51A2EA2BF139}">
      <dgm:prSet/>
      <dgm:spPr/>
      <dgm:t>
        <a:bodyPr/>
        <a:lstStyle/>
        <a:p>
          <a:endParaRPr lang="ru-RU" sz="1800"/>
        </a:p>
      </dgm:t>
    </dgm:pt>
    <dgm:pt modelId="{8AF78072-DE86-40CE-B33C-26397D4754CD}" type="pres">
      <dgm:prSet presAssocID="{8852839D-F7D4-41F7-8DAE-81F8513F57F2}" presName="Name0" presStyleCnt="0">
        <dgm:presLayoutVars>
          <dgm:dir/>
          <dgm:resizeHandles val="exact"/>
        </dgm:presLayoutVars>
      </dgm:prSet>
      <dgm:spPr/>
    </dgm:pt>
    <dgm:pt modelId="{EAFE036B-82FE-48C6-9B68-713E457682D8}" type="pres">
      <dgm:prSet presAssocID="{8852839D-F7D4-41F7-8DAE-81F8513F57F2}" presName="bkgdShp" presStyleLbl="alignAccFollowNode1" presStyleIdx="0" presStyleCnt="1"/>
      <dgm:spPr>
        <a:solidFill>
          <a:srgbClr val="FFFF00">
            <a:alpha val="90000"/>
          </a:srgbClr>
        </a:solidFill>
      </dgm:spPr>
    </dgm:pt>
    <dgm:pt modelId="{50B14E90-389B-4C98-95DC-9E89F185AEDB}" type="pres">
      <dgm:prSet presAssocID="{8852839D-F7D4-41F7-8DAE-81F8513F57F2}" presName="linComp" presStyleCnt="0"/>
      <dgm:spPr/>
    </dgm:pt>
    <dgm:pt modelId="{A2817B87-4AEE-4197-A342-9A9B43DAC333}" type="pres">
      <dgm:prSet presAssocID="{3A18BB87-C5F2-478F-8A48-D7E4B8160AE7}" presName="compNode" presStyleCnt="0"/>
      <dgm:spPr/>
    </dgm:pt>
    <dgm:pt modelId="{A68BB60D-773D-431E-BB43-1F8060F3BBC9}" type="pres">
      <dgm:prSet presAssocID="{3A18BB87-C5F2-478F-8A48-D7E4B8160AE7}" presName="node" presStyleLbl="node1" presStyleIdx="0" presStyleCnt="3" custLinFactNeighborY="1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60DA0-CD65-45A3-AAF1-8CEEE93AED57}" type="pres">
      <dgm:prSet presAssocID="{3A18BB87-C5F2-478F-8A48-D7E4B8160AE7}" presName="invisiNode" presStyleLbl="node1" presStyleIdx="0" presStyleCnt="3"/>
      <dgm:spPr/>
    </dgm:pt>
    <dgm:pt modelId="{E63DE0BC-0824-4DBB-B705-7342033BA7E3}" type="pres">
      <dgm:prSet presAssocID="{3A18BB87-C5F2-478F-8A48-D7E4B8160AE7}" presName="imagNode" presStyleLbl="fgImgPlace1" presStyleIdx="0" presStyleCnt="3" custScaleY="12690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F3475BC-A87E-4AD1-A128-BD922E28828C}" type="pres">
      <dgm:prSet presAssocID="{A0E8B01E-8DBF-43A0-BA31-50298E5AEB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3CCE7C-6217-49B6-9DB5-1089E718D2DC}" type="pres">
      <dgm:prSet presAssocID="{28494593-E8C3-47B2-9005-2E97406A9DC0}" presName="compNode" presStyleCnt="0"/>
      <dgm:spPr/>
    </dgm:pt>
    <dgm:pt modelId="{F6F1F495-951A-42B9-953D-5A3D95D12BC4}" type="pres">
      <dgm:prSet presAssocID="{28494593-E8C3-47B2-9005-2E97406A9D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A639C-0905-45CD-9689-46BBAAA51A12}" type="pres">
      <dgm:prSet presAssocID="{28494593-E8C3-47B2-9005-2E97406A9DC0}" presName="invisiNode" presStyleLbl="node1" presStyleIdx="1" presStyleCnt="3"/>
      <dgm:spPr/>
    </dgm:pt>
    <dgm:pt modelId="{30ECB74D-CDF8-4262-8CB0-D821BCFE082D}" type="pres">
      <dgm:prSet presAssocID="{28494593-E8C3-47B2-9005-2E97406A9DC0}" presName="imagNode" presStyleLbl="fgImgPlace1" presStyleIdx="1" presStyleCnt="3" custScaleY="125672"/>
      <dgm:spPr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</dgm:spPr>
    </dgm:pt>
    <dgm:pt modelId="{9EE64C7C-77EB-4AAB-916E-8F7C92795B23}" type="pres">
      <dgm:prSet presAssocID="{DDE7367E-75B0-4613-AD3B-A82C0C2C7C2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30809F-A432-4399-83FB-F2722B81BA71}" type="pres">
      <dgm:prSet presAssocID="{F2802DF1-4EE8-4BBA-ACEB-16DB6E68DB97}" presName="compNode" presStyleCnt="0"/>
      <dgm:spPr/>
    </dgm:pt>
    <dgm:pt modelId="{9D3AC8A7-F3E2-48AD-A87F-1FE52FB0BBEF}" type="pres">
      <dgm:prSet presAssocID="{F2802DF1-4EE8-4BBA-ACEB-16DB6E68DB9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7725D-00CC-4801-8595-EB16BCF627BD}" type="pres">
      <dgm:prSet presAssocID="{F2802DF1-4EE8-4BBA-ACEB-16DB6E68DB97}" presName="invisiNode" presStyleLbl="node1" presStyleIdx="2" presStyleCnt="3"/>
      <dgm:spPr/>
    </dgm:pt>
    <dgm:pt modelId="{A4BC5BED-C140-4C94-940C-4CA825DC7D1B}" type="pres">
      <dgm:prSet presAssocID="{F2802DF1-4EE8-4BBA-ACEB-16DB6E68DB97}" presName="imagNode" presStyleLbl="fgImgPlace1" presStyleIdx="2" presStyleCnt="3" custScaleY="12567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3E738F43-EC5D-4733-8069-97CD53979378}" type="presOf" srcId="{8852839D-F7D4-41F7-8DAE-81F8513F57F2}" destId="{8AF78072-DE86-40CE-B33C-26397D4754CD}" srcOrd="0" destOrd="0" presId="urn:microsoft.com/office/officeart/2005/8/layout/pList2"/>
    <dgm:cxn modelId="{74A1DBFE-BB3B-473A-AC61-43236E03CA9B}" type="presOf" srcId="{F2802DF1-4EE8-4BBA-ACEB-16DB6E68DB97}" destId="{9D3AC8A7-F3E2-48AD-A87F-1FE52FB0BBEF}" srcOrd="0" destOrd="0" presId="urn:microsoft.com/office/officeart/2005/8/layout/pList2"/>
    <dgm:cxn modelId="{878F92CC-F28F-498E-A4BD-90C8F9CC6F39}" type="presOf" srcId="{DDE7367E-75B0-4613-AD3B-A82C0C2C7C2D}" destId="{9EE64C7C-77EB-4AAB-916E-8F7C92795B23}" srcOrd="0" destOrd="0" presId="urn:microsoft.com/office/officeart/2005/8/layout/pList2"/>
    <dgm:cxn modelId="{CCC10BFF-9EE6-4FD7-BFC9-D0CD6E8F549A}" type="presOf" srcId="{28494593-E8C3-47B2-9005-2E97406A9DC0}" destId="{F6F1F495-951A-42B9-953D-5A3D95D12BC4}" srcOrd="0" destOrd="0" presId="urn:microsoft.com/office/officeart/2005/8/layout/pList2"/>
    <dgm:cxn modelId="{8A469AA2-7FB0-4928-831B-837F84E5B375}" srcId="{8852839D-F7D4-41F7-8DAE-81F8513F57F2}" destId="{28494593-E8C3-47B2-9005-2E97406A9DC0}" srcOrd="1" destOrd="0" parTransId="{16D73603-2A67-44A1-B33B-8A34A7A18A51}" sibTransId="{DDE7367E-75B0-4613-AD3B-A82C0C2C7C2D}"/>
    <dgm:cxn modelId="{58C05F42-E91F-4655-AC24-C35B0BBFB20D}" srcId="{8852839D-F7D4-41F7-8DAE-81F8513F57F2}" destId="{3A18BB87-C5F2-478F-8A48-D7E4B8160AE7}" srcOrd="0" destOrd="0" parTransId="{86347829-405E-4A22-8132-8C7423BD8928}" sibTransId="{A0E8B01E-8DBF-43A0-BA31-50298E5AEB55}"/>
    <dgm:cxn modelId="{A62D6F1B-4AC9-47EA-86D7-6B6406BCFB64}" type="presOf" srcId="{3A18BB87-C5F2-478F-8A48-D7E4B8160AE7}" destId="{A68BB60D-773D-431E-BB43-1F8060F3BBC9}" srcOrd="0" destOrd="0" presId="urn:microsoft.com/office/officeart/2005/8/layout/pList2"/>
    <dgm:cxn modelId="{55B05DC8-57B2-4713-89E4-41068A4EC8E4}" type="presOf" srcId="{A0E8B01E-8DBF-43A0-BA31-50298E5AEB55}" destId="{7F3475BC-A87E-4AD1-A128-BD922E28828C}" srcOrd="0" destOrd="0" presId="urn:microsoft.com/office/officeart/2005/8/layout/pList2"/>
    <dgm:cxn modelId="{F109AC28-FCEC-44A2-AEE4-51A2EA2BF139}" srcId="{8852839D-F7D4-41F7-8DAE-81F8513F57F2}" destId="{F2802DF1-4EE8-4BBA-ACEB-16DB6E68DB97}" srcOrd="2" destOrd="0" parTransId="{E4A9DA15-34B2-4294-B735-E1901DFFB060}" sibTransId="{D9FEDCEB-5110-43A0-A2F8-A61A07DF2343}"/>
    <dgm:cxn modelId="{3391031E-8873-42A1-9B66-C50681343EC5}" type="presParOf" srcId="{8AF78072-DE86-40CE-B33C-26397D4754CD}" destId="{EAFE036B-82FE-48C6-9B68-713E457682D8}" srcOrd="0" destOrd="0" presId="urn:microsoft.com/office/officeart/2005/8/layout/pList2"/>
    <dgm:cxn modelId="{E378DC81-FE9C-4CC2-98FF-0C3E501901F8}" type="presParOf" srcId="{8AF78072-DE86-40CE-B33C-26397D4754CD}" destId="{50B14E90-389B-4C98-95DC-9E89F185AEDB}" srcOrd="1" destOrd="0" presId="urn:microsoft.com/office/officeart/2005/8/layout/pList2"/>
    <dgm:cxn modelId="{5DC163E2-DF0D-4BE7-952E-A245C3520B3D}" type="presParOf" srcId="{50B14E90-389B-4C98-95DC-9E89F185AEDB}" destId="{A2817B87-4AEE-4197-A342-9A9B43DAC333}" srcOrd="0" destOrd="0" presId="urn:microsoft.com/office/officeart/2005/8/layout/pList2"/>
    <dgm:cxn modelId="{85E6FA5A-F98C-4B76-8B5C-FCFC64A1E122}" type="presParOf" srcId="{A2817B87-4AEE-4197-A342-9A9B43DAC333}" destId="{A68BB60D-773D-431E-BB43-1F8060F3BBC9}" srcOrd="0" destOrd="0" presId="urn:microsoft.com/office/officeart/2005/8/layout/pList2"/>
    <dgm:cxn modelId="{26CEB2DB-2ABC-4CB6-9561-45674A2142E5}" type="presParOf" srcId="{A2817B87-4AEE-4197-A342-9A9B43DAC333}" destId="{58E60DA0-CD65-45A3-AAF1-8CEEE93AED57}" srcOrd="1" destOrd="0" presId="urn:microsoft.com/office/officeart/2005/8/layout/pList2"/>
    <dgm:cxn modelId="{BD84341E-068D-4813-A2F7-55B4D2B5EF40}" type="presParOf" srcId="{A2817B87-4AEE-4197-A342-9A9B43DAC333}" destId="{E63DE0BC-0824-4DBB-B705-7342033BA7E3}" srcOrd="2" destOrd="0" presId="urn:microsoft.com/office/officeart/2005/8/layout/pList2"/>
    <dgm:cxn modelId="{FB7AC70F-7487-41C4-AC2B-D7AABB8B2363}" type="presParOf" srcId="{50B14E90-389B-4C98-95DC-9E89F185AEDB}" destId="{7F3475BC-A87E-4AD1-A128-BD922E28828C}" srcOrd="1" destOrd="0" presId="urn:microsoft.com/office/officeart/2005/8/layout/pList2"/>
    <dgm:cxn modelId="{9613F220-BA5E-414D-BE42-AC3327D1839A}" type="presParOf" srcId="{50B14E90-389B-4C98-95DC-9E89F185AEDB}" destId="{5B3CCE7C-6217-49B6-9DB5-1089E718D2DC}" srcOrd="2" destOrd="0" presId="urn:microsoft.com/office/officeart/2005/8/layout/pList2"/>
    <dgm:cxn modelId="{87678FCC-F4CC-4680-9771-63F76872142F}" type="presParOf" srcId="{5B3CCE7C-6217-49B6-9DB5-1089E718D2DC}" destId="{F6F1F495-951A-42B9-953D-5A3D95D12BC4}" srcOrd="0" destOrd="0" presId="urn:microsoft.com/office/officeart/2005/8/layout/pList2"/>
    <dgm:cxn modelId="{57609214-4398-438F-98CC-65F7A652D22C}" type="presParOf" srcId="{5B3CCE7C-6217-49B6-9DB5-1089E718D2DC}" destId="{599A639C-0905-45CD-9689-46BBAAA51A12}" srcOrd="1" destOrd="0" presId="urn:microsoft.com/office/officeart/2005/8/layout/pList2"/>
    <dgm:cxn modelId="{4FAE584E-3CB0-4267-BFBC-9060104FF650}" type="presParOf" srcId="{5B3CCE7C-6217-49B6-9DB5-1089E718D2DC}" destId="{30ECB74D-CDF8-4262-8CB0-D821BCFE082D}" srcOrd="2" destOrd="0" presId="urn:microsoft.com/office/officeart/2005/8/layout/pList2"/>
    <dgm:cxn modelId="{2CE0AD56-6C55-4D6A-AE02-CDB019CCD16B}" type="presParOf" srcId="{50B14E90-389B-4C98-95DC-9E89F185AEDB}" destId="{9EE64C7C-77EB-4AAB-916E-8F7C92795B23}" srcOrd="3" destOrd="0" presId="urn:microsoft.com/office/officeart/2005/8/layout/pList2"/>
    <dgm:cxn modelId="{DE87204B-4BA0-4A3B-A51B-04C94D89F168}" type="presParOf" srcId="{50B14E90-389B-4C98-95DC-9E89F185AEDB}" destId="{2A30809F-A432-4399-83FB-F2722B81BA71}" srcOrd="4" destOrd="0" presId="urn:microsoft.com/office/officeart/2005/8/layout/pList2"/>
    <dgm:cxn modelId="{32C34801-6728-4BEB-B201-085C8FD1A033}" type="presParOf" srcId="{2A30809F-A432-4399-83FB-F2722B81BA71}" destId="{9D3AC8A7-F3E2-48AD-A87F-1FE52FB0BBEF}" srcOrd="0" destOrd="0" presId="urn:microsoft.com/office/officeart/2005/8/layout/pList2"/>
    <dgm:cxn modelId="{569EDE04-3520-44B2-87B5-CD0C26340403}" type="presParOf" srcId="{2A30809F-A432-4399-83FB-F2722B81BA71}" destId="{96E7725D-00CC-4801-8595-EB16BCF627BD}" srcOrd="1" destOrd="0" presId="urn:microsoft.com/office/officeart/2005/8/layout/pList2"/>
    <dgm:cxn modelId="{469C968A-4777-496B-AAE6-282A8F330985}" type="presParOf" srcId="{2A30809F-A432-4399-83FB-F2722B81BA71}" destId="{A4BC5BED-C140-4C94-940C-4CA825DC7D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110E0-1392-4716-87C8-DF8DD195A569}">
      <dsp:nvSpPr>
        <dsp:cNvPr id="0" name=""/>
        <dsp:cNvSpPr/>
      </dsp:nvSpPr>
      <dsp:spPr>
        <a:xfrm>
          <a:off x="-3122457" y="-480643"/>
          <a:ext cx="3724331" cy="3724331"/>
        </a:xfrm>
        <a:prstGeom prst="blockArc">
          <a:avLst>
            <a:gd name="adj1" fmla="val 18900000"/>
            <a:gd name="adj2" fmla="val 2700000"/>
            <a:gd name="adj3" fmla="val 58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A455E-A5DD-491E-A406-38D7A935F51A}">
      <dsp:nvSpPr>
        <dsp:cNvPr id="0" name=""/>
        <dsp:cNvSpPr/>
      </dsp:nvSpPr>
      <dsp:spPr>
        <a:xfrm>
          <a:off x="387001" y="276304"/>
          <a:ext cx="4937759" cy="552608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Har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yashash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r>
            <a:rPr lang="en-US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001" y="276304"/>
        <a:ext cx="4937759" cy="552608"/>
      </dsp:txXfrm>
    </dsp:sp>
    <dsp:sp modelId="{7E2893B0-B242-4F61-A07E-FC6815207E14}">
      <dsp:nvSpPr>
        <dsp:cNvPr id="0" name=""/>
        <dsp:cNvSpPr/>
      </dsp:nvSpPr>
      <dsp:spPr>
        <a:xfrm>
          <a:off x="41620" y="207228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A16F4ED-07AC-499E-8115-FADB7BF2183A}">
      <dsp:nvSpPr>
        <dsp:cNvPr id="0" name=""/>
        <dsp:cNvSpPr/>
      </dsp:nvSpPr>
      <dsp:spPr>
        <a:xfrm>
          <a:off x="587874" y="1105217"/>
          <a:ext cx="4736886" cy="55260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Organizmlarning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anorganik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tabiatning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noqulay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sharoitiga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kurash</a:t>
          </a:r>
          <a:r>
            <a:rPr lang="en-US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874" y="1105217"/>
        <a:ext cx="4736886" cy="552608"/>
      </dsp:txXfrm>
    </dsp:sp>
    <dsp:sp modelId="{A4536C92-DC97-452B-B815-FBD59273D473}">
      <dsp:nvSpPr>
        <dsp:cNvPr id="0" name=""/>
        <dsp:cNvSpPr/>
      </dsp:nvSpPr>
      <dsp:spPr>
        <a:xfrm>
          <a:off x="242493" y="1036141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406EB99-D80A-46E7-A9C0-43F05B1814F1}">
      <dsp:nvSpPr>
        <dsp:cNvPr id="0" name=""/>
        <dsp:cNvSpPr/>
      </dsp:nvSpPr>
      <dsp:spPr>
        <a:xfrm>
          <a:off x="387001" y="1934130"/>
          <a:ext cx="4937759" cy="55260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orasidagi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munosabatlardan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insonlarning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foydalanishi</a:t>
          </a:r>
          <a:r>
            <a:rPr lang="en-US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  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001" y="1934130"/>
        <a:ext cx="4937759" cy="552608"/>
      </dsp:txXfrm>
    </dsp:sp>
    <dsp:sp modelId="{C0F8E24D-FC24-4A98-9E73-0A95B84076CD}">
      <dsp:nvSpPr>
        <dsp:cNvPr id="0" name=""/>
        <dsp:cNvSpPr/>
      </dsp:nvSpPr>
      <dsp:spPr>
        <a:xfrm>
          <a:off x="41620" y="1865054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E036B-82FE-48C6-9B68-713E457682D8}">
      <dsp:nvSpPr>
        <dsp:cNvPr id="0" name=""/>
        <dsp:cNvSpPr/>
      </dsp:nvSpPr>
      <dsp:spPr>
        <a:xfrm>
          <a:off x="0" y="0"/>
          <a:ext cx="5029199" cy="1151890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DE0BC-0824-4DBB-B705-7342033BA7E3}">
      <dsp:nvSpPr>
        <dsp:cNvPr id="0" name=""/>
        <dsp:cNvSpPr/>
      </dsp:nvSpPr>
      <dsp:spPr>
        <a:xfrm>
          <a:off x="150875" y="39932"/>
          <a:ext cx="1477327" cy="10720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BB60D-773D-431E-BB43-1F8060F3BBC9}">
      <dsp:nvSpPr>
        <dsp:cNvPr id="0" name=""/>
        <dsp:cNvSpPr/>
      </dsp:nvSpPr>
      <dsp:spPr>
        <a:xfrm rot="10800000">
          <a:off x="150875" y="1151890"/>
          <a:ext cx="1477327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Har </a:t>
          </a:r>
          <a:r>
            <a:rPr lang="en-US" sz="1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r>
            <a:rPr lang="en-US" sz="1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94172" y="1151890"/>
        <a:ext cx="1390733" cy="1364568"/>
      </dsp:txXfrm>
    </dsp:sp>
    <dsp:sp modelId="{30ECB74D-CDF8-4262-8CB0-D821BCFE082D}">
      <dsp:nvSpPr>
        <dsp:cNvPr id="0" name=""/>
        <dsp:cNvSpPr/>
      </dsp:nvSpPr>
      <dsp:spPr>
        <a:xfrm>
          <a:off x="1775936" y="45157"/>
          <a:ext cx="1477327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1F495-951A-42B9-953D-5A3D95D12BC4}">
      <dsp:nvSpPr>
        <dsp:cNvPr id="0" name=""/>
        <dsp:cNvSpPr/>
      </dsp:nvSpPr>
      <dsp:spPr>
        <a:xfrm rot="10800000">
          <a:off x="1775936" y="1151890"/>
          <a:ext cx="1477327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F53D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Bir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turga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kiruvchi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o‘rtasida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819233" y="1151890"/>
        <a:ext cx="1390733" cy="1364568"/>
      </dsp:txXfrm>
    </dsp:sp>
    <dsp:sp modelId="{A4BC5BED-C140-4C94-940C-4CA825DC7D1B}">
      <dsp:nvSpPr>
        <dsp:cNvPr id="0" name=""/>
        <dsp:cNvSpPr/>
      </dsp:nvSpPr>
      <dsp:spPr>
        <a:xfrm>
          <a:off x="3400996" y="45157"/>
          <a:ext cx="1477327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AC8A7-F3E2-48AD-A87F-1FE52FB0BBEF}">
      <dsp:nvSpPr>
        <dsp:cNvPr id="0" name=""/>
        <dsp:cNvSpPr/>
      </dsp:nvSpPr>
      <dsp:spPr>
        <a:xfrm rot="10800000">
          <a:off x="3400996" y="1151890"/>
          <a:ext cx="1477327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40D5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Organizmlarning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anorganik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tabiatning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noqulay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sharoitaga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qarshi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444293" y="1151890"/>
        <a:ext cx="1390733" cy="1364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1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29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9224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033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2676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7898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2832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912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6518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248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4865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6651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2135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66149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56706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3399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5621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5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1964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1222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9939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39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07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78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3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176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0365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559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896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90123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19720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169409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284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0838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1974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97832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6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6551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79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71323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811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06308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04191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72690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31379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805116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525743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305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3297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00721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94716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7677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10745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911887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30625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021160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53212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3428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08254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37106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62764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16510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721081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0109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820626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429481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7481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35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14339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194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7053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75344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359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20806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8683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1652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0174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481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635984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68" indent="-11698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1570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69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060779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61281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9379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3740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4964867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4630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17515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527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970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32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8436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006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24082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8471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168173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1788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061511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94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88717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9458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654129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38831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31839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184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96457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46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119022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18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7035341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51868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59635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44676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81249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299869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847726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03213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934794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338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80120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324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652846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182808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7697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12381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88150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213693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753747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059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579105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152142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464994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66137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889932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8680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6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75625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978108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61648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358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49094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2459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668525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0699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17567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00506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88805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1197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46341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0466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75100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25695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46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2904653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98274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639560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50604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3747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000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17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42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033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40323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39582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10383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574178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52006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664618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6647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717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15149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4858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277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999761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661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483103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809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779078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719222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4214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293820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581382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019562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8268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92126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335052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580482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09440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59086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671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432300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939941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783790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87976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2684752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830272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38981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875803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695864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56008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620121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25062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62952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373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63" Type="http://schemas.openxmlformats.org/officeDocument/2006/relationships/slideLayout" Target="../slideLayouts/slideLayout245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8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6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slideLayout" Target="../slideLayouts/slideLayout242.xml"/><Relationship Id="rId6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64" Type="http://schemas.openxmlformats.org/officeDocument/2006/relationships/slideLayout" Target="../slideLayouts/slideLayout24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slideLayout" Target="../slideLayouts/slideLayout241.xml"/><Relationship Id="rId67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slideLayout" Target="../slideLayouts/slideLayout244.xml"/><Relationship Id="rId70" Type="http://schemas.openxmlformats.org/officeDocument/2006/relationships/hyperlink" Target="https://www.linkedin.com/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slideLayout" Target="../slideLayouts/slideLayout291.xml"/><Relationship Id="rId47" Type="http://schemas.openxmlformats.org/officeDocument/2006/relationships/slideLayout" Target="../slideLayouts/slideLayout296.xml"/><Relationship Id="rId50" Type="http://schemas.openxmlformats.org/officeDocument/2006/relationships/slideLayout" Target="../slideLayouts/slideLayout299.xml"/><Relationship Id="rId55" Type="http://schemas.openxmlformats.org/officeDocument/2006/relationships/slideLayout" Target="../slideLayouts/slideLayout304.xml"/><Relationship Id="rId63" Type="http://schemas.openxmlformats.org/officeDocument/2006/relationships/slideLayout" Target="../slideLayouts/slideLayout312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56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slideLayout" Target="../slideLayouts/slideLayout294.xml"/><Relationship Id="rId53" Type="http://schemas.openxmlformats.org/officeDocument/2006/relationships/slideLayout" Target="../slideLayouts/slideLayout302.xml"/><Relationship Id="rId58" Type="http://schemas.openxmlformats.org/officeDocument/2006/relationships/slideLayout" Target="../slideLayouts/slideLayout307.xml"/><Relationship Id="rId66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49" Type="http://schemas.openxmlformats.org/officeDocument/2006/relationships/slideLayout" Target="../slideLayouts/slideLayout298.xml"/><Relationship Id="rId57" Type="http://schemas.openxmlformats.org/officeDocument/2006/relationships/slideLayout" Target="../slideLayouts/slideLayout306.xml"/><Relationship Id="rId61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52" Type="http://schemas.openxmlformats.org/officeDocument/2006/relationships/slideLayout" Target="../slideLayouts/slideLayout301.xml"/><Relationship Id="rId60" Type="http://schemas.openxmlformats.org/officeDocument/2006/relationships/slideLayout" Target="../slideLayouts/slideLayout309.xml"/><Relationship Id="rId65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48" Type="http://schemas.openxmlformats.org/officeDocument/2006/relationships/slideLayout" Target="../slideLayouts/slideLayout297.xml"/><Relationship Id="rId56" Type="http://schemas.openxmlformats.org/officeDocument/2006/relationships/slideLayout" Target="../slideLayouts/slideLayout305.xml"/><Relationship Id="rId64" Type="http://schemas.openxmlformats.org/officeDocument/2006/relationships/slideLayout" Target="../slideLayouts/slideLayout313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257.xml"/><Relationship Id="rId51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slideLayout" Target="../slideLayouts/slideLayout295.xml"/><Relationship Id="rId59" Type="http://schemas.openxmlformats.org/officeDocument/2006/relationships/slideLayout" Target="../slideLayouts/slideLayout308.xml"/><Relationship Id="rId67" Type="http://schemas.openxmlformats.org/officeDocument/2006/relationships/slideLayout" Target="../slideLayouts/slideLayout316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Relationship Id="rId54" Type="http://schemas.openxmlformats.org/officeDocument/2006/relationships/slideLayout" Target="../slideLayouts/slideLayout303.xml"/><Relationship Id="rId62" Type="http://schemas.openxmlformats.org/officeDocument/2006/relationships/slideLayout" Target="../slideLayouts/slideLayout311.xml"/><Relationship Id="rId70" Type="http://schemas.openxmlformats.org/officeDocument/2006/relationships/hyperlink" Target="https://www.linkedin.com/" TargetMode="Externa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9.xml"/><Relationship Id="rId18" Type="http://schemas.openxmlformats.org/officeDocument/2006/relationships/slideLayout" Target="../slideLayouts/slideLayout334.xml"/><Relationship Id="rId26" Type="http://schemas.openxmlformats.org/officeDocument/2006/relationships/slideLayout" Target="../slideLayouts/slideLayout342.xml"/><Relationship Id="rId39" Type="http://schemas.openxmlformats.org/officeDocument/2006/relationships/slideLayout" Target="../slideLayouts/slideLayout355.xml"/><Relationship Id="rId21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50.xml"/><Relationship Id="rId42" Type="http://schemas.openxmlformats.org/officeDocument/2006/relationships/slideLayout" Target="../slideLayouts/slideLayout358.xml"/><Relationship Id="rId47" Type="http://schemas.openxmlformats.org/officeDocument/2006/relationships/slideLayout" Target="../slideLayouts/slideLayout363.xml"/><Relationship Id="rId50" Type="http://schemas.openxmlformats.org/officeDocument/2006/relationships/slideLayout" Target="../slideLayouts/slideLayout366.xml"/><Relationship Id="rId55" Type="http://schemas.openxmlformats.org/officeDocument/2006/relationships/slideLayout" Target="../slideLayouts/slideLayout371.xml"/><Relationship Id="rId63" Type="http://schemas.openxmlformats.org/officeDocument/2006/relationships/slideLayout" Target="../slideLayouts/slideLayout379.xml"/><Relationship Id="rId68" Type="http://schemas.openxmlformats.org/officeDocument/2006/relationships/theme" Target="../theme/theme6.xml"/><Relationship Id="rId7" Type="http://schemas.openxmlformats.org/officeDocument/2006/relationships/slideLayout" Target="../slideLayouts/slideLayout3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32.xml"/><Relationship Id="rId29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24" Type="http://schemas.openxmlformats.org/officeDocument/2006/relationships/slideLayout" Target="../slideLayouts/slideLayout340.xml"/><Relationship Id="rId32" Type="http://schemas.openxmlformats.org/officeDocument/2006/relationships/slideLayout" Target="../slideLayouts/slideLayout348.xml"/><Relationship Id="rId37" Type="http://schemas.openxmlformats.org/officeDocument/2006/relationships/slideLayout" Target="../slideLayouts/slideLayout353.xml"/><Relationship Id="rId40" Type="http://schemas.openxmlformats.org/officeDocument/2006/relationships/slideLayout" Target="../slideLayouts/slideLayout356.xml"/><Relationship Id="rId45" Type="http://schemas.openxmlformats.org/officeDocument/2006/relationships/slideLayout" Target="../slideLayouts/slideLayout361.xml"/><Relationship Id="rId53" Type="http://schemas.openxmlformats.org/officeDocument/2006/relationships/slideLayout" Target="../slideLayouts/slideLayout369.xml"/><Relationship Id="rId58" Type="http://schemas.openxmlformats.org/officeDocument/2006/relationships/slideLayout" Target="../slideLayouts/slideLayout374.xml"/><Relationship Id="rId66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331.xml"/><Relationship Id="rId23" Type="http://schemas.openxmlformats.org/officeDocument/2006/relationships/slideLayout" Target="../slideLayouts/slideLayout339.xml"/><Relationship Id="rId28" Type="http://schemas.openxmlformats.org/officeDocument/2006/relationships/slideLayout" Target="../slideLayouts/slideLayout344.xml"/><Relationship Id="rId36" Type="http://schemas.openxmlformats.org/officeDocument/2006/relationships/slideLayout" Target="../slideLayouts/slideLayout352.xml"/><Relationship Id="rId49" Type="http://schemas.openxmlformats.org/officeDocument/2006/relationships/slideLayout" Target="../slideLayouts/slideLayout365.xml"/><Relationship Id="rId57" Type="http://schemas.openxmlformats.org/officeDocument/2006/relationships/slideLayout" Target="../slideLayouts/slideLayout373.xml"/><Relationship Id="rId61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26.xml"/><Relationship Id="rId19" Type="http://schemas.openxmlformats.org/officeDocument/2006/relationships/slideLayout" Target="../slideLayouts/slideLayout335.xml"/><Relationship Id="rId31" Type="http://schemas.openxmlformats.org/officeDocument/2006/relationships/slideLayout" Target="../slideLayouts/slideLayout347.xml"/><Relationship Id="rId44" Type="http://schemas.openxmlformats.org/officeDocument/2006/relationships/slideLayout" Target="../slideLayouts/slideLayout360.xml"/><Relationship Id="rId52" Type="http://schemas.openxmlformats.org/officeDocument/2006/relationships/slideLayout" Target="../slideLayouts/slideLayout368.xml"/><Relationship Id="rId60" Type="http://schemas.openxmlformats.org/officeDocument/2006/relationships/slideLayout" Target="../slideLayouts/slideLayout376.xml"/><Relationship Id="rId65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338.xml"/><Relationship Id="rId27" Type="http://schemas.openxmlformats.org/officeDocument/2006/relationships/slideLayout" Target="../slideLayouts/slideLayout343.xml"/><Relationship Id="rId30" Type="http://schemas.openxmlformats.org/officeDocument/2006/relationships/slideLayout" Target="../slideLayouts/slideLayout346.xml"/><Relationship Id="rId35" Type="http://schemas.openxmlformats.org/officeDocument/2006/relationships/slideLayout" Target="../slideLayouts/slideLayout351.xml"/><Relationship Id="rId43" Type="http://schemas.openxmlformats.org/officeDocument/2006/relationships/slideLayout" Target="../slideLayouts/slideLayout359.xml"/><Relationship Id="rId48" Type="http://schemas.openxmlformats.org/officeDocument/2006/relationships/slideLayout" Target="../slideLayouts/slideLayout364.xml"/><Relationship Id="rId56" Type="http://schemas.openxmlformats.org/officeDocument/2006/relationships/slideLayout" Target="../slideLayouts/slideLayout372.xml"/><Relationship Id="rId64" Type="http://schemas.openxmlformats.org/officeDocument/2006/relationships/slideLayout" Target="../slideLayouts/slideLayout3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324.xml"/><Relationship Id="rId51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8.xml"/><Relationship Id="rId17" Type="http://schemas.openxmlformats.org/officeDocument/2006/relationships/slideLayout" Target="../slideLayouts/slideLayout333.xml"/><Relationship Id="rId25" Type="http://schemas.openxmlformats.org/officeDocument/2006/relationships/slideLayout" Target="../slideLayouts/slideLayout341.xml"/><Relationship Id="rId33" Type="http://schemas.openxmlformats.org/officeDocument/2006/relationships/slideLayout" Target="../slideLayouts/slideLayout349.xml"/><Relationship Id="rId38" Type="http://schemas.openxmlformats.org/officeDocument/2006/relationships/slideLayout" Target="../slideLayouts/slideLayout354.xml"/><Relationship Id="rId46" Type="http://schemas.openxmlformats.org/officeDocument/2006/relationships/slideLayout" Target="../slideLayouts/slideLayout362.xml"/><Relationship Id="rId59" Type="http://schemas.openxmlformats.org/officeDocument/2006/relationships/slideLayout" Target="../slideLayouts/slideLayout375.xml"/><Relationship Id="rId67" Type="http://schemas.openxmlformats.org/officeDocument/2006/relationships/slideLayout" Target="../slideLayouts/slideLayout383.xml"/><Relationship Id="rId20" Type="http://schemas.openxmlformats.org/officeDocument/2006/relationships/slideLayout" Target="../slideLayouts/slideLayout336.xml"/><Relationship Id="rId41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370.xml"/><Relationship Id="rId62" Type="http://schemas.openxmlformats.org/officeDocument/2006/relationships/slideLayout" Target="../slideLayouts/slideLayout378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46207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  <p:sldLayoutId id="2147484016" r:id="rId59"/>
    <p:sldLayoutId id="2147484017" r:id="rId60"/>
    <p:sldLayoutId id="2147484018" r:id="rId61"/>
    <p:sldLayoutId id="2147484019" r:id="rId62"/>
    <p:sldLayoutId id="2147484020" r:id="rId63"/>
    <p:sldLayoutId id="2147484021" r:id="rId64"/>
    <p:sldLayoutId id="2147484022" r:id="rId65"/>
    <p:sldLayoutId id="2147484023" r:id="rId66"/>
    <p:sldLayoutId id="2147484024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6"/>
            <a:ext cx="1020978" cy="145418"/>
          </a:xfrm>
          <a:prstGeom prst="rect">
            <a:avLst/>
          </a:prstGeom>
        </p:spPr>
        <p:txBody>
          <a:bodyPr vert="horz" wrap="square" lIns="57589" tIns="28794" rIns="57589" bIns="2879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7" y="2973194"/>
            <a:ext cx="65863" cy="155104"/>
          </a:xfrm>
          <a:prstGeom prst="rect">
            <a:avLst/>
          </a:prstGeom>
        </p:spPr>
        <p:txBody>
          <a:bodyPr vert="horz" wrap="none" lIns="57589" tIns="28794" rIns="57589" bIns="2879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3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9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</p:spTree>
    <p:extLst>
      <p:ext uri="{BB962C8B-B14F-4D97-AF65-F5344CB8AC3E}">
        <p14:creationId xmlns:p14="http://schemas.microsoft.com/office/powerpoint/2010/main" val="357840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  <p:sldLayoutId id="2147484055" r:id="rId30"/>
    <p:sldLayoutId id="2147484056" r:id="rId31"/>
    <p:sldLayoutId id="2147484057" r:id="rId32"/>
    <p:sldLayoutId id="2147484058" r:id="rId33"/>
    <p:sldLayoutId id="2147484059" r:id="rId34"/>
    <p:sldLayoutId id="2147484060" r:id="rId35"/>
    <p:sldLayoutId id="2147484061" r:id="rId36"/>
    <p:sldLayoutId id="2147484062" r:id="rId37"/>
    <p:sldLayoutId id="2147484063" r:id="rId38"/>
    <p:sldLayoutId id="2147484064" r:id="rId39"/>
    <p:sldLayoutId id="2147484065" r:id="rId40"/>
    <p:sldLayoutId id="2147484066" r:id="rId41"/>
    <p:sldLayoutId id="2147484067" r:id="rId42"/>
    <p:sldLayoutId id="2147484068" r:id="rId43"/>
    <p:sldLayoutId id="2147484069" r:id="rId44"/>
    <p:sldLayoutId id="2147484070" r:id="rId45"/>
    <p:sldLayoutId id="2147484071" r:id="rId46"/>
    <p:sldLayoutId id="2147484072" r:id="rId47"/>
    <p:sldLayoutId id="2147484073" r:id="rId48"/>
    <p:sldLayoutId id="2147484074" r:id="rId49"/>
    <p:sldLayoutId id="2147484075" r:id="rId50"/>
    <p:sldLayoutId id="2147484076" r:id="rId51"/>
    <p:sldLayoutId id="2147484077" r:id="rId52"/>
    <p:sldLayoutId id="2147484078" r:id="rId53"/>
    <p:sldLayoutId id="2147484079" r:id="rId54"/>
    <p:sldLayoutId id="2147484080" r:id="rId55"/>
    <p:sldLayoutId id="2147484081" r:id="rId56"/>
    <p:sldLayoutId id="2147484082" r:id="rId57"/>
    <p:sldLayoutId id="2147484083" r:id="rId58"/>
    <p:sldLayoutId id="2147484084" r:id="rId59"/>
    <p:sldLayoutId id="2147484085" r:id="rId60"/>
    <p:sldLayoutId id="2147484086" r:id="rId61"/>
    <p:sldLayoutId id="2147484087" r:id="rId62"/>
    <p:sldLayoutId id="2147484088" r:id="rId63"/>
    <p:sldLayoutId id="2147484089" r:id="rId64"/>
    <p:sldLayoutId id="2147484090" r:id="rId65"/>
    <p:sldLayoutId id="2147484091" r:id="rId66"/>
    <p:sldLayoutId id="2147484092" r:id="rId67"/>
  </p:sldLayoutIdLst>
  <p:txStyles>
    <p:titleStyle>
      <a:lvl1pPr algn="ctr" defTabSz="57591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4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68" indent="-108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53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37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22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770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28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86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643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58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16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874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32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79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749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07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665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41777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  <p:sldLayoutId id="2147484111" r:id="rId18"/>
    <p:sldLayoutId id="2147484112" r:id="rId19"/>
    <p:sldLayoutId id="2147484113" r:id="rId20"/>
    <p:sldLayoutId id="2147484114" r:id="rId21"/>
    <p:sldLayoutId id="2147484115" r:id="rId22"/>
    <p:sldLayoutId id="2147484116" r:id="rId23"/>
    <p:sldLayoutId id="2147484117" r:id="rId24"/>
    <p:sldLayoutId id="2147484118" r:id="rId25"/>
    <p:sldLayoutId id="2147484119" r:id="rId26"/>
    <p:sldLayoutId id="2147484120" r:id="rId27"/>
    <p:sldLayoutId id="2147484121" r:id="rId28"/>
    <p:sldLayoutId id="2147484122" r:id="rId29"/>
    <p:sldLayoutId id="2147484123" r:id="rId30"/>
    <p:sldLayoutId id="2147484124" r:id="rId31"/>
    <p:sldLayoutId id="2147484125" r:id="rId32"/>
    <p:sldLayoutId id="2147484126" r:id="rId33"/>
    <p:sldLayoutId id="2147484127" r:id="rId34"/>
    <p:sldLayoutId id="2147484128" r:id="rId35"/>
    <p:sldLayoutId id="2147484129" r:id="rId36"/>
    <p:sldLayoutId id="2147484130" r:id="rId37"/>
    <p:sldLayoutId id="2147484131" r:id="rId38"/>
    <p:sldLayoutId id="2147484132" r:id="rId39"/>
    <p:sldLayoutId id="2147484133" r:id="rId40"/>
    <p:sldLayoutId id="2147484134" r:id="rId41"/>
    <p:sldLayoutId id="2147484135" r:id="rId42"/>
    <p:sldLayoutId id="2147484136" r:id="rId43"/>
    <p:sldLayoutId id="2147484137" r:id="rId44"/>
    <p:sldLayoutId id="2147484138" r:id="rId45"/>
    <p:sldLayoutId id="2147484139" r:id="rId46"/>
    <p:sldLayoutId id="2147484140" r:id="rId47"/>
    <p:sldLayoutId id="2147484141" r:id="rId48"/>
    <p:sldLayoutId id="2147484142" r:id="rId49"/>
    <p:sldLayoutId id="2147484143" r:id="rId50"/>
    <p:sldLayoutId id="2147484144" r:id="rId51"/>
    <p:sldLayoutId id="2147484145" r:id="rId52"/>
    <p:sldLayoutId id="2147484146" r:id="rId53"/>
    <p:sldLayoutId id="2147484147" r:id="rId54"/>
    <p:sldLayoutId id="2147484148" r:id="rId55"/>
    <p:sldLayoutId id="2147484149" r:id="rId56"/>
    <p:sldLayoutId id="2147484150" r:id="rId57"/>
    <p:sldLayoutId id="2147484151" r:id="rId58"/>
    <p:sldLayoutId id="2147484152" r:id="rId59"/>
    <p:sldLayoutId id="2147484153" r:id="rId60"/>
    <p:sldLayoutId id="2147484154" r:id="rId61"/>
    <p:sldLayoutId id="2147484155" r:id="rId62"/>
    <p:sldLayoutId id="2147484156" r:id="rId63"/>
    <p:sldLayoutId id="2147484157" r:id="rId64"/>
    <p:sldLayoutId id="2147484158" r:id="rId65"/>
    <p:sldLayoutId id="2147484159" r:id="rId66"/>
    <p:sldLayoutId id="2147484160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06346" y="1198770"/>
            <a:ext cx="4687979" cy="1460635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sz="28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8387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Yashash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kurash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turlari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8926" y="1185293"/>
            <a:ext cx="332510" cy="74379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88926" y="2032726"/>
            <a:ext cx="332510" cy="74379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=""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403725" y="275685"/>
            <a:ext cx="1066800" cy="55508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403725" y="275685"/>
            <a:ext cx="1066800" cy="55508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22292" y="356703"/>
            <a:ext cx="1510075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uz-Latn-UZ" sz="2247" b="1" spc="1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Cyrl-UZ" sz="2247" b="1" spc="10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2247" b="1" spc="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  <a:solidFill>
            <a:schemeClr val="bg1"/>
          </a:solidFill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8E8EBD14-692A-45AA-BF3A-7F7D9968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" y="131763"/>
            <a:ext cx="5638800" cy="387350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Parazit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xo‘jayin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munosabatlari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4" name="Рисунок 14">
            <a:extLst>
              <a:ext uri="{FF2B5EF4-FFF2-40B4-BE49-F238E27FC236}">
                <a16:creationId xmlns="" xmlns:a16="http://schemas.microsoft.com/office/drawing/2014/main" id="{3E9C7A76-10FC-4872-A906-6294D24E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705643"/>
            <a:ext cx="1752600" cy="1856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5">
            <a:extLst>
              <a:ext uri="{FF2B5EF4-FFF2-40B4-BE49-F238E27FC236}">
                <a16:creationId xmlns="" xmlns:a16="http://schemas.microsoft.com/office/drawing/2014/main" id="{DBEA22E0-585E-47EB-AD3A-A0191B250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705643"/>
            <a:ext cx="1752600" cy="1856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6">
            <a:extLst>
              <a:ext uri="{FF2B5EF4-FFF2-40B4-BE49-F238E27FC236}">
                <a16:creationId xmlns="" xmlns:a16="http://schemas.microsoft.com/office/drawing/2014/main" id="{41AF9BB7-605A-45C4-AA0C-F618E5D26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705643"/>
            <a:ext cx="1752600" cy="1856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B70A00-006D-43F5-8A59-7E135A43E519}"/>
              </a:ext>
            </a:extLst>
          </p:cNvPr>
          <p:cNvSpPr/>
          <p:nvPr/>
        </p:nvSpPr>
        <p:spPr>
          <a:xfrm>
            <a:off x="746125" y="2714645"/>
            <a:ext cx="938077" cy="276999"/>
          </a:xfrm>
          <a:prstGeom prst="rect">
            <a:avLst/>
          </a:prstGeom>
          <a:solidFill>
            <a:srgbClr val="F53DD2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</a:rPr>
              <a:t>Zarpechak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B8F590F-4A80-4E10-8AE2-68AC0B32CAD8}"/>
              </a:ext>
            </a:extLst>
          </p:cNvPr>
          <p:cNvSpPr/>
          <p:nvPr/>
        </p:nvSpPr>
        <p:spPr>
          <a:xfrm>
            <a:off x="2459995" y="2714645"/>
            <a:ext cx="839461" cy="276999"/>
          </a:xfrm>
          <a:prstGeom prst="rect">
            <a:avLst/>
          </a:prstGeom>
          <a:solidFill>
            <a:srgbClr val="F53DD2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</a:rPr>
              <a:t>Rafleziya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C169A06-AB2D-4044-BF24-A118F54B49BD}"/>
              </a:ext>
            </a:extLst>
          </p:cNvPr>
          <p:cNvSpPr/>
          <p:nvPr/>
        </p:nvSpPr>
        <p:spPr>
          <a:xfrm>
            <a:off x="4146869" y="2714645"/>
            <a:ext cx="1247456" cy="276999"/>
          </a:xfrm>
          <a:prstGeom prst="rect">
            <a:avLst/>
          </a:prstGeom>
          <a:solidFill>
            <a:srgbClr val="F53DD2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</a:rPr>
              <a:t>Salomalaykum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>
            <a:extLst>
              <a:ext uri="{FF2B5EF4-FFF2-40B4-BE49-F238E27FC236}">
                <a16:creationId xmlns="" xmlns:a16="http://schemas.microsoft.com/office/drawing/2014/main" id="{8EF3DAB0-0619-49FE-8382-4F0BBAA89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21" y="644684"/>
            <a:ext cx="2431502" cy="166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2">
            <a:extLst>
              <a:ext uri="{FF2B5EF4-FFF2-40B4-BE49-F238E27FC236}">
                <a16:creationId xmlns="" xmlns:a16="http://schemas.microsoft.com/office/drawing/2014/main" id="{AF70C434-8E40-41FF-ACD4-65F7695DF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7" y="644684"/>
            <a:ext cx="2431502" cy="166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3">
            <a:extLst>
              <a:ext uri="{FF2B5EF4-FFF2-40B4-BE49-F238E27FC236}">
                <a16:creationId xmlns="" xmlns:a16="http://schemas.microsoft.com/office/drawing/2014/main" id="{9DB8FDBA-BD24-41BA-B441-584AFC92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889125" y="1924844"/>
            <a:ext cx="2133600" cy="1177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Скругленный прямоугольник 9">
            <a:extLst>
              <a:ext uri="{FF2B5EF4-FFF2-40B4-BE49-F238E27FC236}">
                <a16:creationId xmlns="" xmlns:a16="http://schemas.microsoft.com/office/drawing/2014/main" id="{91AB3391-8C06-48D1-9812-1677D0D94ECC}"/>
              </a:ext>
            </a:extLst>
          </p:cNvPr>
          <p:cNvSpPr/>
          <p:nvPr/>
        </p:nvSpPr>
        <p:spPr>
          <a:xfrm>
            <a:off x="1965325" y="1924844"/>
            <a:ext cx="914400" cy="228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ая прямоугольная выноска 7">
            <a:extLst>
              <a:ext uri="{FF2B5EF4-FFF2-40B4-BE49-F238E27FC236}">
                <a16:creationId xmlns="" xmlns:a16="http://schemas.microsoft.com/office/drawing/2014/main" id="{0AE08AE5-9803-4C82-92AC-E845EEB4E2EC}"/>
              </a:ext>
            </a:extLst>
          </p:cNvPr>
          <p:cNvSpPr/>
          <p:nvPr/>
        </p:nvSpPr>
        <p:spPr>
          <a:xfrm>
            <a:off x="4295764" y="705644"/>
            <a:ext cx="1250961" cy="257984"/>
          </a:xfrm>
          <a:prstGeom prst="wedgeRoundRectCallout">
            <a:avLst/>
          </a:prstGeom>
          <a:solidFill>
            <a:schemeClr val="tx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ая прямоугольная выноска 8">
            <a:extLst>
              <a:ext uri="{FF2B5EF4-FFF2-40B4-BE49-F238E27FC236}">
                <a16:creationId xmlns="" xmlns:a16="http://schemas.microsoft.com/office/drawing/2014/main" id="{11E8F942-1DCB-4819-B6B5-C5A69F799BC6}"/>
              </a:ext>
            </a:extLst>
          </p:cNvPr>
          <p:cNvSpPr/>
          <p:nvPr/>
        </p:nvSpPr>
        <p:spPr>
          <a:xfrm>
            <a:off x="212725" y="705644"/>
            <a:ext cx="907504" cy="22860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Mayna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3BD1954-993C-406B-BE3D-1AC969E74742}"/>
              </a:ext>
            </a:extLst>
          </p:cNvPr>
          <p:cNvSpPr/>
          <p:nvPr/>
        </p:nvSpPr>
        <p:spPr>
          <a:xfrm>
            <a:off x="685857" y="19844"/>
            <a:ext cx="4387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turlararo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11">
            <a:extLst>
              <a:ext uri="{FF2B5EF4-FFF2-40B4-BE49-F238E27FC236}">
                <a16:creationId xmlns="" xmlns:a16="http://schemas.microsoft.com/office/drawing/2014/main" id="{D9161086-FA9C-46D3-A9C2-1B70FA3F1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705644"/>
            <a:ext cx="1752600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12">
            <a:extLst>
              <a:ext uri="{FF2B5EF4-FFF2-40B4-BE49-F238E27FC236}">
                <a16:creationId xmlns="" xmlns:a16="http://schemas.microsoft.com/office/drawing/2014/main" id="{AF486B03-568E-40EF-96F6-0DAD4E150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5" y="705644"/>
            <a:ext cx="1828799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44DEFE-E19E-4FD4-A2C1-FFAE88B9F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326" y="705644"/>
            <a:ext cx="1752601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5701D8-B634-4EDE-9043-499DF5957A87}"/>
              </a:ext>
            </a:extLst>
          </p:cNvPr>
          <p:cNvSpPr/>
          <p:nvPr/>
        </p:nvSpPr>
        <p:spPr>
          <a:xfrm>
            <a:off x="136525" y="2379067"/>
            <a:ext cx="1874231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6EAD4B0-17DD-4971-A0BA-7456314AFC21}"/>
              </a:ext>
            </a:extLst>
          </p:cNvPr>
          <p:cNvSpPr/>
          <p:nvPr/>
        </p:nvSpPr>
        <p:spPr>
          <a:xfrm>
            <a:off x="2019809" y="2379067"/>
            <a:ext cx="17198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Tuyoqli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E5E98E4-7103-419E-8C30-8AF3B626FA18}"/>
              </a:ext>
            </a:extLst>
          </p:cNvPr>
          <p:cNvSpPr/>
          <p:nvPr/>
        </p:nvSpPr>
        <p:spPr>
          <a:xfrm>
            <a:off x="3957156" y="2379067"/>
            <a:ext cx="1664238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C7FF266-B228-4B4B-97CF-017BE03FF247}"/>
              </a:ext>
            </a:extLst>
          </p:cNvPr>
          <p:cNvSpPr/>
          <p:nvPr/>
        </p:nvSpPr>
        <p:spPr>
          <a:xfrm>
            <a:off x="685857" y="19844"/>
            <a:ext cx="4387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turlararo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/>
              <a:t>Joy </a:t>
            </a:r>
            <a:r>
              <a:rPr lang="en-US" sz="2400" dirty="0" err="1"/>
              <a:t>uchun</a:t>
            </a:r>
            <a:r>
              <a:rPr lang="en-US" sz="2400" dirty="0"/>
              <a:t> </a:t>
            </a:r>
            <a:r>
              <a:rPr lang="en-US" sz="2400" dirty="0" err="1"/>
              <a:t>kurash</a:t>
            </a:r>
            <a:endParaRPr lang="en-US"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acer\Desktop\расмлар2\Screenshot_2018-02-19-18-49-36-605_com.google.android.googlequicksearchbox.png">
            <a:extLst>
              <a:ext uri="{FF2B5EF4-FFF2-40B4-BE49-F238E27FC236}">
                <a16:creationId xmlns="" xmlns:a16="http://schemas.microsoft.com/office/drawing/2014/main" id="{7B85294D-3793-4640-8A28-C450E9EDD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349" t="40747" b="36422"/>
          <a:stretch/>
        </p:blipFill>
        <p:spPr bwMode="auto">
          <a:xfrm>
            <a:off x="125404" y="629444"/>
            <a:ext cx="2667000" cy="1534746"/>
          </a:xfrm>
          <a:prstGeom prst="rect">
            <a:avLst/>
          </a:prstGeom>
          <a:noFill/>
        </p:spPr>
      </p:pic>
      <p:pic>
        <p:nvPicPr>
          <p:cNvPr id="7" name="Picture 3" descr="C:\Users\acer\Desktop\расмлар2\Screenshot_2018-02-19-18-51-52-572_com.google.android.googlequicksearchbox.png">
            <a:extLst>
              <a:ext uri="{FF2B5EF4-FFF2-40B4-BE49-F238E27FC236}">
                <a16:creationId xmlns="" xmlns:a16="http://schemas.microsoft.com/office/drawing/2014/main" id="{CC3A1BC7-CD0E-4F27-AF19-EE44EB52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167" t="34964" r="9752" b="30913"/>
          <a:stretch/>
        </p:blipFill>
        <p:spPr bwMode="auto">
          <a:xfrm>
            <a:off x="2792404" y="629444"/>
            <a:ext cx="2830521" cy="153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вальная выноска 5">
            <a:extLst>
              <a:ext uri="{FF2B5EF4-FFF2-40B4-BE49-F238E27FC236}">
                <a16:creationId xmlns="" xmlns:a16="http://schemas.microsoft.com/office/drawing/2014/main" id="{3D06F0D6-48BD-47A5-B8D7-2A2E278E348C}"/>
              </a:ext>
            </a:extLst>
          </p:cNvPr>
          <p:cNvSpPr/>
          <p:nvPr/>
        </p:nvSpPr>
        <p:spPr>
          <a:xfrm>
            <a:off x="277804" y="2329778"/>
            <a:ext cx="1611321" cy="661866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kalamush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ьная выноска 4">
            <a:extLst>
              <a:ext uri="{FF2B5EF4-FFF2-40B4-BE49-F238E27FC236}">
                <a16:creationId xmlns="" xmlns:a16="http://schemas.microsoft.com/office/drawing/2014/main" id="{0D85FB12-4A26-462E-B5B1-4667220A1FBD}"/>
              </a:ext>
            </a:extLst>
          </p:cNvPr>
          <p:cNvSpPr/>
          <p:nvPr/>
        </p:nvSpPr>
        <p:spPr>
          <a:xfrm>
            <a:off x="3641725" y="2329778"/>
            <a:ext cx="1447800" cy="661866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kalamush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D5C25484-4452-46A3-937E-426D6B9FF964}"/>
              </a:ext>
            </a:extLst>
          </p:cNvPr>
          <p:cNvCxnSpPr/>
          <p:nvPr/>
        </p:nvCxnSpPr>
        <p:spPr>
          <a:xfrm flipH="1">
            <a:off x="2270125" y="1620044"/>
            <a:ext cx="990600" cy="76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4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18997" y="151619"/>
            <a:ext cx="129349" cy="23849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marL="12681">
              <a:spcBef>
                <a:spcPts val="125"/>
              </a:spcBef>
            </a:pPr>
            <a:endParaRPr sz="1448" dirty="0">
              <a:latin typeface="Arial"/>
              <a:cs typeface="Arial"/>
            </a:endParaRPr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Joy </a:t>
            </a:r>
            <a:r>
              <a:rPr lang="en-US" sz="3000" dirty="0" err="1">
                <a:solidFill>
                  <a:schemeClr val="tx1"/>
                </a:solidFill>
              </a:rPr>
              <a:t>uchun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kurash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cer\Desktop\расмлар2\Screenshot_2018-02-19-18-56-12-699_com.google.android.googlequicksearchbox.png">
            <a:extLst>
              <a:ext uri="{FF2B5EF4-FFF2-40B4-BE49-F238E27FC236}">
                <a16:creationId xmlns="" xmlns:a16="http://schemas.microsoft.com/office/drawing/2014/main" id="{64709F91-2D73-4976-9055-1678BF58D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2288" b="29930"/>
          <a:stretch/>
        </p:blipFill>
        <p:spPr bwMode="auto">
          <a:xfrm>
            <a:off x="142844" y="705644"/>
            <a:ext cx="2584481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acer\Desktop\расмлар2\Screenshot_2018-02-19-18-59-59-535_com.google.android.googlequicksearchbox.png">
            <a:extLst>
              <a:ext uri="{FF2B5EF4-FFF2-40B4-BE49-F238E27FC236}">
                <a16:creationId xmlns="" xmlns:a16="http://schemas.microsoft.com/office/drawing/2014/main" id="{7F15F97E-4D6E-4026-B877-9D7795A5F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35742" b="30859"/>
          <a:stretch>
            <a:fillRect/>
          </a:stretch>
        </p:blipFill>
        <p:spPr bwMode="auto">
          <a:xfrm>
            <a:off x="2955925" y="705644"/>
            <a:ext cx="2667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BFC152C-4449-48B8-817B-C4DD16525020}"/>
              </a:ext>
            </a:extLst>
          </p:cNvPr>
          <p:cNvSpPr txBox="1"/>
          <p:nvPr/>
        </p:nvSpPr>
        <p:spPr>
          <a:xfrm>
            <a:off x="60325" y="261064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highlight>
                  <a:srgbClr val="40D5DC"/>
                </a:highlight>
              </a:rPr>
              <a:t>Avstraliyaga</a:t>
            </a:r>
            <a:r>
              <a:rPr lang="en-US" sz="1400" b="1" dirty="0">
                <a:solidFill>
                  <a:srgbClr val="002060"/>
                </a:solidFill>
                <a:highlight>
                  <a:srgbClr val="40D5DC"/>
                </a:highlight>
              </a:rPr>
              <a:t> </a:t>
            </a:r>
          </a:p>
          <a:p>
            <a:r>
              <a:rPr lang="uz-Latn-UZ" sz="1400" b="1" dirty="0">
                <a:solidFill>
                  <a:srgbClr val="002060"/>
                </a:solidFill>
                <a:highlight>
                  <a:srgbClr val="40D5DC"/>
                </a:highlight>
              </a:rPr>
              <a:t>Evropadan keltirilgan oddiy ari</a:t>
            </a:r>
            <a:r>
              <a:rPr lang="uz-Latn-UZ" sz="1400" b="1" dirty="0">
                <a:solidFill>
                  <a:srgbClr val="002060"/>
                </a:solidFill>
              </a:rPr>
              <a:t>        </a:t>
            </a:r>
            <a:r>
              <a:rPr lang="uz-Latn-UZ" sz="1400" b="1" dirty="0">
                <a:solidFill>
                  <a:srgbClr val="002060"/>
                </a:solidFill>
                <a:highlight>
                  <a:srgbClr val="FFFF00"/>
                </a:highlight>
              </a:rPr>
              <a:t>Nayzasi  </a:t>
            </a:r>
            <a:r>
              <a:rPr lang="uz-Latn-UZ" sz="1400" b="1" dirty="0" smtClean="0">
                <a:solidFill>
                  <a:srgbClr val="002060"/>
                </a:solidFill>
                <a:highlight>
                  <a:srgbClr val="FFFF00"/>
                </a:highlight>
              </a:rPr>
              <a:t>yo</a:t>
            </a:r>
            <a:r>
              <a:rPr lang="en-US" sz="1400" b="1" dirty="0" smtClean="0">
                <a:solidFill>
                  <a:srgbClr val="002060"/>
                </a:solidFill>
                <a:highlight>
                  <a:srgbClr val="FFFF00"/>
                </a:highlight>
              </a:rPr>
              <a:t>‘</a:t>
            </a:r>
            <a:r>
              <a:rPr lang="uz-Latn-UZ" sz="1400" b="1" dirty="0" smtClean="0">
                <a:solidFill>
                  <a:srgbClr val="002060"/>
                </a:solidFill>
                <a:highlight>
                  <a:srgbClr val="FFFF00"/>
                </a:highlight>
              </a:rPr>
              <a:t>q  </a:t>
            </a:r>
            <a:r>
              <a:rPr lang="uz-Latn-UZ" sz="1400" b="1" dirty="0">
                <a:solidFill>
                  <a:srgbClr val="002060"/>
                </a:solidFill>
                <a:highlight>
                  <a:srgbClr val="FFFF00"/>
                </a:highlight>
              </a:rPr>
              <a:t>mahalliy </a:t>
            </a:r>
            <a:r>
              <a:rPr lang="uz-Latn-UZ" sz="1400" b="1" dirty="0" smtClean="0">
                <a:solidFill>
                  <a:srgbClr val="002060"/>
                </a:solidFill>
                <a:highlight>
                  <a:srgbClr val="FFFF00"/>
                </a:highlight>
              </a:rPr>
              <a:t>ari</a:t>
            </a:r>
            <a:r>
              <a:rPr lang="uz-Latn-UZ" sz="1400" b="1" dirty="0" smtClean="0">
                <a:solidFill>
                  <a:srgbClr val="002060"/>
                </a:solidFill>
              </a:rPr>
              <a:t>       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458E749A-F187-489B-9417-5E2E99BBE3BD}"/>
              </a:ext>
            </a:extLst>
          </p:cNvPr>
          <p:cNvCxnSpPr/>
          <p:nvPr/>
        </p:nvCxnSpPr>
        <p:spPr>
          <a:xfrm>
            <a:off x="2270125" y="2458244"/>
            <a:ext cx="1066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9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Turli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xil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ozuqa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acer\Desktop\Новая папка\Screenshot_2018-02-21-17-19-17-228_com.google.android.googlequicksearchbox.png">
            <a:extLst>
              <a:ext uri="{FF2B5EF4-FFF2-40B4-BE49-F238E27FC236}">
                <a16:creationId xmlns="" xmlns:a16="http://schemas.microsoft.com/office/drawing/2014/main" id="{D912970A-CFFD-4EAD-93B6-506D210EB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453" t="34093" r="20956" b="33031"/>
          <a:stretch/>
        </p:blipFill>
        <p:spPr bwMode="auto">
          <a:xfrm>
            <a:off x="212725" y="629444"/>
            <a:ext cx="17018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C299E5-F954-425F-948F-E941F32CE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7" b="15653"/>
          <a:stretch/>
        </p:blipFill>
        <p:spPr>
          <a:xfrm>
            <a:off x="3641725" y="642500"/>
            <a:ext cx="1905000" cy="112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9303D2-AE80-45D7-ACB7-B97AF3F62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2725" y="1835944"/>
            <a:ext cx="1727201" cy="123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3606D4-34DA-40C7-9AE4-84C2EAEA5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26" y="1835944"/>
            <a:ext cx="1905000" cy="123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9E6660B-0971-4A96-8097-F4E9E052CCBF}"/>
              </a:ext>
            </a:extLst>
          </p:cNvPr>
          <p:cNvSpPr/>
          <p:nvPr/>
        </p:nvSpPr>
        <p:spPr>
          <a:xfrm>
            <a:off x="2346325" y="1614784"/>
            <a:ext cx="838200" cy="3862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F4DA92E-C1E6-4845-A672-0BB78E7A5AEA}"/>
              </a:ext>
            </a:extLst>
          </p:cNvPr>
          <p:cNvSpPr/>
          <p:nvPr/>
        </p:nvSpPr>
        <p:spPr>
          <a:xfrm>
            <a:off x="1565228" y="672402"/>
            <a:ext cx="914400" cy="21150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6F1069F-DB06-4C31-8E35-E3A6DDFE9F7D}"/>
              </a:ext>
            </a:extLst>
          </p:cNvPr>
          <p:cNvSpPr/>
          <p:nvPr/>
        </p:nvSpPr>
        <p:spPr>
          <a:xfrm>
            <a:off x="2955925" y="666609"/>
            <a:ext cx="838200" cy="21150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Kirpi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3CE1E10-BADF-492F-8D3A-1B09D3E149E4}"/>
              </a:ext>
            </a:extLst>
          </p:cNvPr>
          <p:cNvSpPr/>
          <p:nvPr/>
        </p:nvSpPr>
        <p:spPr>
          <a:xfrm>
            <a:off x="1431925" y="2780136"/>
            <a:ext cx="1143000" cy="2877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Tovushqon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9DC1560-12BD-4AF4-880F-D7E34387CBD2}"/>
              </a:ext>
            </a:extLst>
          </p:cNvPr>
          <p:cNvSpPr/>
          <p:nvPr/>
        </p:nvSpPr>
        <p:spPr>
          <a:xfrm>
            <a:off x="2867025" y="2839244"/>
            <a:ext cx="927100" cy="2115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15825EA-5983-4BA0-811A-6DA3DD557562}"/>
              </a:ext>
            </a:extLst>
          </p:cNvPr>
          <p:cNvCxnSpPr/>
          <p:nvPr/>
        </p:nvCxnSpPr>
        <p:spPr>
          <a:xfrm flipV="1">
            <a:off x="2867025" y="1030482"/>
            <a:ext cx="381000" cy="457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D281FB10-1937-4BE2-B190-3C0600456C62}"/>
              </a:ext>
            </a:extLst>
          </p:cNvPr>
          <p:cNvCxnSpPr>
            <a:cxnSpLocks/>
          </p:cNvCxnSpPr>
          <p:nvPr/>
        </p:nvCxnSpPr>
        <p:spPr>
          <a:xfrm>
            <a:off x="2953128" y="2112714"/>
            <a:ext cx="307597" cy="4979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F372D690-87CE-453A-A99C-D91776B5B3F5}"/>
              </a:ext>
            </a:extLst>
          </p:cNvPr>
          <p:cNvCxnSpPr/>
          <p:nvPr/>
        </p:nvCxnSpPr>
        <p:spPr>
          <a:xfrm flipH="1" flipV="1">
            <a:off x="2117725" y="1036954"/>
            <a:ext cx="381000" cy="457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B01FDB7C-DAD2-4DD7-AC13-C6E6A688F80A}"/>
              </a:ext>
            </a:extLst>
          </p:cNvPr>
          <p:cNvCxnSpPr/>
          <p:nvPr/>
        </p:nvCxnSpPr>
        <p:spPr>
          <a:xfrm flipH="1">
            <a:off x="2117725" y="2161990"/>
            <a:ext cx="304800" cy="457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Bir </a:t>
            </a:r>
            <a:r>
              <a:rPr lang="en-US" sz="2200" dirty="0" err="1">
                <a:solidFill>
                  <a:schemeClr val="tx1"/>
                </a:solidFill>
              </a:rPr>
              <a:t>turga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organizmlar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o‘rtasida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9E3527-AFBF-4209-BDC7-A5AB6784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616424"/>
            <a:ext cx="1921035" cy="115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B8DBB2-225B-4C0F-BA0B-0E3BBA36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6" t="11764" r="4802" b="17647"/>
          <a:stretch/>
        </p:blipFill>
        <p:spPr>
          <a:xfrm>
            <a:off x="136525" y="1836812"/>
            <a:ext cx="1921034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AB53349-20B5-4BA9-B9F1-F37ED3BC2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891" y="616424"/>
            <a:ext cx="1921034" cy="115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3AAF19-7131-4CA4-BBA2-F29CABB92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856" y="1086644"/>
            <a:ext cx="1573771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908BAC-627F-4B1C-A019-528CAB02A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925" y="1836812"/>
            <a:ext cx="1921035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50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>
            <a:extLst>
              <a:ext uri="{FF2B5EF4-FFF2-40B4-BE49-F238E27FC236}">
                <a16:creationId xmlns="" xmlns:a16="http://schemas.microsoft.com/office/drawing/2014/main" id="{6FC2585A-6493-4AEF-BA3D-69C6C428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6044"/>
            <a:ext cx="5267325" cy="38735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Bir </a:t>
            </a:r>
            <a:r>
              <a:rPr lang="en-US" sz="2200" dirty="0" err="1">
                <a:solidFill>
                  <a:schemeClr val="tx1"/>
                </a:solidFill>
              </a:rPr>
              <a:t>turga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organizmlar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o‘rtasida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1" name="Рисунок 5">
            <a:extLst>
              <a:ext uri="{FF2B5EF4-FFF2-40B4-BE49-F238E27FC236}">
                <a16:creationId xmlns="" xmlns:a16="http://schemas.microsoft.com/office/drawing/2014/main" id="{F40074FD-D595-4950-8E6D-4C8D0E97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629444"/>
            <a:ext cx="1676402" cy="15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A3CB71-3ACD-4408-9F17-5AFD1F561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27" y="629444"/>
            <a:ext cx="1981198" cy="1591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E72C88-8268-4E66-A2DF-D314D68C4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6" y="629444"/>
            <a:ext cx="1828800" cy="15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A6BFD54-9B58-424A-9ED4-88A4A44B1178}"/>
              </a:ext>
            </a:extLst>
          </p:cNvPr>
          <p:cNvSpPr/>
          <p:nvPr/>
        </p:nvSpPr>
        <p:spPr>
          <a:xfrm>
            <a:off x="136526" y="2329180"/>
            <a:ext cx="54863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G‘o‘za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urug‘lari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ekilganda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oziqa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raqobat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nimjon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>
            <a:extLst>
              <a:ext uri="{FF2B5EF4-FFF2-40B4-BE49-F238E27FC236}">
                <a16:creationId xmlns="" xmlns:a16="http://schemas.microsoft.com/office/drawing/2014/main" id="{6FC2585A-6493-4AEF-BA3D-69C6C428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6044"/>
            <a:ext cx="5267325" cy="38735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Bir </a:t>
            </a:r>
            <a:r>
              <a:rPr lang="en-US" sz="2200" dirty="0" err="1">
                <a:solidFill>
                  <a:schemeClr val="tx1"/>
                </a:solidFill>
              </a:rPr>
              <a:t>turga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organizmlar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o‘rtasida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8F448F-3015-4EF2-89F8-870A838953B1}"/>
              </a:ext>
            </a:extLst>
          </p:cNvPr>
          <p:cNvSpPr/>
          <p:nvPr/>
        </p:nvSpPr>
        <p:spPr>
          <a:xfrm>
            <a:off x="136525" y="553244"/>
            <a:ext cx="312419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 algn="just"/>
            <a:r>
              <a:rPr lang="en-US" sz="1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Shox-shabbasi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quloch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nurining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 algn="just"/>
            <a:r>
              <a:rPr lang="en-US" sz="1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shimib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717546-D6D3-41F6-A3FD-2226D56A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45" y="705644"/>
            <a:ext cx="234632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Anorganik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tabiatning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noqulay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sharoitiga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qarshi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25A02D-4B04-4E53-B0B4-4DF2A5E6E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-1524"/>
          <a:stretch/>
        </p:blipFill>
        <p:spPr>
          <a:xfrm>
            <a:off x="3054985" y="583724"/>
            <a:ext cx="2590800" cy="2532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12E2188-AEAF-495B-BB65-AC87EDFBF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25" y="1983952"/>
            <a:ext cx="2071687" cy="1160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2743200" cy="137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kelishi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ustki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urug‘lari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ildizi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piyozlari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Juftlab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ko‘rsating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234" y="2565556"/>
            <a:ext cx="135478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utatsion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o‘zgaruvchanlik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="" xmlns:a16="http://schemas.microsoft.com/office/drawing/2014/main" id="{2F5ED23A-0CEE-4968-9D20-CFDD6C9667EB}"/>
              </a:ext>
            </a:extLst>
          </p:cNvPr>
          <p:cNvSpPr/>
          <p:nvPr/>
        </p:nvSpPr>
        <p:spPr>
          <a:xfrm>
            <a:off x="143422" y="1893196"/>
            <a:ext cx="1354788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ombinativ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o‘zgaruvchanlik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="" xmlns:a16="http://schemas.microsoft.com/office/drawing/2014/main" id="{7E1834FD-919D-4D57-87D5-1FA4EE329418}"/>
              </a:ext>
            </a:extLst>
          </p:cNvPr>
          <p:cNvSpPr/>
          <p:nvPr/>
        </p:nvSpPr>
        <p:spPr>
          <a:xfrm>
            <a:off x="136525" y="606614"/>
            <a:ext cx="1371600" cy="461665"/>
          </a:xfrm>
          <a:prstGeom prst="rect">
            <a:avLst/>
          </a:prstGeom>
          <a:solidFill>
            <a:srgbClr val="E109E1"/>
          </a:solidFill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uayyan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o‘zgaruvchanlik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="" xmlns:a16="http://schemas.microsoft.com/office/drawing/2014/main" id="{5E521040-DAD6-4880-A942-D57192ED66FC}"/>
              </a:ext>
            </a:extLst>
          </p:cNvPr>
          <p:cNvSpPr/>
          <p:nvPr/>
        </p:nvSpPr>
        <p:spPr>
          <a:xfrm>
            <a:off x="153338" y="1257498"/>
            <a:ext cx="1354787" cy="461665"/>
          </a:xfrm>
          <a:prstGeom prst="rect">
            <a:avLst/>
          </a:prstGeom>
          <a:solidFill>
            <a:srgbClr val="42E21C"/>
          </a:solidFill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Nomuayyan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o‘zgaruvchanlik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C1E821-2C24-49B3-972D-9F098916A6C4}"/>
              </a:ext>
            </a:extLst>
          </p:cNvPr>
          <p:cNvSpPr/>
          <p:nvPr/>
        </p:nvSpPr>
        <p:spPr>
          <a:xfrm>
            <a:off x="1812926" y="2534444"/>
            <a:ext cx="3831482" cy="59110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Tashqi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muhitning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ta’siri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natijasida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tur, zot,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navga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mansub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organizmlar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ularning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kelgusi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avlodi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yo‘nalishda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o‘zgaradi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C25AA4A-C2F1-4077-A5FA-496F80042D7D}"/>
              </a:ext>
            </a:extLst>
          </p:cNvPr>
          <p:cNvSpPr/>
          <p:nvPr/>
        </p:nvSpPr>
        <p:spPr>
          <a:xfrm>
            <a:off x="1812925" y="588831"/>
            <a:ext cx="3831483" cy="7264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Tashqi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muhit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omillari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ta’sirida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tur, zot,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navga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kiruvchi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organizmlar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turli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yo‘nalishda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o‘zgaradi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bunday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o‘zgarish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ayrim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individlarda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bo‘lib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boshqalarida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kuzatilmaydi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A1E45B2-FAC5-41B0-92C5-372717DE100D}"/>
              </a:ext>
            </a:extLst>
          </p:cNvPr>
          <p:cNvSpPr/>
          <p:nvPr/>
        </p:nvSpPr>
        <p:spPr>
          <a:xfrm>
            <a:off x="1812926" y="1391444"/>
            <a:ext cx="3831482" cy="53340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Meyozda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gomologik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xromosomalarning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taqsimlanishi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urug‘lanish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paytida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gametalarning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tasodifiy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kombinatsiyalari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kelib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chiqishi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A671C5B-2914-41A4-994B-11FD266854A7}"/>
              </a:ext>
            </a:extLst>
          </p:cNvPr>
          <p:cNvSpPr/>
          <p:nvPr/>
        </p:nvSpPr>
        <p:spPr>
          <a:xfrm>
            <a:off x="1812925" y="2001044"/>
            <a:ext cx="3831482" cy="39949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Organizmlar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genotipining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o‘zgarishi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tufayli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="" xmlns:a16="http://schemas.microsoft.com/office/drawing/2014/main" id="{CF3C2689-D004-4B6B-8B59-08E445867B78}"/>
              </a:ext>
            </a:extLst>
          </p:cNvPr>
          <p:cNvCxnSpPr>
            <a:stCxn id="10" idx="3"/>
            <a:endCxn id="2" idx="1"/>
          </p:cNvCxnSpPr>
          <p:nvPr/>
        </p:nvCxnSpPr>
        <p:spPr>
          <a:xfrm>
            <a:off x="1508125" y="837447"/>
            <a:ext cx="304801" cy="1992550"/>
          </a:xfrm>
          <a:prstGeom prst="bentConnector3">
            <a:avLst/>
          </a:prstGeom>
          <a:ln w="28575">
            <a:solidFill>
              <a:srgbClr val="E109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AA8E83A-5D9C-4517-919A-6753523F2A7E}"/>
              </a:ext>
            </a:extLst>
          </p:cNvPr>
          <p:cNvCxnSpPr>
            <a:stCxn id="12" idx="3"/>
          </p:cNvCxnSpPr>
          <p:nvPr/>
        </p:nvCxnSpPr>
        <p:spPr>
          <a:xfrm flipV="1">
            <a:off x="1508125" y="1068279"/>
            <a:ext cx="304800" cy="420052"/>
          </a:xfrm>
          <a:prstGeom prst="straightConnector1">
            <a:avLst/>
          </a:prstGeom>
          <a:ln w="28575">
            <a:solidFill>
              <a:srgbClr val="42E2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2DF890E-A99D-4955-988C-68F729FB2DF9}"/>
              </a:ext>
            </a:extLst>
          </p:cNvPr>
          <p:cNvCxnSpPr>
            <a:stCxn id="9" idx="3"/>
          </p:cNvCxnSpPr>
          <p:nvPr/>
        </p:nvCxnSpPr>
        <p:spPr>
          <a:xfrm flipV="1">
            <a:off x="1498210" y="1772444"/>
            <a:ext cx="314715" cy="3515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F247ABC2-4B50-4327-81B3-5503E111EB6A}"/>
              </a:ext>
            </a:extLst>
          </p:cNvPr>
          <p:cNvCxnSpPr>
            <a:stCxn id="3" idx="3"/>
          </p:cNvCxnSpPr>
          <p:nvPr/>
        </p:nvCxnSpPr>
        <p:spPr>
          <a:xfrm flipV="1">
            <a:off x="1488022" y="2400539"/>
            <a:ext cx="324903" cy="3958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17">
            <a:extLst>
              <a:ext uri="{FF2B5EF4-FFF2-40B4-BE49-F238E27FC236}">
                <a16:creationId xmlns="" xmlns:a16="http://schemas.microsoft.com/office/drawing/2014/main" id="{2CDE9457-B78E-442E-9C4C-CFD2D59989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25" y="185001"/>
            <a:ext cx="838200" cy="421613"/>
          </a:xfrm>
          <a:prstGeom prst="roundRect">
            <a:avLst>
              <a:gd name="adj" fmla="val 8594"/>
            </a:avLst>
          </a:prstGeom>
          <a:solidFill>
            <a:srgbClr val="FFFF0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03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C750AF1-6640-460E-8243-41440503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00000">
            <a:off x="60325" y="107950"/>
            <a:ext cx="5638800" cy="385763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Anorganik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tabiatning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noqulay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smtClean="0">
                <a:solidFill>
                  <a:schemeClr val="tx1"/>
                </a:solidFill>
              </a:rPr>
              <a:t>sharoitiga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qarshi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="" xmlns:a16="http://schemas.microsoft.com/office/drawing/2014/main" id="{9A75CA70-BC19-41AA-9F90-322311719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2229644"/>
            <a:ext cx="12192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4">
            <a:extLst>
              <a:ext uri="{FF2B5EF4-FFF2-40B4-BE49-F238E27FC236}">
                <a16:creationId xmlns="" xmlns:a16="http://schemas.microsoft.com/office/drawing/2014/main" id="{ACEA57FE-A9A4-4746-9109-44EF008B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1315244"/>
            <a:ext cx="1311800" cy="1200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3">
            <a:extLst>
              <a:ext uri="{FF2B5EF4-FFF2-40B4-BE49-F238E27FC236}">
                <a16:creationId xmlns="" xmlns:a16="http://schemas.microsoft.com/office/drawing/2014/main" id="{4F6BEC0D-8AF0-4181-8395-A5B31E912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43716"/>
            <a:ext cx="1311800" cy="1200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A5FDB63-E7BB-4FA7-967F-5CA53F5705FD}"/>
              </a:ext>
            </a:extLst>
          </p:cNvPr>
          <p:cNvSpPr/>
          <p:nvPr/>
        </p:nvSpPr>
        <p:spPr>
          <a:xfrm>
            <a:off x="76200" y="522764"/>
            <a:ext cx="5699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karaxt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holatga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1EBAA6-1266-4DDF-8424-10568849F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162844"/>
            <a:ext cx="1508125" cy="12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934D1DF-8352-4E9F-929D-38C3C402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86644"/>
            <a:ext cx="1508125" cy="1061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6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D0B037-0910-44CB-9DAF-C58623E66F36}"/>
              </a:ext>
            </a:extLst>
          </p:cNvPr>
          <p:cNvSpPr/>
          <p:nvPr/>
        </p:nvSpPr>
        <p:spPr>
          <a:xfrm>
            <a:off x="136525" y="553244"/>
            <a:ext cx="289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shiddatli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qilinayotganda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ko‘chatlar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1F714B-9849-4F42-B82B-5833CA74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5" y="629444"/>
            <a:ext cx="2590801" cy="24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C38D0D3-ADC3-4254-B12A-31AF3BEEAC09}"/>
              </a:ext>
            </a:extLst>
          </p:cNvPr>
          <p:cNvSpPr/>
          <p:nvPr/>
        </p:nvSpPr>
        <p:spPr>
          <a:xfrm>
            <a:off x="60324" y="610761"/>
            <a:ext cx="33527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etilayotganda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mikorizasi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tuproqqa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mikoriza</a:t>
            </a:r>
            <a:r>
              <a:rPr lang="en-US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giflari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solinadi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Mikoriza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ildizlariga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tuproqdagi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77EC4C-197B-46E4-8871-1A16D5F9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25" y="1772444"/>
            <a:ext cx="23622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867FCA-E7A8-4A4C-B7F5-E8E6C878D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5" t="5316" r="6945" b="5316"/>
          <a:stretch/>
        </p:blipFill>
        <p:spPr>
          <a:xfrm>
            <a:off x="3565524" y="629444"/>
            <a:ext cx="1981201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A51C34-AD39-427C-A5D8-F4383C1C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8" y="1835112"/>
            <a:ext cx="2477587" cy="123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D1B4D1F-22B9-404B-A979-00680F316354}"/>
              </a:ext>
            </a:extLst>
          </p:cNvPr>
          <p:cNvSpPr/>
          <p:nvPr/>
        </p:nvSpPr>
        <p:spPr>
          <a:xfrm>
            <a:off x="249738" y="2839244"/>
            <a:ext cx="1258387" cy="228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Cho‘rtan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2EA7F4-F9DF-4729-9E75-DBEEE29C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97" y="1835112"/>
            <a:ext cx="2342728" cy="123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B5BCD0A-5C7B-428B-841B-CB55F5425794}"/>
              </a:ext>
            </a:extLst>
          </p:cNvPr>
          <p:cNvSpPr/>
          <p:nvPr/>
        </p:nvSpPr>
        <p:spPr>
          <a:xfrm>
            <a:off x="2955925" y="2839243"/>
            <a:ext cx="1258387" cy="228599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Gombuziya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72B56C-1997-402C-A80A-41EA3E5518C9}"/>
              </a:ext>
            </a:extLst>
          </p:cNvPr>
          <p:cNvSpPr/>
          <p:nvPr/>
        </p:nvSpPr>
        <p:spPr>
          <a:xfrm>
            <a:off x="136525" y="619026"/>
            <a:ext cx="54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Respublikamizdagi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urchitish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avvalo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gambuziya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tozalanadi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4E615BC1-48C2-4974-AE60-41401EF2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D75A83-26A9-4D1D-93DE-75250233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325" y="1927750"/>
            <a:ext cx="2590800" cy="121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DD42CA-7CAA-4759-AADA-4EFCAD33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058" y="553244"/>
            <a:ext cx="1626467" cy="1339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8F3C7E-2E2A-409C-B02F-D0DD16DD4594}"/>
              </a:ext>
            </a:extLst>
          </p:cNvPr>
          <p:cNvSpPr/>
          <p:nvPr/>
        </p:nvSpPr>
        <p:spPr>
          <a:xfrm>
            <a:off x="136525" y="777141"/>
            <a:ext cx="2971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yo‘qotilayotganda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o‘ljalar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nimjon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yo‘qotishi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4EFA0D-14BF-43D3-A414-2E42B8BC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740" y="1924844"/>
            <a:ext cx="2126785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D753CA-02AB-4F40-8ACA-E8CB46CD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629444"/>
            <a:ext cx="22098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AF707A-65CD-460D-B92A-CA81BDD19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0" t="29710" r="16708"/>
          <a:stretch/>
        </p:blipFill>
        <p:spPr>
          <a:xfrm>
            <a:off x="288925" y="1924844"/>
            <a:ext cx="22098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957142C-5AB2-4F3F-8D10-381BBBD76B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1" t="35889" r="8191" b="26482"/>
          <a:stretch/>
        </p:blipFill>
        <p:spPr>
          <a:xfrm>
            <a:off x="3343739" y="629444"/>
            <a:ext cx="212678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F5E185-AF34-42F0-82B8-5A3DAFDB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51" y="1884761"/>
            <a:ext cx="1558074" cy="1169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78E18F8-4C5A-4F3E-9884-321515867E1A}"/>
              </a:ext>
            </a:extLst>
          </p:cNvPr>
          <p:cNvSpPr/>
          <p:nvPr/>
        </p:nvSpPr>
        <p:spPr>
          <a:xfrm>
            <a:off x="4708525" y="2763044"/>
            <a:ext cx="914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Tillako‘z</a:t>
            </a:r>
            <a:endParaRPr lang="ru-RU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8F1586-EB03-450A-87D2-90ED42F2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366" y="609600"/>
            <a:ext cx="1688559" cy="1086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8995E0D-64FB-40D4-A1A1-1B06E4A4F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524" y="1898293"/>
            <a:ext cx="1816755" cy="11695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8D0F142-0A2E-42CA-9389-E7B2DC493331}"/>
              </a:ext>
            </a:extLst>
          </p:cNvPr>
          <p:cNvSpPr/>
          <p:nvPr/>
        </p:nvSpPr>
        <p:spPr>
          <a:xfrm>
            <a:off x="2270125" y="2763044"/>
            <a:ext cx="1143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Trixogramma</a:t>
            </a:r>
            <a:endParaRPr lang="ru-RU" sz="12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F70878-D669-4798-83BC-C25D538DF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72" y="1914922"/>
            <a:ext cx="1676400" cy="1086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68178D-0EEA-497A-B195-21ADB3E0C4B7}"/>
              </a:ext>
            </a:extLst>
          </p:cNvPr>
          <p:cNvSpPr/>
          <p:nvPr/>
        </p:nvSpPr>
        <p:spPr>
          <a:xfrm>
            <a:off x="288925" y="2763044"/>
            <a:ext cx="11430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Afelinus</a:t>
            </a:r>
            <a:r>
              <a:rPr lang="en-US" sz="1200" b="1" dirty="0"/>
              <a:t> </a:t>
            </a:r>
            <a:endParaRPr lang="ru-RU" sz="1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E08421E-86DD-4412-9605-C6A6D72AAE74}"/>
              </a:ext>
            </a:extLst>
          </p:cNvPr>
          <p:cNvSpPr/>
          <p:nvPr/>
        </p:nvSpPr>
        <p:spPr>
          <a:xfrm>
            <a:off x="76200" y="553244"/>
            <a:ext cx="39465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Zararkunanda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xasva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ko‘sak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qurtiga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mikrofanus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trixogramma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afelinus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qong‘izlardan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podoliya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entobakteriyalar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tarqatiladi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108D31-05CD-400A-BB2C-0866F7C1842E}"/>
              </a:ext>
            </a:extLst>
          </p:cNvPr>
          <p:cNvSpPr txBox="1"/>
          <p:nvPr/>
        </p:nvSpPr>
        <p:spPr>
          <a:xfrm>
            <a:off x="-777875" y="324644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Chugurchuq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chittak</a:t>
            </a:r>
            <a:r>
              <a:rPr lang="en-US" sz="1000" b="1" dirty="0">
                <a:solidFill>
                  <a:schemeClr val="bg1"/>
                </a:solidFill>
              </a:rPr>
              <a:t> ham </a:t>
            </a:r>
            <a:r>
              <a:rPr lang="en-US" sz="1000" b="1" dirty="0" err="1">
                <a:solidFill>
                  <a:schemeClr val="bg1"/>
                </a:solidFill>
              </a:rPr>
              <a:t>zararkunandalarga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qarshi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kurashda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jalb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qilinadi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B75DFD-CF0C-41EF-A719-E0BDEAC78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391444"/>
            <a:ext cx="2664757" cy="167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082DB5-2C84-457B-9C92-0CDDF691B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6" y="1391444"/>
            <a:ext cx="2514600" cy="167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888044-542A-4875-8013-13F7F55CED3F}"/>
              </a:ext>
            </a:extLst>
          </p:cNvPr>
          <p:cNvSpPr/>
          <p:nvPr/>
        </p:nvSpPr>
        <p:spPr>
          <a:xfrm>
            <a:off x="212724" y="553244"/>
            <a:ext cx="533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changlanuvchi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Yashash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uchun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kurash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41840F5A-4C88-45C4-AF70-913BF4D89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55677"/>
              </p:ext>
            </p:extLst>
          </p:nvPr>
        </p:nvGraphicFramePr>
        <p:xfrm>
          <a:off x="85441" y="553244"/>
          <a:ext cx="5638800" cy="264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="" xmlns:a16="http://schemas.microsoft.com/office/drawing/2014/main" val="1631369382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1125750744"/>
                    </a:ext>
                  </a:extLst>
                </a:gridCol>
              </a:tblGrid>
              <a:tr h="245237">
                <a:tc>
                  <a:txBody>
                    <a:bodyPr/>
                    <a:lstStyle/>
                    <a:p>
                      <a:r>
                        <a:rPr lang="en-US" sz="1000" dirty="0" err="1">
                          <a:solidFill>
                            <a:srgbClr val="002060"/>
                          </a:solidFill>
                        </a:rPr>
                        <a:t>Misollar</a:t>
                      </a:r>
                      <a:r>
                        <a:rPr lang="en-US" sz="10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75322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Sutemizuvchilarda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mavsumiy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tullash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84115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2.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Qo‘ng‘ir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ayiqning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yashash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joyi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40120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3.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Bug‘doyzorda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yorug‘lik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kurash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9539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4.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Hayvonlarning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qishgi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uyquga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ketishi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8143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5.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Yirtqichlilik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7679965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6.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Qushlarning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migratsiyasi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7441384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7.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Kannibalizm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6961118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8.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Bo‘rilar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va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tulkilarning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o‘lja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851192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9.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O‘rmonda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daraxt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va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butalarning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yorug‘lik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2785984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2D10BCA-8D30-4EF4-BFFE-299D5CAEC3CF}"/>
              </a:ext>
            </a:extLst>
          </p:cNvPr>
          <p:cNvCxnSpPr>
            <a:cxnSpLocks/>
          </p:cNvCxnSpPr>
          <p:nvPr/>
        </p:nvCxnSpPr>
        <p:spPr>
          <a:xfrm>
            <a:off x="4479925" y="553244"/>
            <a:ext cx="0" cy="26868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A100062-9C59-4136-A9A6-547C9A233A87}"/>
              </a:ext>
            </a:extLst>
          </p:cNvPr>
          <p:cNvCxnSpPr/>
          <p:nvPr/>
        </p:nvCxnSpPr>
        <p:spPr>
          <a:xfrm>
            <a:off x="5089525" y="553244"/>
            <a:ext cx="0" cy="26428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B88909-3544-4981-A7BC-6B1C77781479}"/>
              </a:ext>
            </a:extLst>
          </p:cNvPr>
          <p:cNvSpPr txBox="1"/>
          <p:nvPr/>
        </p:nvSpPr>
        <p:spPr>
          <a:xfrm>
            <a:off x="4708525" y="553244"/>
            <a:ext cx="2680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914B30-6784-46BF-91F4-72241F17E8C8}"/>
              </a:ext>
            </a:extLst>
          </p:cNvPr>
          <p:cNvSpPr txBox="1"/>
          <p:nvPr/>
        </p:nvSpPr>
        <p:spPr>
          <a:xfrm>
            <a:off x="5278703" y="553244"/>
            <a:ext cx="2680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Yashash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kurash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davomi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41840F5A-4C88-45C4-AF70-913BF4D89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93025"/>
              </p:ext>
            </p:extLst>
          </p:nvPr>
        </p:nvGraphicFramePr>
        <p:xfrm>
          <a:off x="85441" y="553244"/>
          <a:ext cx="5638800" cy="1849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="" xmlns:a16="http://schemas.microsoft.com/office/drawing/2014/main" val="1631369382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1125750744"/>
                    </a:ext>
                  </a:extLst>
                </a:gridCol>
              </a:tblGrid>
              <a:tr h="245237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Misollar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75322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10. Karam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kapalagi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qurtining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o‘simlik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barglari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bilan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oziqlanishi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584115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12.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Kulrang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kalamush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tomonidan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qora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kalamushning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siqib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chiqarilishi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40120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13.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Gorellalar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o‘rtasida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gala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boshchiligi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02060"/>
                          </a:solidFill>
                        </a:rPr>
                        <a:t>uchun</a:t>
                      </a:r>
                      <a:r>
                        <a:rPr lang="en-US" sz="10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kurash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9539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14. Bir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kenja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turning 2-kenja tur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tomonidan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chiqarilishi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8143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15. Jigar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qurtining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qoramolda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parazitlik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</a:rPr>
                        <a:t>qilishi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7679965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2D10BCA-8D30-4EF4-BFFE-299D5CAEC3CF}"/>
              </a:ext>
            </a:extLst>
          </p:cNvPr>
          <p:cNvCxnSpPr>
            <a:cxnSpLocks/>
          </p:cNvCxnSpPr>
          <p:nvPr/>
        </p:nvCxnSpPr>
        <p:spPr>
          <a:xfrm>
            <a:off x="4479925" y="553244"/>
            <a:ext cx="0" cy="18496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A100062-9C59-4136-A9A6-547C9A233A87}"/>
              </a:ext>
            </a:extLst>
          </p:cNvPr>
          <p:cNvCxnSpPr>
            <a:cxnSpLocks/>
          </p:cNvCxnSpPr>
          <p:nvPr/>
        </p:nvCxnSpPr>
        <p:spPr>
          <a:xfrm>
            <a:off x="5089525" y="553244"/>
            <a:ext cx="0" cy="18496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B88909-3544-4981-A7BC-6B1C77781479}"/>
              </a:ext>
            </a:extLst>
          </p:cNvPr>
          <p:cNvSpPr txBox="1"/>
          <p:nvPr/>
        </p:nvSpPr>
        <p:spPr>
          <a:xfrm>
            <a:off x="4708525" y="553244"/>
            <a:ext cx="2680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4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  <a:endParaRPr kumimoji="0" lang="ru-RU" sz="1134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914B30-6784-46BF-91F4-72241F17E8C8}"/>
              </a:ext>
            </a:extLst>
          </p:cNvPr>
          <p:cNvSpPr txBox="1"/>
          <p:nvPr/>
        </p:nvSpPr>
        <p:spPr>
          <a:xfrm>
            <a:off x="5278703" y="553244"/>
            <a:ext cx="2680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4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  <a:endParaRPr kumimoji="0" lang="ru-RU" sz="1134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Savol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0" y="629444"/>
            <a:ext cx="5500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Mutatsiyalarni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genotipning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tarzda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o‘zgarishiga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qarab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qanday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turlarga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ajratish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mumkin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32A8CB6-4416-4238-9A99-B910B3919B46}"/>
              </a:ext>
            </a:extLst>
          </p:cNvPr>
          <p:cNvSpPr/>
          <p:nvPr/>
        </p:nvSpPr>
        <p:spPr>
          <a:xfrm>
            <a:off x="212725" y="1391444"/>
            <a:ext cx="1295400" cy="761906"/>
          </a:xfrm>
          <a:prstGeom prst="roundRect">
            <a:avLst/>
          </a:prstGeom>
          <a:solidFill>
            <a:srgbClr val="42E2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57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72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 </a:t>
            </a:r>
            <a:endParaRPr kumimoji="0" lang="ru-RU" sz="2772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1A72151-2E84-4C98-9D82-E8826E113F6C}"/>
              </a:ext>
            </a:extLst>
          </p:cNvPr>
          <p:cNvSpPr/>
          <p:nvPr/>
        </p:nvSpPr>
        <p:spPr>
          <a:xfrm>
            <a:off x="1584325" y="1696338"/>
            <a:ext cx="2362200" cy="7619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57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72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Xromosoma</a:t>
            </a:r>
            <a:r>
              <a:rPr kumimoji="0" lang="en-US" sz="2772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772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BE6186A-3686-4AF5-A30A-DCC3BC19EAE4}"/>
              </a:ext>
            </a:extLst>
          </p:cNvPr>
          <p:cNvSpPr/>
          <p:nvPr/>
        </p:nvSpPr>
        <p:spPr>
          <a:xfrm>
            <a:off x="4022725" y="2305844"/>
            <a:ext cx="1524000" cy="72671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57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72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</a:t>
            </a:r>
            <a:r>
              <a:rPr kumimoji="0" lang="en-US" sz="2772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772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  <p:bldP spid="9" grpId="0" animBg="1"/>
      <p:bldP spid="1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9844"/>
            <a:ext cx="551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Mustaqil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bajarish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topshiriqlar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§.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o‘qing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291362"/>
            <a:ext cx="5483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yakunidagi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savollarga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yozing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2-topshiriq.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Test  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0C29BA-E801-450F-91D7-BAE479FB120B}"/>
              </a:ext>
            </a:extLst>
          </p:cNvPr>
          <p:cNvSpPr/>
          <p:nvPr/>
        </p:nvSpPr>
        <p:spPr>
          <a:xfrm>
            <a:off x="136526" y="622003"/>
            <a:ext cx="55078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Mutatsiya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atamasini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fanga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kiritgan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Karl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Linney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Grigor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Mendel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G. de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Friz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Jorj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Kyuve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2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Test  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0C29BA-E801-450F-91D7-BAE479FB120B}"/>
              </a:ext>
            </a:extLst>
          </p:cNvPr>
          <p:cNvSpPr/>
          <p:nvPr/>
        </p:nvSpPr>
        <p:spPr>
          <a:xfrm>
            <a:off x="136526" y="553244"/>
            <a:ext cx="5507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sovishi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qalinlashadi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o‘zgaruvchanlikning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turiga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Kombinativ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Nomuayyan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12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13809860"/>
              </p:ext>
            </p:extLst>
          </p:nvPr>
        </p:nvGraphicFramePr>
        <p:xfrm>
          <a:off x="263525" y="477044"/>
          <a:ext cx="5359400" cy="276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-25578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200" dirty="0" err="1"/>
              <a:t>Dars</a:t>
            </a:r>
            <a:r>
              <a:rPr lang="en-US" sz="3200" dirty="0"/>
              <a:t> </a:t>
            </a:r>
            <a:r>
              <a:rPr lang="en-US" sz="3200" dirty="0" err="1"/>
              <a:t>rejasi</a:t>
            </a:r>
            <a:endParaRPr sz="320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16E5513-EB9C-4B40-8C08-E0FB1EBFADD6}"/>
              </a:ext>
            </a:extLst>
          </p:cNvPr>
          <p:cNvSpPr/>
          <p:nvPr/>
        </p:nvSpPr>
        <p:spPr>
          <a:xfrm>
            <a:off x="391698" y="813594"/>
            <a:ext cx="504917" cy="47906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E6A6B7-FE63-4BD0-8F31-7586D66A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25" y="1620044"/>
            <a:ext cx="512108" cy="510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9EF552-BCB2-4E21-B4FA-02890460F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98" y="2458244"/>
            <a:ext cx="512108" cy="5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=""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=""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=""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=""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="" xmlns:a16="http://schemas.microsoft.com/office/drawing/2014/main" id="{51D61950-8C79-4640-9B3E-10A0795F5D1D}"/>
              </a:ext>
            </a:extLst>
          </p:cNvPr>
          <p:cNvSpPr txBox="1">
            <a:spLocks/>
          </p:cNvSpPr>
          <p:nvPr/>
        </p:nvSpPr>
        <p:spPr>
          <a:xfrm>
            <a:off x="143421" y="107876"/>
            <a:ext cx="5500987" cy="386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</a:rPr>
              <a:t>Yashash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uchun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kurash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725C73-D65A-4CE9-8438-BB047698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535788"/>
            <a:ext cx="1713091" cy="1617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4B04E8-0A1A-4D19-82CA-404967B2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5" y="535788"/>
            <a:ext cx="1713091" cy="13919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067396-CC90-42D1-A019-54B220809392}"/>
              </a:ext>
            </a:extLst>
          </p:cNvPr>
          <p:cNvSpPr txBox="1"/>
          <p:nvPr/>
        </p:nvSpPr>
        <p:spPr>
          <a:xfrm>
            <a:off x="136525" y="2094720"/>
            <a:ext cx="1116972" cy="438967"/>
          </a:xfrm>
          <a:prstGeom prst="rect">
            <a:avLst/>
          </a:prstGeom>
          <a:solidFill>
            <a:schemeClr val="tx1"/>
          </a:solidFill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900" b="1" dirty="0" err="1">
                <a:solidFill>
                  <a:srgbClr val="2D702A"/>
                </a:solidFill>
              </a:rPr>
              <a:t>qoqio‘t</a:t>
            </a:r>
            <a:endParaRPr lang="ru-RU" sz="1900" b="1" dirty="0">
              <a:solidFill>
                <a:srgbClr val="2D702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D367474-DA53-4417-8839-9CFE5DB4955A}"/>
              </a:ext>
            </a:extLst>
          </p:cNvPr>
          <p:cNvSpPr txBox="1"/>
          <p:nvPr/>
        </p:nvSpPr>
        <p:spPr>
          <a:xfrm>
            <a:off x="3921006" y="570720"/>
            <a:ext cx="1092319" cy="439724"/>
          </a:xfrm>
          <a:prstGeom prst="rect">
            <a:avLst/>
          </a:prstGeom>
          <a:solidFill>
            <a:schemeClr val="tx1"/>
          </a:solidFill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900" b="1" dirty="0" err="1">
                <a:solidFill>
                  <a:srgbClr val="2D702A"/>
                </a:solidFill>
              </a:rPr>
              <a:t>ituzum</a:t>
            </a:r>
            <a:endParaRPr lang="ru-RU" sz="1900" b="1" dirty="0">
              <a:solidFill>
                <a:srgbClr val="2D702A"/>
              </a:solidFill>
            </a:endParaRPr>
          </a:p>
        </p:txBody>
      </p:sp>
      <p:pic>
        <p:nvPicPr>
          <p:cNvPr id="19" name="Picture 5" descr="C:\Users\acer\Desktop\расмлар2\Screenshot_2018-02-15-17-53-52-738_com.google.android.googlequicksearchbox.png">
            <a:extLst>
              <a:ext uri="{FF2B5EF4-FFF2-40B4-BE49-F238E27FC236}">
                <a16:creationId xmlns="" xmlns:a16="http://schemas.microsoft.com/office/drawing/2014/main" id="{680BEB57-9535-48C9-A2FD-ED1A416D2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2422" b="29492"/>
          <a:stretch>
            <a:fillRect/>
          </a:stretch>
        </p:blipFill>
        <p:spPr bwMode="auto">
          <a:xfrm>
            <a:off x="3907016" y="1620045"/>
            <a:ext cx="1715909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B952DC-BAB1-43A7-B36C-16D6BC2D0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25" y="1924844"/>
            <a:ext cx="1676400" cy="116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>
            <a:extLst>
              <a:ext uri="{FF2B5EF4-FFF2-40B4-BE49-F238E27FC236}">
                <a16:creationId xmlns="" xmlns:a16="http://schemas.microsoft.com/office/drawing/2014/main" id="{0CC06ADC-1F0D-4FAC-867E-E850749D9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</a:rPr>
              <a:t>Yashash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uchun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kurash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2FA9ABA6-2774-400B-8675-304F3D145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134212"/>
              </p:ext>
            </p:extLst>
          </p:nvPr>
        </p:nvGraphicFramePr>
        <p:xfrm>
          <a:off x="441325" y="584288"/>
          <a:ext cx="5029200" cy="255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9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=""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54717" y="107876"/>
            <a:ext cx="5644408" cy="38626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Har </a:t>
            </a:r>
            <a:r>
              <a:rPr lang="en-US" sz="2000" dirty="0" err="1">
                <a:solidFill>
                  <a:schemeClr val="tx1"/>
                </a:solidFill>
              </a:rPr>
              <a:t>xil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turga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kiruvchi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organizmlar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o‘rtasida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1525" y="2001044"/>
            <a:ext cx="1447800" cy="228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98729" y="2839244"/>
            <a:ext cx="2990333" cy="318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17">
            <a:extLst>
              <a:ext uri="{FF2B5EF4-FFF2-40B4-BE49-F238E27FC236}">
                <a16:creationId xmlns="" xmlns:a16="http://schemas.microsoft.com/office/drawing/2014/main" id="{EDC2FAB4-16E7-4D47-97FB-4481F892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705644"/>
            <a:ext cx="1781246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9">
            <a:extLst>
              <a:ext uri="{FF2B5EF4-FFF2-40B4-BE49-F238E27FC236}">
                <a16:creationId xmlns="" xmlns:a16="http://schemas.microsoft.com/office/drawing/2014/main" id="{0BC31BF7-B3A6-4123-ABAD-F77170FF1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79" y="705644"/>
            <a:ext cx="1781246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8">
            <a:extLst>
              <a:ext uri="{FF2B5EF4-FFF2-40B4-BE49-F238E27FC236}">
                <a16:creationId xmlns="" xmlns:a16="http://schemas.microsoft.com/office/drawing/2014/main" id="{367B0C25-255F-40B5-AECA-75152E651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705644"/>
            <a:ext cx="1781246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EC25A3-D720-41AB-99D4-6DAE0C06E062}"/>
              </a:ext>
            </a:extLst>
          </p:cNvPr>
          <p:cNvSpPr/>
          <p:nvPr/>
        </p:nvSpPr>
        <p:spPr>
          <a:xfrm>
            <a:off x="212327" y="2455267"/>
            <a:ext cx="1533305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Tulki+quyon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5CD965-C27F-49D0-9FA7-20E19C9FC30A}"/>
              </a:ext>
            </a:extLst>
          </p:cNvPr>
          <p:cNvSpPr/>
          <p:nvPr/>
        </p:nvSpPr>
        <p:spPr>
          <a:xfrm>
            <a:off x="2041525" y="2455267"/>
            <a:ext cx="1768433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Burgut+quyon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265773-11BE-422A-999A-4CCAD50E9668}"/>
              </a:ext>
            </a:extLst>
          </p:cNvPr>
          <p:cNvSpPr/>
          <p:nvPr/>
        </p:nvSpPr>
        <p:spPr>
          <a:xfrm>
            <a:off x="3995589" y="2455267"/>
            <a:ext cx="1592103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Bo‘ri+quyon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153054</TotalTime>
  <Words>717</Words>
  <Application>Microsoft Office PowerPoint</Application>
  <PresentationFormat>Произвольный</PresentationFormat>
  <Paragraphs>134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   BIOLOGIYA</vt:lpstr>
      <vt:lpstr>Juftlab ko‘rsating</vt:lpstr>
      <vt:lpstr>Savol </vt:lpstr>
      <vt:lpstr>Test  </vt:lpstr>
      <vt:lpstr>Test  </vt:lpstr>
      <vt:lpstr>Dars rejasi</vt:lpstr>
      <vt:lpstr>Презентация PowerPoint</vt:lpstr>
      <vt:lpstr>Yashash uchun kurash </vt:lpstr>
      <vt:lpstr>Har xil turga kiruvchi organizmlar o‘rtasida</vt:lpstr>
      <vt:lpstr>Parazit va xo‘jayin munosabatlari</vt:lpstr>
      <vt:lpstr>Презентация PowerPoint</vt:lpstr>
      <vt:lpstr>Презентация PowerPoint</vt:lpstr>
      <vt:lpstr>Joy uchun kurash</vt:lpstr>
      <vt:lpstr>Joy uchun kurash</vt:lpstr>
      <vt:lpstr>Turli xil ozuqa</vt:lpstr>
      <vt:lpstr>Bir turga kiruvchi organizmlar o‘rtasida</vt:lpstr>
      <vt:lpstr>Bir turga kiruvchi organizmlar o‘rtasida</vt:lpstr>
      <vt:lpstr>Bir turga kiruvchi organizmlar o‘rtasida</vt:lpstr>
      <vt:lpstr>Anorganik tabiatning noqulay sharoitiga qarshi</vt:lpstr>
      <vt:lpstr>Anorganik tabiatning noqulay sharoitiga qarshi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Teacher</cp:lastModifiedBy>
  <cp:revision>1770</cp:revision>
  <dcterms:created xsi:type="dcterms:W3CDTF">2014-10-08T23:03:32Z</dcterms:created>
  <dcterms:modified xsi:type="dcterms:W3CDTF">2021-02-01T10:13:33Z</dcterms:modified>
</cp:coreProperties>
</file>