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4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25" r:id="rId5"/>
  </p:sldMasterIdLst>
  <p:notesMasterIdLst>
    <p:notesMasterId r:id="rId28"/>
  </p:notesMasterIdLst>
  <p:sldIdLst>
    <p:sldId id="1356" r:id="rId6"/>
    <p:sldId id="1450" r:id="rId7"/>
    <p:sldId id="1451" r:id="rId8"/>
    <p:sldId id="1452" r:id="rId9"/>
    <p:sldId id="1453" r:id="rId10"/>
    <p:sldId id="1454" r:id="rId11"/>
    <p:sldId id="1455" r:id="rId12"/>
    <p:sldId id="1449" r:id="rId13"/>
    <p:sldId id="1402" r:id="rId14"/>
    <p:sldId id="262" r:id="rId15"/>
    <p:sldId id="1432" r:id="rId16"/>
    <p:sldId id="1448" r:id="rId17"/>
    <p:sldId id="1414" r:id="rId18"/>
    <p:sldId id="1447" r:id="rId19"/>
    <p:sldId id="1435" r:id="rId20"/>
    <p:sldId id="1415" r:id="rId21"/>
    <p:sldId id="1443" r:id="rId22"/>
    <p:sldId id="1456" r:id="rId23"/>
    <p:sldId id="1444" r:id="rId24"/>
    <p:sldId id="1357" r:id="rId25"/>
    <p:sldId id="1445" r:id="rId26"/>
    <p:sldId id="1429" r:id="rId27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50"/>
            <p14:sldId id="1451"/>
            <p14:sldId id="1452"/>
            <p14:sldId id="1453"/>
            <p14:sldId id="1454"/>
            <p14:sldId id="1455"/>
            <p14:sldId id="1449"/>
            <p14:sldId id="1402"/>
            <p14:sldId id="262"/>
            <p14:sldId id="1432"/>
            <p14:sldId id="1448"/>
            <p14:sldId id="1414"/>
            <p14:sldId id="1447"/>
            <p14:sldId id="1435"/>
            <p14:sldId id="1415"/>
            <p14:sldId id="1443"/>
            <p14:sldId id="1456"/>
            <p14:sldId id="1444"/>
            <p14:sldId id="1357"/>
            <p14:sldId id="1445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DFF"/>
    <a:srgbClr val="42E21C"/>
    <a:srgbClr val="E109E1"/>
    <a:srgbClr val="B2B2B2"/>
    <a:srgbClr val="EA8125"/>
    <a:srgbClr val="000000"/>
    <a:srgbClr val="DDDDDD"/>
    <a:srgbClr val="FFFFFF"/>
    <a:srgbClr val="80808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8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72017A-9614-4215-8F2F-F2E1AF7E79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9895D3-C725-4614-858B-F971C5FC92FA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Muayyan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o‘zgaruvchanlik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82D0A0-9965-4F1A-800E-0A633B7212C8}" type="parTrans" cxnId="{3D4236BC-0809-45CE-AC4C-E63F56126C3E}">
      <dgm:prSet/>
      <dgm:spPr/>
      <dgm:t>
        <a:bodyPr/>
        <a:lstStyle/>
        <a:p>
          <a:endParaRPr lang="ru-RU"/>
        </a:p>
      </dgm:t>
    </dgm:pt>
    <dgm:pt modelId="{9DAC7CFE-C617-4885-83FE-6179CE98A218}" type="sibTrans" cxnId="{3D4236BC-0809-45CE-AC4C-E63F56126C3E}">
      <dgm:prSet/>
      <dgm:spPr/>
      <dgm:t>
        <a:bodyPr/>
        <a:lstStyle/>
        <a:p>
          <a:endParaRPr lang="ru-RU"/>
        </a:p>
      </dgm:t>
    </dgm:pt>
    <dgm:pt modelId="{0E869B0A-467F-410D-AEFD-910180D49D39}">
      <dgm:prSet phldrT="[Текст]"/>
      <dgm:spPr>
        <a:solidFill>
          <a:srgbClr val="92D050"/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Nomuayyan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o‘zgaruvchanlik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2B07A-8881-44F1-BBA3-DADF0BC5C3FC}" type="parTrans" cxnId="{22036E45-78CE-44CA-9D58-A8489E0D8753}">
      <dgm:prSet/>
      <dgm:spPr/>
      <dgm:t>
        <a:bodyPr/>
        <a:lstStyle/>
        <a:p>
          <a:endParaRPr lang="ru-RU"/>
        </a:p>
      </dgm:t>
    </dgm:pt>
    <dgm:pt modelId="{968F0A10-8A5B-442E-9827-6BF44883D07A}" type="sibTrans" cxnId="{22036E45-78CE-44CA-9D58-A8489E0D8753}">
      <dgm:prSet/>
      <dgm:spPr/>
      <dgm:t>
        <a:bodyPr/>
        <a:lstStyle/>
        <a:p>
          <a:endParaRPr lang="ru-RU"/>
        </a:p>
      </dgm:t>
    </dgm:pt>
    <dgm:pt modelId="{0A7BDA54-5AAC-4053-BB26-14EB62310A04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Mutatsion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o‘zgaruvchanlik</a:t>
          </a:r>
          <a:endParaRPr lang="ru-RU" b="1" dirty="0"/>
        </a:p>
      </dgm:t>
    </dgm:pt>
    <dgm:pt modelId="{3A38C3FB-7764-4BDC-9154-DA352DFD2D00}" type="parTrans" cxnId="{F17C7B93-460F-45F1-9384-ACAF2DF08EEC}">
      <dgm:prSet/>
      <dgm:spPr/>
      <dgm:t>
        <a:bodyPr/>
        <a:lstStyle/>
        <a:p>
          <a:endParaRPr lang="ru-RU"/>
        </a:p>
      </dgm:t>
    </dgm:pt>
    <dgm:pt modelId="{C55E14E4-E5C8-4CB8-A03A-3050DA68FB9D}" type="sibTrans" cxnId="{F17C7B93-460F-45F1-9384-ACAF2DF08EEC}">
      <dgm:prSet/>
      <dgm:spPr/>
      <dgm:t>
        <a:bodyPr/>
        <a:lstStyle/>
        <a:p>
          <a:endParaRPr lang="ru-RU"/>
        </a:p>
      </dgm:t>
    </dgm:pt>
    <dgm:pt modelId="{F4322335-6264-48EA-9F93-EE8E10AA4A18}" type="pres">
      <dgm:prSet presAssocID="{D972017A-9614-4215-8F2F-F2E1AF7E79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306616-FCEB-4157-B81A-ED7451E16333}" type="pres">
      <dgm:prSet presAssocID="{D972017A-9614-4215-8F2F-F2E1AF7E799B}" presName="Name1" presStyleCnt="0"/>
      <dgm:spPr/>
    </dgm:pt>
    <dgm:pt modelId="{35FD0402-5F12-418F-9116-5EE31CB0D0F1}" type="pres">
      <dgm:prSet presAssocID="{D972017A-9614-4215-8F2F-F2E1AF7E799B}" presName="cycle" presStyleCnt="0"/>
      <dgm:spPr/>
    </dgm:pt>
    <dgm:pt modelId="{9473ABE3-C416-48CC-BF69-C5B2945BDAE8}" type="pres">
      <dgm:prSet presAssocID="{D972017A-9614-4215-8F2F-F2E1AF7E799B}" presName="srcNode" presStyleLbl="node1" presStyleIdx="0" presStyleCnt="3"/>
      <dgm:spPr/>
    </dgm:pt>
    <dgm:pt modelId="{8B9110E0-1392-4716-87C8-DF8DD195A569}" type="pres">
      <dgm:prSet presAssocID="{D972017A-9614-4215-8F2F-F2E1AF7E799B}" presName="conn" presStyleLbl="parChTrans1D2" presStyleIdx="0" presStyleCnt="1"/>
      <dgm:spPr/>
      <dgm:t>
        <a:bodyPr/>
        <a:lstStyle/>
        <a:p>
          <a:endParaRPr lang="ru-RU"/>
        </a:p>
      </dgm:t>
    </dgm:pt>
    <dgm:pt modelId="{D37D0BB8-B2A5-42AC-8BD4-5CF749BD75F2}" type="pres">
      <dgm:prSet presAssocID="{D972017A-9614-4215-8F2F-F2E1AF7E799B}" presName="extraNode" presStyleLbl="node1" presStyleIdx="0" presStyleCnt="3"/>
      <dgm:spPr/>
    </dgm:pt>
    <dgm:pt modelId="{3414716E-3A8D-4620-9752-B7650E0507E4}" type="pres">
      <dgm:prSet presAssocID="{D972017A-9614-4215-8F2F-F2E1AF7E799B}" presName="dstNode" presStyleLbl="node1" presStyleIdx="0" presStyleCnt="3"/>
      <dgm:spPr/>
    </dgm:pt>
    <dgm:pt modelId="{EFBA455E-A5DD-491E-A406-38D7A935F51A}" type="pres">
      <dgm:prSet presAssocID="{6A9895D3-C725-4614-858B-F971C5FC92F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4ADC9-2690-4DA0-9DD5-B7C39C7BC271}" type="pres">
      <dgm:prSet presAssocID="{6A9895D3-C725-4614-858B-F971C5FC92FA}" presName="accent_1" presStyleCnt="0"/>
      <dgm:spPr/>
    </dgm:pt>
    <dgm:pt modelId="{7E2893B0-B242-4F61-A07E-FC6815207E14}" type="pres">
      <dgm:prSet presAssocID="{6A9895D3-C725-4614-858B-F971C5FC92FA}" presName="accentRepeatNode" presStyleLbl="solidFgAcc1" presStyleIdx="0" presStyleCnt="3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5A16F4ED-07AC-499E-8115-FADB7BF2183A}" type="pres">
      <dgm:prSet presAssocID="{0E869B0A-467F-410D-AEFD-910180D49D3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1E6A5-5577-427A-AD13-937B8C9AD58C}" type="pres">
      <dgm:prSet presAssocID="{0E869B0A-467F-410D-AEFD-910180D49D39}" presName="accent_2" presStyleCnt="0"/>
      <dgm:spPr/>
    </dgm:pt>
    <dgm:pt modelId="{A4536C92-DC97-452B-B815-FBD59273D473}" type="pres">
      <dgm:prSet presAssocID="{0E869B0A-467F-410D-AEFD-910180D49D39}" presName="accentRepeatNode" presStyleLbl="solidFgAcc1" presStyleIdx="1" presStyleCnt="3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5406EB99-D80A-46E7-A9C0-43F05B1814F1}" type="pres">
      <dgm:prSet presAssocID="{0A7BDA54-5AAC-4053-BB26-14EB62310A0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E80C3-5C7C-44F7-85CF-A7CB5A58BBC7}" type="pres">
      <dgm:prSet presAssocID="{0A7BDA54-5AAC-4053-BB26-14EB62310A04}" presName="accent_3" presStyleCnt="0"/>
      <dgm:spPr/>
    </dgm:pt>
    <dgm:pt modelId="{C0F8E24D-FC24-4A98-9E73-0A95B84076CD}" type="pres">
      <dgm:prSet presAssocID="{0A7BDA54-5AAC-4053-BB26-14EB62310A04}" presName="accentRepeatNode" presStyleLbl="solidFgAcc1" presStyleIdx="2" presStyleCnt="3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</dgm:ptLst>
  <dgm:cxnLst>
    <dgm:cxn modelId="{6878CE0E-34FE-4A19-9283-7D5C6E8ABCA8}" type="presOf" srcId="{9DAC7CFE-C617-4885-83FE-6179CE98A218}" destId="{8B9110E0-1392-4716-87C8-DF8DD195A569}" srcOrd="0" destOrd="0" presId="urn:microsoft.com/office/officeart/2008/layout/VerticalCurvedList"/>
    <dgm:cxn modelId="{3D4236BC-0809-45CE-AC4C-E63F56126C3E}" srcId="{D972017A-9614-4215-8F2F-F2E1AF7E799B}" destId="{6A9895D3-C725-4614-858B-F971C5FC92FA}" srcOrd="0" destOrd="0" parTransId="{7282D0A0-9965-4F1A-800E-0A633B7212C8}" sibTransId="{9DAC7CFE-C617-4885-83FE-6179CE98A218}"/>
    <dgm:cxn modelId="{B77F0719-9C01-4C3C-BA33-AA0F88C22C9A}" type="presOf" srcId="{D972017A-9614-4215-8F2F-F2E1AF7E799B}" destId="{F4322335-6264-48EA-9F93-EE8E10AA4A18}" srcOrd="0" destOrd="0" presId="urn:microsoft.com/office/officeart/2008/layout/VerticalCurvedList"/>
    <dgm:cxn modelId="{B05E8E8E-E87A-4933-A2C5-D6C2B34BEFD3}" type="presOf" srcId="{6A9895D3-C725-4614-858B-F971C5FC92FA}" destId="{EFBA455E-A5DD-491E-A406-38D7A935F51A}" srcOrd="0" destOrd="0" presId="urn:microsoft.com/office/officeart/2008/layout/VerticalCurvedList"/>
    <dgm:cxn modelId="{F17C7B93-460F-45F1-9384-ACAF2DF08EEC}" srcId="{D972017A-9614-4215-8F2F-F2E1AF7E799B}" destId="{0A7BDA54-5AAC-4053-BB26-14EB62310A04}" srcOrd="2" destOrd="0" parTransId="{3A38C3FB-7764-4BDC-9154-DA352DFD2D00}" sibTransId="{C55E14E4-E5C8-4CB8-A03A-3050DA68FB9D}"/>
    <dgm:cxn modelId="{1C6CC430-ED57-40DA-B831-E17DD6FD7EED}" type="presOf" srcId="{0A7BDA54-5AAC-4053-BB26-14EB62310A04}" destId="{5406EB99-D80A-46E7-A9C0-43F05B1814F1}" srcOrd="0" destOrd="0" presId="urn:microsoft.com/office/officeart/2008/layout/VerticalCurvedList"/>
    <dgm:cxn modelId="{22036E45-78CE-44CA-9D58-A8489E0D8753}" srcId="{D972017A-9614-4215-8F2F-F2E1AF7E799B}" destId="{0E869B0A-467F-410D-AEFD-910180D49D39}" srcOrd="1" destOrd="0" parTransId="{83B2B07A-8881-44F1-BBA3-DADF0BC5C3FC}" sibTransId="{968F0A10-8A5B-442E-9827-6BF44883D07A}"/>
    <dgm:cxn modelId="{63B8AE6C-A631-4239-8AC0-038BD8852051}" type="presOf" srcId="{0E869B0A-467F-410D-AEFD-910180D49D39}" destId="{5A16F4ED-07AC-499E-8115-FADB7BF2183A}" srcOrd="0" destOrd="0" presId="urn:microsoft.com/office/officeart/2008/layout/VerticalCurvedList"/>
    <dgm:cxn modelId="{09CB4504-8ADB-4A71-8965-9213AA4AA656}" type="presParOf" srcId="{F4322335-6264-48EA-9F93-EE8E10AA4A18}" destId="{BC306616-FCEB-4157-B81A-ED7451E16333}" srcOrd="0" destOrd="0" presId="urn:microsoft.com/office/officeart/2008/layout/VerticalCurvedList"/>
    <dgm:cxn modelId="{00CEBBF0-AEE8-4E1A-B107-AB4A06BD30C9}" type="presParOf" srcId="{BC306616-FCEB-4157-B81A-ED7451E16333}" destId="{35FD0402-5F12-418F-9116-5EE31CB0D0F1}" srcOrd="0" destOrd="0" presId="urn:microsoft.com/office/officeart/2008/layout/VerticalCurvedList"/>
    <dgm:cxn modelId="{FDDDEBEB-09FE-4B4C-85F1-F7D8D42A70D1}" type="presParOf" srcId="{35FD0402-5F12-418F-9116-5EE31CB0D0F1}" destId="{9473ABE3-C416-48CC-BF69-C5B2945BDAE8}" srcOrd="0" destOrd="0" presId="urn:microsoft.com/office/officeart/2008/layout/VerticalCurvedList"/>
    <dgm:cxn modelId="{FC0F30ED-E117-40E1-9141-C1CF216D1169}" type="presParOf" srcId="{35FD0402-5F12-418F-9116-5EE31CB0D0F1}" destId="{8B9110E0-1392-4716-87C8-DF8DD195A569}" srcOrd="1" destOrd="0" presId="urn:microsoft.com/office/officeart/2008/layout/VerticalCurvedList"/>
    <dgm:cxn modelId="{02F986B2-4A7B-4C9C-842B-320AD7130D41}" type="presParOf" srcId="{35FD0402-5F12-418F-9116-5EE31CB0D0F1}" destId="{D37D0BB8-B2A5-42AC-8BD4-5CF749BD75F2}" srcOrd="2" destOrd="0" presId="urn:microsoft.com/office/officeart/2008/layout/VerticalCurvedList"/>
    <dgm:cxn modelId="{28548F31-C712-4CF5-951C-E6BA4110F861}" type="presParOf" srcId="{35FD0402-5F12-418F-9116-5EE31CB0D0F1}" destId="{3414716E-3A8D-4620-9752-B7650E0507E4}" srcOrd="3" destOrd="0" presId="urn:microsoft.com/office/officeart/2008/layout/VerticalCurvedList"/>
    <dgm:cxn modelId="{C323033E-721B-4E10-BB9F-89C7406EC294}" type="presParOf" srcId="{BC306616-FCEB-4157-B81A-ED7451E16333}" destId="{EFBA455E-A5DD-491E-A406-38D7A935F51A}" srcOrd="1" destOrd="0" presId="urn:microsoft.com/office/officeart/2008/layout/VerticalCurvedList"/>
    <dgm:cxn modelId="{36189BF8-DCF2-448A-BEE4-9ED56EE25E2D}" type="presParOf" srcId="{BC306616-FCEB-4157-B81A-ED7451E16333}" destId="{8D74ADC9-2690-4DA0-9DD5-B7C39C7BC271}" srcOrd="2" destOrd="0" presId="urn:microsoft.com/office/officeart/2008/layout/VerticalCurvedList"/>
    <dgm:cxn modelId="{A791F852-B879-45E6-8797-CA07DECB3631}" type="presParOf" srcId="{8D74ADC9-2690-4DA0-9DD5-B7C39C7BC271}" destId="{7E2893B0-B242-4F61-A07E-FC6815207E14}" srcOrd="0" destOrd="0" presId="urn:microsoft.com/office/officeart/2008/layout/VerticalCurvedList"/>
    <dgm:cxn modelId="{83901313-320B-4687-9E48-AC75507A5594}" type="presParOf" srcId="{BC306616-FCEB-4157-B81A-ED7451E16333}" destId="{5A16F4ED-07AC-499E-8115-FADB7BF2183A}" srcOrd="3" destOrd="0" presId="urn:microsoft.com/office/officeart/2008/layout/VerticalCurvedList"/>
    <dgm:cxn modelId="{8FA37B54-81A7-4EA5-B99C-D6AE1B894181}" type="presParOf" srcId="{BC306616-FCEB-4157-B81A-ED7451E16333}" destId="{13B1E6A5-5577-427A-AD13-937B8C9AD58C}" srcOrd="4" destOrd="0" presId="urn:microsoft.com/office/officeart/2008/layout/VerticalCurvedList"/>
    <dgm:cxn modelId="{87772503-CB3F-47C3-BB8B-8F74B734F71D}" type="presParOf" srcId="{13B1E6A5-5577-427A-AD13-937B8C9AD58C}" destId="{A4536C92-DC97-452B-B815-FBD59273D473}" srcOrd="0" destOrd="0" presId="urn:microsoft.com/office/officeart/2008/layout/VerticalCurvedList"/>
    <dgm:cxn modelId="{39CDC8C7-2AFB-4A19-9C44-109E6E2FBEF4}" type="presParOf" srcId="{BC306616-FCEB-4157-B81A-ED7451E16333}" destId="{5406EB99-D80A-46E7-A9C0-43F05B1814F1}" srcOrd="5" destOrd="0" presId="urn:microsoft.com/office/officeart/2008/layout/VerticalCurvedList"/>
    <dgm:cxn modelId="{492F7C68-0E7E-4A86-95A3-762711B8721E}" type="presParOf" srcId="{BC306616-FCEB-4157-B81A-ED7451E16333}" destId="{4B0E80C3-5C7C-44F7-85CF-A7CB5A58BBC7}" srcOrd="6" destOrd="0" presId="urn:microsoft.com/office/officeart/2008/layout/VerticalCurvedList"/>
    <dgm:cxn modelId="{6825AACA-873E-43DD-9E07-9AB6DF878A6A}" type="presParOf" srcId="{4B0E80C3-5C7C-44F7-85CF-A7CB5A58BBC7}" destId="{C0F8E24D-FC24-4A98-9E73-0A95B84076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110E0-1392-4716-87C8-DF8DD195A569}">
      <dsp:nvSpPr>
        <dsp:cNvPr id="0" name=""/>
        <dsp:cNvSpPr/>
      </dsp:nvSpPr>
      <dsp:spPr>
        <a:xfrm>
          <a:off x="-2892461" y="-445678"/>
          <a:ext cx="3451112" cy="3451112"/>
        </a:xfrm>
        <a:prstGeom prst="blockArc">
          <a:avLst>
            <a:gd name="adj1" fmla="val 18900000"/>
            <a:gd name="adj2" fmla="val 2700000"/>
            <a:gd name="adj3" fmla="val 62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A455E-A5DD-491E-A406-38D7A935F51A}">
      <dsp:nvSpPr>
        <dsp:cNvPr id="0" name=""/>
        <dsp:cNvSpPr/>
      </dsp:nvSpPr>
      <dsp:spPr>
        <a:xfrm>
          <a:off x="359190" y="255975"/>
          <a:ext cx="4790981" cy="511951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Muayyan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o‘zgaruvchanlik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190" y="255975"/>
        <a:ext cx="4790981" cy="511951"/>
      </dsp:txXfrm>
    </dsp:sp>
    <dsp:sp modelId="{7E2893B0-B242-4F61-A07E-FC6815207E14}">
      <dsp:nvSpPr>
        <dsp:cNvPr id="0" name=""/>
        <dsp:cNvSpPr/>
      </dsp:nvSpPr>
      <dsp:spPr>
        <a:xfrm>
          <a:off x="39220" y="191981"/>
          <a:ext cx="639939" cy="639939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5A16F4ED-07AC-499E-8115-FADB7BF2183A}">
      <dsp:nvSpPr>
        <dsp:cNvPr id="0" name=""/>
        <dsp:cNvSpPr/>
      </dsp:nvSpPr>
      <dsp:spPr>
        <a:xfrm>
          <a:off x="545284" y="1023902"/>
          <a:ext cx="4604886" cy="51195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Nomuayyan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o‘zgaruvchanlik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284" y="1023902"/>
        <a:ext cx="4604886" cy="511951"/>
      </dsp:txXfrm>
    </dsp:sp>
    <dsp:sp modelId="{A4536C92-DC97-452B-B815-FBD59273D473}">
      <dsp:nvSpPr>
        <dsp:cNvPr id="0" name=""/>
        <dsp:cNvSpPr/>
      </dsp:nvSpPr>
      <dsp:spPr>
        <a:xfrm>
          <a:off x="225314" y="959908"/>
          <a:ext cx="639939" cy="639939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5406EB99-D80A-46E7-A9C0-43F05B1814F1}">
      <dsp:nvSpPr>
        <dsp:cNvPr id="0" name=""/>
        <dsp:cNvSpPr/>
      </dsp:nvSpPr>
      <dsp:spPr>
        <a:xfrm>
          <a:off x="359190" y="1791829"/>
          <a:ext cx="4790981" cy="51195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6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Mutatsion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o‘zgaruvchanlik</a:t>
          </a:r>
          <a:endParaRPr lang="ru-RU" sz="2400" b="1" kern="1200" dirty="0"/>
        </a:p>
      </dsp:txBody>
      <dsp:txXfrm>
        <a:off x="359190" y="1791829"/>
        <a:ext cx="4790981" cy="511951"/>
      </dsp:txXfrm>
    </dsp:sp>
    <dsp:sp modelId="{C0F8E24D-FC24-4A98-9E73-0A95B84076CD}">
      <dsp:nvSpPr>
        <dsp:cNvPr id="0" name=""/>
        <dsp:cNvSpPr/>
      </dsp:nvSpPr>
      <dsp:spPr>
        <a:xfrm>
          <a:off x="39220" y="1727835"/>
          <a:ext cx="639939" cy="639939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2025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9741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7370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415547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44074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4187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834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857202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4893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65261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96222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7293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5408355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0881507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25034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633404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143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9218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984828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0793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9662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488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9224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49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4247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655793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0876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2816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7354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22360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6493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720061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494325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89182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029322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5544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4440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92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059974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3539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587465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921714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122496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504898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6897705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761684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06137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6842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790584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666446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23541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18122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6020251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292018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48468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273980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580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021800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738651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180838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914900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833906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12864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717571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1490493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78039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749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319355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122217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95275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198837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56394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440552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68661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1" y="1006530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719926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84557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792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855077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4" indent="-107984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68" indent="-116983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53" indent="-107984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38" indent="-107984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15926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1" y="686201"/>
            <a:ext cx="4895533" cy="2186310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4" indent="-107984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69" indent="-107984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53" indent="-107984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38" indent="-107984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498991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2476707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024001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58" indent="0">
              <a:buNone/>
              <a:defRPr sz="1260" b="1"/>
            </a:lvl2pPr>
            <a:lvl3pPr marL="575916" indent="0">
              <a:buNone/>
              <a:defRPr sz="1134" b="1"/>
            </a:lvl3pPr>
            <a:lvl4pPr marL="863874" indent="0">
              <a:buNone/>
              <a:defRPr sz="1008" b="1"/>
            </a:lvl4pPr>
            <a:lvl5pPr marL="1151832" indent="0">
              <a:buNone/>
              <a:defRPr sz="1008" b="1"/>
            </a:lvl5pPr>
            <a:lvl6pPr marL="1439790" indent="0">
              <a:buNone/>
              <a:defRPr sz="1008" b="1"/>
            </a:lvl6pPr>
            <a:lvl7pPr marL="1727749" indent="0">
              <a:buNone/>
              <a:defRPr sz="1008" b="1"/>
            </a:lvl7pPr>
            <a:lvl8pPr marL="2015707" indent="0">
              <a:buNone/>
              <a:defRPr sz="1008" b="1"/>
            </a:lvl8pPr>
            <a:lvl9pPr marL="2303665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58" indent="0">
              <a:buNone/>
              <a:defRPr sz="1260" b="1"/>
            </a:lvl2pPr>
            <a:lvl3pPr marL="575916" indent="0">
              <a:buNone/>
              <a:defRPr sz="1134" b="1"/>
            </a:lvl3pPr>
            <a:lvl4pPr marL="863874" indent="0">
              <a:buNone/>
              <a:defRPr sz="1008" b="1"/>
            </a:lvl4pPr>
            <a:lvl5pPr marL="1151832" indent="0">
              <a:buNone/>
              <a:defRPr sz="1008" b="1"/>
            </a:lvl5pPr>
            <a:lvl6pPr marL="1439790" indent="0">
              <a:buNone/>
              <a:defRPr sz="1008" b="1"/>
            </a:lvl6pPr>
            <a:lvl7pPr marL="1727749" indent="0">
              <a:buNone/>
              <a:defRPr sz="1008" b="1"/>
            </a:lvl7pPr>
            <a:lvl8pPr marL="2015707" indent="0">
              <a:buNone/>
              <a:defRPr sz="1008" b="1"/>
            </a:lvl8pPr>
            <a:lvl9pPr marL="2303665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759031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58" indent="0">
              <a:buNone/>
              <a:defRPr sz="1260" b="1"/>
            </a:lvl2pPr>
            <a:lvl3pPr marL="575916" indent="0">
              <a:buNone/>
              <a:defRPr sz="1134" b="1"/>
            </a:lvl3pPr>
            <a:lvl4pPr marL="863874" indent="0">
              <a:buNone/>
              <a:defRPr sz="1008" b="1"/>
            </a:lvl4pPr>
            <a:lvl5pPr marL="1151832" indent="0">
              <a:buNone/>
              <a:defRPr sz="1008" b="1"/>
            </a:lvl5pPr>
            <a:lvl6pPr marL="1439790" indent="0">
              <a:buNone/>
              <a:defRPr sz="1008" b="1"/>
            </a:lvl6pPr>
            <a:lvl7pPr marL="1727749" indent="0">
              <a:buNone/>
              <a:defRPr sz="1008" b="1"/>
            </a:lvl7pPr>
            <a:lvl8pPr marL="2015707" indent="0">
              <a:buNone/>
              <a:defRPr sz="1008" b="1"/>
            </a:lvl8pPr>
            <a:lvl9pPr marL="2303665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1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58" indent="0">
              <a:buNone/>
              <a:defRPr sz="1260" b="1"/>
            </a:lvl2pPr>
            <a:lvl3pPr marL="575916" indent="0">
              <a:buNone/>
              <a:defRPr sz="1134" b="1"/>
            </a:lvl3pPr>
            <a:lvl4pPr marL="863874" indent="0">
              <a:buNone/>
              <a:defRPr sz="1008" b="1"/>
            </a:lvl4pPr>
            <a:lvl5pPr marL="1151832" indent="0">
              <a:buNone/>
              <a:defRPr sz="1008" b="1"/>
            </a:lvl5pPr>
            <a:lvl6pPr marL="1439790" indent="0">
              <a:buNone/>
              <a:defRPr sz="1008" b="1"/>
            </a:lvl6pPr>
            <a:lvl7pPr marL="1727749" indent="0">
              <a:buNone/>
              <a:defRPr sz="1008" b="1"/>
            </a:lvl7pPr>
            <a:lvl8pPr marL="2015707" indent="0">
              <a:buNone/>
              <a:defRPr sz="1008" b="1"/>
            </a:lvl8pPr>
            <a:lvl9pPr marL="2303665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1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708207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58500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199878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712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7561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2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2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2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2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2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2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2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2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2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1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1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1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1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1"/>
            <a:ext cx="1153330" cy="1084349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5304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365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78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9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427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24753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9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564781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9434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9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2502739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3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3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3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3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01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3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3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3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3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153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1"/>
            <a:ext cx="1153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1"/>
            <a:ext cx="1153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1"/>
            <a:ext cx="1153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6959914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4290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1"/>
            <a:ext cx="1572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1"/>
            <a:ext cx="1572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1"/>
            <a:ext cx="1572330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823210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653231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3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443481"/>
            <a:ext cx="2401691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443481"/>
            <a:ext cx="2401691" cy="141184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920741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5733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12508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6280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50"/>
            <a:ext cx="1572330" cy="64737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50"/>
            <a:ext cx="1572330" cy="64737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50"/>
            <a:ext cx="1572330" cy="647379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5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55477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9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9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5"/>
            <a:ext cx="2401691" cy="632713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5"/>
            <a:ext cx="2401691" cy="632713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5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5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68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9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9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2222615"/>
            <a:ext cx="2401691" cy="632713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2222615"/>
            <a:ext cx="2401691" cy="632713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5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5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044986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684391"/>
            <a:ext cx="1153330" cy="991169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684391"/>
            <a:ext cx="1153330" cy="991169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684391"/>
            <a:ext cx="1153330" cy="991169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684391"/>
            <a:ext cx="1153330" cy="991169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504749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9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684391"/>
            <a:ext cx="1153330" cy="991169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684391"/>
            <a:ext cx="1153330" cy="991169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684391"/>
            <a:ext cx="1153330" cy="991169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684391"/>
            <a:ext cx="1153330" cy="991169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689782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975239"/>
            <a:ext cx="1572330" cy="70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975239"/>
            <a:ext cx="1572330" cy="700320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975239"/>
            <a:ext cx="1572330" cy="70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530192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9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975239"/>
            <a:ext cx="1572330" cy="70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975239"/>
            <a:ext cx="1572330" cy="700320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975239"/>
            <a:ext cx="1572330" cy="70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077324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120664"/>
            <a:ext cx="2401691" cy="554895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120664"/>
            <a:ext cx="2401691" cy="554895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35861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9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9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2120664"/>
            <a:ext cx="2401691" cy="554895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2120664"/>
            <a:ext cx="2401691" cy="554895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7728162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918050"/>
            <a:ext cx="1153330" cy="991169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918050"/>
            <a:ext cx="1153330" cy="991169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918050"/>
            <a:ext cx="1153330" cy="991169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918050"/>
            <a:ext cx="1153330" cy="991169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9033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918050"/>
            <a:ext cx="1153330" cy="991169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918050"/>
            <a:ext cx="1153330" cy="991169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918050"/>
            <a:ext cx="1153330" cy="991169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918050"/>
            <a:ext cx="1153330" cy="991169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153330" cy="809577"/>
          </a:xfrm>
        </p:spPr>
        <p:txBody>
          <a:bodyPr/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20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30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210570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08899"/>
            <a:ext cx="1572330" cy="70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08899"/>
            <a:ext cx="1572330" cy="700320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08899"/>
            <a:ext cx="1572330" cy="70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5550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08899"/>
            <a:ext cx="1572330" cy="700320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08899"/>
            <a:ext cx="1572330" cy="700320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08899"/>
            <a:ext cx="1572330" cy="700320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20"/>
            <a:ext cx="1572330" cy="827121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20"/>
            <a:ext cx="1572330" cy="827121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20"/>
            <a:ext cx="1572330" cy="827121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84858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354325"/>
            <a:ext cx="2401691" cy="554895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354325"/>
            <a:ext cx="2401691" cy="554895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1708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3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1" y="1354325"/>
            <a:ext cx="2401691" cy="554895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2" y="1354325"/>
            <a:ext cx="2401691" cy="554895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30">
                <a:solidFill>
                  <a:srgbClr val="FFFFFF"/>
                </a:solidFill>
              </a:defRPr>
            </a:lvl2pPr>
            <a:lvl3pPr marL="161981" indent="-80990">
              <a:defRPr sz="630">
                <a:solidFill>
                  <a:srgbClr val="FFFFFF"/>
                </a:solidFill>
              </a:defRPr>
            </a:lvl3pPr>
            <a:lvl4pPr marL="242971" indent="-80990">
              <a:defRPr sz="630">
                <a:solidFill>
                  <a:srgbClr val="FFFFFF"/>
                </a:solidFill>
              </a:defRPr>
            </a:lvl4pPr>
            <a:lvl5pPr marL="350958" indent="-107988">
              <a:defRPr sz="63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1" y="1990119"/>
            <a:ext cx="2401691" cy="804620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2" y="1990119"/>
            <a:ext cx="2401691" cy="804620"/>
          </a:xfrm>
        </p:spPr>
        <p:txBody>
          <a:bodyPr/>
          <a:lstStyle>
            <a:lvl1pPr marL="0" indent="0">
              <a:buNone/>
              <a:defRPr sz="1008"/>
            </a:lvl1pPr>
            <a:lvl2pPr marL="80990" indent="-80990">
              <a:buFont typeface="Arial" panose="020B0604020202020204" pitchFamily="34" charset="0"/>
              <a:buChar char="•"/>
              <a:defRPr sz="630"/>
            </a:lvl2pPr>
            <a:lvl3pPr marL="161981" indent="-80990">
              <a:defRPr sz="630"/>
            </a:lvl3pPr>
            <a:lvl4pPr marL="242971" indent="-80990">
              <a:defRPr sz="630"/>
            </a:lvl4pPr>
            <a:lvl5pPr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4059637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2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2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2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234121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2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2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2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7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428519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521756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0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087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140002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933012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26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29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173667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8708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7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4" y="774726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7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4" y="1836229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3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613157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050194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3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9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535939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1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1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524445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7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4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30" i="1"/>
            </a:lvl2pPr>
            <a:lvl3pPr marL="0" indent="0" algn="ctr">
              <a:buNone/>
              <a:defRPr sz="630"/>
            </a:lvl3pPr>
            <a:lvl4pPr marL="242971" indent="-80990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643243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599432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3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2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3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3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30"/>
            </a:lvl2pPr>
            <a:lvl3pPr marL="71242" indent="-71242">
              <a:defRPr sz="630"/>
            </a:lvl3pPr>
            <a:lvl4pPr marL="189728" indent="-98239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2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3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30"/>
            </a:lvl2pPr>
            <a:lvl3pPr marL="71242" indent="-71242">
              <a:defRPr sz="630"/>
            </a:lvl3pPr>
            <a:lvl4pPr marL="189728" indent="-98239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9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9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30"/>
            </a:lvl1pPr>
            <a:lvl2pPr marL="71989" indent="-71989">
              <a:buFont typeface="Arial" panose="020B0604020202020204" pitchFamily="34" charset="0"/>
              <a:buChar char="•"/>
              <a:defRPr sz="630"/>
            </a:lvl2pPr>
            <a:lvl3pPr marL="143979" indent="-71989">
              <a:defRPr sz="630"/>
            </a:lvl3pPr>
            <a:lvl4pPr marL="251964" indent="-107984">
              <a:defRPr sz="630"/>
            </a:lvl4pPr>
            <a:lvl5pPr marL="359948" indent="-107984">
              <a:defRPr sz="63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62894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8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4"/>
          </a:p>
        </p:txBody>
      </p:sp>
      <p:sp>
        <p:nvSpPr>
          <p:cNvPr id="17" name="bg object 17"/>
          <p:cNvSpPr/>
          <p:nvPr/>
        </p:nvSpPr>
        <p:spPr>
          <a:xfrm>
            <a:off x="66775" y="71055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6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86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544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63" Type="http://schemas.openxmlformats.org/officeDocument/2006/relationships/slideLayout" Target="../slideLayouts/slideLayout245.xml"/><Relationship Id="rId68" Type="http://schemas.openxmlformats.org/officeDocument/2006/relationships/theme" Target="../theme/theme4.xml"/><Relationship Id="rId7" Type="http://schemas.openxmlformats.org/officeDocument/2006/relationships/slideLayout" Target="../slideLayouts/slideLayout189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6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slideLayout" Target="../slideLayouts/slideLayout242.xml"/><Relationship Id="rId6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64" Type="http://schemas.openxmlformats.org/officeDocument/2006/relationships/slideLayout" Target="../slideLayouts/slideLayout246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slideLayout" Target="../slideLayouts/slideLayout241.xml"/><Relationship Id="rId67" Type="http://schemas.openxmlformats.org/officeDocument/2006/relationships/slideLayout" Target="../slideLayouts/slideLayout249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slideLayout" Target="../slideLayouts/slideLayout244.xml"/><Relationship Id="rId70" Type="http://schemas.openxmlformats.org/officeDocument/2006/relationships/hyperlink" Target="https://www.linkedin.com/" TargetMode="Externa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2.xml"/><Relationship Id="rId18" Type="http://schemas.openxmlformats.org/officeDocument/2006/relationships/slideLayout" Target="../slideLayouts/slideLayout267.xml"/><Relationship Id="rId26" Type="http://schemas.openxmlformats.org/officeDocument/2006/relationships/slideLayout" Target="../slideLayouts/slideLayout275.xml"/><Relationship Id="rId39" Type="http://schemas.openxmlformats.org/officeDocument/2006/relationships/slideLayout" Target="../slideLayouts/slideLayout288.xml"/><Relationship Id="rId21" Type="http://schemas.openxmlformats.org/officeDocument/2006/relationships/slideLayout" Target="../slideLayouts/slideLayout270.xml"/><Relationship Id="rId34" Type="http://schemas.openxmlformats.org/officeDocument/2006/relationships/slideLayout" Target="../slideLayouts/slideLayout283.xml"/><Relationship Id="rId42" Type="http://schemas.openxmlformats.org/officeDocument/2006/relationships/slideLayout" Target="../slideLayouts/slideLayout291.xml"/><Relationship Id="rId47" Type="http://schemas.openxmlformats.org/officeDocument/2006/relationships/slideLayout" Target="../slideLayouts/slideLayout296.xml"/><Relationship Id="rId50" Type="http://schemas.openxmlformats.org/officeDocument/2006/relationships/slideLayout" Target="../slideLayouts/slideLayout299.xml"/><Relationship Id="rId55" Type="http://schemas.openxmlformats.org/officeDocument/2006/relationships/slideLayout" Target="../slideLayouts/slideLayout304.xml"/><Relationship Id="rId63" Type="http://schemas.openxmlformats.org/officeDocument/2006/relationships/slideLayout" Target="../slideLayouts/slideLayout312.xml"/><Relationship Id="rId68" Type="http://schemas.openxmlformats.org/officeDocument/2006/relationships/theme" Target="../theme/theme5.xml"/><Relationship Id="rId7" Type="http://schemas.openxmlformats.org/officeDocument/2006/relationships/slideLayout" Target="../slideLayouts/slideLayout256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51.xml"/><Relationship Id="rId16" Type="http://schemas.openxmlformats.org/officeDocument/2006/relationships/slideLayout" Target="../slideLayouts/slideLayout265.xml"/><Relationship Id="rId29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24" Type="http://schemas.openxmlformats.org/officeDocument/2006/relationships/slideLayout" Target="../slideLayouts/slideLayout273.xml"/><Relationship Id="rId32" Type="http://schemas.openxmlformats.org/officeDocument/2006/relationships/slideLayout" Target="../slideLayouts/slideLayout281.xml"/><Relationship Id="rId37" Type="http://schemas.openxmlformats.org/officeDocument/2006/relationships/slideLayout" Target="../slideLayouts/slideLayout286.xml"/><Relationship Id="rId40" Type="http://schemas.openxmlformats.org/officeDocument/2006/relationships/slideLayout" Target="../slideLayouts/slideLayout289.xml"/><Relationship Id="rId45" Type="http://schemas.openxmlformats.org/officeDocument/2006/relationships/slideLayout" Target="../slideLayouts/slideLayout294.xml"/><Relationship Id="rId53" Type="http://schemas.openxmlformats.org/officeDocument/2006/relationships/slideLayout" Target="../slideLayouts/slideLayout302.xml"/><Relationship Id="rId58" Type="http://schemas.openxmlformats.org/officeDocument/2006/relationships/slideLayout" Target="../slideLayouts/slideLayout307.xml"/><Relationship Id="rId66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254.xml"/><Relationship Id="rId15" Type="http://schemas.openxmlformats.org/officeDocument/2006/relationships/slideLayout" Target="../slideLayouts/slideLayout264.xml"/><Relationship Id="rId23" Type="http://schemas.openxmlformats.org/officeDocument/2006/relationships/slideLayout" Target="../slideLayouts/slideLayout272.xml"/><Relationship Id="rId28" Type="http://schemas.openxmlformats.org/officeDocument/2006/relationships/slideLayout" Target="../slideLayouts/slideLayout277.xml"/><Relationship Id="rId36" Type="http://schemas.openxmlformats.org/officeDocument/2006/relationships/slideLayout" Target="../slideLayouts/slideLayout285.xml"/><Relationship Id="rId49" Type="http://schemas.openxmlformats.org/officeDocument/2006/relationships/slideLayout" Target="../slideLayouts/slideLayout298.xml"/><Relationship Id="rId57" Type="http://schemas.openxmlformats.org/officeDocument/2006/relationships/slideLayout" Target="../slideLayouts/slideLayout306.xml"/><Relationship Id="rId61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259.xml"/><Relationship Id="rId19" Type="http://schemas.openxmlformats.org/officeDocument/2006/relationships/slideLayout" Target="../slideLayouts/slideLayout268.xml"/><Relationship Id="rId31" Type="http://schemas.openxmlformats.org/officeDocument/2006/relationships/slideLayout" Target="../slideLayouts/slideLayout280.xml"/><Relationship Id="rId44" Type="http://schemas.openxmlformats.org/officeDocument/2006/relationships/slideLayout" Target="../slideLayouts/slideLayout293.xml"/><Relationship Id="rId52" Type="http://schemas.openxmlformats.org/officeDocument/2006/relationships/slideLayout" Target="../slideLayouts/slideLayout301.xml"/><Relationship Id="rId60" Type="http://schemas.openxmlformats.org/officeDocument/2006/relationships/slideLayout" Target="../slideLayouts/slideLayout309.xml"/><Relationship Id="rId65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slideLayout" Target="../slideLayouts/slideLayout263.xml"/><Relationship Id="rId22" Type="http://schemas.openxmlformats.org/officeDocument/2006/relationships/slideLayout" Target="../slideLayouts/slideLayout271.xml"/><Relationship Id="rId27" Type="http://schemas.openxmlformats.org/officeDocument/2006/relationships/slideLayout" Target="../slideLayouts/slideLayout276.xml"/><Relationship Id="rId30" Type="http://schemas.openxmlformats.org/officeDocument/2006/relationships/slideLayout" Target="../slideLayouts/slideLayout279.xml"/><Relationship Id="rId35" Type="http://schemas.openxmlformats.org/officeDocument/2006/relationships/slideLayout" Target="../slideLayouts/slideLayout284.xml"/><Relationship Id="rId43" Type="http://schemas.openxmlformats.org/officeDocument/2006/relationships/slideLayout" Target="../slideLayouts/slideLayout292.xml"/><Relationship Id="rId48" Type="http://schemas.openxmlformats.org/officeDocument/2006/relationships/slideLayout" Target="../slideLayouts/slideLayout297.xml"/><Relationship Id="rId56" Type="http://schemas.openxmlformats.org/officeDocument/2006/relationships/slideLayout" Target="../slideLayouts/slideLayout305.xml"/><Relationship Id="rId64" Type="http://schemas.openxmlformats.org/officeDocument/2006/relationships/slideLayout" Target="../slideLayouts/slideLayout313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257.xml"/><Relationship Id="rId51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61.xml"/><Relationship Id="rId17" Type="http://schemas.openxmlformats.org/officeDocument/2006/relationships/slideLayout" Target="../slideLayouts/slideLayout266.xml"/><Relationship Id="rId25" Type="http://schemas.openxmlformats.org/officeDocument/2006/relationships/slideLayout" Target="../slideLayouts/slideLayout274.xml"/><Relationship Id="rId33" Type="http://schemas.openxmlformats.org/officeDocument/2006/relationships/slideLayout" Target="../slideLayouts/slideLayout282.xml"/><Relationship Id="rId38" Type="http://schemas.openxmlformats.org/officeDocument/2006/relationships/slideLayout" Target="../slideLayouts/slideLayout287.xml"/><Relationship Id="rId46" Type="http://schemas.openxmlformats.org/officeDocument/2006/relationships/slideLayout" Target="../slideLayouts/slideLayout295.xml"/><Relationship Id="rId59" Type="http://schemas.openxmlformats.org/officeDocument/2006/relationships/slideLayout" Target="../slideLayouts/slideLayout308.xml"/><Relationship Id="rId67" Type="http://schemas.openxmlformats.org/officeDocument/2006/relationships/slideLayout" Target="../slideLayouts/slideLayout316.xml"/><Relationship Id="rId20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90.xml"/><Relationship Id="rId54" Type="http://schemas.openxmlformats.org/officeDocument/2006/relationships/slideLayout" Target="../slideLayouts/slideLayout303.xml"/><Relationship Id="rId62" Type="http://schemas.openxmlformats.org/officeDocument/2006/relationships/slideLayout" Target="../slideLayouts/slideLayout311.xml"/><Relationship Id="rId70" Type="http://schemas.openxmlformats.org/officeDocument/2006/relationships/hyperlink" Target="https://www.linkedin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6017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  <p:sldLayoutId id="2147484016" r:id="rId59"/>
    <p:sldLayoutId id="2147484017" r:id="rId60"/>
    <p:sldLayoutId id="2147484018" r:id="rId61"/>
    <p:sldLayoutId id="2147484019" r:id="rId62"/>
    <p:sldLayoutId id="2147484020" r:id="rId63"/>
    <p:sldLayoutId id="2147484021" r:id="rId64"/>
    <p:sldLayoutId id="2147484022" r:id="rId65"/>
    <p:sldLayoutId id="2147484023" r:id="rId66"/>
    <p:sldLayoutId id="2147484024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1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6"/>
            <a:ext cx="1020978" cy="145418"/>
          </a:xfrm>
          <a:prstGeom prst="rect">
            <a:avLst/>
          </a:prstGeom>
        </p:spPr>
        <p:txBody>
          <a:bodyPr vert="horz" wrap="square" lIns="57589" tIns="28794" rIns="57589" bIns="2879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7" y="2973194"/>
            <a:ext cx="65863" cy="155104"/>
          </a:xfrm>
          <a:prstGeom prst="rect">
            <a:avLst/>
          </a:prstGeom>
        </p:spPr>
        <p:txBody>
          <a:bodyPr vert="horz" wrap="none" lIns="57589" tIns="28794" rIns="57589" bIns="2879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6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6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8" y="3019153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9" tIns="28794" rIns="57589" bIns="28794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9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9" tIns="28794" rIns="57589" bIns="28794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89" tIns="28794" rIns="57589" bIns="28794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567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567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2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sz="567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lvl="0" algn="ctr"/>
            <a:endParaRPr lang="en-US" sz="567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lvl="0" algn="ctr"/>
            <a:endParaRPr lang="en-US" sz="567"/>
          </a:p>
        </p:txBody>
      </p:sp>
    </p:spTree>
    <p:extLst>
      <p:ext uri="{BB962C8B-B14F-4D97-AF65-F5344CB8AC3E}">
        <p14:creationId xmlns:p14="http://schemas.microsoft.com/office/powerpoint/2010/main" val="16801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  <p:sldLayoutId id="2147484042" r:id="rId17"/>
    <p:sldLayoutId id="2147484043" r:id="rId18"/>
    <p:sldLayoutId id="2147484044" r:id="rId19"/>
    <p:sldLayoutId id="2147484045" r:id="rId20"/>
    <p:sldLayoutId id="2147484046" r:id="rId21"/>
    <p:sldLayoutId id="2147484047" r:id="rId22"/>
    <p:sldLayoutId id="2147484048" r:id="rId23"/>
    <p:sldLayoutId id="2147484049" r:id="rId24"/>
    <p:sldLayoutId id="2147484050" r:id="rId25"/>
    <p:sldLayoutId id="2147484051" r:id="rId26"/>
    <p:sldLayoutId id="2147484052" r:id="rId27"/>
    <p:sldLayoutId id="2147484053" r:id="rId28"/>
    <p:sldLayoutId id="2147484054" r:id="rId29"/>
    <p:sldLayoutId id="2147484055" r:id="rId30"/>
    <p:sldLayoutId id="2147484056" r:id="rId31"/>
    <p:sldLayoutId id="2147484057" r:id="rId32"/>
    <p:sldLayoutId id="2147484058" r:id="rId33"/>
    <p:sldLayoutId id="2147484059" r:id="rId34"/>
    <p:sldLayoutId id="2147484060" r:id="rId35"/>
    <p:sldLayoutId id="2147484061" r:id="rId36"/>
    <p:sldLayoutId id="2147484062" r:id="rId37"/>
    <p:sldLayoutId id="2147484063" r:id="rId38"/>
    <p:sldLayoutId id="2147484064" r:id="rId39"/>
    <p:sldLayoutId id="2147484065" r:id="rId40"/>
    <p:sldLayoutId id="2147484066" r:id="rId41"/>
    <p:sldLayoutId id="2147484067" r:id="rId42"/>
    <p:sldLayoutId id="2147484068" r:id="rId43"/>
    <p:sldLayoutId id="2147484069" r:id="rId44"/>
    <p:sldLayoutId id="2147484070" r:id="rId45"/>
    <p:sldLayoutId id="2147484071" r:id="rId46"/>
    <p:sldLayoutId id="2147484072" r:id="rId47"/>
    <p:sldLayoutId id="2147484073" r:id="rId48"/>
    <p:sldLayoutId id="2147484074" r:id="rId49"/>
    <p:sldLayoutId id="2147484075" r:id="rId50"/>
    <p:sldLayoutId id="2147484076" r:id="rId51"/>
    <p:sldLayoutId id="2147484077" r:id="rId52"/>
    <p:sldLayoutId id="2147484078" r:id="rId53"/>
    <p:sldLayoutId id="2147484079" r:id="rId54"/>
    <p:sldLayoutId id="2147484080" r:id="rId55"/>
    <p:sldLayoutId id="2147484081" r:id="rId56"/>
    <p:sldLayoutId id="2147484082" r:id="rId57"/>
    <p:sldLayoutId id="2147484083" r:id="rId58"/>
    <p:sldLayoutId id="2147484084" r:id="rId59"/>
    <p:sldLayoutId id="2147484085" r:id="rId60"/>
    <p:sldLayoutId id="2147484086" r:id="rId61"/>
    <p:sldLayoutId id="2147484087" r:id="rId62"/>
    <p:sldLayoutId id="2147484088" r:id="rId63"/>
    <p:sldLayoutId id="2147484089" r:id="rId64"/>
    <p:sldLayoutId id="2147484090" r:id="rId65"/>
    <p:sldLayoutId id="2147484091" r:id="rId66"/>
    <p:sldLayoutId id="2147484092" r:id="rId67"/>
  </p:sldLayoutIdLst>
  <p:txStyles>
    <p:titleStyle>
      <a:lvl1pPr algn="ctr" defTabSz="57591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4" indent="-107984" algn="l" defTabSz="5759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68" indent="-108984" algn="l" defTabSz="5759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53" indent="-107984" algn="l" defTabSz="5759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37" indent="-107984" algn="l" defTabSz="5759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22" indent="-107984" algn="l" defTabSz="5759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770" indent="-143979" algn="l" defTabSz="5759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28" indent="-143979" algn="l" defTabSz="5759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686" indent="-143979" algn="l" defTabSz="5759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643" indent="-143979" algn="l" defTabSz="57591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1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58" algn="l" defTabSz="57591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16" algn="l" defTabSz="57591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874" algn="l" defTabSz="57591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32" algn="l" defTabSz="57591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790" algn="l" defTabSz="57591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749" algn="l" defTabSz="57591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07" algn="l" defTabSz="57591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665" algn="l" defTabSz="57591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9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35855" y="1162844"/>
            <a:ext cx="5105400" cy="127596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1200"/>
              </a:spcAft>
            </a:pPr>
            <a:r>
              <a:rPr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8387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Evolutsiyani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harakatlantiruvchi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36526" y="1153611"/>
            <a:ext cx="303344" cy="7754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36526" y="2001044"/>
            <a:ext cx="303344" cy="7754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79924" y="227771"/>
            <a:ext cx="943335" cy="48181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79924" y="227770"/>
            <a:ext cx="943335" cy="48181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508860" y="283378"/>
            <a:ext cx="914400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  <a:solidFill>
            <a:schemeClr val="bg1"/>
          </a:solidFill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025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Shaxsiy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o‘zgaruvchanlik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643B8-7749-428C-859E-FEAD6EA59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5" t="11765" r="5882"/>
          <a:stretch/>
        </p:blipFill>
        <p:spPr>
          <a:xfrm>
            <a:off x="3244850" y="705644"/>
            <a:ext cx="2294979" cy="2081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68C83F-B008-4EEC-B9EE-27AC1BF5DA8C}"/>
              </a:ext>
            </a:extLst>
          </p:cNvPr>
          <p:cNvSpPr/>
          <p:nvPr/>
        </p:nvSpPr>
        <p:spPr>
          <a:xfrm>
            <a:off x="219621" y="683320"/>
            <a:ext cx="30252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qoldirganda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formalardan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atamasi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ta’riflagan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0D43EF-AE93-434E-BCC7-5938112FA104}"/>
              </a:ext>
            </a:extLst>
          </p:cNvPr>
          <p:cNvSpPr/>
          <p:nvPr/>
        </p:nvSpPr>
        <p:spPr>
          <a:xfrm>
            <a:off x="3489325" y="2863523"/>
            <a:ext cx="1905000" cy="280521"/>
          </a:xfrm>
          <a:prstGeom prst="roundRect">
            <a:avLst/>
          </a:prstGeom>
          <a:solidFill>
            <a:schemeClr val="tx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</a:t>
            </a:r>
            <a:r>
              <a:rPr lang="en-US" sz="1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Darvin</a:t>
            </a: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Tashqi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muhit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ta’siri</a:t>
            </a:r>
            <a:endParaRPr lang="ru-RU" sz="3000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20B20E-7E2E-41C1-B281-A910A385A771}"/>
              </a:ext>
            </a:extLst>
          </p:cNvPr>
          <p:cNvCxnSpPr>
            <a:cxnSpLocks/>
          </p:cNvCxnSpPr>
          <p:nvPr/>
        </p:nvCxnSpPr>
        <p:spPr>
          <a:xfrm flipH="1">
            <a:off x="1812925" y="570336"/>
            <a:ext cx="1080990" cy="3639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A128F3-9E8F-46E3-9F25-7CF3CC233EC0}"/>
              </a:ext>
            </a:extLst>
          </p:cNvPr>
          <p:cNvCxnSpPr>
            <a:cxnSpLocks/>
          </p:cNvCxnSpPr>
          <p:nvPr/>
        </p:nvCxnSpPr>
        <p:spPr>
          <a:xfrm>
            <a:off x="2893915" y="570336"/>
            <a:ext cx="1076142" cy="3639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20D814D-87CF-4FE9-9D4A-2C1AF2705CF8}"/>
              </a:ext>
            </a:extLst>
          </p:cNvPr>
          <p:cNvSpPr/>
          <p:nvPr/>
        </p:nvSpPr>
        <p:spPr>
          <a:xfrm>
            <a:off x="212725" y="858044"/>
            <a:ext cx="1576669" cy="5469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Bevosita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FB912B-6602-4C50-A38C-2D997289ADC3}"/>
              </a:ext>
            </a:extLst>
          </p:cNvPr>
          <p:cNvSpPr/>
          <p:nvPr/>
        </p:nvSpPr>
        <p:spPr>
          <a:xfrm>
            <a:off x="3970056" y="858044"/>
            <a:ext cx="1576669" cy="54693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Bilvosita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48255E-8E5B-41E3-ACFA-1DD12324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94" y="1372180"/>
            <a:ext cx="2180663" cy="169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Muayyan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o‘zgaruvchanlik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5EFF9E-A8C6-4F7B-8DBD-E84CEDB22E85}"/>
              </a:ext>
            </a:extLst>
          </p:cNvPr>
          <p:cNvSpPr/>
          <p:nvPr/>
        </p:nvSpPr>
        <p:spPr>
          <a:xfrm>
            <a:off x="60325" y="553244"/>
            <a:ext cx="3117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tur, zot,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kelgusi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Muayyan</a:t>
            </a:r>
            <a:r>
              <a:rPr 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guruhli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1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deb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4FCB9-F686-4880-B089-3CE607E1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25" y="1696244"/>
            <a:ext cx="2480751" cy="1467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25F26C-8BAE-4920-9449-5D339216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325" y="528965"/>
            <a:ext cx="2480751" cy="12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Nomuayyan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o‘zgaruvchanlik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745AC9-990E-4516-A99F-728B2916EE18}"/>
              </a:ext>
            </a:extLst>
          </p:cNvPr>
          <p:cNvSpPr/>
          <p:nvPr/>
        </p:nvSpPr>
        <p:spPr>
          <a:xfrm>
            <a:off x="60325" y="553244"/>
            <a:ext cx="28797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tur, zot,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kiruvchi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individlarda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kuzatilmaydi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Documents and Settings\User\Рабочий стол\Новая папка\Новая папка\Новая папка\22713.jpg">
            <a:extLst>
              <a:ext uri="{FF2B5EF4-FFF2-40B4-BE49-F238E27FC236}">
                <a16:creationId xmlns:a16="http://schemas.microsoft.com/office/drawing/2014/main" id="{436B7AD0-8B5F-42BB-A626-DAC5DBA0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705644"/>
            <a:ext cx="2743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Irsiy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FFC000"/>
                </a:solidFill>
              </a:rPr>
              <a:t>(</a:t>
            </a:r>
            <a:r>
              <a:rPr lang="en-US" sz="2800" dirty="0" err="1">
                <a:solidFill>
                  <a:srgbClr val="FFC000"/>
                </a:solidFill>
              </a:rPr>
              <a:t>genotipik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o‘zgaruvchanlik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36749C-7C75-4C3E-8E5F-F8210DA60BEA}"/>
              </a:ext>
            </a:extLst>
          </p:cNvPr>
          <p:cNvCxnSpPr>
            <a:cxnSpLocks/>
          </p:cNvCxnSpPr>
          <p:nvPr/>
        </p:nvCxnSpPr>
        <p:spPr>
          <a:xfrm flipH="1">
            <a:off x="1337881" y="552734"/>
            <a:ext cx="1266614" cy="38151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706EBE-0C2B-425D-A2FF-C2350EFB10A7}"/>
              </a:ext>
            </a:extLst>
          </p:cNvPr>
          <p:cNvCxnSpPr/>
          <p:nvPr/>
        </p:nvCxnSpPr>
        <p:spPr>
          <a:xfrm>
            <a:off x="3032125" y="552734"/>
            <a:ext cx="1389444" cy="38151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DDE48E9-CB46-4108-B716-1587DA52D009}"/>
              </a:ext>
            </a:extLst>
          </p:cNvPr>
          <p:cNvSpPr/>
          <p:nvPr/>
        </p:nvSpPr>
        <p:spPr>
          <a:xfrm>
            <a:off x="136525" y="996912"/>
            <a:ext cx="1576669" cy="546932"/>
          </a:xfrm>
          <a:prstGeom prst="rect">
            <a:avLst/>
          </a:prstGeom>
          <a:solidFill>
            <a:srgbClr val="E10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Kombinativ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90152-25E0-467B-8392-5D1A37E9099F}"/>
              </a:ext>
            </a:extLst>
          </p:cNvPr>
          <p:cNvSpPr/>
          <p:nvPr/>
        </p:nvSpPr>
        <p:spPr>
          <a:xfrm>
            <a:off x="4067739" y="991735"/>
            <a:ext cx="1576669" cy="546932"/>
          </a:xfrm>
          <a:prstGeom prst="rect">
            <a:avLst/>
          </a:prstGeom>
          <a:solidFill>
            <a:srgbClr val="42E2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22D5B6-7622-45A9-ADD8-39C6F6317158}"/>
              </a:ext>
            </a:extLst>
          </p:cNvPr>
          <p:cNvSpPr/>
          <p:nvPr/>
        </p:nvSpPr>
        <p:spPr>
          <a:xfrm>
            <a:off x="2641659" y="1785267"/>
            <a:ext cx="1271868" cy="38151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05B3B1-B2CA-4C6C-A518-4BC6EC382253}"/>
              </a:ext>
            </a:extLst>
          </p:cNvPr>
          <p:cNvSpPr/>
          <p:nvPr/>
        </p:nvSpPr>
        <p:spPr>
          <a:xfrm>
            <a:off x="3550185" y="2229134"/>
            <a:ext cx="1271868" cy="38151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Neytral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54DF0D-DD5F-4B90-A288-4E337C7F059B}"/>
              </a:ext>
            </a:extLst>
          </p:cNvPr>
          <p:cNvSpPr/>
          <p:nvPr/>
        </p:nvSpPr>
        <p:spPr>
          <a:xfrm>
            <a:off x="4556125" y="2686334"/>
            <a:ext cx="1119469" cy="38151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Zararli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C4C5DB-1626-48D8-965F-6EFA83C4ACB5}"/>
              </a:ext>
            </a:extLst>
          </p:cNvPr>
          <p:cNvCxnSpPr>
            <a:cxnSpLocks/>
          </p:cNvCxnSpPr>
          <p:nvPr/>
        </p:nvCxnSpPr>
        <p:spPr>
          <a:xfrm>
            <a:off x="4937125" y="1570001"/>
            <a:ext cx="304800" cy="1040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CAE2A4-8A96-470C-B6E4-4EE78F7B4393}"/>
              </a:ext>
            </a:extLst>
          </p:cNvPr>
          <p:cNvCxnSpPr>
            <a:cxnSpLocks/>
          </p:cNvCxnSpPr>
          <p:nvPr/>
        </p:nvCxnSpPr>
        <p:spPr>
          <a:xfrm flipH="1">
            <a:off x="4421569" y="1570001"/>
            <a:ext cx="396768" cy="558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E38681-C2D7-467F-91A1-68757473C432}"/>
              </a:ext>
            </a:extLst>
          </p:cNvPr>
          <p:cNvCxnSpPr>
            <a:cxnSpLocks/>
          </p:cNvCxnSpPr>
          <p:nvPr/>
        </p:nvCxnSpPr>
        <p:spPr>
          <a:xfrm flipH="1">
            <a:off x="3725327" y="1525749"/>
            <a:ext cx="342412" cy="2466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0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2" y="108062"/>
            <a:ext cx="5500987" cy="386213"/>
          </a:xfrm>
        </p:spPr>
        <p:txBody>
          <a:bodyPr>
            <a:noAutofit/>
          </a:bodyPr>
          <a:lstStyle/>
          <a:p>
            <a:r>
              <a:rPr lang="en-US" sz="2772" dirty="0" err="1">
                <a:solidFill>
                  <a:schemeClr val="tx1"/>
                </a:solidFill>
              </a:rPr>
              <a:t>Mutatsiyalar</a:t>
            </a:r>
            <a:r>
              <a:rPr lang="en-US" sz="2772" dirty="0">
                <a:solidFill>
                  <a:schemeClr val="tx1"/>
                </a:solidFill>
              </a:rPr>
              <a:t> </a:t>
            </a:r>
            <a:endParaRPr lang="ru-RU" sz="2772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25" y="553375"/>
            <a:ext cx="3429000" cy="262282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 defTabSz="575875"/>
            <a:r>
              <a:rPr lang="en-US" sz="1827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27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</a:t>
            </a:r>
            <a:r>
              <a:rPr lang="en-US" sz="1827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atamasini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gollandiyalik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de </a:t>
            </a:r>
            <a:r>
              <a:rPr lang="en-US" sz="1827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Friz</a:t>
            </a:r>
            <a:r>
              <a:rPr lang="en-US" sz="1827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kiritgan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uchraydigan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mutatsiyalarni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1901-1903 –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yillari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mutatsion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ta’limotini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2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182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27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6EE0D1-6A20-4E8D-926B-B04D61CC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26" y="629566"/>
            <a:ext cx="2043081" cy="213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B3C31B-8F95-4D1A-BFA9-80F06BAC53D7}"/>
              </a:ext>
            </a:extLst>
          </p:cNvPr>
          <p:cNvSpPr/>
          <p:nvPr/>
        </p:nvSpPr>
        <p:spPr>
          <a:xfrm>
            <a:off x="4058549" y="2774570"/>
            <a:ext cx="1273985" cy="373492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575875"/>
            <a:r>
              <a:rPr lang="en-US" sz="1827" b="1" dirty="0">
                <a:solidFill>
                  <a:srgbClr val="00B050"/>
                </a:solidFill>
                <a:latin typeface="Open Sans Light"/>
              </a:rPr>
              <a:t>G. de </a:t>
            </a:r>
            <a:r>
              <a:rPr lang="en-US" sz="1827" b="1" dirty="0" err="1">
                <a:solidFill>
                  <a:srgbClr val="00B050"/>
                </a:solidFill>
                <a:latin typeface="Open Sans Light"/>
              </a:rPr>
              <a:t>Friz</a:t>
            </a:r>
            <a:r>
              <a:rPr lang="en-US" sz="1827" b="1" dirty="0">
                <a:solidFill>
                  <a:srgbClr val="00B050"/>
                </a:solidFill>
                <a:latin typeface="Open Sans Light"/>
              </a:rPr>
              <a:t> </a:t>
            </a:r>
            <a:endParaRPr lang="ru-RU" sz="1575" b="1" dirty="0">
              <a:solidFill>
                <a:srgbClr val="00B050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45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98C3BDFC-D37B-4EC4-8290-0E955E7D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96232"/>
            <a:ext cx="4895850" cy="387302"/>
          </a:xfrm>
        </p:spPr>
        <p:txBody>
          <a:bodyPr>
            <a:noAutofit/>
          </a:bodyPr>
          <a:lstStyle/>
          <a:p>
            <a:r>
              <a:rPr lang="en-US" sz="2772" dirty="0" err="1"/>
              <a:t>Mutatsiyalar</a:t>
            </a:r>
            <a:r>
              <a:rPr lang="en-US" sz="2772" dirty="0"/>
              <a:t> </a:t>
            </a:r>
            <a:endParaRPr lang="ru-RU" sz="2772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95C88D-281F-4465-AA7E-D07253D64DFB}"/>
              </a:ext>
            </a:extLst>
          </p:cNvPr>
          <p:cNvSpPr/>
          <p:nvPr/>
        </p:nvSpPr>
        <p:spPr>
          <a:xfrm>
            <a:off x="212725" y="781947"/>
            <a:ext cx="1295400" cy="76190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575875"/>
            <a:r>
              <a:rPr lang="en-US" sz="2772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endParaRPr lang="ru-RU" sz="2772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8A7C9F-43D8-4323-81DF-885F7A2C8EF1}"/>
              </a:ext>
            </a:extLst>
          </p:cNvPr>
          <p:cNvSpPr/>
          <p:nvPr/>
        </p:nvSpPr>
        <p:spPr>
          <a:xfrm>
            <a:off x="1584325" y="1696338"/>
            <a:ext cx="2362200" cy="76190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575875"/>
            <a:r>
              <a:rPr lang="en-US" sz="2772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772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772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B5397B-EBEC-42AD-B129-0FA9155AC68C}"/>
              </a:ext>
            </a:extLst>
          </p:cNvPr>
          <p:cNvSpPr/>
          <p:nvPr/>
        </p:nvSpPr>
        <p:spPr>
          <a:xfrm>
            <a:off x="4022725" y="934244"/>
            <a:ext cx="1524000" cy="726713"/>
          </a:xfrm>
          <a:prstGeom prst="roundRect">
            <a:avLst/>
          </a:prstGeom>
          <a:solidFill>
            <a:srgbClr val="05CF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575875"/>
            <a:r>
              <a:rPr lang="en-US" sz="2772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en-US" sz="2772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772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53CECD-42CA-4C0C-BF4E-B05FBD389E1F}"/>
              </a:ext>
            </a:extLst>
          </p:cNvPr>
          <p:cNvCxnSpPr>
            <a:cxnSpLocks/>
          </p:cNvCxnSpPr>
          <p:nvPr/>
        </p:nvCxnSpPr>
        <p:spPr>
          <a:xfrm flipH="1">
            <a:off x="1546225" y="594372"/>
            <a:ext cx="495300" cy="38903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E5E42A-CA2E-4F59-9DA9-27A12F81DD35}"/>
              </a:ext>
            </a:extLst>
          </p:cNvPr>
          <p:cNvCxnSpPr>
            <a:cxnSpLocks/>
          </p:cNvCxnSpPr>
          <p:nvPr/>
        </p:nvCxnSpPr>
        <p:spPr>
          <a:xfrm>
            <a:off x="3032125" y="594372"/>
            <a:ext cx="990600" cy="568528"/>
          </a:xfrm>
          <a:prstGeom prst="straightConnector1">
            <a:avLst/>
          </a:prstGeom>
          <a:ln w="38100">
            <a:solidFill>
              <a:srgbClr val="05CF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6345B7-25E5-446D-8E94-F5B73594C7D1}"/>
              </a:ext>
            </a:extLst>
          </p:cNvPr>
          <p:cNvCxnSpPr>
            <a:cxnSpLocks/>
          </p:cNvCxnSpPr>
          <p:nvPr/>
        </p:nvCxnSpPr>
        <p:spPr>
          <a:xfrm flipH="1">
            <a:off x="2574925" y="553244"/>
            <a:ext cx="1" cy="10648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10B076C-7AC3-47B6-AC17-072B8563AC2B}"/>
              </a:ext>
            </a:extLst>
          </p:cNvPr>
          <p:cNvSpPr/>
          <p:nvPr/>
        </p:nvSpPr>
        <p:spPr>
          <a:xfrm>
            <a:off x="-930275" y="199"/>
            <a:ext cx="828675" cy="33722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575875"/>
            <a:r>
              <a:rPr lang="en-US" b="1" dirty="0">
                <a:solidFill>
                  <a:srgbClr val="2B2B2D"/>
                </a:solidFill>
                <a:latin typeface="Open Sans Light"/>
              </a:rPr>
              <a:t>Gen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tarkibidagi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nukleotidlar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soninig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ortiwi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,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kamayishi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yoki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urin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almashishi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mutatsion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uzgaruvchanlikka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olib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keladi.gen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mut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10*6-10*8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teng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highlight>
                  <a:srgbClr val="FFFF00"/>
                </a:highlight>
                <a:latin typeface="Open Sans Light"/>
              </a:rPr>
              <a:t>xromosoma</a:t>
            </a:r>
            <a:r>
              <a:rPr lang="en-US" sz="693" b="1" dirty="0">
                <a:solidFill>
                  <a:srgbClr val="2B2B2D"/>
                </a:solidFill>
                <a:highlight>
                  <a:srgbClr val="FFFF00"/>
                </a:highlight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mutatsiyalar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ayrim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xro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/=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biror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qismi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uzilib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qolishi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yoki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ortishi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,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urin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almashishi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tufayli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sodir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bdi</a:t>
            </a:r>
            <a:r>
              <a:rPr lang="en-US" sz="693" b="1" dirty="0">
                <a:solidFill>
                  <a:srgbClr val="2B2B2D"/>
                </a:solidFill>
                <a:highlight>
                  <a:srgbClr val="FFFF00"/>
                </a:highlight>
                <a:latin typeface="Open Sans Light"/>
              </a:rPr>
              <a:t>. </a:t>
            </a:r>
            <a:r>
              <a:rPr lang="en-US" sz="693" b="1" dirty="0" err="1">
                <a:solidFill>
                  <a:srgbClr val="2B2B2D"/>
                </a:solidFill>
                <a:highlight>
                  <a:srgbClr val="FFFF00"/>
                </a:highlight>
                <a:latin typeface="Open Sans Light"/>
              </a:rPr>
              <a:t>Genom</a:t>
            </a:r>
            <a:r>
              <a:rPr lang="en-US" sz="693" b="1" dirty="0">
                <a:solidFill>
                  <a:srgbClr val="2B2B2D"/>
                </a:solidFill>
                <a:highlight>
                  <a:srgbClr val="FFFF00"/>
                </a:highlight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mutat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/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juda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kam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xol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/da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ruy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bdi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. </a:t>
            </a:r>
            <a:r>
              <a:rPr lang="en-US" sz="693" b="1" dirty="0" err="1">
                <a:solidFill>
                  <a:srgbClr val="2B2B2D"/>
                </a:solidFill>
                <a:highlight>
                  <a:srgbClr val="FFFF00"/>
                </a:highlight>
                <a:latin typeface="Open Sans Light"/>
              </a:rPr>
              <a:t>Sitoplazmatik</a:t>
            </a:r>
            <a:r>
              <a:rPr lang="en-US" sz="693" b="1" dirty="0">
                <a:solidFill>
                  <a:srgbClr val="2B2B2D"/>
                </a:solidFill>
                <a:highlight>
                  <a:srgbClr val="FFFF00"/>
                </a:highlight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mutatsiya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/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huj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/=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bulinayot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^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paytda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tashqi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muhit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omil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/I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ta’sirida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ruy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 </a:t>
            </a:r>
            <a:r>
              <a:rPr lang="en-US" sz="693" b="1" dirty="0" err="1">
                <a:solidFill>
                  <a:srgbClr val="2B2B2D"/>
                </a:solidFill>
                <a:latin typeface="Open Sans Light"/>
              </a:rPr>
              <a:t>bdi</a:t>
            </a:r>
            <a:r>
              <a:rPr lang="en-US" sz="693" b="1" dirty="0">
                <a:solidFill>
                  <a:srgbClr val="2B2B2D"/>
                </a:solidFill>
                <a:latin typeface="Open Sans Light"/>
              </a:rPr>
              <a:t>.</a:t>
            </a:r>
            <a:endParaRPr lang="ru-RU" b="1" dirty="0">
              <a:solidFill>
                <a:srgbClr val="2B2B2D"/>
              </a:solidFill>
              <a:latin typeface="Open Sans Light"/>
            </a:endParaRPr>
          </a:p>
        </p:txBody>
      </p:sp>
      <p:pic>
        <p:nvPicPr>
          <p:cNvPr id="18" name="Picture 4" descr="57f07">
            <a:extLst>
              <a:ext uri="{FF2B5EF4-FFF2-40B4-BE49-F238E27FC236}">
                <a16:creationId xmlns:a16="http://schemas.microsoft.com/office/drawing/2014/main" id="{D2C2303B-3EFB-4E49-9CFB-FED5CFEB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2769" r="2524" b="2789"/>
          <a:stretch>
            <a:fillRect/>
          </a:stretch>
        </p:blipFill>
        <p:spPr>
          <a:xfrm>
            <a:off x="4022727" y="1696338"/>
            <a:ext cx="1523998" cy="144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6554F1-25F4-4D2F-8D41-3091287A9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3" y="1611957"/>
            <a:ext cx="1522822" cy="16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17" y="91065"/>
            <a:ext cx="556200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/>
              <a:t>     Gen </a:t>
            </a:r>
            <a:r>
              <a:rPr lang="en-US" sz="2400" dirty="0" err="1"/>
              <a:t>mutatsiyalari</a:t>
            </a:r>
            <a:r>
              <a:rPr lang="en-US" sz="24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24B7A-B18E-444B-8475-BE6270A56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93725" y="1276220"/>
            <a:ext cx="4572000" cy="1822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C4DC7A-8044-43FA-A6FE-FCC1E76D6B50}"/>
              </a:ext>
            </a:extLst>
          </p:cNvPr>
          <p:cNvSpPr/>
          <p:nvPr/>
        </p:nvSpPr>
        <p:spPr>
          <a:xfrm>
            <a:off x="76199" y="553244"/>
            <a:ext cx="562292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molekulasida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doirasida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nukleotidlar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tartibining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nukleotid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boshqasining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o‘rnashib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qolishi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mutatsiyasining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chiqishiga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1125" y="2001044"/>
            <a:ext cx="12192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/>
              <a:t>Glutamin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kislotasi</a:t>
            </a:r>
            <a:endParaRPr lang="ru-RU" sz="1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51125" y="2897495"/>
            <a:ext cx="553286" cy="2313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/>
              <a:t>Valin</a:t>
            </a:r>
            <a:endParaRPr lang="ru-RU" sz="1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60725" y="2880141"/>
            <a:ext cx="1861811" cy="2313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/>
              <a:t>O‘roqsimon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kamqonlik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7564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17" y="91065"/>
            <a:ext cx="556200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/>
              <a:t>     </a:t>
            </a:r>
            <a:r>
              <a:rPr lang="en-US" sz="2400" dirty="0" err="1"/>
              <a:t>Genom</a:t>
            </a:r>
            <a:r>
              <a:rPr lang="en-US" sz="2400" dirty="0"/>
              <a:t> </a:t>
            </a:r>
            <a:r>
              <a:rPr lang="en-US" sz="2400" dirty="0" err="1"/>
              <a:t>mutatsiyalari</a:t>
            </a:r>
            <a:r>
              <a:rPr lang="en-US" sz="24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183D1A-D7FB-435A-8FF4-843A8B58A14A}"/>
              </a:ext>
            </a:extLst>
          </p:cNvPr>
          <p:cNvSpPr/>
          <p:nvPr/>
        </p:nvSpPr>
        <p:spPr>
          <a:xfrm>
            <a:off x="60325" y="553244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tur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to‘plamidagi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mutatsiyalardir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7222B8-CA32-4FE7-9FFE-73C95027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404976"/>
            <a:ext cx="4248150" cy="16628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51999" y="1447316"/>
            <a:ext cx="1600200" cy="155108"/>
          </a:xfrm>
          <a:prstGeom prst="rect">
            <a:avLst/>
          </a:prstGeom>
          <a:solidFill>
            <a:srgbClr val="C0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/>
              <a:t>Karam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guli</a:t>
            </a:r>
            <a:endParaRPr lang="ru-RU" sz="1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2857" y="2754294"/>
            <a:ext cx="1329674" cy="228600"/>
          </a:xfrm>
          <a:prstGeom prst="rect">
            <a:avLst/>
          </a:prstGeom>
          <a:solidFill>
            <a:srgbClr val="C0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Xromosoma</a:t>
            </a:r>
            <a:r>
              <a:rPr lang="en-US" sz="1000" dirty="0" smtClean="0"/>
              <a:t> </a:t>
            </a:r>
            <a:r>
              <a:rPr lang="en-US" sz="1000" b="1" i="1" dirty="0" smtClean="0"/>
              <a:t>2n</a:t>
            </a:r>
            <a:endParaRPr lang="ru-RU" sz="1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4888" y="2754294"/>
            <a:ext cx="1329674" cy="228600"/>
          </a:xfrm>
          <a:prstGeom prst="rect">
            <a:avLst/>
          </a:prstGeom>
          <a:solidFill>
            <a:srgbClr val="C0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Xromosoma</a:t>
            </a:r>
            <a:r>
              <a:rPr lang="en-US" sz="1000" dirty="0" smtClean="0"/>
              <a:t> </a:t>
            </a:r>
            <a:r>
              <a:rPr lang="en-US" sz="1000" b="1" i="1" dirty="0"/>
              <a:t>4</a:t>
            </a:r>
            <a:r>
              <a:rPr lang="en-US" sz="1000" b="1" i="1" dirty="0" smtClean="0"/>
              <a:t>n</a:t>
            </a:r>
            <a:endParaRPr lang="ru-RU" sz="1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24345" y="2755909"/>
            <a:ext cx="1329674" cy="228600"/>
          </a:xfrm>
          <a:prstGeom prst="rect">
            <a:avLst/>
          </a:prstGeom>
          <a:solidFill>
            <a:srgbClr val="C0E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Xromosoma</a:t>
            </a:r>
            <a:r>
              <a:rPr lang="en-US" sz="1000" dirty="0" smtClean="0"/>
              <a:t> </a:t>
            </a:r>
            <a:r>
              <a:rPr lang="en-US" sz="1000" b="1" i="1" dirty="0" smtClean="0"/>
              <a:t>8n</a:t>
            </a:r>
            <a:endParaRPr lang="ru-RU" sz="1000" b="1" i="1" dirty="0"/>
          </a:p>
        </p:txBody>
      </p:sp>
    </p:spTree>
    <p:extLst>
      <p:ext uri="{BB962C8B-B14F-4D97-AF65-F5344CB8AC3E}">
        <p14:creationId xmlns:p14="http://schemas.microsoft.com/office/powerpoint/2010/main" val="25631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Juftlab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ko‘rsating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234" y="2565556"/>
            <a:ext cx="135478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utatsion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o‘zgaruvchanlik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2F5ED23A-0CEE-4968-9D20-CFDD6C9667EB}"/>
              </a:ext>
            </a:extLst>
          </p:cNvPr>
          <p:cNvSpPr/>
          <p:nvPr/>
        </p:nvSpPr>
        <p:spPr>
          <a:xfrm>
            <a:off x="143422" y="1893196"/>
            <a:ext cx="135478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ombinativ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o‘zgaruvchanlik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id="{7E1834FD-919D-4D57-87D5-1FA4EE329418}"/>
              </a:ext>
            </a:extLst>
          </p:cNvPr>
          <p:cNvSpPr/>
          <p:nvPr/>
        </p:nvSpPr>
        <p:spPr>
          <a:xfrm>
            <a:off x="136525" y="606614"/>
            <a:ext cx="1371600" cy="461665"/>
          </a:xfrm>
          <a:prstGeom prst="rect">
            <a:avLst/>
          </a:prstGeom>
          <a:solidFill>
            <a:srgbClr val="E109E1"/>
          </a:solidFill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uayyan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o‘zgaruvchanlik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id="{5E521040-DAD6-4880-A942-D57192ED66FC}"/>
              </a:ext>
            </a:extLst>
          </p:cNvPr>
          <p:cNvSpPr/>
          <p:nvPr/>
        </p:nvSpPr>
        <p:spPr>
          <a:xfrm>
            <a:off x="153338" y="1257498"/>
            <a:ext cx="1354787" cy="461665"/>
          </a:xfrm>
          <a:prstGeom prst="rect">
            <a:avLst/>
          </a:prstGeom>
          <a:solidFill>
            <a:srgbClr val="42E21C"/>
          </a:solidFill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Nomuayyan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o‘zgaruvchanlik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C1E821-2C24-49B3-972D-9F098916A6C4}"/>
              </a:ext>
            </a:extLst>
          </p:cNvPr>
          <p:cNvSpPr/>
          <p:nvPr/>
        </p:nvSpPr>
        <p:spPr>
          <a:xfrm>
            <a:off x="1812926" y="2534444"/>
            <a:ext cx="3831482" cy="59110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muhitning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tur, zot,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navga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kelgusi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avlodi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25AA4A-C2F1-4077-A5FA-496F80042D7D}"/>
              </a:ext>
            </a:extLst>
          </p:cNvPr>
          <p:cNvSpPr/>
          <p:nvPr/>
        </p:nvSpPr>
        <p:spPr>
          <a:xfrm>
            <a:off x="1812925" y="588831"/>
            <a:ext cx="3831483" cy="72641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tur, zot,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navga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kiruvchi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individlarda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boshqalarida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kuzatilmaydi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1E45B2-FAC5-41B0-92C5-372717DE100D}"/>
              </a:ext>
            </a:extLst>
          </p:cNvPr>
          <p:cNvSpPr/>
          <p:nvPr/>
        </p:nvSpPr>
        <p:spPr>
          <a:xfrm>
            <a:off x="1812926" y="1391444"/>
            <a:ext cx="3831482" cy="53340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Meyozda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taqsimlanishi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gametalarning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tasodifiy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kombinatsiyalari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chiqishi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671C5B-2914-41A4-994B-11FD266854A7}"/>
              </a:ext>
            </a:extLst>
          </p:cNvPr>
          <p:cNvSpPr/>
          <p:nvPr/>
        </p:nvSpPr>
        <p:spPr>
          <a:xfrm>
            <a:off x="1812925" y="2001044"/>
            <a:ext cx="3831482" cy="3994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genotipining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CF3C2689-D004-4B6B-8B59-08E445867B78}"/>
              </a:ext>
            </a:extLst>
          </p:cNvPr>
          <p:cNvCxnSpPr>
            <a:stCxn id="10" idx="3"/>
            <a:endCxn id="2" idx="1"/>
          </p:cNvCxnSpPr>
          <p:nvPr/>
        </p:nvCxnSpPr>
        <p:spPr>
          <a:xfrm>
            <a:off x="1508125" y="837447"/>
            <a:ext cx="304801" cy="1992550"/>
          </a:xfrm>
          <a:prstGeom prst="bentConnector3">
            <a:avLst/>
          </a:prstGeom>
          <a:ln w="28575">
            <a:solidFill>
              <a:srgbClr val="E109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A8E83A-5D9C-4517-919A-6753523F2A7E}"/>
              </a:ext>
            </a:extLst>
          </p:cNvPr>
          <p:cNvCxnSpPr>
            <a:stCxn id="12" idx="3"/>
          </p:cNvCxnSpPr>
          <p:nvPr/>
        </p:nvCxnSpPr>
        <p:spPr>
          <a:xfrm flipV="1">
            <a:off x="1508125" y="1068279"/>
            <a:ext cx="304800" cy="420052"/>
          </a:xfrm>
          <a:prstGeom prst="straightConnector1">
            <a:avLst/>
          </a:prstGeom>
          <a:ln w="28575">
            <a:solidFill>
              <a:srgbClr val="42E2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DF890E-A99D-4955-988C-68F729FB2DF9}"/>
              </a:ext>
            </a:extLst>
          </p:cNvPr>
          <p:cNvCxnSpPr>
            <a:stCxn id="9" idx="3"/>
          </p:cNvCxnSpPr>
          <p:nvPr/>
        </p:nvCxnSpPr>
        <p:spPr>
          <a:xfrm flipV="1">
            <a:off x="1498210" y="1772444"/>
            <a:ext cx="314715" cy="35158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47ABC2-4B50-4327-81B3-5503E111EB6A}"/>
              </a:ext>
            </a:extLst>
          </p:cNvPr>
          <p:cNvCxnSpPr>
            <a:stCxn id="3" idx="3"/>
          </p:cNvCxnSpPr>
          <p:nvPr/>
        </p:nvCxnSpPr>
        <p:spPr>
          <a:xfrm flipV="1">
            <a:off x="1488022" y="2400539"/>
            <a:ext cx="324903" cy="3958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17">
            <a:extLst>
              <a:ext uri="{FF2B5EF4-FFF2-40B4-BE49-F238E27FC236}">
                <a16:creationId xmlns:a16="http://schemas.microsoft.com/office/drawing/2014/main" id="{2CDE9457-B78E-442E-9C4C-CFD2D59989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5" y="185001"/>
            <a:ext cx="838200" cy="421613"/>
          </a:xfrm>
          <a:prstGeom prst="roundRect">
            <a:avLst>
              <a:gd name="adj" fmla="val 8594"/>
            </a:avLst>
          </a:prstGeom>
          <a:solidFill>
            <a:srgbClr val="FFFF0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235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Savol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925" y="789047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Jorj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Kyuve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tomonidan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yaratilgan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Korrelatsiya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prinsipi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qanday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Savol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0" y="629444"/>
            <a:ext cx="5500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Mutatsiyalarni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2A8CB6-4416-4238-9A99-B910B3919B46}"/>
              </a:ext>
            </a:extLst>
          </p:cNvPr>
          <p:cNvSpPr/>
          <p:nvPr/>
        </p:nvSpPr>
        <p:spPr>
          <a:xfrm>
            <a:off x="212725" y="1391444"/>
            <a:ext cx="1295400" cy="761906"/>
          </a:xfrm>
          <a:prstGeom prst="roundRect">
            <a:avLst/>
          </a:prstGeom>
          <a:solidFill>
            <a:srgbClr val="42E2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575875"/>
            <a:r>
              <a:rPr lang="en-US" sz="2772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endParaRPr lang="ru-RU" sz="2772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A72151-2E84-4C98-9D82-E8826E113F6C}"/>
              </a:ext>
            </a:extLst>
          </p:cNvPr>
          <p:cNvSpPr/>
          <p:nvPr/>
        </p:nvSpPr>
        <p:spPr>
          <a:xfrm>
            <a:off x="1584325" y="1696338"/>
            <a:ext cx="2362200" cy="7619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575875"/>
            <a:r>
              <a:rPr lang="en-US" sz="2772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2772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772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E6186A-3686-4AF5-A30A-DCC3BC19EAE4}"/>
              </a:ext>
            </a:extLst>
          </p:cNvPr>
          <p:cNvSpPr/>
          <p:nvPr/>
        </p:nvSpPr>
        <p:spPr>
          <a:xfrm>
            <a:off x="4022725" y="2305844"/>
            <a:ext cx="1524000" cy="7267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575875"/>
            <a:r>
              <a:rPr lang="en-US" sz="2772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</a:t>
            </a:r>
            <a:r>
              <a:rPr lang="en-US" sz="2772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772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  <p:bldP spid="9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Test 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C29BA-E801-450F-91D7-BAE479FB120B}"/>
              </a:ext>
            </a:extLst>
          </p:cNvPr>
          <p:cNvSpPr/>
          <p:nvPr/>
        </p:nvSpPr>
        <p:spPr>
          <a:xfrm>
            <a:off x="219651" y="622003"/>
            <a:ext cx="532707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Mutatsiya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atamasini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kiritgan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Karl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Linney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Grigor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Mendel</a:t>
            </a:r>
          </a:p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G. de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Friz</a:t>
            </a: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Jorj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Kyuve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04"/>
            <a:ext cx="55121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551215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40-§.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Javob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C29BA-E801-450F-91D7-BAE479FB120B}"/>
              </a:ext>
            </a:extLst>
          </p:cNvPr>
          <p:cNvSpPr/>
          <p:nvPr/>
        </p:nvSpPr>
        <p:spPr>
          <a:xfrm>
            <a:off x="136526" y="858044"/>
            <a:ext cx="5410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Korrelatsiya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prinsipi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–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ilgari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yashab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qirilib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ketgan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hayvonlarning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topilgan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ayrim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suyaklariga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qarab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butun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hayvon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qiyofasini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tiklash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7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Savol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9377" y="789047"/>
            <a:ext cx="4089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“H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ujayra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nazariyasi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olimlar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tomonidan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yaratil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Javob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503" y="629444"/>
            <a:ext cx="44980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XIX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asrning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40-yillariga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kelib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nazariyasini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nemis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olimlari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T.Shvann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M.Shleyden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yaratdilar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E2B9A9-EF09-45A4-80D6-453A7663F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 t="5402" r="10000" b="8187"/>
          <a:stretch/>
        </p:blipFill>
        <p:spPr>
          <a:xfrm>
            <a:off x="974725" y="1696244"/>
            <a:ext cx="14478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849054-2C95-47DB-9E46-D087F8343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1" t="22892" r="69845" b="5642"/>
          <a:stretch/>
        </p:blipFill>
        <p:spPr>
          <a:xfrm>
            <a:off x="3336925" y="1696244"/>
            <a:ext cx="14478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75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Savol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1EE50-5251-4CDF-9C53-02AB2612603B}"/>
              </a:ext>
            </a:extLst>
          </p:cNvPr>
          <p:cNvSpPr txBox="1"/>
          <p:nvPr/>
        </p:nvSpPr>
        <p:spPr>
          <a:xfrm>
            <a:off x="531714" y="611906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tomonidan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birinchi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sutemizuvchi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hayvonlarda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tuxum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kashf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etildi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7B742-7856-4779-92BA-EFFA46345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393" t="10020" r="11402" b="10020"/>
          <a:stretch/>
        </p:blipFill>
        <p:spPr>
          <a:xfrm>
            <a:off x="3550921" y="1696245"/>
            <a:ext cx="2072004" cy="1371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87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Javob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D1BB26-0692-4ED6-A00F-E75A2523C148}"/>
              </a:ext>
            </a:extLst>
          </p:cNvPr>
          <p:cNvSpPr txBox="1"/>
          <p:nvPr/>
        </p:nvSpPr>
        <p:spPr>
          <a:xfrm>
            <a:off x="365125" y="1029315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Karl Ber 1827-yili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birinchi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sutemizuvchi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hayvonlarda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tuxum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hujayrasini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kashf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etdi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2075" y="121842"/>
            <a:ext cx="5562008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/>
              <a:t>     </a:t>
            </a:r>
            <a:r>
              <a:rPr lang="en-US" sz="2000" dirty="0" err="1"/>
              <a:t>K.Linney</a:t>
            </a:r>
            <a:r>
              <a:rPr lang="en-US" sz="2000" dirty="0"/>
              <a:t>             </a:t>
            </a:r>
            <a:r>
              <a:rPr lang="en-US" sz="2000" dirty="0" err="1"/>
              <a:t>J.B.Lamark</a:t>
            </a:r>
            <a:r>
              <a:rPr lang="en-US" sz="2000" dirty="0"/>
              <a:t>          </a:t>
            </a:r>
            <a:r>
              <a:rPr lang="en-US" sz="2000" dirty="0" err="1"/>
              <a:t>J.Kyuve</a:t>
            </a:r>
            <a:endParaRPr lang="en-US"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B36BB-996C-48FE-AE5F-1B587054F54B}"/>
              </a:ext>
            </a:extLst>
          </p:cNvPr>
          <p:cNvSpPr/>
          <p:nvPr/>
        </p:nvSpPr>
        <p:spPr>
          <a:xfrm>
            <a:off x="3945933" y="1906508"/>
            <a:ext cx="1753192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“Umurtqasizlar” va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“Biologiya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atamalarini fanga kiritgan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“Zoologiyaga kirish” ,    “Zoologiya falsafasi” ,  nomli asarlar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yoz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6176FE-3CA2-4E9B-BAAE-F4038F68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553244"/>
            <a:ext cx="13716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C174BD-D43F-477D-A8D5-3ED1AD2EC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925" y="553244"/>
            <a:ext cx="1371602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C4AB27-D26F-4A49-BEEC-7C8DEA69BFD1}"/>
              </a:ext>
            </a:extLst>
          </p:cNvPr>
          <p:cNvSpPr txBox="1"/>
          <p:nvPr/>
        </p:nvSpPr>
        <p:spPr>
          <a:xfrm>
            <a:off x="2102485" y="1888589"/>
            <a:ext cx="1828208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575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000 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 ortiq hayvon turlarini tavsiflab beradi.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Barcha 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simliklarni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uz-Latn-U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sinfga, hayvonlarni tuzilishiga ko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 </a:t>
            </a:r>
            <a:r>
              <a:rPr kumimoji="0" lang="uz-Latn-U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sinfga bo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uz-Latn-UZ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ldi.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3E644-B0C2-45C9-9F4E-110047D02AD4}"/>
              </a:ext>
            </a:extLst>
          </p:cNvPr>
          <p:cNvSpPr/>
          <p:nvPr/>
        </p:nvSpPr>
        <p:spPr>
          <a:xfrm>
            <a:off x="60325" y="1858734"/>
            <a:ext cx="2019300" cy="13111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morfologiya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sistematika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paleontologiya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sohalarida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tadqiqot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olib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borgan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Nerv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sistemasi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tuzilishiga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qarab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olim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barcha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hayvonlarni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ta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guruhga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ajratdi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BADF4-FD65-4FF6-A5FA-DC0A8E68F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723" y="553244"/>
            <a:ext cx="1371602" cy="1260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7D31BA-CA9E-437D-81E4-C8E9E89BE4E1}"/>
              </a:ext>
            </a:extLst>
          </p:cNvPr>
          <p:cNvCxnSpPr>
            <a:cxnSpLocks/>
          </p:cNvCxnSpPr>
          <p:nvPr/>
        </p:nvCxnSpPr>
        <p:spPr>
          <a:xfrm>
            <a:off x="1355725" y="1436855"/>
            <a:ext cx="1001310" cy="5783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894B41-D915-4D25-B861-2B5958075FEC}"/>
              </a:ext>
            </a:extLst>
          </p:cNvPr>
          <p:cNvCxnSpPr>
            <a:cxnSpLocks/>
          </p:cNvCxnSpPr>
          <p:nvPr/>
        </p:nvCxnSpPr>
        <p:spPr>
          <a:xfrm>
            <a:off x="3326215" y="1682664"/>
            <a:ext cx="1077510" cy="3183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2823D8-C69D-4F56-AF33-2D36D8331F6E}"/>
              </a:ext>
            </a:extLst>
          </p:cNvPr>
          <p:cNvCxnSpPr>
            <a:cxnSpLocks/>
          </p:cNvCxnSpPr>
          <p:nvPr/>
        </p:nvCxnSpPr>
        <p:spPr>
          <a:xfrm flipH="1">
            <a:off x="1927521" y="1414402"/>
            <a:ext cx="2171404" cy="5104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80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7543899"/>
              </p:ext>
            </p:extLst>
          </p:nvPr>
        </p:nvGraphicFramePr>
        <p:xfrm>
          <a:off x="263525" y="620472"/>
          <a:ext cx="5181600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2716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/>
              <a:t>Dars</a:t>
            </a:r>
            <a:r>
              <a:rPr lang="en-US" sz="2800" dirty="0"/>
              <a:t> </a:t>
            </a:r>
            <a:r>
              <a:rPr lang="en-US" sz="2800" dirty="0" err="1"/>
              <a:t>rejasi</a:t>
            </a:r>
            <a:endParaRPr sz="2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6E5513-EB9C-4B40-8C08-E0FB1EBFADD6}"/>
              </a:ext>
            </a:extLst>
          </p:cNvPr>
          <p:cNvSpPr/>
          <p:nvPr/>
        </p:nvSpPr>
        <p:spPr>
          <a:xfrm>
            <a:off x="365125" y="893329"/>
            <a:ext cx="504917" cy="47271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6A6B7-FE63-4BD0-8F31-7586D66AE2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25" y="1676712"/>
            <a:ext cx="512108" cy="472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EF552-BCB2-4E21-B4FA-02890460F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125" y="2426494"/>
            <a:ext cx="512108" cy="5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153958</TotalTime>
  <Words>571</Words>
  <Application>Microsoft Office PowerPoint</Application>
  <PresentationFormat>Произвольный</PresentationFormat>
  <Paragraphs>95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   BIOLOGIYA</vt:lpstr>
      <vt:lpstr>Savol </vt:lpstr>
      <vt:lpstr>Javob </vt:lpstr>
      <vt:lpstr>Savol </vt:lpstr>
      <vt:lpstr>Javob </vt:lpstr>
      <vt:lpstr>Savol </vt:lpstr>
      <vt:lpstr>Javob </vt:lpstr>
      <vt:lpstr>     K.Linney             J.B.Lamark          J.Kyuve</vt:lpstr>
      <vt:lpstr>Dars rejasi</vt:lpstr>
      <vt:lpstr>Shaxsiy o‘zgaruvchanlik</vt:lpstr>
      <vt:lpstr>Tashqi muhit ta’siri</vt:lpstr>
      <vt:lpstr>Muayyan o‘zgaruvchanlik</vt:lpstr>
      <vt:lpstr>Nomuayyan o‘zgaruvchanlik</vt:lpstr>
      <vt:lpstr>Irsiy (genotipik) o‘zgaruvchanlik</vt:lpstr>
      <vt:lpstr>Mutatsiyalar </vt:lpstr>
      <vt:lpstr>Mutatsiyalar </vt:lpstr>
      <vt:lpstr>     Gen mutatsiyalari </vt:lpstr>
      <vt:lpstr>     Genom mutatsiyalari </vt:lpstr>
      <vt:lpstr>Juftlab ko‘rsating</vt:lpstr>
      <vt:lpstr>Savol </vt:lpstr>
      <vt:lpstr>Test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1729</cp:revision>
  <dcterms:created xsi:type="dcterms:W3CDTF">2014-10-08T23:03:32Z</dcterms:created>
  <dcterms:modified xsi:type="dcterms:W3CDTF">2021-01-30T07:37:44Z</dcterms:modified>
</cp:coreProperties>
</file>