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32"/>
  </p:notesMasterIdLst>
  <p:sldIdLst>
    <p:sldId id="1356" r:id="rId4"/>
    <p:sldId id="1443" r:id="rId5"/>
    <p:sldId id="1444" r:id="rId6"/>
    <p:sldId id="1445" r:id="rId7"/>
    <p:sldId id="1446" r:id="rId8"/>
    <p:sldId id="1440" r:id="rId9"/>
    <p:sldId id="1441" r:id="rId10"/>
    <p:sldId id="1442" r:id="rId11"/>
    <p:sldId id="1402" r:id="rId12"/>
    <p:sldId id="1357" r:id="rId13"/>
    <p:sldId id="1432" r:id="rId14"/>
    <p:sldId id="1448" r:id="rId15"/>
    <p:sldId id="1416" r:id="rId16"/>
    <p:sldId id="1366" r:id="rId17"/>
    <p:sldId id="1433" r:id="rId18"/>
    <p:sldId id="1418" r:id="rId19"/>
    <p:sldId id="1419" r:id="rId20"/>
    <p:sldId id="262" r:id="rId21"/>
    <p:sldId id="1420" r:id="rId22"/>
    <p:sldId id="1422" r:id="rId23"/>
    <p:sldId id="1414" r:id="rId24"/>
    <p:sldId id="1423" r:id="rId25"/>
    <p:sldId id="1425" r:id="rId26"/>
    <p:sldId id="1427" r:id="rId27"/>
    <p:sldId id="1426" r:id="rId28"/>
    <p:sldId id="1428" r:id="rId29"/>
    <p:sldId id="1449" r:id="rId30"/>
    <p:sldId id="1447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43"/>
            <p14:sldId id="1444"/>
            <p14:sldId id="1445"/>
            <p14:sldId id="1446"/>
            <p14:sldId id="1440"/>
            <p14:sldId id="1441"/>
            <p14:sldId id="1442"/>
            <p14:sldId id="1402"/>
            <p14:sldId id="1357"/>
            <p14:sldId id="1432"/>
            <p14:sldId id="1448"/>
            <p14:sldId id="1416"/>
            <p14:sldId id="1366"/>
            <p14:sldId id="1433"/>
            <p14:sldId id="1418"/>
            <p14:sldId id="1419"/>
            <p14:sldId id="262"/>
            <p14:sldId id="1420"/>
            <p14:sldId id="1422"/>
            <p14:sldId id="1414"/>
            <p14:sldId id="1423"/>
            <p14:sldId id="1425"/>
            <p14:sldId id="1427"/>
            <p14:sldId id="1426"/>
            <p14:sldId id="1428"/>
            <p14:sldId id="1449"/>
            <p14:sldId id="144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4946" y="1162844"/>
            <a:ext cx="4687979" cy="146063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800" b="1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8387">
              <a:spcAft>
                <a:spcPts val="120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Charlz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Darvinning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3725" y="275685"/>
            <a:ext cx="990600" cy="55508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3725" y="275685"/>
            <a:ext cx="990600" cy="55508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258635" y="368277"/>
            <a:ext cx="1510075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uz-Latn-UZ" sz="2247" b="1" spc="10" dirty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79786" y="2763044"/>
            <a:ext cx="3233339" cy="38626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“</a:t>
            </a:r>
            <a:r>
              <a:rPr lang="en-US" sz="1400" dirty="0" err="1">
                <a:solidFill>
                  <a:srgbClr val="002060"/>
                </a:solidFill>
              </a:rPr>
              <a:t>Bigl</a:t>
            </a:r>
            <a:r>
              <a:rPr lang="en-US" sz="1400" dirty="0">
                <a:solidFill>
                  <a:srgbClr val="002060"/>
                </a:solidFill>
              </a:rPr>
              <a:t>” </a:t>
            </a:r>
            <a:r>
              <a:rPr lang="en-US" sz="1400" dirty="0" err="1">
                <a:solidFill>
                  <a:srgbClr val="002060"/>
                </a:solidFill>
              </a:rPr>
              <a:t>kemasining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safar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yo‘nalishi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42043-5484-4EAD-BD3E-D4DFEDA3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8" t="35882" r="28832" b="20723"/>
          <a:stretch/>
        </p:blipFill>
        <p:spPr>
          <a:xfrm>
            <a:off x="136525" y="588151"/>
            <a:ext cx="3380628" cy="2245833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51D61950-8C79-4640-9B3E-10A0795F5D1D}"/>
              </a:ext>
            </a:extLst>
          </p:cNvPr>
          <p:cNvSpPr txBox="1">
            <a:spLocks/>
          </p:cNvSpPr>
          <p:nvPr/>
        </p:nvSpPr>
        <p:spPr>
          <a:xfrm>
            <a:off x="143421" y="107876"/>
            <a:ext cx="5500987" cy="3862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err="1" smtClean="0">
                <a:solidFill>
                  <a:schemeClr val="tx1"/>
                </a:solidFill>
              </a:rPr>
              <a:t>Charlz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Darvin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5700DC-6953-4538-8C84-577C282B1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11765" r="5882"/>
          <a:stretch/>
        </p:blipFill>
        <p:spPr>
          <a:xfrm>
            <a:off x="3717925" y="705644"/>
            <a:ext cx="1821904" cy="208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Charlz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Darvin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D77704-A091-45C6-9B81-4A0D3EA09625}"/>
              </a:ext>
            </a:extLst>
          </p:cNvPr>
          <p:cNvSpPr/>
          <p:nvPr/>
        </p:nvSpPr>
        <p:spPr>
          <a:xfrm>
            <a:off x="99699" y="509494"/>
            <a:ext cx="558408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Amerikaning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qirg‘og‘idan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uzoqlikdagi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Galapagoss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arxipelagining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hayvonot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hayratga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sudralib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yuruvchilar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Sudraluvchilardan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toshbaqalar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chumchuqsimonlar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turkumiga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vyuroklar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orolda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uchratish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8B447-F833-4E20-B0E4-4EB4A946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29" y="1938239"/>
            <a:ext cx="3009900" cy="12192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41525" y="2001044"/>
            <a:ext cx="1447800" cy="2286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98729" y="2839244"/>
            <a:ext cx="2990333" cy="3181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“Galapagos” </a:t>
            </a:r>
            <a:r>
              <a:rPr lang="en-US" sz="2800" dirty="0" err="1">
                <a:solidFill>
                  <a:schemeClr val="tx1"/>
                </a:solidFill>
              </a:rPr>
              <a:t>oroli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hayvonlari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2290A-357B-45BF-BECD-8F33B2549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7" t="19718" b="26761"/>
          <a:stretch/>
        </p:blipFill>
        <p:spPr>
          <a:xfrm>
            <a:off x="2498725" y="629444"/>
            <a:ext cx="2351048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78E246-F03D-44CD-A2FA-EDFF0CDDDBD7}"/>
              </a:ext>
            </a:extLst>
          </p:cNvPr>
          <p:cNvSpPr txBox="1"/>
          <p:nvPr/>
        </p:nvSpPr>
        <p:spPr>
          <a:xfrm>
            <a:off x="3794125" y="629444"/>
            <a:ext cx="1064715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002060"/>
                </a:solidFill>
                <a:latin typeface="Open Sans Light"/>
              </a:rPr>
              <a:t>Chumolixo‘r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endParaRPr kumimoji="0" lang="ru-RU" sz="113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F463F-8229-49C3-96FF-4C5BEFB1DB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2422525" y="1959896"/>
            <a:ext cx="3121152" cy="1031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CAB37E-5299-4E31-BF83-E63113F1E43E}"/>
              </a:ext>
            </a:extLst>
          </p:cNvPr>
          <p:cNvSpPr txBox="1"/>
          <p:nvPr/>
        </p:nvSpPr>
        <p:spPr>
          <a:xfrm>
            <a:off x="4479925" y="2877176"/>
            <a:ext cx="761747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Open Sans Light"/>
              </a:rPr>
              <a:t>Z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irhlilar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endParaRPr kumimoji="0" lang="ru-RU" sz="113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59F2F26-754E-4D6E-BA21-6E5E0B374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9" t="-2348" r="23374" b="2348"/>
          <a:stretch/>
        </p:blipFill>
        <p:spPr>
          <a:xfrm>
            <a:off x="212725" y="553244"/>
            <a:ext cx="2150319" cy="2438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39EA64-192A-4523-9EB1-1DEA84F1AC47}"/>
              </a:ext>
            </a:extLst>
          </p:cNvPr>
          <p:cNvSpPr txBox="1"/>
          <p:nvPr/>
        </p:nvSpPr>
        <p:spPr>
          <a:xfrm>
            <a:off x="212725" y="608469"/>
            <a:ext cx="689612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Open Sans Light"/>
              </a:rPr>
              <a:t>Y</a:t>
            </a:r>
            <a:r>
              <a:rPr kumimoji="0" lang="en-US" sz="1134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alqov</a:t>
            </a:r>
            <a:r>
              <a:rPr kumimoji="0" lang="en-US" sz="1134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endParaRPr kumimoji="0" lang="ru-RU" sz="113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3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“Galapagos” </a:t>
            </a:r>
            <a:r>
              <a:rPr lang="en-US" sz="2800" dirty="0" err="1">
                <a:solidFill>
                  <a:schemeClr val="tx1"/>
                </a:solidFill>
              </a:rPr>
              <a:t>oroli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hayvonlari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1846C-C6E5-4DD4-A3FF-E2BD0312D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00"/>
          <a:stretch/>
        </p:blipFill>
        <p:spPr>
          <a:xfrm>
            <a:off x="3259132" y="1848644"/>
            <a:ext cx="2309897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932DC0-7488-4B48-B18A-6588AF39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25" y="553244"/>
            <a:ext cx="2118786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58C173-286A-4D3A-A7FD-6F8DA9A0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9" y="1848644"/>
            <a:ext cx="2118786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488207-3C61-437B-BABD-05B2C9397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629444"/>
            <a:ext cx="1962150" cy="137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06F9C1-27E8-421C-94C2-47F16C117B30}"/>
              </a:ext>
            </a:extLst>
          </p:cNvPr>
          <p:cNvSpPr txBox="1"/>
          <p:nvPr/>
        </p:nvSpPr>
        <p:spPr>
          <a:xfrm>
            <a:off x="4653302" y="553244"/>
            <a:ext cx="588623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Lama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0CC77-FD05-478D-B3E3-4F5958C564FC}"/>
              </a:ext>
            </a:extLst>
          </p:cNvPr>
          <p:cNvSpPr txBox="1"/>
          <p:nvPr/>
        </p:nvSpPr>
        <p:spPr>
          <a:xfrm>
            <a:off x="5034302" y="1810376"/>
            <a:ext cx="590226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Vidra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C2FF4A-3767-4F20-B8D3-15AB5C78166F}"/>
              </a:ext>
            </a:extLst>
          </p:cNvPr>
          <p:cNvSpPr txBox="1"/>
          <p:nvPr/>
        </p:nvSpPr>
        <p:spPr>
          <a:xfrm>
            <a:off x="2530923" y="2800976"/>
            <a:ext cx="577402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Tapir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9E791-BAF0-420B-A016-C3E5C68C0648}"/>
              </a:ext>
            </a:extLst>
          </p:cNvPr>
          <p:cNvSpPr txBox="1"/>
          <p:nvPr/>
        </p:nvSpPr>
        <p:spPr>
          <a:xfrm>
            <a:off x="517525" y="572315"/>
            <a:ext cx="1750800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Keng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burunli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maymun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Darvinning</a:t>
            </a:r>
            <a:r>
              <a:rPr lang="en-US" sz="2400" dirty="0"/>
              <a:t> </a:t>
            </a:r>
            <a:r>
              <a:rPr lang="en-US" sz="2400" dirty="0" err="1"/>
              <a:t>yirik</a:t>
            </a:r>
            <a:r>
              <a:rPr lang="en-US" sz="2400" dirty="0"/>
              <a:t> </a:t>
            </a:r>
            <a:r>
              <a:rPr lang="en-US" sz="2400" dirty="0" err="1" smtClean="0"/>
              <a:t>asarlari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5B69D8-56E3-4EA4-969D-E0659B23630C}"/>
              </a:ext>
            </a:extLst>
          </p:cNvPr>
          <p:cNvSpPr/>
          <p:nvPr/>
        </p:nvSpPr>
        <p:spPr>
          <a:xfrm>
            <a:off x="118505" y="602893"/>
            <a:ext cx="5580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1842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“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evolutsiyasi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Uni 15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kengaytirdi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chuqurlashtirdi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dalillar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boyitdi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Turlarning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1868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“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Xonakilashtirilgan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ma’daniy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1871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“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1876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“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changlanishning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Sun’iy</a:t>
            </a:r>
            <a:r>
              <a:rPr lang="en-US" sz="2400" dirty="0"/>
              <a:t> </a:t>
            </a:r>
            <a:r>
              <a:rPr lang="en-US" sz="2400" dirty="0" err="1"/>
              <a:t>tanlash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4D9659-D351-4A9E-89DE-9E0DC1956465}"/>
              </a:ext>
            </a:extLst>
          </p:cNvPr>
          <p:cNvSpPr/>
          <p:nvPr/>
        </p:nvSpPr>
        <p:spPr>
          <a:xfrm>
            <a:off x="60325" y="589499"/>
            <a:ext cx="281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Darvin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paleontologiya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solishtirma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anatomiya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embriologiyaga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dalillar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dalolat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Documents and Settings\User\Рабочий стол\Новая папка\Новая папка\Новая папка\22713.jpg">
            <a:extLst>
              <a:ext uri="{FF2B5EF4-FFF2-40B4-BE49-F238E27FC236}">
                <a16:creationId xmlns:a16="http://schemas.microsoft.com/office/drawing/2014/main" id="{C58254CB-8550-48B1-AD1C-104B300D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705644"/>
            <a:ext cx="2743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4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Ongsiz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tanlash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ADCB1-2473-4CC7-9C61-276CF845A5B6}"/>
              </a:ext>
            </a:extLst>
          </p:cNvPr>
          <p:cNvSpPr/>
          <p:nvPr/>
        </p:nvSpPr>
        <p:spPr>
          <a:xfrm>
            <a:off x="60325" y="589499"/>
            <a:ext cx="304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xonaki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Ibtidoiy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o‘suvchi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8035D-FB11-4683-A41F-75CFABCB9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21" y="934244"/>
            <a:ext cx="2536904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7C71BA-6A8F-4FAB-AC18-AAA51291B05A}"/>
              </a:ext>
            </a:extLst>
          </p:cNvPr>
          <p:cNvSpPr txBox="1"/>
          <p:nvPr/>
        </p:nvSpPr>
        <p:spPr>
          <a:xfrm>
            <a:off x="4716793" y="2534444"/>
            <a:ext cx="90613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</a:rPr>
              <a:t>Vidra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Ongli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tanlash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B4DEDD-1D04-48D8-8137-12F677D15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6" t="24115" r="35446" b="17054"/>
          <a:stretch/>
        </p:blipFill>
        <p:spPr>
          <a:xfrm>
            <a:off x="3413125" y="629444"/>
            <a:ext cx="2286000" cy="243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346CFE-4E57-47ED-BE15-417F36EA8B3A}"/>
              </a:ext>
            </a:extLst>
          </p:cNvPr>
          <p:cNvSpPr/>
          <p:nvPr/>
        </p:nvSpPr>
        <p:spPr>
          <a:xfrm>
            <a:off x="136525" y="553244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fan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kiyim-kechak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dori-darmonga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nav, zot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ehtiyojlarini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qondirishni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Dmitriy   </a:t>
            </a:r>
            <a:r>
              <a:rPr lang="en-US" sz="3000" dirty="0" err="1">
                <a:solidFill>
                  <a:schemeClr val="tx1"/>
                </a:solidFill>
              </a:rPr>
              <a:t>Belyayev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3A1AC-4D8B-438A-81C0-AEFDAF6E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425" y="629444"/>
            <a:ext cx="2095500" cy="246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F52AB-CABA-4997-97DA-436591C6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" y="609600"/>
            <a:ext cx="1620044" cy="1543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D9CA7-8036-4FF8-9C25-D633BA034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974" y="1457722"/>
            <a:ext cx="1620045" cy="1543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BE7892-76D7-48F9-A4A2-47A4A434AAB3}"/>
              </a:ext>
            </a:extLst>
          </p:cNvPr>
          <p:cNvSpPr txBox="1"/>
          <p:nvPr/>
        </p:nvSpPr>
        <p:spPr>
          <a:xfrm>
            <a:off x="60326" y="2229644"/>
            <a:ext cx="144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Kumushsimon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tulkilar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Ongli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tanlash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06326-48CE-439B-8775-67C3CD80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6" y="705644"/>
            <a:ext cx="2351969" cy="1924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1E887-4133-4A06-9B03-F3537F405197}"/>
              </a:ext>
            </a:extLst>
          </p:cNvPr>
          <p:cNvSpPr txBox="1"/>
          <p:nvPr/>
        </p:nvSpPr>
        <p:spPr>
          <a:xfrm>
            <a:off x="974726" y="2760067"/>
            <a:ext cx="441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Qorabayir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Qorako‘l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qo‘ylari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F1C2A3-581C-47EF-A15F-CE08F916F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34" b="28834"/>
          <a:stretch/>
        </p:blipFill>
        <p:spPr>
          <a:xfrm>
            <a:off x="3036106" y="705644"/>
            <a:ext cx="2351969" cy="19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2075" y="121842"/>
            <a:ext cx="5562008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/>
              <a:t>     </a:t>
            </a:r>
            <a:r>
              <a:rPr lang="en-US" sz="2000" dirty="0" err="1" smtClean="0"/>
              <a:t>K.Linney</a:t>
            </a:r>
            <a:r>
              <a:rPr lang="en-US" sz="2000" dirty="0" smtClean="0"/>
              <a:t>             </a:t>
            </a:r>
            <a:r>
              <a:rPr lang="en-US" sz="2000" dirty="0" err="1" smtClean="0"/>
              <a:t>J.B.Lamark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J.Kyuve</a:t>
            </a:r>
            <a:endParaRPr lang="en-US"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B36BB-996C-48FE-AE5F-1B587054F54B}"/>
              </a:ext>
            </a:extLst>
          </p:cNvPr>
          <p:cNvSpPr/>
          <p:nvPr/>
        </p:nvSpPr>
        <p:spPr>
          <a:xfrm>
            <a:off x="60325" y="1848644"/>
            <a:ext cx="1752600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“Umurtqasizlar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va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“Biologiya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atamalarini fanga kiritgan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“Zoologiyaga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kirish” ,    </a:t>
            </a: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“Zoologiya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falsafasi” ,  nomli </a:t>
            </a: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asarlar</a:t>
            </a:r>
            <a:r>
              <a:rPr kumimoji="0" 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6176FE-3CA2-4E9B-BAAE-F4038F68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553244"/>
            <a:ext cx="13716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C174BD-D43F-477D-A8D5-3ED1AD2EC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25" y="553244"/>
            <a:ext cx="1371602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C4AB27-D26F-4A49-BEEC-7C8DEA69BFD1}"/>
              </a:ext>
            </a:extLst>
          </p:cNvPr>
          <p:cNvSpPr txBox="1"/>
          <p:nvPr/>
        </p:nvSpPr>
        <p:spPr>
          <a:xfrm>
            <a:off x="3870325" y="1835249"/>
            <a:ext cx="182820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 </a:t>
            </a:r>
            <a:r>
              <a:rPr kumimoji="0" lang="uz-Latn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 ortiq hayvon turlarini tavsiflab beradi.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z-Latn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 </a:t>
            </a:r>
            <a:r>
              <a:rPr kumimoji="0" lang="uz-Latn-U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uz-Latn-U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simliklarni  </a:t>
            </a:r>
            <a:r>
              <a:rPr kumimoji="0" lang="uz-Latn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sinfga, hayvonlarni tuzilishiga </a:t>
            </a:r>
            <a:r>
              <a:rPr kumimoji="0" lang="uz-Latn-U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uz-Latn-U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uz-Latn-U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uz-Latn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sinfga </a:t>
            </a:r>
            <a:r>
              <a:rPr kumimoji="0" lang="uz-Latn-U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uz-Latn-U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ldi</a:t>
            </a:r>
            <a:r>
              <a:rPr kumimoji="0" lang="uz-Latn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3E644-B0C2-45C9-9F4E-110047D02AD4}"/>
              </a:ext>
            </a:extLst>
          </p:cNvPr>
          <p:cNvSpPr/>
          <p:nvPr/>
        </p:nvSpPr>
        <p:spPr>
          <a:xfrm>
            <a:off x="1851025" y="1843856"/>
            <a:ext cx="2019300" cy="1311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</a:t>
            </a:r>
            <a:r>
              <a:rPr kumimoji="0" lang="en-US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morfologiya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sistematika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paleontologiya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sohalarida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tadqiqot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borgan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Nerv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sistemasi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tuzilishiga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hayvonlarni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ta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guruhga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ajratdi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27D7A2-52B3-4890-820B-D86DB507F11F}"/>
              </a:ext>
            </a:extLst>
          </p:cNvPr>
          <p:cNvCxnSpPr>
            <a:cxnSpLocks/>
          </p:cNvCxnSpPr>
          <p:nvPr/>
        </p:nvCxnSpPr>
        <p:spPr>
          <a:xfrm flipH="1">
            <a:off x="3413125" y="1414402"/>
            <a:ext cx="685800" cy="5104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D6BADF4-FD65-4FF6-A5FA-DC0A8E68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723" y="553244"/>
            <a:ext cx="1371602" cy="1260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7D31BA-CA9E-437D-81E4-C8E9E89BE4E1}"/>
              </a:ext>
            </a:extLst>
          </p:cNvPr>
          <p:cNvCxnSpPr/>
          <p:nvPr/>
        </p:nvCxnSpPr>
        <p:spPr>
          <a:xfrm flipH="1">
            <a:off x="1431925" y="1543844"/>
            <a:ext cx="838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894B41-D915-4D25-B861-2B5958075FEC}"/>
              </a:ext>
            </a:extLst>
          </p:cNvPr>
          <p:cNvCxnSpPr/>
          <p:nvPr/>
        </p:nvCxnSpPr>
        <p:spPr>
          <a:xfrm>
            <a:off x="1508125" y="1543844"/>
            <a:ext cx="24384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Ongli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tanlash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A5FB7C-EB17-4F7D-9E19-DCE425BB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553244"/>
            <a:ext cx="2459144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52573-1885-41FC-ABD1-48C2407DC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93" t="26468" r="34124" b="14701"/>
          <a:stretch/>
        </p:blipFill>
        <p:spPr>
          <a:xfrm>
            <a:off x="3163782" y="553244"/>
            <a:ext cx="2382943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6E97E2-F2E8-42B3-AB2B-4062164F3471}"/>
              </a:ext>
            </a:extLst>
          </p:cNvPr>
          <p:cNvSpPr txBox="1"/>
          <p:nvPr/>
        </p:nvSpPr>
        <p:spPr>
          <a:xfrm>
            <a:off x="441325" y="283626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Chiyabo‘ri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kaptar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zotlari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438D0-DEF2-4607-A586-9C5262D3F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9" t="18182" r="18218" b="9091"/>
          <a:stretch/>
        </p:blipFill>
        <p:spPr>
          <a:xfrm>
            <a:off x="288924" y="624070"/>
            <a:ext cx="1752601" cy="121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4405F2-7C4D-4E40-BC88-123DD7C275BA}"/>
              </a:ext>
            </a:extLst>
          </p:cNvPr>
          <p:cNvSpPr txBox="1"/>
          <p:nvPr/>
        </p:nvSpPr>
        <p:spPr>
          <a:xfrm>
            <a:off x="136525" y="591176"/>
            <a:ext cx="562975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A</a:t>
            </a:r>
            <a:r>
              <a:rPr lang="en-US" b="1" dirty="0" err="1" smtClean="0">
                <a:solidFill>
                  <a:srgbClr val="002060"/>
                </a:solidFill>
              </a:rPr>
              <a:t>rxar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62C3A-067A-43B2-961B-AF67BCCD1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4" y="1924844"/>
            <a:ext cx="1752601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FB2F3A-F6E5-4303-9241-453E7F6D8E0D}"/>
              </a:ext>
            </a:extLst>
          </p:cNvPr>
          <p:cNvSpPr txBox="1"/>
          <p:nvPr/>
        </p:nvSpPr>
        <p:spPr>
          <a:xfrm>
            <a:off x="136525" y="1886576"/>
            <a:ext cx="686406" cy="2668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Muflon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DEFB4-007D-4AC9-BF3D-60C8024A0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6" t="27484" r="35446" b="12348"/>
          <a:stretch/>
        </p:blipFill>
        <p:spPr>
          <a:xfrm>
            <a:off x="2955925" y="600018"/>
            <a:ext cx="2590800" cy="246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E7EEB0-0C09-4CC9-8DBA-708C25D80A1E}"/>
              </a:ext>
            </a:extLst>
          </p:cNvPr>
          <p:cNvSpPr/>
          <p:nvPr/>
        </p:nvSpPr>
        <p:spPr>
          <a:xfrm>
            <a:off x="60325" y="558721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Ch.Darvin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“Tur </a:t>
            </a:r>
            <a:r>
              <a:rPr 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xili</a:t>
            </a:r>
            <a:r>
              <a:rPr 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belgi-xossalar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ifodalanmagan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tushungan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uchramaydi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hisoblaganlar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Test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6525" y="629444"/>
            <a:ext cx="548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Charlz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Darvinning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“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tanlanish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“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Zoologiyaga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“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Zoologiya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“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Savol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3725" y="1029315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Javob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49D9DDD6-46FE-4B53-B3BC-8E77C575BEC2}"/>
              </a:ext>
            </a:extLst>
          </p:cNvPr>
          <p:cNvSpPr/>
          <p:nvPr/>
        </p:nvSpPr>
        <p:spPr>
          <a:xfrm>
            <a:off x="136525" y="1134805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qo‘ylarning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qorako‘l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qarabayir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axaltaka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zotlari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Savol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525" y="1132152"/>
            <a:ext cx="5483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Ch.Darvin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uchramasligini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Javob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10">
            <a:extLst>
              <a:ext uri="{FF2B5EF4-FFF2-40B4-BE49-F238E27FC236}">
                <a16:creationId xmlns:a16="http://schemas.microsoft.com/office/drawing/2014/main" id="{FECA073B-E6CF-4807-A339-0598F9D5A100}"/>
              </a:ext>
            </a:extLst>
          </p:cNvPr>
          <p:cNvSpPr/>
          <p:nvPr/>
        </p:nvSpPr>
        <p:spPr>
          <a:xfrm>
            <a:off x="136525" y="1132152"/>
            <a:ext cx="5483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Ch.Darvin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lama, tapir, </a:t>
            </a:r>
            <a:r>
              <a:rPr lang="en-US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burunli</a:t>
            </a:r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yalqov</a:t>
            </a:r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chumolixo‘r</a:t>
            </a:r>
            <a:r>
              <a:rPr lang="en-US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zirhli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uchramasligini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9844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Mustaqil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bajarish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uchun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topshiriqlar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§.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291362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marR="0" lvl="0" indent="-17145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Mavzu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yakunidagi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savollarga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25" y="789047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Kyuve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yaratilgan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Korrelatsiya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prinsipi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C29BA-E801-450F-91D7-BAE479FB120B}"/>
              </a:ext>
            </a:extLst>
          </p:cNvPr>
          <p:cNvSpPr/>
          <p:nvPr/>
        </p:nvSpPr>
        <p:spPr>
          <a:xfrm>
            <a:off x="136526" y="858044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Korrelatsiya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prinsipi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–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ilgari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yashab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qirilib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ketgan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hayvonlarning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topilgan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ayrim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suyaklariga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qarab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butun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qiyofasini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tiklash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1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377" y="789047"/>
            <a:ext cx="4089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ujayra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nazariyasi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olimlar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yaratil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503" y="629444"/>
            <a:ext cx="4498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XIX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asrning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40-yillariga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kelib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nazariyasini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nemis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olimlari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T.Shvann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M.Shleyden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yaratdilar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E2B9A9-EF09-45A4-80D6-453A7663F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t="5402" r="10000" b="8187"/>
          <a:stretch/>
        </p:blipFill>
        <p:spPr>
          <a:xfrm>
            <a:off x="974725" y="1696244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849054-2C95-47DB-9E46-D087F8343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" t="22892" r="69845" b="5642"/>
          <a:stretch/>
        </p:blipFill>
        <p:spPr>
          <a:xfrm>
            <a:off x="3336925" y="1696244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10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1EE50-5251-4CDF-9C53-02AB2612603B}"/>
              </a:ext>
            </a:extLst>
          </p:cNvPr>
          <p:cNvSpPr txBox="1"/>
          <p:nvPr/>
        </p:nvSpPr>
        <p:spPr>
          <a:xfrm>
            <a:off x="531714" y="611906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birinchi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sutemizuvchi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tuxum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kashf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etildi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7B742-7856-4779-92BA-EFFA46345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393" t="10020" r="11402" b="10020"/>
          <a:stretch/>
        </p:blipFill>
        <p:spPr>
          <a:xfrm>
            <a:off x="3550921" y="1696245"/>
            <a:ext cx="2072004" cy="1371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95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1BB26-0692-4ED6-A00F-E75A2523C148}"/>
              </a:ext>
            </a:extLst>
          </p:cNvPr>
          <p:cNvSpPr txBox="1"/>
          <p:nvPr/>
        </p:nvSpPr>
        <p:spPr>
          <a:xfrm>
            <a:off x="365125" y="1029315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Karl Ber 1827-yili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birinchi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sutemizuvchi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tuxum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kashf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80800"/>
            <a:ext cx="554461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Dars</a:t>
            </a:r>
            <a:r>
              <a:rPr lang="en-US" sz="2400" dirty="0"/>
              <a:t> </a:t>
            </a:r>
            <a:r>
              <a:rPr lang="en-US" sz="2400" dirty="0" err="1"/>
              <a:t>rejasi</a:t>
            </a:r>
            <a:endParaRPr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2425" y="68172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Darvinning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safaridagi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taassurotlari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212725" y="79805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12725" y="151788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475" y="2262789"/>
            <a:ext cx="230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800" b="1" kern="0" noProof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Ongli</a:t>
            </a:r>
            <a:r>
              <a:rPr lang="en-US" sz="1800" b="1" kern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tanlash</a:t>
            </a:r>
            <a:r>
              <a:rPr lang="en-US" sz="1800" b="1" kern="0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212725" y="223771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853" y="1543622"/>
            <a:ext cx="230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Sun’iy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tanlash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152310</TotalTime>
  <Words>672</Words>
  <Application>Microsoft Office PowerPoint</Application>
  <PresentationFormat>Произвольный</PresentationFormat>
  <Paragraphs>93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   BIOLOGIYA</vt:lpstr>
      <vt:lpstr>     K.Linney             J.B.Lamark          J.Kyuve</vt:lpstr>
      <vt:lpstr>Savol </vt:lpstr>
      <vt:lpstr>Javob </vt:lpstr>
      <vt:lpstr>Savol </vt:lpstr>
      <vt:lpstr>Javob </vt:lpstr>
      <vt:lpstr>Savol </vt:lpstr>
      <vt:lpstr>Javob </vt:lpstr>
      <vt:lpstr>Dars rejasi</vt:lpstr>
      <vt:lpstr>“Bigl” kemasining safar yo‘nalishi </vt:lpstr>
      <vt:lpstr>Charlz Darvin</vt:lpstr>
      <vt:lpstr>“Galapagos” oroli hayvonlari</vt:lpstr>
      <vt:lpstr>“Galapagos” oroli hayvonlari</vt:lpstr>
      <vt:lpstr>Darvinning yirik asarlari </vt:lpstr>
      <vt:lpstr>Sun’iy tanlash</vt:lpstr>
      <vt:lpstr>Ongsiz tanlash</vt:lpstr>
      <vt:lpstr>Ongli tanlash</vt:lpstr>
      <vt:lpstr>Dmitriy   Belyayev </vt:lpstr>
      <vt:lpstr>Ongli tanlash</vt:lpstr>
      <vt:lpstr>Ongli tanlash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1670</cp:revision>
  <dcterms:created xsi:type="dcterms:W3CDTF">2014-10-08T23:03:32Z</dcterms:created>
  <dcterms:modified xsi:type="dcterms:W3CDTF">2021-01-23T07:35:33Z</dcterms:modified>
</cp:coreProperties>
</file>