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898" r:id="rId3"/>
  </p:sldMasterIdLst>
  <p:notesMasterIdLst>
    <p:notesMasterId r:id="rId27"/>
  </p:notesMasterIdLst>
  <p:sldIdLst>
    <p:sldId id="1356" r:id="rId4"/>
    <p:sldId id="1442" r:id="rId5"/>
    <p:sldId id="1443" r:id="rId6"/>
    <p:sldId id="1444" r:id="rId7"/>
    <p:sldId id="1402" r:id="rId8"/>
    <p:sldId id="1415" r:id="rId9"/>
    <p:sldId id="1363" r:id="rId10"/>
    <p:sldId id="1441" r:id="rId11"/>
    <p:sldId id="1440" r:id="rId12"/>
    <p:sldId id="1432" r:id="rId13"/>
    <p:sldId id="1357" r:id="rId14"/>
    <p:sldId id="1416" r:id="rId15"/>
    <p:sldId id="1438" r:id="rId16"/>
    <p:sldId id="262" r:id="rId17"/>
    <p:sldId id="1414" r:id="rId18"/>
    <p:sldId id="1430" r:id="rId19"/>
    <p:sldId id="1439" r:id="rId20"/>
    <p:sldId id="1431" r:id="rId21"/>
    <p:sldId id="1427" r:id="rId22"/>
    <p:sldId id="1428" r:id="rId23"/>
    <p:sldId id="1366" r:id="rId24"/>
    <p:sldId id="1429" r:id="rId25"/>
    <p:sldId id="1437" r:id="rId26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56"/>
            <p14:sldId id="1442"/>
            <p14:sldId id="1443"/>
            <p14:sldId id="1444"/>
            <p14:sldId id="1402"/>
            <p14:sldId id="1415"/>
            <p14:sldId id="1363"/>
            <p14:sldId id="1441"/>
            <p14:sldId id="1440"/>
            <p14:sldId id="1432"/>
            <p14:sldId id="1357"/>
            <p14:sldId id="1416"/>
            <p14:sldId id="1438"/>
            <p14:sldId id="262"/>
            <p14:sldId id="1414"/>
            <p14:sldId id="1430"/>
            <p14:sldId id="1439"/>
            <p14:sldId id="1431"/>
            <p14:sldId id="1427"/>
            <p14:sldId id="1428"/>
            <p14:sldId id="1366"/>
            <p14:sldId id="1429"/>
            <p14:sldId id="1437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6120"/>
    <a:srgbClr val="FF00FF"/>
    <a:srgbClr val="000000"/>
    <a:srgbClr val="DDDDDD"/>
    <a:srgbClr val="B2B2B2"/>
    <a:srgbClr val="FFFFFF"/>
    <a:srgbClr val="808080"/>
    <a:srgbClr val="5F5F5F"/>
    <a:srgbClr val="C0C0C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5491" autoAdjust="0"/>
  </p:normalViewPr>
  <p:slideViewPr>
    <p:cSldViewPr snapToObjects="1">
      <p:cViewPr varScale="1">
        <p:scale>
          <a:sx n="140" d="100"/>
          <a:sy n="140" d="100"/>
        </p:scale>
        <p:origin x="870" y="126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8114A6-FE5B-48B4-9ED8-A99A86F0B2DA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F2E05C2-6FBE-4B67-A038-969A8EB9E478}">
      <dgm:prSet phldrT="[Text]" custT="1"/>
      <dgm:spPr/>
      <dgm:t>
        <a:bodyPr/>
        <a:lstStyle/>
        <a:p>
          <a:r>
            <a:rPr lang="en-US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Olam</a:t>
          </a:r>
          <a:r>
            <a:rPr lang="en-US" sz="1400" dirty="0"/>
            <a:t>  </a:t>
          </a:r>
          <a:endParaRPr lang="ru-RU" sz="1400" dirty="0"/>
        </a:p>
      </dgm:t>
    </dgm:pt>
    <dgm:pt modelId="{6B0EFCA9-DB1A-45BD-9874-40B28A1110ED}" type="parTrans" cxnId="{34DCB469-C914-4339-97F1-5026A12EC0C5}">
      <dgm:prSet/>
      <dgm:spPr/>
      <dgm:t>
        <a:bodyPr/>
        <a:lstStyle/>
        <a:p>
          <a:endParaRPr lang="ru-RU"/>
        </a:p>
      </dgm:t>
    </dgm:pt>
    <dgm:pt modelId="{4471C6D6-64A3-46BB-B06B-E138D52FBF07}" type="sibTrans" cxnId="{34DCB469-C914-4339-97F1-5026A12EC0C5}">
      <dgm:prSet/>
      <dgm:spPr/>
      <dgm:t>
        <a:bodyPr/>
        <a:lstStyle/>
        <a:p>
          <a:endParaRPr lang="ru-RU"/>
        </a:p>
      </dgm:t>
    </dgm:pt>
    <dgm:pt modelId="{6BF74302-B0AA-4BF5-B27E-CEE038A3CB38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Olov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8E211E-6A6A-4527-B95A-EFF52973ECE9}" type="parTrans" cxnId="{85E182E7-8EE7-4430-8D84-EAF92E1802C6}">
      <dgm:prSet/>
      <dgm:spPr/>
      <dgm:t>
        <a:bodyPr/>
        <a:lstStyle/>
        <a:p>
          <a:endParaRPr lang="ru-RU"/>
        </a:p>
      </dgm:t>
    </dgm:pt>
    <dgm:pt modelId="{C9B8EB4A-6D9D-4EF1-96B7-5CDB98DD6187}" type="sibTrans" cxnId="{85E182E7-8EE7-4430-8D84-EAF92E1802C6}">
      <dgm:prSet/>
      <dgm:spPr/>
      <dgm:t>
        <a:bodyPr/>
        <a:lstStyle/>
        <a:p>
          <a:endParaRPr lang="ru-RU"/>
        </a:p>
      </dgm:t>
    </dgm:pt>
    <dgm:pt modelId="{AC3EA44A-EB82-451B-910D-36091682D5E4}">
      <dgm:prSet phldrT="[Text]"/>
      <dgm:spPr>
        <a:solidFill>
          <a:srgbClr val="FFC000"/>
        </a:solidFill>
      </dgm:spPr>
      <dgm:t>
        <a:bodyPr/>
        <a:lstStyle/>
        <a:p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Efir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B1AD77-1BDF-4365-A95A-ED3EA2C024A3}" type="parTrans" cxnId="{684992B1-F4FA-4633-BDEA-63EA3C957690}">
      <dgm:prSet/>
      <dgm:spPr/>
      <dgm:t>
        <a:bodyPr/>
        <a:lstStyle/>
        <a:p>
          <a:endParaRPr lang="ru-RU"/>
        </a:p>
      </dgm:t>
    </dgm:pt>
    <dgm:pt modelId="{EA675822-016B-49A8-B45C-2C9FE4D40E7B}" type="sibTrans" cxnId="{684992B1-F4FA-4633-BDEA-63EA3C957690}">
      <dgm:prSet/>
      <dgm:spPr/>
      <dgm:t>
        <a:bodyPr/>
        <a:lstStyle/>
        <a:p>
          <a:endParaRPr lang="ru-RU"/>
        </a:p>
      </dgm:t>
    </dgm:pt>
    <dgm:pt modelId="{6356A228-D922-4F55-AAD8-500D74488F08}">
      <dgm:prSet phldrT="[Text]"/>
      <dgm:spPr>
        <a:solidFill>
          <a:srgbClr val="7030A0"/>
        </a:solidFill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Havo</a:t>
          </a:r>
          <a:r>
            <a:rPr lang="en-US" dirty="0"/>
            <a:t> </a:t>
          </a:r>
          <a:endParaRPr lang="ru-RU" dirty="0"/>
        </a:p>
      </dgm:t>
    </dgm:pt>
    <dgm:pt modelId="{2FE71799-7E80-4B67-A283-44BE8911ADAC}" type="parTrans" cxnId="{22B48552-C063-47BD-9C3C-D48FEF31E39E}">
      <dgm:prSet/>
      <dgm:spPr/>
      <dgm:t>
        <a:bodyPr/>
        <a:lstStyle/>
        <a:p>
          <a:endParaRPr lang="ru-RU"/>
        </a:p>
      </dgm:t>
    </dgm:pt>
    <dgm:pt modelId="{0FCEB92C-4AA5-46A1-80B8-B8F352302C9F}" type="sibTrans" cxnId="{22B48552-C063-47BD-9C3C-D48FEF31E39E}">
      <dgm:prSet/>
      <dgm:spPr/>
      <dgm:t>
        <a:bodyPr/>
        <a:lstStyle/>
        <a:p>
          <a:endParaRPr lang="ru-RU"/>
        </a:p>
      </dgm:t>
    </dgm:pt>
    <dgm:pt modelId="{68537ECF-D2D8-42BD-87EF-586DF3428D20}">
      <dgm:prSet phldrT="[Text]"/>
      <dgm:spPr>
        <a:solidFill>
          <a:srgbClr val="FF0000"/>
        </a:solidFill>
      </dgm:spPr>
      <dgm:t>
        <a:bodyPr/>
        <a:lstStyle/>
        <a:p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Suv</a:t>
          </a:r>
          <a:r>
            <a:rPr lang="en-US" dirty="0"/>
            <a:t> </a:t>
          </a:r>
          <a:endParaRPr lang="ru-RU" dirty="0"/>
        </a:p>
      </dgm:t>
    </dgm:pt>
    <dgm:pt modelId="{29D498CD-67D3-48D0-97F6-C438DB9FFEA9}" type="parTrans" cxnId="{10FE3109-2BE2-4F06-8FDB-8770DBB02C5E}">
      <dgm:prSet/>
      <dgm:spPr/>
      <dgm:t>
        <a:bodyPr/>
        <a:lstStyle/>
        <a:p>
          <a:endParaRPr lang="ru-RU"/>
        </a:p>
      </dgm:t>
    </dgm:pt>
    <dgm:pt modelId="{B6286091-9C18-4650-953C-62A71B1A1FC7}" type="sibTrans" cxnId="{10FE3109-2BE2-4F06-8FDB-8770DBB02C5E}">
      <dgm:prSet/>
      <dgm:spPr/>
      <dgm:t>
        <a:bodyPr/>
        <a:lstStyle/>
        <a:p>
          <a:endParaRPr lang="ru-RU"/>
        </a:p>
      </dgm:t>
    </dgm:pt>
    <dgm:pt modelId="{11E6EE39-5FD2-4D08-A2B8-FB371C3B6E4C}">
      <dgm:prSet phldrT="[Text]" phldr="1"/>
      <dgm:spPr/>
      <dgm:t>
        <a:bodyPr/>
        <a:lstStyle/>
        <a:p>
          <a:endParaRPr lang="ru-RU"/>
        </a:p>
      </dgm:t>
    </dgm:pt>
    <dgm:pt modelId="{72E57423-67F4-4127-A4DB-8ED580A6222E}" type="parTrans" cxnId="{7A1FE2BD-EB43-4836-8508-E715A702210C}">
      <dgm:prSet/>
      <dgm:spPr/>
      <dgm:t>
        <a:bodyPr/>
        <a:lstStyle/>
        <a:p>
          <a:endParaRPr lang="ru-RU"/>
        </a:p>
      </dgm:t>
    </dgm:pt>
    <dgm:pt modelId="{9CE0A2A4-B435-4555-8F05-54969B53CFC6}" type="sibTrans" cxnId="{7A1FE2BD-EB43-4836-8508-E715A702210C}">
      <dgm:prSet/>
      <dgm:spPr/>
      <dgm:t>
        <a:bodyPr/>
        <a:lstStyle/>
        <a:p>
          <a:endParaRPr lang="ru-RU"/>
        </a:p>
      </dgm:t>
    </dgm:pt>
    <dgm:pt modelId="{78633B87-AB1A-4D53-B169-9C8D41D4FD23}">
      <dgm:prSet/>
      <dgm:spPr>
        <a:solidFill>
          <a:srgbClr val="FF00FF"/>
        </a:solidFill>
      </dgm:spPr>
      <dgm:t>
        <a:bodyPr/>
        <a:lstStyle/>
        <a:p>
          <a:r>
            <a:rPr lang="en-US" b="1" dirty="0" err="1">
              <a:latin typeface="Arial" panose="020B0604020202020204" pitchFamily="34" charset="0"/>
              <a:cs typeface="Arial" panose="020B0604020202020204" pitchFamily="34" charset="0"/>
            </a:rPr>
            <a:t>Yer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DD3B3E-2A49-4D55-9E75-3C79F51DE89F}" type="parTrans" cxnId="{D00BF9E8-55C5-4B61-9A6A-38FCE3C62E92}">
      <dgm:prSet/>
      <dgm:spPr/>
      <dgm:t>
        <a:bodyPr/>
        <a:lstStyle/>
        <a:p>
          <a:endParaRPr lang="ru-RU"/>
        </a:p>
      </dgm:t>
    </dgm:pt>
    <dgm:pt modelId="{FD01DA5A-B910-4F3D-9BC9-AD90B066B869}" type="sibTrans" cxnId="{D00BF9E8-55C5-4B61-9A6A-38FCE3C62E92}">
      <dgm:prSet/>
      <dgm:spPr/>
      <dgm:t>
        <a:bodyPr/>
        <a:lstStyle/>
        <a:p>
          <a:endParaRPr lang="ru-RU"/>
        </a:p>
      </dgm:t>
    </dgm:pt>
    <dgm:pt modelId="{AE8E3E62-7EDC-4A5F-AC1F-B0BEBDD24C5C}" type="pres">
      <dgm:prSet presAssocID="{928114A6-FE5B-48B4-9ED8-A99A86F0B2D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8F59C98-9CFF-4716-AEF6-E8A4EF4C02CD}" type="pres">
      <dgm:prSet presAssocID="{AF2E05C2-6FBE-4B67-A038-969A8EB9E478}" presName="centerShape" presStyleLbl="node0" presStyleIdx="0" presStyleCnt="1" custScaleX="116888"/>
      <dgm:spPr/>
    </dgm:pt>
    <dgm:pt modelId="{BA735C39-184B-4F04-87FD-1F1783E14C87}" type="pres">
      <dgm:prSet presAssocID="{D48E211E-6A6A-4527-B95A-EFF52973ECE9}" presName="Name9" presStyleLbl="parChTrans1D2" presStyleIdx="0" presStyleCnt="5"/>
      <dgm:spPr/>
    </dgm:pt>
    <dgm:pt modelId="{84987506-50C1-4B19-A347-836589AE66FC}" type="pres">
      <dgm:prSet presAssocID="{D48E211E-6A6A-4527-B95A-EFF52973ECE9}" presName="connTx" presStyleLbl="parChTrans1D2" presStyleIdx="0" presStyleCnt="5"/>
      <dgm:spPr/>
    </dgm:pt>
    <dgm:pt modelId="{DE236846-13B9-42F9-BDFC-0A94DC74F68B}" type="pres">
      <dgm:prSet presAssocID="{6BF74302-B0AA-4BF5-B27E-CEE038A3CB38}" presName="node" presStyleLbl="node1" presStyleIdx="0" presStyleCnt="5" custScaleX="163790" custRadScaleRad="159107" custRadScaleInc="207609">
        <dgm:presLayoutVars>
          <dgm:bulletEnabled val="1"/>
        </dgm:presLayoutVars>
      </dgm:prSet>
      <dgm:spPr/>
    </dgm:pt>
    <dgm:pt modelId="{D99ECC08-F50E-4782-A10B-B00EA619A262}" type="pres">
      <dgm:prSet presAssocID="{1EB1AD77-1BDF-4365-A95A-ED3EA2C024A3}" presName="Name9" presStyleLbl="parChTrans1D2" presStyleIdx="1" presStyleCnt="5"/>
      <dgm:spPr/>
    </dgm:pt>
    <dgm:pt modelId="{6FBBAED3-5062-4FDA-BD22-2AA7E3186240}" type="pres">
      <dgm:prSet presAssocID="{1EB1AD77-1BDF-4365-A95A-ED3EA2C024A3}" presName="connTx" presStyleLbl="parChTrans1D2" presStyleIdx="1" presStyleCnt="5"/>
      <dgm:spPr/>
    </dgm:pt>
    <dgm:pt modelId="{EDD6492D-1D2A-42AD-B9C7-EF5EE4167FA3}" type="pres">
      <dgm:prSet presAssocID="{AC3EA44A-EB82-451B-910D-36091682D5E4}" presName="node" presStyleLbl="node1" presStyleIdx="1" presStyleCnt="5" custScaleX="172342" custRadScaleRad="161942" custRadScaleInc="466469">
        <dgm:presLayoutVars>
          <dgm:bulletEnabled val="1"/>
        </dgm:presLayoutVars>
      </dgm:prSet>
      <dgm:spPr/>
    </dgm:pt>
    <dgm:pt modelId="{B7E546D9-B3E4-4F1D-998C-79BE02EA3BCE}" type="pres">
      <dgm:prSet presAssocID="{AFDD3B3E-2A49-4D55-9E75-3C79F51DE89F}" presName="Name9" presStyleLbl="parChTrans1D2" presStyleIdx="2" presStyleCnt="5"/>
      <dgm:spPr/>
    </dgm:pt>
    <dgm:pt modelId="{551E1F88-8CB6-4FC6-B5F6-791AEFCD677C}" type="pres">
      <dgm:prSet presAssocID="{AFDD3B3E-2A49-4D55-9E75-3C79F51DE89F}" presName="connTx" presStyleLbl="parChTrans1D2" presStyleIdx="2" presStyleCnt="5"/>
      <dgm:spPr/>
    </dgm:pt>
    <dgm:pt modelId="{8A596AFE-E6FD-4C73-8EAF-00A44AC35A55}" type="pres">
      <dgm:prSet presAssocID="{78633B87-AB1A-4D53-B169-9C8D41D4FD23}" presName="node" presStyleLbl="node1" presStyleIdx="2" presStyleCnt="5" custScaleX="170015" custRadScaleRad="161926" custRadScaleInc="391635">
        <dgm:presLayoutVars>
          <dgm:bulletEnabled val="1"/>
        </dgm:presLayoutVars>
      </dgm:prSet>
      <dgm:spPr/>
    </dgm:pt>
    <dgm:pt modelId="{0D0DC047-3A08-4256-92EF-64C90432B1A6}" type="pres">
      <dgm:prSet presAssocID="{2FE71799-7E80-4B67-A283-44BE8911ADAC}" presName="Name9" presStyleLbl="parChTrans1D2" presStyleIdx="3" presStyleCnt="5"/>
      <dgm:spPr/>
    </dgm:pt>
    <dgm:pt modelId="{5B096640-8D18-49C8-86A8-8A4CB286A7C8}" type="pres">
      <dgm:prSet presAssocID="{2FE71799-7E80-4B67-A283-44BE8911ADAC}" presName="connTx" presStyleLbl="parChTrans1D2" presStyleIdx="3" presStyleCnt="5"/>
      <dgm:spPr/>
    </dgm:pt>
    <dgm:pt modelId="{6B0E78B2-F328-4276-B460-EA391DBCC9DE}" type="pres">
      <dgm:prSet presAssocID="{6356A228-D922-4F55-AAD8-500D74488F08}" presName="node" presStyleLbl="node1" presStyleIdx="3" presStyleCnt="5" custScaleX="163839" custRadScaleRad="166850" custRadScaleInc="-269167">
        <dgm:presLayoutVars>
          <dgm:bulletEnabled val="1"/>
        </dgm:presLayoutVars>
      </dgm:prSet>
      <dgm:spPr/>
    </dgm:pt>
    <dgm:pt modelId="{FE3B1766-E7E6-450E-949D-355C96256774}" type="pres">
      <dgm:prSet presAssocID="{29D498CD-67D3-48D0-97F6-C438DB9FFEA9}" presName="Name9" presStyleLbl="parChTrans1D2" presStyleIdx="4" presStyleCnt="5"/>
      <dgm:spPr/>
    </dgm:pt>
    <dgm:pt modelId="{AD5F6515-90B4-4AF6-94FB-E2A719ED77F2}" type="pres">
      <dgm:prSet presAssocID="{29D498CD-67D3-48D0-97F6-C438DB9FFEA9}" presName="connTx" presStyleLbl="parChTrans1D2" presStyleIdx="4" presStyleCnt="5"/>
      <dgm:spPr/>
    </dgm:pt>
    <dgm:pt modelId="{2558428F-79CE-4913-B76D-67D01517BC5A}" type="pres">
      <dgm:prSet presAssocID="{68537ECF-D2D8-42BD-87EF-586DF3428D20}" presName="node" presStyleLbl="node1" presStyleIdx="4" presStyleCnt="5" custScaleX="166166" custRadScaleRad="103382" custRadScaleInc="198160">
        <dgm:presLayoutVars>
          <dgm:bulletEnabled val="1"/>
        </dgm:presLayoutVars>
      </dgm:prSet>
      <dgm:spPr/>
    </dgm:pt>
  </dgm:ptLst>
  <dgm:cxnLst>
    <dgm:cxn modelId="{10FE3109-2BE2-4F06-8FDB-8770DBB02C5E}" srcId="{AF2E05C2-6FBE-4B67-A038-969A8EB9E478}" destId="{68537ECF-D2D8-42BD-87EF-586DF3428D20}" srcOrd="4" destOrd="0" parTransId="{29D498CD-67D3-48D0-97F6-C438DB9FFEA9}" sibTransId="{B6286091-9C18-4650-953C-62A71B1A1FC7}"/>
    <dgm:cxn modelId="{BA1DB310-EBB1-43B3-A504-AE4DC581307B}" type="presOf" srcId="{AC3EA44A-EB82-451B-910D-36091682D5E4}" destId="{EDD6492D-1D2A-42AD-B9C7-EF5EE4167FA3}" srcOrd="0" destOrd="0" presId="urn:microsoft.com/office/officeart/2005/8/layout/radial1"/>
    <dgm:cxn modelId="{70AF4520-47DC-4058-B8F0-AADB98ED728F}" type="presOf" srcId="{1EB1AD77-1BDF-4365-A95A-ED3EA2C024A3}" destId="{6FBBAED3-5062-4FDA-BD22-2AA7E3186240}" srcOrd="1" destOrd="0" presId="urn:microsoft.com/office/officeart/2005/8/layout/radial1"/>
    <dgm:cxn modelId="{CE044D5C-F5C7-4701-9492-93A62458E792}" type="presOf" srcId="{2FE71799-7E80-4B67-A283-44BE8911ADAC}" destId="{5B096640-8D18-49C8-86A8-8A4CB286A7C8}" srcOrd="1" destOrd="0" presId="urn:microsoft.com/office/officeart/2005/8/layout/radial1"/>
    <dgm:cxn modelId="{E8652144-11E3-491F-807F-E788B84D38C3}" type="presOf" srcId="{928114A6-FE5B-48B4-9ED8-A99A86F0B2DA}" destId="{AE8E3E62-7EDC-4A5F-AC1F-B0BEBDD24C5C}" srcOrd="0" destOrd="0" presId="urn:microsoft.com/office/officeart/2005/8/layout/radial1"/>
    <dgm:cxn modelId="{D2E82668-0DBE-40B9-9065-8DAA37CBEBD0}" type="presOf" srcId="{29D498CD-67D3-48D0-97F6-C438DB9FFEA9}" destId="{FE3B1766-E7E6-450E-949D-355C96256774}" srcOrd="0" destOrd="0" presId="urn:microsoft.com/office/officeart/2005/8/layout/radial1"/>
    <dgm:cxn modelId="{0E67B469-4088-45F5-9DDF-6B3C8BC51AF3}" type="presOf" srcId="{AF2E05C2-6FBE-4B67-A038-969A8EB9E478}" destId="{78F59C98-9CFF-4716-AEF6-E8A4EF4C02CD}" srcOrd="0" destOrd="0" presId="urn:microsoft.com/office/officeart/2005/8/layout/radial1"/>
    <dgm:cxn modelId="{34DCB469-C914-4339-97F1-5026A12EC0C5}" srcId="{928114A6-FE5B-48B4-9ED8-A99A86F0B2DA}" destId="{AF2E05C2-6FBE-4B67-A038-969A8EB9E478}" srcOrd="0" destOrd="0" parTransId="{6B0EFCA9-DB1A-45BD-9874-40B28A1110ED}" sibTransId="{4471C6D6-64A3-46BB-B06B-E138D52FBF07}"/>
    <dgm:cxn modelId="{333ECE4B-F545-42DA-9B28-2391C7B4A56D}" type="presOf" srcId="{1EB1AD77-1BDF-4365-A95A-ED3EA2C024A3}" destId="{D99ECC08-F50E-4782-A10B-B00EA619A262}" srcOrd="0" destOrd="0" presId="urn:microsoft.com/office/officeart/2005/8/layout/radial1"/>
    <dgm:cxn modelId="{54D7FB4F-2BBE-4901-90B1-B4983FC84C56}" type="presOf" srcId="{D48E211E-6A6A-4527-B95A-EFF52973ECE9}" destId="{BA735C39-184B-4F04-87FD-1F1783E14C87}" srcOrd="0" destOrd="0" presId="urn:microsoft.com/office/officeart/2005/8/layout/radial1"/>
    <dgm:cxn modelId="{09C5B351-FEBB-4D1A-8A40-E7B47640482D}" type="presOf" srcId="{68537ECF-D2D8-42BD-87EF-586DF3428D20}" destId="{2558428F-79CE-4913-B76D-67D01517BC5A}" srcOrd="0" destOrd="0" presId="urn:microsoft.com/office/officeart/2005/8/layout/radial1"/>
    <dgm:cxn modelId="{22B48552-C063-47BD-9C3C-D48FEF31E39E}" srcId="{AF2E05C2-6FBE-4B67-A038-969A8EB9E478}" destId="{6356A228-D922-4F55-AAD8-500D74488F08}" srcOrd="3" destOrd="0" parTransId="{2FE71799-7E80-4B67-A283-44BE8911ADAC}" sibTransId="{0FCEB92C-4AA5-46A1-80B8-B8F352302C9F}"/>
    <dgm:cxn modelId="{684992B1-F4FA-4633-BDEA-63EA3C957690}" srcId="{AF2E05C2-6FBE-4B67-A038-969A8EB9E478}" destId="{AC3EA44A-EB82-451B-910D-36091682D5E4}" srcOrd="1" destOrd="0" parTransId="{1EB1AD77-1BDF-4365-A95A-ED3EA2C024A3}" sibTransId="{EA675822-016B-49A8-B45C-2C9FE4D40E7B}"/>
    <dgm:cxn modelId="{DBCF34BC-A445-4A3D-A817-CA7F70C3DD9B}" type="presOf" srcId="{29D498CD-67D3-48D0-97F6-C438DB9FFEA9}" destId="{AD5F6515-90B4-4AF6-94FB-E2A719ED77F2}" srcOrd="1" destOrd="0" presId="urn:microsoft.com/office/officeart/2005/8/layout/radial1"/>
    <dgm:cxn modelId="{7A1FE2BD-EB43-4836-8508-E715A702210C}" srcId="{928114A6-FE5B-48B4-9ED8-A99A86F0B2DA}" destId="{11E6EE39-5FD2-4D08-A2B8-FB371C3B6E4C}" srcOrd="1" destOrd="0" parTransId="{72E57423-67F4-4127-A4DB-8ED580A6222E}" sibTransId="{9CE0A2A4-B435-4555-8F05-54969B53CFC6}"/>
    <dgm:cxn modelId="{D9D576BE-1FDB-4909-BF0F-243BC48F4EA1}" type="presOf" srcId="{78633B87-AB1A-4D53-B169-9C8D41D4FD23}" destId="{8A596AFE-E6FD-4C73-8EAF-00A44AC35A55}" srcOrd="0" destOrd="0" presId="urn:microsoft.com/office/officeart/2005/8/layout/radial1"/>
    <dgm:cxn modelId="{EAF1DFC5-7D49-480B-8A36-9F898E20E452}" type="presOf" srcId="{D48E211E-6A6A-4527-B95A-EFF52973ECE9}" destId="{84987506-50C1-4B19-A347-836589AE66FC}" srcOrd="1" destOrd="0" presId="urn:microsoft.com/office/officeart/2005/8/layout/radial1"/>
    <dgm:cxn modelId="{85E182E7-8EE7-4430-8D84-EAF92E1802C6}" srcId="{AF2E05C2-6FBE-4B67-A038-969A8EB9E478}" destId="{6BF74302-B0AA-4BF5-B27E-CEE038A3CB38}" srcOrd="0" destOrd="0" parTransId="{D48E211E-6A6A-4527-B95A-EFF52973ECE9}" sibTransId="{C9B8EB4A-6D9D-4EF1-96B7-5CDB98DD6187}"/>
    <dgm:cxn modelId="{D00BF9E8-55C5-4B61-9A6A-38FCE3C62E92}" srcId="{AF2E05C2-6FBE-4B67-A038-969A8EB9E478}" destId="{78633B87-AB1A-4D53-B169-9C8D41D4FD23}" srcOrd="2" destOrd="0" parTransId="{AFDD3B3E-2A49-4D55-9E75-3C79F51DE89F}" sibTransId="{FD01DA5A-B910-4F3D-9BC9-AD90B066B869}"/>
    <dgm:cxn modelId="{19944EEC-2BA6-4CE4-BC32-4E506E0E62A8}" type="presOf" srcId="{6BF74302-B0AA-4BF5-B27E-CEE038A3CB38}" destId="{DE236846-13B9-42F9-BDFC-0A94DC74F68B}" srcOrd="0" destOrd="0" presId="urn:microsoft.com/office/officeart/2005/8/layout/radial1"/>
    <dgm:cxn modelId="{9E5B6DED-05E6-4186-A649-8B61E0897169}" type="presOf" srcId="{2FE71799-7E80-4B67-A283-44BE8911ADAC}" destId="{0D0DC047-3A08-4256-92EF-64C90432B1A6}" srcOrd="0" destOrd="0" presId="urn:microsoft.com/office/officeart/2005/8/layout/radial1"/>
    <dgm:cxn modelId="{821468F3-B838-4018-B545-642F24FC25E9}" type="presOf" srcId="{AFDD3B3E-2A49-4D55-9E75-3C79F51DE89F}" destId="{551E1F88-8CB6-4FC6-B5F6-791AEFCD677C}" srcOrd="1" destOrd="0" presId="urn:microsoft.com/office/officeart/2005/8/layout/radial1"/>
    <dgm:cxn modelId="{2DFCC0F9-1C6C-401C-9771-D258F4AC53BC}" type="presOf" srcId="{AFDD3B3E-2A49-4D55-9E75-3C79F51DE89F}" destId="{B7E546D9-B3E4-4F1D-998C-79BE02EA3BCE}" srcOrd="0" destOrd="0" presId="urn:microsoft.com/office/officeart/2005/8/layout/radial1"/>
    <dgm:cxn modelId="{B8869CFF-2CED-4829-8D16-1C5AE90A89D5}" type="presOf" srcId="{6356A228-D922-4F55-AAD8-500D74488F08}" destId="{6B0E78B2-F328-4276-B460-EA391DBCC9DE}" srcOrd="0" destOrd="0" presId="urn:microsoft.com/office/officeart/2005/8/layout/radial1"/>
    <dgm:cxn modelId="{62724503-28B9-4CC3-BDBD-6900CA99578C}" type="presParOf" srcId="{AE8E3E62-7EDC-4A5F-AC1F-B0BEBDD24C5C}" destId="{78F59C98-9CFF-4716-AEF6-E8A4EF4C02CD}" srcOrd="0" destOrd="0" presId="urn:microsoft.com/office/officeart/2005/8/layout/radial1"/>
    <dgm:cxn modelId="{D2F41B40-96B9-4457-81C6-B9E7DAECAFE4}" type="presParOf" srcId="{AE8E3E62-7EDC-4A5F-AC1F-B0BEBDD24C5C}" destId="{BA735C39-184B-4F04-87FD-1F1783E14C87}" srcOrd="1" destOrd="0" presId="urn:microsoft.com/office/officeart/2005/8/layout/radial1"/>
    <dgm:cxn modelId="{EDAB243C-852B-4F50-B1D5-55A6E56B9C2C}" type="presParOf" srcId="{BA735C39-184B-4F04-87FD-1F1783E14C87}" destId="{84987506-50C1-4B19-A347-836589AE66FC}" srcOrd="0" destOrd="0" presId="urn:microsoft.com/office/officeart/2005/8/layout/radial1"/>
    <dgm:cxn modelId="{11ABF9A6-8DBC-47BA-9061-B1B62EFC2D3B}" type="presParOf" srcId="{AE8E3E62-7EDC-4A5F-AC1F-B0BEBDD24C5C}" destId="{DE236846-13B9-42F9-BDFC-0A94DC74F68B}" srcOrd="2" destOrd="0" presId="urn:microsoft.com/office/officeart/2005/8/layout/radial1"/>
    <dgm:cxn modelId="{E78B16BF-D5D4-45E6-B15E-1D7DB109F5BD}" type="presParOf" srcId="{AE8E3E62-7EDC-4A5F-AC1F-B0BEBDD24C5C}" destId="{D99ECC08-F50E-4782-A10B-B00EA619A262}" srcOrd="3" destOrd="0" presId="urn:microsoft.com/office/officeart/2005/8/layout/radial1"/>
    <dgm:cxn modelId="{045C16FA-E0E6-46F3-B095-49B7D7474A93}" type="presParOf" srcId="{D99ECC08-F50E-4782-A10B-B00EA619A262}" destId="{6FBBAED3-5062-4FDA-BD22-2AA7E3186240}" srcOrd="0" destOrd="0" presId="urn:microsoft.com/office/officeart/2005/8/layout/radial1"/>
    <dgm:cxn modelId="{4AA91879-6032-4B6B-8C66-2364ED5842CC}" type="presParOf" srcId="{AE8E3E62-7EDC-4A5F-AC1F-B0BEBDD24C5C}" destId="{EDD6492D-1D2A-42AD-B9C7-EF5EE4167FA3}" srcOrd="4" destOrd="0" presId="urn:microsoft.com/office/officeart/2005/8/layout/radial1"/>
    <dgm:cxn modelId="{0B1A8D1D-808E-434C-A8EB-F6311FC800B0}" type="presParOf" srcId="{AE8E3E62-7EDC-4A5F-AC1F-B0BEBDD24C5C}" destId="{B7E546D9-B3E4-4F1D-998C-79BE02EA3BCE}" srcOrd="5" destOrd="0" presId="urn:microsoft.com/office/officeart/2005/8/layout/radial1"/>
    <dgm:cxn modelId="{871378E7-18D3-4D66-9E71-116AFF7F2C1C}" type="presParOf" srcId="{B7E546D9-B3E4-4F1D-998C-79BE02EA3BCE}" destId="{551E1F88-8CB6-4FC6-B5F6-791AEFCD677C}" srcOrd="0" destOrd="0" presId="urn:microsoft.com/office/officeart/2005/8/layout/radial1"/>
    <dgm:cxn modelId="{F5D38C91-AFFC-43FE-81DD-6E31CB04F8BF}" type="presParOf" srcId="{AE8E3E62-7EDC-4A5F-AC1F-B0BEBDD24C5C}" destId="{8A596AFE-E6FD-4C73-8EAF-00A44AC35A55}" srcOrd="6" destOrd="0" presId="urn:microsoft.com/office/officeart/2005/8/layout/radial1"/>
    <dgm:cxn modelId="{D9DDB6AE-F0F3-4ECB-9290-2D080A3EC3FD}" type="presParOf" srcId="{AE8E3E62-7EDC-4A5F-AC1F-B0BEBDD24C5C}" destId="{0D0DC047-3A08-4256-92EF-64C90432B1A6}" srcOrd="7" destOrd="0" presId="urn:microsoft.com/office/officeart/2005/8/layout/radial1"/>
    <dgm:cxn modelId="{321B01B7-5457-4616-B0AC-61EFD420D4B5}" type="presParOf" srcId="{0D0DC047-3A08-4256-92EF-64C90432B1A6}" destId="{5B096640-8D18-49C8-86A8-8A4CB286A7C8}" srcOrd="0" destOrd="0" presId="urn:microsoft.com/office/officeart/2005/8/layout/radial1"/>
    <dgm:cxn modelId="{774E098E-BCBD-4D0E-A4A0-26C353003F00}" type="presParOf" srcId="{AE8E3E62-7EDC-4A5F-AC1F-B0BEBDD24C5C}" destId="{6B0E78B2-F328-4276-B460-EA391DBCC9DE}" srcOrd="8" destOrd="0" presId="urn:microsoft.com/office/officeart/2005/8/layout/radial1"/>
    <dgm:cxn modelId="{2F9CCC55-6C9E-453A-AD87-75C238BF5806}" type="presParOf" srcId="{AE8E3E62-7EDC-4A5F-AC1F-B0BEBDD24C5C}" destId="{FE3B1766-E7E6-450E-949D-355C96256774}" srcOrd="9" destOrd="0" presId="urn:microsoft.com/office/officeart/2005/8/layout/radial1"/>
    <dgm:cxn modelId="{A5E45D52-3A07-43DF-8373-FDFAE273E8B8}" type="presParOf" srcId="{FE3B1766-E7E6-450E-949D-355C96256774}" destId="{AD5F6515-90B4-4AF6-94FB-E2A719ED77F2}" srcOrd="0" destOrd="0" presId="urn:microsoft.com/office/officeart/2005/8/layout/radial1"/>
    <dgm:cxn modelId="{A64BF3FD-A130-431D-87AA-5D0D09688B76}" type="presParOf" srcId="{AE8E3E62-7EDC-4A5F-AC1F-B0BEBDD24C5C}" destId="{2558428F-79CE-4913-B76D-67D01517BC5A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59C98-9CFF-4716-AEF6-E8A4EF4C02CD}">
      <dsp:nvSpPr>
        <dsp:cNvPr id="0" name=""/>
        <dsp:cNvSpPr/>
      </dsp:nvSpPr>
      <dsp:spPr>
        <a:xfrm>
          <a:off x="2286002" y="993438"/>
          <a:ext cx="890860" cy="7621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Olam</a:t>
          </a:r>
          <a:r>
            <a:rPr lang="en-US" sz="1400" kern="1200" dirty="0"/>
            <a:t>  </a:t>
          </a:r>
          <a:endParaRPr lang="ru-RU" sz="1400" kern="1200" dirty="0"/>
        </a:p>
      </dsp:txBody>
      <dsp:txXfrm>
        <a:off x="2416465" y="1105052"/>
        <a:ext cx="629934" cy="538920"/>
      </dsp:txXfrm>
    </dsp:sp>
    <dsp:sp modelId="{BA735C39-184B-4F04-87FD-1F1783E14C87}">
      <dsp:nvSpPr>
        <dsp:cNvPr id="0" name=""/>
        <dsp:cNvSpPr/>
      </dsp:nvSpPr>
      <dsp:spPr>
        <a:xfrm rot="20684354">
          <a:off x="3146174" y="1174339"/>
          <a:ext cx="546240" cy="25004"/>
        </a:xfrm>
        <a:custGeom>
          <a:avLst/>
          <a:gdLst/>
          <a:ahLst/>
          <a:cxnLst/>
          <a:rect l="0" t="0" r="0" b="0"/>
          <a:pathLst>
            <a:path>
              <a:moveTo>
                <a:pt x="0" y="12502"/>
              </a:moveTo>
              <a:lnTo>
                <a:pt x="546240" y="125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405638" y="1173185"/>
        <a:ext cx="27312" cy="27312"/>
      </dsp:txXfrm>
    </dsp:sp>
    <dsp:sp modelId="{DE236846-13B9-42F9-BDFC-0A94DC74F68B}">
      <dsp:nvSpPr>
        <dsp:cNvPr id="0" name=""/>
        <dsp:cNvSpPr/>
      </dsp:nvSpPr>
      <dsp:spPr>
        <a:xfrm>
          <a:off x="3628473" y="578404"/>
          <a:ext cx="1248323" cy="762148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latin typeface="Arial" panose="020B0604020202020204" pitchFamily="34" charset="0"/>
              <a:cs typeface="Arial" panose="020B0604020202020204" pitchFamily="34" charset="0"/>
            </a:rPr>
            <a:t>Olov</a:t>
          </a:r>
          <a:r>
            <a:rPr lang="en-US" sz="21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11286" y="690018"/>
        <a:ext cx="882697" cy="538920"/>
      </dsp:txXfrm>
    </dsp:sp>
    <dsp:sp modelId="{D99ECC08-F50E-4782-A10B-B00EA619A262}">
      <dsp:nvSpPr>
        <dsp:cNvPr id="0" name=""/>
        <dsp:cNvSpPr/>
      </dsp:nvSpPr>
      <dsp:spPr>
        <a:xfrm rot="8995744">
          <a:off x="1764268" y="1736302"/>
          <a:ext cx="641442" cy="25004"/>
        </a:xfrm>
        <a:custGeom>
          <a:avLst/>
          <a:gdLst/>
          <a:ahLst/>
          <a:cxnLst/>
          <a:rect l="0" t="0" r="0" b="0"/>
          <a:pathLst>
            <a:path>
              <a:moveTo>
                <a:pt x="0" y="12502"/>
              </a:moveTo>
              <a:lnTo>
                <a:pt x="641442" y="125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068953" y="1732769"/>
        <a:ext cx="32072" cy="32072"/>
      </dsp:txXfrm>
    </dsp:sp>
    <dsp:sp modelId="{EDD6492D-1D2A-42AD-B9C7-EF5EE4167FA3}">
      <dsp:nvSpPr>
        <dsp:cNvPr id="0" name=""/>
        <dsp:cNvSpPr/>
      </dsp:nvSpPr>
      <dsp:spPr>
        <a:xfrm>
          <a:off x="685794" y="1797607"/>
          <a:ext cx="1313502" cy="762148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latin typeface="Arial" panose="020B0604020202020204" pitchFamily="34" charset="0"/>
              <a:cs typeface="Arial" panose="020B0604020202020204" pitchFamily="34" charset="0"/>
            </a:rPr>
            <a:t>Efir</a:t>
          </a:r>
          <a:r>
            <a:rPr lang="en-US" sz="21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8152" y="1909221"/>
        <a:ext cx="928786" cy="538920"/>
      </dsp:txXfrm>
    </dsp:sp>
    <dsp:sp modelId="{B7E546D9-B3E4-4F1D-998C-79BE02EA3BCE}">
      <dsp:nvSpPr>
        <dsp:cNvPr id="0" name=""/>
        <dsp:cNvSpPr/>
      </dsp:nvSpPr>
      <dsp:spPr>
        <a:xfrm rot="11699316">
          <a:off x="1761528" y="1176526"/>
          <a:ext cx="554232" cy="25004"/>
        </a:xfrm>
        <a:custGeom>
          <a:avLst/>
          <a:gdLst/>
          <a:ahLst/>
          <a:cxnLst/>
          <a:rect l="0" t="0" r="0" b="0"/>
          <a:pathLst>
            <a:path>
              <a:moveTo>
                <a:pt x="0" y="12502"/>
              </a:moveTo>
              <a:lnTo>
                <a:pt x="554232" y="125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024788" y="1175173"/>
        <a:ext cx="27711" cy="27711"/>
      </dsp:txXfrm>
    </dsp:sp>
    <dsp:sp modelId="{8A596AFE-E6FD-4C73-8EAF-00A44AC35A55}">
      <dsp:nvSpPr>
        <dsp:cNvPr id="0" name=""/>
        <dsp:cNvSpPr/>
      </dsp:nvSpPr>
      <dsp:spPr>
        <a:xfrm>
          <a:off x="533404" y="578409"/>
          <a:ext cx="1295767" cy="762148"/>
        </a:xfrm>
        <a:prstGeom prst="ellipse">
          <a:avLst/>
        </a:prstGeom>
        <a:solidFill>
          <a:srgbClr val="FF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>
              <a:latin typeface="Arial" panose="020B0604020202020204" pitchFamily="34" charset="0"/>
              <a:cs typeface="Arial" panose="020B0604020202020204" pitchFamily="34" charset="0"/>
            </a:rPr>
            <a:t>Yer</a:t>
          </a:r>
          <a:r>
            <a:rPr lang="en-US" sz="21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3165" y="690023"/>
        <a:ext cx="916245" cy="538920"/>
      </dsp:txXfrm>
    </dsp:sp>
    <dsp:sp modelId="{0D0DC047-3A08-4256-92EF-64C90432B1A6}">
      <dsp:nvSpPr>
        <dsp:cNvPr id="0" name=""/>
        <dsp:cNvSpPr/>
      </dsp:nvSpPr>
      <dsp:spPr>
        <a:xfrm rot="1745986">
          <a:off x="3060731" y="1739614"/>
          <a:ext cx="698255" cy="25004"/>
        </a:xfrm>
        <a:custGeom>
          <a:avLst/>
          <a:gdLst/>
          <a:ahLst/>
          <a:cxnLst/>
          <a:rect l="0" t="0" r="0" b="0"/>
          <a:pathLst>
            <a:path>
              <a:moveTo>
                <a:pt x="0" y="12502"/>
              </a:moveTo>
              <a:lnTo>
                <a:pt x="698255" y="125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392403" y="1734661"/>
        <a:ext cx="34912" cy="34912"/>
      </dsp:txXfrm>
    </dsp:sp>
    <dsp:sp modelId="{6B0E78B2-F328-4276-B460-EA391DBCC9DE}">
      <dsp:nvSpPr>
        <dsp:cNvPr id="0" name=""/>
        <dsp:cNvSpPr/>
      </dsp:nvSpPr>
      <dsp:spPr>
        <a:xfrm>
          <a:off x="3551902" y="1797607"/>
          <a:ext cx="1248697" cy="762148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Havo</a:t>
          </a:r>
          <a:r>
            <a:rPr lang="en-US" sz="2000" kern="1200" dirty="0"/>
            <a:t> </a:t>
          </a:r>
          <a:endParaRPr lang="ru-RU" sz="2000" kern="1200" dirty="0"/>
        </a:p>
      </dsp:txBody>
      <dsp:txXfrm>
        <a:off x="3734769" y="1909221"/>
        <a:ext cx="882963" cy="538920"/>
      </dsp:txXfrm>
    </dsp:sp>
    <dsp:sp modelId="{FE3B1766-E7E6-450E-949D-355C96256774}">
      <dsp:nvSpPr>
        <dsp:cNvPr id="0" name=""/>
        <dsp:cNvSpPr/>
      </dsp:nvSpPr>
      <dsp:spPr>
        <a:xfrm rot="16159014">
          <a:off x="2609842" y="865296"/>
          <a:ext cx="231336" cy="25004"/>
        </a:xfrm>
        <a:custGeom>
          <a:avLst/>
          <a:gdLst/>
          <a:ahLst/>
          <a:cxnLst/>
          <a:rect l="0" t="0" r="0" b="0"/>
          <a:pathLst>
            <a:path>
              <a:moveTo>
                <a:pt x="0" y="12502"/>
              </a:moveTo>
              <a:lnTo>
                <a:pt x="231336" y="125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2719726" y="872015"/>
        <a:ext cx="11566" cy="11566"/>
      </dsp:txXfrm>
    </dsp:sp>
    <dsp:sp modelId="{2558428F-79CE-4913-B76D-67D01517BC5A}">
      <dsp:nvSpPr>
        <dsp:cNvPr id="0" name=""/>
        <dsp:cNvSpPr/>
      </dsp:nvSpPr>
      <dsp:spPr>
        <a:xfrm>
          <a:off x="2086371" y="0"/>
          <a:ext cx="1266432" cy="762148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Suv</a:t>
          </a:r>
          <a:r>
            <a:rPr lang="en-US" sz="2000" kern="1200" dirty="0"/>
            <a:t> </a:t>
          </a:r>
          <a:endParaRPr lang="ru-RU" sz="2000" kern="1200" dirty="0"/>
        </a:p>
      </dsp:txBody>
      <dsp:txXfrm>
        <a:off x="2271836" y="111614"/>
        <a:ext cx="895502" cy="538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17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6314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55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9265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49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797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526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www.linkedin.com/" TargetMode="Externa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hyperlink" Target="https://www.facebook.com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slideLayout" Target="../slideLayouts/slideLayout150.xml"/><Relationship Id="rId39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45.xml"/><Relationship Id="rId34" Type="http://schemas.openxmlformats.org/officeDocument/2006/relationships/slideLayout" Target="../slideLayouts/slideLayout158.xml"/><Relationship Id="rId42" Type="http://schemas.openxmlformats.org/officeDocument/2006/relationships/slideLayout" Target="../slideLayouts/slideLayout166.xml"/><Relationship Id="rId47" Type="http://schemas.openxmlformats.org/officeDocument/2006/relationships/slideLayout" Target="../slideLayouts/slideLayout171.xml"/><Relationship Id="rId50" Type="http://schemas.openxmlformats.org/officeDocument/2006/relationships/slideLayout" Target="../slideLayouts/slideLayout174.xml"/><Relationship Id="rId55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29" Type="http://schemas.openxmlformats.org/officeDocument/2006/relationships/slideLayout" Target="../slideLayouts/slideLayout153.xml"/><Relationship Id="rId41" Type="http://schemas.openxmlformats.org/officeDocument/2006/relationships/slideLayout" Target="../slideLayouts/slideLayout165.xml"/><Relationship Id="rId54" Type="http://schemas.openxmlformats.org/officeDocument/2006/relationships/slideLayout" Target="../slideLayouts/slideLayout17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45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77.xml"/><Relationship Id="rId58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49" Type="http://schemas.openxmlformats.org/officeDocument/2006/relationships/slideLayout" Target="../slideLayouts/slideLayout173.xml"/><Relationship Id="rId57" Type="http://schemas.openxmlformats.org/officeDocument/2006/relationships/slideLayout" Target="../slideLayouts/slideLayout181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31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68.xml"/><Relationship Id="rId52" Type="http://schemas.openxmlformats.org/officeDocument/2006/relationships/slideLayout" Target="../slideLayouts/slideLayout17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48" Type="http://schemas.openxmlformats.org/officeDocument/2006/relationships/slideLayout" Target="../slideLayouts/slideLayout172.xml"/><Relationship Id="rId56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32.xml"/><Relationship Id="rId51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slideLayout" Target="../slideLayouts/slideLayout170.xml"/><Relationship Id="rId5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  <p:sldLayoutId id="2147483897" r:id="rId6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57" y="1535"/>
            <a:ext cx="5751631" cy="9327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7413" y="275685"/>
            <a:ext cx="3154459" cy="507168"/>
          </a:xfrm>
          <a:prstGeom prst="rect">
            <a:avLst/>
          </a:prstGeom>
        </p:spPr>
        <p:txBody>
          <a:bodyPr vert="horz" wrap="square" lIns="0" tIns="14583" rIns="0" bIns="0" rtlCol="0" anchor="ctr">
            <a:spAutoFit/>
          </a:bodyPr>
          <a:lstStyle/>
          <a:p>
            <a:pPr marL="12681" algn="l">
              <a:lnSpc>
                <a:spcPct val="100000"/>
              </a:lnSpc>
              <a:spcBef>
                <a:spcPts val="114"/>
              </a:spcBef>
            </a:pPr>
            <a:r>
              <a:rPr lang="ru-RU" sz="32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spc="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593725" y="1182275"/>
            <a:ext cx="5250775" cy="1460635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spcAft>
                <a:spcPts val="1200"/>
              </a:spcAft>
            </a:pPr>
            <a:r>
              <a:rPr sz="2800" b="1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sz="28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8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  <a:p>
            <a:pPr marL="18387">
              <a:spcAft>
                <a:spcPts val="12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Evolutsion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g‘oyalarning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</a:t>
            </a:r>
            <a:endParaRPr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36525" y="1249367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136525" y="2096800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AC307203-EAD9-4135-A343-1ED05DD6491A}"/>
              </a:ext>
            </a:extLst>
          </p:cNvPr>
          <p:cNvSpPr/>
          <p:nvPr/>
        </p:nvSpPr>
        <p:spPr>
          <a:xfrm>
            <a:off x="439869" y="322335"/>
            <a:ext cx="395658" cy="394391"/>
          </a:xfrm>
          <a:custGeom>
            <a:avLst/>
            <a:gdLst/>
            <a:ahLst/>
            <a:cxnLst/>
            <a:rect l="l" t="t" r="r" b="b"/>
            <a:pathLst>
              <a:path w="396240" h="394970">
                <a:moveTo>
                  <a:pt x="65938" y="0"/>
                </a:moveTo>
                <a:lnTo>
                  <a:pt x="0" y="0"/>
                </a:lnTo>
                <a:lnTo>
                  <a:pt x="0" y="33020"/>
                </a:lnTo>
                <a:lnTo>
                  <a:pt x="0" y="361950"/>
                </a:lnTo>
                <a:lnTo>
                  <a:pt x="0" y="394970"/>
                </a:lnTo>
                <a:lnTo>
                  <a:pt x="65938" y="394970"/>
                </a:lnTo>
                <a:lnTo>
                  <a:pt x="65938" y="361950"/>
                </a:lnTo>
                <a:lnTo>
                  <a:pt x="32969" y="361950"/>
                </a:lnTo>
                <a:lnTo>
                  <a:pt x="32969" y="33020"/>
                </a:lnTo>
                <a:lnTo>
                  <a:pt x="65938" y="33020"/>
                </a:lnTo>
                <a:lnTo>
                  <a:pt x="65938" y="0"/>
                </a:lnTo>
                <a:close/>
              </a:path>
              <a:path w="396240" h="394970">
                <a:moveTo>
                  <a:pt x="296710" y="65366"/>
                </a:moveTo>
                <a:lnTo>
                  <a:pt x="98907" y="65366"/>
                </a:lnTo>
                <a:lnTo>
                  <a:pt x="98907" y="96126"/>
                </a:lnTo>
                <a:lnTo>
                  <a:pt x="184454" y="197243"/>
                </a:lnTo>
                <a:lnTo>
                  <a:pt x="98907" y="298361"/>
                </a:lnTo>
                <a:lnTo>
                  <a:pt x="98907" y="329120"/>
                </a:lnTo>
                <a:lnTo>
                  <a:pt x="296710" y="329120"/>
                </a:lnTo>
                <a:lnTo>
                  <a:pt x="296710" y="263182"/>
                </a:lnTo>
                <a:lnTo>
                  <a:pt x="263740" y="263182"/>
                </a:lnTo>
                <a:lnTo>
                  <a:pt x="263740" y="296151"/>
                </a:lnTo>
                <a:lnTo>
                  <a:pt x="143954" y="296151"/>
                </a:lnTo>
                <a:lnTo>
                  <a:pt x="227647" y="197243"/>
                </a:lnTo>
                <a:lnTo>
                  <a:pt x="143954" y="98336"/>
                </a:lnTo>
                <a:lnTo>
                  <a:pt x="263740" y="98336"/>
                </a:lnTo>
                <a:lnTo>
                  <a:pt x="263740" y="131305"/>
                </a:lnTo>
                <a:lnTo>
                  <a:pt x="296710" y="131305"/>
                </a:lnTo>
                <a:lnTo>
                  <a:pt x="296710" y="65366"/>
                </a:lnTo>
                <a:close/>
              </a:path>
              <a:path w="396240" h="394970">
                <a:moveTo>
                  <a:pt x="395617" y="0"/>
                </a:moveTo>
                <a:lnTo>
                  <a:pt x="329679" y="0"/>
                </a:lnTo>
                <a:lnTo>
                  <a:pt x="329679" y="33020"/>
                </a:lnTo>
                <a:lnTo>
                  <a:pt x="362648" y="33020"/>
                </a:lnTo>
                <a:lnTo>
                  <a:pt x="362648" y="361950"/>
                </a:lnTo>
                <a:lnTo>
                  <a:pt x="329679" y="361950"/>
                </a:lnTo>
                <a:lnTo>
                  <a:pt x="329679" y="394970"/>
                </a:lnTo>
                <a:lnTo>
                  <a:pt x="395617" y="394970"/>
                </a:lnTo>
                <a:lnTo>
                  <a:pt x="395617" y="361950"/>
                </a:lnTo>
                <a:lnTo>
                  <a:pt x="395617" y="33020"/>
                </a:lnTo>
                <a:lnTo>
                  <a:pt x="395617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403725" y="227770"/>
            <a:ext cx="990600" cy="55508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403725" y="227770"/>
            <a:ext cx="990600" cy="55508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324725" y="269539"/>
            <a:ext cx="1295400" cy="361807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uz-Latn-UZ" sz="2247" b="1" spc="10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sz="2247" b="1" spc="10" dirty="0">
                <a:solidFill>
                  <a:srgbClr val="FEFEFE"/>
                </a:solidFill>
                <a:latin typeface="Arial"/>
                <a:cs typeface="Arial"/>
              </a:rPr>
              <a:t>10</a:t>
            </a:r>
            <a:r>
              <a:rPr lang="uz-Cyrl-UZ" sz="2247" b="1" spc="10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2247" b="1" spc="1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2247" dirty="0">
              <a:latin typeface="Arial"/>
              <a:cs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78743" y="176838"/>
            <a:ext cx="685384" cy="685384"/>
            <a:chOff x="608994" y="708185"/>
            <a:chExt cx="518351" cy="518351"/>
          </a:xfrm>
          <a:solidFill>
            <a:schemeClr val="bg1"/>
          </a:solidFill>
        </p:grpSpPr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608994" y="708185"/>
              <a:ext cx="518351" cy="51835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733002" y="824246"/>
              <a:ext cx="270336" cy="286848"/>
            </a:xfrm>
            <a:custGeom>
              <a:avLst/>
              <a:gdLst>
                <a:gd name="T0" fmla="*/ 368 w 554"/>
                <a:gd name="T1" fmla="*/ 128 h 588"/>
                <a:gd name="T2" fmla="*/ 390 w 554"/>
                <a:gd name="T3" fmla="*/ 69 h 588"/>
                <a:gd name="T4" fmla="*/ 397 w 554"/>
                <a:gd name="T5" fmla="*/ 7 h 588"/>
                <a:gd name="T6" fmla="*/ 157 w 554"/>
                <a:gd name="T7" fmla="*/ 0 h 588"/>
                <a:gd name="T8" fmla="*/ 150 w 554"/>
                <a:gd name="T9" fmla="*/ 62 h 588"/>
                <a:gd name="T10" fmla="*/ 186 w 554"/>
                <a:gd name="T11" fmla="*/ 69 h 588"/>
                <a:gd name="T12" fmla="*/ 24 w 554"/>
                <a:gd name="T13" fmla="*/ 459 h 588"/>
                <a:gd name="T14" fmla="*/ 70 w 554"/>
                <a:gd name="T15" fmla="*/ 588 h 588"/>
                <a:gd name="T16" fmla="*/ 540 w 554"/>
                <a:gd name="T17" fmla="*/ 564 h 588"/>
                <a:gd name="T18" fmla="*/ 164 w 554"/>
                <a:gd name="T19" fmla="*/ 14 h 588"/>
                <a:gd name="T20" fmla="*/ 383 w 554"/>
                <a:gd name="T21" fmla="*/ 55 h 588"/>
                <a:gd name="T22" fmla="*/ 193 w 554"/>
                <a:gd name="T23" fmla="*/ 55 h 588"/>
                <a:gd name="T24" fmla="*/ 164 w 554"/>
                <a:gd name="T25" fmla="*/ 14 h 588"/>
                <a:gd name="T26" fmla="*/ 484 w 554"/>
                <a:gd name="T27" fmla="*/ 574 h 588"/>
                <a:gd name="T28" fmla="*/ 26 w 554"/>
                <a:gd name="T29" fmla="*/ 557 h 588"/>
                <a:gd name="T30" fmla="*/ 199 w 554"/>
                <a:gd name="T31" fmla="*/ 133 h 588"/>
                <a:gd name="T32" fmla="*/ 200 w 554"/>
                <a:gd name="T33" fmla="*/ 69 h 588"/>
                <a:gd name="T34" fmla="*/ 354 w 554"/>
                <a:gd name="T35" fmla="*/ 129 h 588"/>
                <a:gd name="T36" fmla="*/ 517 w 554"/>
                <a:gd name="T37" fmla="*/ 464 h 588"/>
                <a:gd name="T38" fmla="*/ 421 w 554"/>
                <a:gd name="T39" fmla="*/ 332 h 588"/>
                <a:gd name="T40" fmla="*/ 421 w 554"/>
                <a:gd name="T41" fmla="*/ 331 h 588"/>
                <a:gd name="T42" fmla="*/ 420 w 554"/>
                <a:gd name="T43" fmla="*/ 330 h 588"/>
                <a:gd name="T44" fmla="*/ 419 w 554"/>
                <a:gd name="T45" fmla="*/ 329 h 588"/>
                <a:gd name="T46" fmla="*/ 418 w 554"/>
                <a:gd name="T47" fmla="*/ 328 h 588"/>
                <a:gd name="T48" fmla="*/ 417 w 554"/>
                <a:gd name="T49" fmla="*/ 327 h 588"/>
                <a:gd name="T50" fmla="*/ 413 w 554"/>
                <a:gd name="T51" fmla="*/ 327 h 588"/>
                <a:gd name="T52" fmla="*/ 277 w 554"/>
                <a:gd name="T53" fmla="*/ 226 h 588"/>
                <a:gd name="T54" fmla="*/ 144 w 554"/>
                <a:gd name="T55" fmla="*/ 327 h 588"/>
                <a:gd name="T56" fmla="*/ 133 w 554"/>
                <a:gd name="T57" fmla="*/ 330 h 588"/>
                <a:gd name="T58" fmla="*/ 133 w 554"/>
                <a:gd name="T59" fmla="*/ 332 h 588"/>
                <a:gd name="T60" fmla="*/ 277 w 554"/>
                <a:gd name="T61" fmla="*/ 527 h 588"/>
                <a:gd name="T62" fmla="*/ 421 w 554"/>
                <a:gd name="T63" fmla="*/ 332 h 588"/>
                <a:gd name="T64" fmla="*/ 277 w 554"/>
                <a:gd name="T65" fmla="*/ 240 h 588"/>
                <a:gd name="T66" fmla="*/ 280 w 554"/>
                <a:gd name="T67" fmla="*/ 404 h 588"/>
                <a:gd name="T68" fmla="*/ 277 w 554"/>
                <a:gd name="T69" fmla="*/ 240 h 588"/>
                <a:gd name="T70" fmla="*/ 145 w 554"/>
                <a:gd name="T71" fmla="*/ 341 h 588"/>
                <a:gd name="T72" fmla="*/ 249 w 554"/>
                <a:gd name="T73" fmla="*/ 506 h 588"/>
                <a:gd name="T74" fmla="*/ 140 w 554"/>
                <a:gd name="T75" fmla="*/ 376 h 588"/>
                <a:gd name="T76" fmla="*/ 263 w 554"/>
                <a:gd name="T77" fmla="*/ 513 h 588"/>
                <a:gd name="T78" fmla="*/ 409 w 554"/>
                <a:gd name="T79" fmla="*/ 341 h 588"/>
                <a:gd name="T80" fmla="*/ 277 w 554"/>
                <a:gd name="T81" fmla="*/ 513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54" h="588">
                  <a:moveTo>
                    <a:pt x="530" y="458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368" y="69"/>
                    <a:pt x="368" y="69"/>
                    <a:pt x="368" y="69"/>
                  </a:cubicBezTo>
                  <a:cubicBezTo>
                    <a:pt x="390" y="69"/>
                    <a:pt x="390" y="69"/>
                    <a:pt x="390" y="69"/>
                  </a:cubicBezTo>
                  <a:cubicBezTo>
                    <a:pt x="393" y="69"/>
                    <a:pt x="397" y="66"/>
                    <a:pt x="397" y="62"/>
                  </a:cubicBezTo>
                  <a:cubicBezTo>
                    <a:pt x="397" y="7"/>
                    <a:pt x="397" y="7"/>
                    <a:pt x="397" y="7"/>
                  </a:cubicBezTo>
                  <a:cubicBezTo>
                    <a:pt x="397" y="3"/>
                    <a:pt x="393" y="0"/>
                    <a:pt x="390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0"/>
                    <a:pt x="150" y="3"/>
                    <a:pt x="150" y="7"/>
                  </a:cubicBezTo>
                  <a:cubicBezTo>
                    <a:pt x="150" y="62"/>
                    <a:pt x="150" y="62"/>
                    <a:pt x="150" y="62"/>
                  </a:cubicBezTo>
                  <a:cubicBezTo>
                    <a:pt x="150" y="66"/>
                    <a:pt x="154" y="69"/>
                    <a:pt x="157" y="69"/>
                  </a:cubicBezTo>
                  <a:cubicBezTo>
                    <a:pt x="186" y="69"/>
                    <a:pt x="186" y="69"/>
                    <a:pt x="186" y="69"/>
                  </a:cubicBezTo>
                  <a:cubicBezTo>
                    <a:pt x="186" y="128"/>
                    <a:pt x="186" y="128"/>
                    <a:pt x="186" y="128"/>
                  </a:cubicBezTo>
                  <a:cubicBezTo>
                    <a:pt x="24" y="459"/>
                    <a:pt x="24" y="459"/>
                    <a:pt x="24" y="459"/>
                  </a:cubicBezTo>
                  <a:cubicBezTo>
                    <a:pt x="3" y="507"/>
                    <a:pt x="0" y="543"/>
                    <a:pt x="14" y="564"/>
                  </a:cubicBezTo>
                  <a:cubicBezTo>
                    <a:pt x="25" y="580"/>
                    <a:pt x="43" y="588"/>
                    <a:pt x="70" y="588"/>
                  </a:cubicBezTo>
                  <a:cubicBezTo>
                    <a:pt x="484" y="588"/>
                    <a:pt x="484" y="588"/>
                    <a:pt x="484" y="588"/>
                  </a:cubicBezTo>
                  <a:cubicBezTo>
                    <a:pt x="511" y="588"/>
                    <a:pt x="529" y="580"/>
                    <a:pt x="540" y="564"/>
                  </a:cubicBezTo>
                  <a:cubicBezTo>
                    <a:pt x="554" y="543"/>
                    <a:pt x="551" y="507"/>
                    <a:pt x="530" y="458"/>
                  </a:cubicBezTo>
                  <a:close/>
                  <a:moveTo>
                    <a:pt x="164" y="14"/>
                  </a:moveTo>
                  <a:cubicBezTo>
                    <a:pt x="383" y="14"/>
                    <a:pt x="383" y="14"/>
                    <a:pt x="383" y="14"/>
                  </a:cubicBezTo>
                  <a:cubicBezTo>
                    <a:pt x="383" y="55"/>
                    <a:pt x="383" y="55"/>
                    <a:pt x="383" y="55"/>
                  </a:cubicBezTo>
                  <a:cubicBezTo>
                    <a:pt x="361" y="55"/>
                    <a:pt x="361" y="55"/>
                    <a:pt x="361" y="55"/>
                  </a:cubicBezTo>
                  <a:cubicBezTo>
                    <a:pt x="193" y="55"/>
                    <a:pt x="193" y="55"/>
                    <a:pt x="193" y="55"/>
                  </a:cubicBezTo>
                  <a:cubicBezTo>
                    <a:pt x="164" y="55"/>
                    <a:pt x="164" y="55"/>
                    <a:pt x="164" y="55"/>
                  </a:cubicBezTo>
                  <a:lnTo>
                    <a:pt x="164" y="14"/>
                  </a:lnTo>
                  <a:close/>
                  <a:moveTo>
                    <a:pt x="528" y="557"/>
                  </a:moveTo>
                  <a:cubicBezTo>
                    <a:pt x="520" y="568"/>
                    <a:pt x="506" y="574"/>
                    <a:pt x="484" y="574"/>
                  </a:cubicBezTo>
                  <a:cubicBezTo>
                    <a:pt x="70" y="574"/>
                    <a:pt x="70" y="574"/>
                    <a:pt x="70" y="574"/>
                  </a:cubicBezTo>
                  <a:cubicBezTo>
                    <a:pt x="48" y="574"/>
                    <a:pt x="33" y="568"/>
                    <a:pt x="26" y="557"/>
                  </a:cubicBezTo>
                  <a:cubicBezTo>
                    <a:pt x="15" y="539"/>
                    <a:pt x="18" y="507"/>
                    <a:pt x="37" y="465"/>
                  </a:cubicBezTo>
                  <a:cubicBezTo>
                    <a:pt x="199" y="133"/>
                    <a:pt x="199" y="133"/>
                    <a:pt x="199" y="133"/>
                  </a:cubicBezTo>
                  <a:cubicBezTo>
                    <a:pt x="200" y="132"/>
                    <a:pt x="200" y="131"/>
                    <a:pt x="200" y="129"/>
                  </a:cubicBezTo>
                  <a:cubicBezTo>
                    <a:pt x="200" y="69"/>
                    <a:pt x="200" y="69"/>
                    <a:pt x="200" y="69"/>
                  </a:cubicBezTo>
                  <a:cubicBezTo>
                    <a:pt x="354" y="69"/>
                    <a:pt x="354" y="69"/>
                    <a:pt x="354" y="69"/>
                  </a:cubicBezTo>
                  <a:cubicBezTo>
                    <a:pt x="354" y="129"/>
                    <a:pt x="354" y="129"/>
                    <a:pt x="354" y="129"/>
                  </a:cubicBezTo>
                  <a:cubicBezTo>
                    <a:pt x="354" y="131"/>
                    <a:pt x="354" y="132"/>
                    <a:pt x="354" y="133"/>
                  </a:cubicBezTo>
                  <a:cubicBezTo>
                    <a:pt x="517" y="464"/>
                    <a:pt x="517" y="464"/>
                    <a:pt x="517" y="464"/>
                  </a:cubicBezTo>
                  <a:cubicBezTo>
                    <a:pt x="536" y="507"/>
                    <a:pt x="539" y="539"/>
                    <a:pt x="528" y="557"/>
                  </a:cubicBezTo>
                  <a:close/>
                  <a:moveTo>
                    <a:pt x="421" y="332"/>
                  </a:moveTo>
                  <a:cubicBezTo>
                    <a:pt x="421" y="332"/>
                    <a:pt x="421" y="332"/>
                    <a:pt x="421" y="332"/>
                  </a:cubicBezTo>
                  <a:cubicBezTo>
                    <a:pt x="421" y="331"/>
                    <a:pt x="421" y="331"/>
                    <a:pt x="421" y="331"/>
                  </a:cubicBezTo>
                  <a:cubicBezTo>
                    <a:pt x="421" y="331"/>
                    <a:pt x="420" y="331"/>
                    <a:pt x="420" y="330"/>
                  </a:cubicBezTo>
                  <a:cubicBezTo>
                    <a:pt x="420" y="330"/>
                    <a:pt x="420" y="330"/>
                    <a:pt x="420" y="330"/>
                  </a:cubicBezTo>
                  <a:cubicBezTo>
                    <a:pt x="420" y="330"/>
                    <a:pt x="420" y="329"/>
                    <a:pt x="420" y="329"/>
                  </a:cubicBezTo>
                  <a:cubicBezTo>
                    <a:pt x="419" y="329"/>
                    <a:pt x="419" y="329"/>
                    <a:pt x="419" y="329"/>
                  </a:cubicBezTo>
                  <a:cubicBezTo>
                    <a:pt x="419" y="329"/>
                    <a:pt x="419" y="328"/>
                    <a:pt x="419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8" y="328"/>
                    <a:pt x="418" y="328"/>
                    <a:pt x="418" y="328"/>
                  </a:cubicBezTo>
                  <a:cubicBezTo>
                    <a:pt x="417" y="327"/>
                    <a:pt x="417" y="327"/>
                    <a:pt x="417" y="327"/>
                  </a:cubicBezTo>
                  <a:cubicBezTo>
                    <a:pt x="417" y="327"/>
                    <a:pt x="416" y="327"/>
                    <a:pt x="416" y="327"/>
                  </a:cubicBezTo>
                  <a:cubicBezTo>
                    <a:pt x="415" y="327"/>
                    <a:pt x="414" y="327"/>
                    <a:pt x="413" y="327"/>
                  </a:cubicBezTo>
                  <a:cubicBezTo>
                    <a:pt x="390" y="329"/>
                    <a:pt x="368" y="335"/>
                    <a:pt x="348" y="345"/>
                  </a:cubicBezTo>
                  <a:cubicBezTo>
                    <a:pt x="333" y="277"/>
                    <a:pt x="293" y="226"/>
                    <a:pt x="277" y="226"/>
                  </a:cubicBezTo>
                  <a:cubicBezTo>
                    <a:pt x="262" y="226"/>
                    <a:pt x="215" y="271"/>
                    <a:pt x="204" y="341"/>
                  </a:cubicBezTo>
                  <a:cubicBezTo>
                    <a:pt x="185" y="333"/>
                    <a:pt x="165" y="328"/>
                    <a:pt x="144" y="327"/>
                  </a:cubicBezTo>
                  <a:cubicBezTo>
                    <a:pt x="144" y="326"/>
                    <a:pt x="143" y="326"/>
                    <a:pt x="142" y="325"/>
                  </a:cubicBezTo>
                  <a:cubicBezTo>
                    <a:pt x="138" y="324"/>
                    <a:pt x="134" y="326"/>
                    <a:pt x="133" y="330"/>
                  </a:cubicBezTo>
                  <a:cubicBezTo>
                    <a:pt x="133" y="330"/>
                    <a:pt x="133" y="331"/>
                    <a:pt x="133" y="331"/>
                  </a:cubicBezTo>
                  <a:cubicBezTo>
                    <a:pt x="133" y="332"/>
                    <a:pt x="133" y="332"/>
                    <a:pt x="133" y="332"/>
                  </a:cubicBezTo>
                  <a:cubicBezTo>
                    <a:pt x="128" y="346"/>
                    <a:pt x="126" y="361"/>
                    <a:pt x="126" y="376"/>
                  </a:cubicBezTo>
                  <a:cubicBezTo>
                    <a:pt x="126" y="460"/>
                    <a:pt x="194" y="527"/>
                    <a:pt x="277" y="527"/>
                  </a:cubicBezTo>
                  <a:cubicBezTo>
                    <a:pt x="360" y="527"/>
                    <a:pt x="428" y="460"/>
                    <a:pt x="428" y="376"/>
                  </a:cubicBezTo>
                  <a:cubicBezTo>
                    <a:pt x="428" y="361"/>
                    <a:pt x="425" y="346"/>
                    <a:pt x="421" y="332"/>
                  </a:cubicBezTo>
                  <a:cubicBezTo>
                    <a:pt x="421" y="332"/>
                    <a:pt x="421" y="332"/>
                    <a:pt x="421" y="332"/>
                  </a:cubicBezTo>
                  <a:close/>
                  <a:moveTo>
                    <a:pt x="277" y="240"/>
                  </a:moveTo>
                  <a:cubicBezTo>
                    <a:pt x="285" y="243"/>
                    <a:pt x="322" y="285"/>
                    <a:pt x="335" y="352"/>
                  </a:cubicBezTo>
                  <a:cubicBezTo>
                    <a:pt x="314" y="365"/>
                    <a:pt x="295" y="383"/>
                    <a:pt x="280" y="404"/>
                  </a:cubicBezTo>
                  <a:cubicBezTo>
                    <a:pt x="264" y="380"/>
                    <a:pt x="242" y="361"/>
                    <a:pt x="217" y="348"/>
                  </a:cubicBezTo>
                  <a:cubicBezTo>
                    <a:pt x="226" y="282"/>
                    <a:pt x="268" y="242"/>
                    <a:pt x="277" y="240"/>
                  </a:cubicBezTo>
                  <a:close/>
                  <a:moveTo>
                    <a:pt x="140" y="376"/>
                  </a:moveTo>
                  <a:cubicBezTo>
                    <a:pt x="140" y="364"/>
                    <a:pt x="142" y="352"/>
                    <a:pt x="145" y="341"/>
                  </a:cubicBezTo>
                  <a:cubicBezTo>
                    <a:pt x="197" y="345"/>
                    <a:pt x="244" y="373"/>
                    <a:pt x="272" y="417"/>
                  </a:cubicBezTo>
                  <a:cubicBezTo>
                    <a:pt x="257" y="444"/>
                    <a:pt x="249" y="474"/>
                    <a:pt x="249" y="506"/>
                  </a:cubicBezTo>
                  <a:cubicBezTo>
                    <a:pt x="249" y="507"/>
                    <a:pt x="249" y="509"/>
                    <a:pt x="249" y="510"/>
                  </a:cubicBezTo>
                  <a:cubicBezTo>
                    <a:pt x="187" y="497"/>
                    <a:pt x="140" y="442"/>
                    <a:pt x="140" y="376"/>
                  </a:cubicBezTo>
                  <a:close/>
                  <a:moveTo>
                    <a:pt x="277" y="513"/>
                  </a:moveTo>
                  <a:cubicBezTo>
                    <a:pt x="272" y="513"/>
                    <a:pt x="267" y="513"/>
                    <a:pt x="263" y="513"/>
                  </a:cubicBezTo>
                  <a:cubicBezTo>
                    <a:pt x="263" y="510"/>
                    <a:pt x="263" y="508"/>
                    <a:pt x="263" y="506"/>
                  </a:cubicBezTo>
                  <a:cubicBezTo>
                    <a:pt x="263" y="422"/>
                    <a:pt x="326" y="351"/>
                    <a:pt x="409" y="341"/>
                  </a:cubicBezTo>
                  <a:cubicBezTo>
                    <a:pt x="412" y="353"/>
                    <a:pt x="414" y="365"/>
                    <a:pt x="414" y="376"/>
                  </a:cubicBezTo>
                  <a:cubicBezTo>
                    <a:pt x="414" y="452"/>
                    <a:pt x="352" y="513"/>
                    <a:pt x="277" y="51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0335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>
            <a:extLst>
              <a:ext uri="{FF2B5EF4-FFF2-40B4-BE49-F238E27FC236}">
                <a16:creationId xmlns:a16="http://schemas.microsoft.com/office/drawing/2014/main" id="{D05EFC8F-6FD8-4199-B335-F2CEC100CAD9}"/>
              </a:ext>
            </a:extLst>
          </p:cNvPr>
          <p:cNvSpPr>
            <a:spLocks noEditPoints="1"/>
          </p:cNvSpPr>
          <p:nvPr/>
        </p:nvSpPr>
        <p:spPr bwMode="auto">
          <a:xfrm>
            <a:off x="3970057" y="1087813"/>
            <a:ext cx="319005" cy="284367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365125" y="92830"/>
            <a:ext cx="5500987" cy="386260"/>
          </a:xfrm>
        </p:spPr>
        <p:txBody>
          <a:bodyPr>
            <a:noAutofit/>
          </a:bodyPr>
          <a:lstStyle/>
          <a:p>
            <a:r>
              <a:rPr lang="en-US" sz="3000" dirty="0" err="1">
                <a:solidFill>
                  <a:schemeClr val="tx1"/>
                </a:solidFill>
              </a:rPr>
              <a:t>Aristotel</a:t>
            </a:r>
            <a:r>
              <a:rPr lang="en-US" sz="3000" dirty="0">
                <a:solidFill>
                  <a:schemeClr val="tx1"/>
                </a:solidFill>
              </a:rPr>
              <a:t>    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endParaRPr lang="ru-RU" sz="3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57943-6AE9-4CB2-9B08-08BCB9E027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92" t="3305" r="7692" b="7438"/>
          <a:stretch/>
        </p:blipFill>
        <p:spPr>
          <a:xfrm>
            <a:off x="149003" y="553244"/>
            <a:ext cx="1752600" cy="2502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A036DB-E6E0-4EE1-AD19-805DE48D0A0B}"/>
              </a:ext>
            </a:extLst>
          </p:cNvPr>
          <p:cNvSpPr/>
          <p:nvPr/>
        </p:nvSpPr>
        <p:spPr>
          <a:xfrm>
            <a:off x="1812925" y="553244"/>
            <a:ext cx="3894129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ayvonlar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klassifikatsiyasining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asosini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tuzgan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solishtirma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anatomiya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embriologiya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sohasida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dastlabki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fikrlarni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bayon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etgan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organlar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korrelatsiyasi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tabiatdagi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asta-sekin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to‘g‘risida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fikrlarni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ilgari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surgan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fikricha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sekin-asta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jonsiz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narsalardan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rivojlanadi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17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80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id="{5E7BF7DE-E2DB-468F-BA46-11D8D31D9C30}"/>
              </a:ext>
            </a:extLst>
          </p:cNvPr>
          <p:cNvSpPr txBox="1"/>
          <p:nvPr/>
        </p:nvSpPr>
        <p:spPr>
          <a:xfrm>
            <a:off x="4216458" y="811961"/>
            <a:ext cx="331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8" name="Isosceles Triangle 62">
            <a:extLst>
              <a:ext uri="{FF2B5EF4-FFF2-40B4-BE49-F238E27FC236}">
                <a16:creationId xmlns:a16="http://schemas.microsoft.com/office/drawing/2014/main" id="{5843DA4D-E5E6-4632-98C1-0DF5DE631102}"/>
              </a:ext>
            </a:extLst>
          </p:cNvPr>
          <p:cNvSpPr>
            <a:spLocks noChangeAspect="1"/>
          </p:cNvSpPr>
          <p:nvPr/>
        </p:nvSpPr>
        <p:spPr>
          <a:xfrm rot="10800000">
            <a:off x="3376761" y="2469041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Isosceles Triangle 63">
            <a:extLst>
              <a:ext uri="{FF2B5EF4-FFF2-40B4-BE49-F238E27FC236}">
                <a16:creationId xmlns:a16="http://schemas.microsoft.com/office/drawing/2014/main" id="{CDA4D09B-2219-4012-9660-CB8BC8BF4143}"/>
              </a:ext>
            </a:extLst>
          </p:cNvPr>
          <p:cNvSpPr>
            <a:spLocks noChangeAspect="1"/>
          </p:cNvSpPr>
          <p:nvPr/>
        </p:nvSpPr>
        <p:spPr>
          <a:xfrm rot="10800000">
            <a:off x="4499641" y="2469041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Isosceles Triangle 64">
            <a:extLst>
              <a:ext uri="{FF2B5EF4-FFF2-40B4-BE49-F238E27FC236}">
                <a16:creationId xmlns:a16="http://schemas.microsoft.com/office/drawing/2014/main" id="{4CDE0E63-5FA0-4C05-A8E4-CE555E2D3884}"/>
              </a:ext>
            </a:extLst>
          </p:cNvPr>
          <p:cNvSpPr>
            <a:spLocks noChangeAspect="1"/>
          </p:cNvSpPr>
          <p:nvPr/>
        </p:nvSpPr>
        <p:spPr>
          <a:xfrm rot="10800000">
            <a:off x="2242254" y="2476739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Isosceles Triangle 65">
            <a:extLst>
              <a:ext uri="{FF2B5EF4-FFF2-40B4-BE49-F238E27FC236}">
                <a16:creationId xmlns:a16="http://schemas.microsoft.com/office/drawing/2014/main" id="{1F5F3A3D-09E1-40EB-8715-E9429EFE87FD}"/>
              </a:ext>
            </a:extLst>
          </p:cNvPr>
          <p:cNvSpPr>
            <a:spLocks noChangeAspect="1"/>
          </p:cNvSpPr>
          <p:nvPr/>
        </p:nvSpPr>
        <p:spPr>
          <a:xfrm rot="10800000">
            <a:off x="1105970" y="2476739"/>
            <a:ext cx="147288" cy="98997"/>
          </a:xfrm>
          <a:prstGeom prst="triangle">
            <a:avLst/>
          </a:prstGeom>
          <a:solidFill>
            <a:srgbClr val="FFFFFF">
              <a:alpha val="3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3000" dirty="0" err="1">
                <a:solidFill>
                  <a:schemeClr val="tx1"/>
                </a:solidFill>
              </a:rPr>
              <a:t>Teofrast</a:t>
            </a:r>
            <a:r>
              <a:rPr lang="en-US" sz="3000" dirty="0">
                <a:solidFill>
                  <a:schemeClr val="tx1"/>
                </a:solidFill>
              </a:rPr>
              <a:t>  </a:t>
            </a:r>
            <a:endParaRPr lang="ru-RU" sz="3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4F7B5A-558D-4B72-985E-5F7CE4BE6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1" y="664352"/>
            <a:ext cx="1821904" cy="2403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D7E786-35E8-412B-B1AA-40A7EE0828A2}"/>
              </a:ext>
            </a:extLst>
          </p:cNvPr>
          <p:cNvSpPr/>
          <p:nvPr/>
        </p:nvSpPr>
        <p:spPr>
          <a:xfrm>
            <a:off x="1965325" y="558721"/>
            <a:ext cx="3733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</a:pP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400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turini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o‘rgangan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tuzilishini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fiziologiyasini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ahamiyatini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tasvirlab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bergan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fikrni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quvvatlagan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08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88" grpId="0" animBg="1"/>
      <p:bldP spid="89" grpId="0" animBg="1"/>
      <p:bldP spid="90" grpId="0" animBg="1"/>
      <p:bldP spid="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3000" dirty="0" err="1">
                <a:solidFill>
                  <a:schemeClr val="tx1"/>
                </a:solidFill>
              </a:rPr>
              <a:t>Lukretsiy</a:t>
            </a:r>
            <a:r>
              <a:rPr lang="en-US" sz="3000" dirty="0">
                <a:solidFill>
                  <a:schemeClr val="tx1"/>
                </a:solidFill>
              </a:rPr>
              <a:t> Kar </a:t>
            </a:r>
            <a:endParaRPr lang="ru-RU" sz="3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2BC1B-A080-452B-9EC0-CBC396E5B8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08" r="18275"/>
          <a:stretch/>
        </p:blipFill>
        <p:spPr>
          <a:xfrm>
            <a:off x="136525" y="629444"/>
            <a:ext cx="2057400" cy="2487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63440A-E77E-4F22-A53A-971117B92ADF}"/>
              </a:ext>
            </a:extLst>
          </p:cNvPr>
          <p:cNvSpPr/>
          <p:nvPr/>
        </p:nvSpPr>
        <p:spPr>
          <a:xfrm>
            <a:off x="2193926" y="553244"/>
            <a:ext cx="3429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o‘z-o‘zidan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dastlab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mayib-majruh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xillari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keyinchalik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harakatlanadigan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oziqlanadigan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urchiydigan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dushmandan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o‘zini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himoya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qiladigan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normal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240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chemeClr val="tx1"/>
                </a:solidFill>
              </a:rPr>
              <a:t>Klavdiy</a:t>
            </a:r>
            <a:r>
              <a:rPr lang="en-US" sz="2800" dirty="0">
                <a:solidFill>
                  <a:schemeClr val="tx1"/>
                </a:solidFill>
              </a:rPr>
              <a:t> Galen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B103F5-B0E0-4FA3-ABA9-A1FFC2919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" y="705643"/>
            <a:ext cx="1790700" cy="2258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7702F7-5082-4C9D-B9E9-02E7579C5B41}"/>
              </a:ext>
            </a:extLst>
          </p:cNvPr>
          <p:cNvSpPr/>
          <p:nvPr/>
        </p:nvSpPr>
        <p:spPr>
          <a:xfrm>
            <a:off x="2041525" y="607358"/>
            <a:ext cx="37179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ibbiyot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asoschilaridan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7D4C7D-8237-41FB-A407-AD1C6FD278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" t="7668" r="42024" b="7668"/>
          <a:stretch/>
        </p:blipFill>
        <p:spPr>
          <a:xfrm>
            <a:off x="4141747" y="1421729"/>
            <a:ext cx="1524000" cy="106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C49D06-F5BA-4061-8AF7-67686C65DE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58" t="15251" r="7283" b="12371"/>
          <a:stretch/>
        </p:blipFill>
        <p:spPr>
          <a:xfrm>
            <a:off x="1957424" y="1467644"/>
            <a:ext cx="1524001" cy="106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AB44C-164C-4B14-8FD9-214E7CF957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59" t="61759" r="51764"/>
          <a:stretch/>
        </p:blipFill>
        <p:spPr>
          <a:xfrm>
            <a:off x="3108325" y="2191544"/>
            <a:ext cx="1524000" cy="99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4872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Abu  Nasr  </a:t>
            </a:r>
            <a:r>
              <a:rPr lang="en-US" sz="2800" dirty="0" err="1">
                <a:solidFill>
                  <a:schemeClr val="tx1"/>
                </a:solidFill>
              </a:rPr>
              <a:t>Farobiy</a:t>
            </a:r>
            <a:r>
              <a:rPr lang="en-US" sz="2800" dirty="0">
                <a:solidFill>
                  <a:schemeClr val="tx1"/>
                </a:solidFill>
              </a:rPr>
              <a:t>    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72786B-D249-4271-8697-B7BFDE0C2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3" t="5316" r="5418" b="5316"/>
          <a:stretch/>
        </p:blipFill>
        <p:spPr>
          <a:xfrm>
            <a:off x="136524" y="570336"/>
            <a:ext cx="1828801" cy="2573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7CE720-A23A-4CA1-B8DD-82C2D0A2DD70}"/>
              </a:ext>
            </a:extLst>
          </p:cNvPr>
          <p:cNvSpPr/>
          <p:nvPr/>
        </p:nvSpPr>
        <p:spPr>
          <a:xfrm>
            <a:off x="1965325" y="553244"/>
            <a:ext cx="3733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Botanika,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zoologiya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anatomiyasi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tabiatshunos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likning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sohalarida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mushohada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yuritgan</a:t>
            </a:r>
            <a:r>
              <a:rPr lang="en-US" sz="1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yaxlit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ekanligini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kasalliklar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oziqlanish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tartibining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bog‘liqligini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ko‘rsatib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bergan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>
            <a:extLst>
              <a:ext uri="{FF2B5EF4-FFF2-40B4-BE49-F238E27FC236}">
                <a16:creationId xmlns:a16="http://schemas.microsoft.com/office/drawing/2014/main" id="{D05EFC8F-6FD8-4199-B335-F2CEC100CAD9}"/>
              </a:ext>
            </a:extLst>
          </p:cNvPr>
          <p:cNvSpPr>
            <a:spLocks noEditPoints="1"/>
          </p:cNvSpPr>
          <p:nvPr/>
        </p:nvSpPr>
        <p:spPr bwMode="auto">
          <a:xfrm>
            <a:off x="3970057" y="1087813"/>
            <a:ext cx="319005" cy="284367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Abu </a:t>
            </a:r>
            <a:r>
              <a:rPr lang="en-US" sz="3000" dirty="0" err="1">
                <a:solidFill>
                  <a:schemeClr val="tx1"/>
                </a:solidFill>
              </a:rPr>
              <a:t>Rayxon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Beruniy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endParaRPr lang="ru-RU" sz="3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F9E44A-6215-4593-8752-EC5751ED5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2" y="553244"/>
            <a:ext cx="1745703" cy="2610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5BED17-3D09-42BD-9725-E05FD4909B3D}"/>
              </a:ext>
            </a:extLst>
          </p:cNvPr>
          <p:cNvSpPr/>
          <p:nvPr/>
        </p:nvSpPr>
        <p:spPr>
          <a:xfrm>
            <a:off x="1889125" y="592475"/>
            <a:ext cx="38703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1600" b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abiat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beshta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elementdan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bo‘shliq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olov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Beruniy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yunon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olimi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Ptolomeyning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olamning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markazi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harakatlanmaydigan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sayyoradir</a:t>
            </a:r>
            <a:r>
              <a:rPr lang="en-US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–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ta’limotiga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tanqidiy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ko‘z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qaragan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harakatlansa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ajab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yumaloq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shaklda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deb 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tasavvur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71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>
            <a:extLst>
              <a:ext uri="{FF2B5EF4-FFF2-40B4-BE49-F238E27FC236}">
                <a16:creationId xmlns:a16="http://schemas.microsoft.com/office/drawing/2014/main" id="{D05EFC8F-6FD8-4199-B335-F2CEC100CAD9}"/>
              </a:ext>
            </a:extLst>
          </p:cNvPr>
          <p:cNvSpPr>
            <a:spLocks noEditPoints="1"/>
          </p:cNvSpPr>
          <p:nvPr/>
        </p:nvSpPr>
        <p:spPr bwMode="auto">
          <a:xfrm>
            <a:off x="3970057" y="1087813"/>
            <a:ext cx="319005" cy="284367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Abu Ali ibn Sino</a:t>
            </a:r>
            <a:endParaRPr lang="ru-RU" sz="3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00A75A-918B-48BD-8EE4-3804775A52B4}"/>
              </a:ext>
            </a:extLst>
          </p:cNvPr>
          <p:cNvSpPr/>
          <p:nvPr/>
        </p:nvSpPr>
        <p:spPr>
          <a:xfrm>
            <a:off x="1911001" y="522619"/>
            <a:ext cx="381000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 algn="just" defTabSz="914400"/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abiatning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obyektiv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borligiga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ishonch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fikricha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ko‘tarilishi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179388" algn="just" defTabSz="914400"/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Ibn Sino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asarlarida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o‘xshash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barchasi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ko‘payadi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uqtiradi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179388" algn="just" defTabSz="914400"/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rivojlanishning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bosqichida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bosqichida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bosqichida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1D9277-4164-4D30-8F9E-0F7990553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" y="572293"/>
            <a:ext cx="1828800" cy="2559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2992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Freeform 136">
            <a:extLst>
              <a:ext uri="{FF2B5EF4-FFF2-40B4-BE49-F238E27FC236}">
                <a16:creationId xmlns:a16="http://schemas.microsoft.com/office/drawing/2014/main" id="{D05EFC8F-6FD8-4199-B335-F2CEC100CAD9}"/>
              </a:ext>
            </a:extLst>
          </p:cNvPr>
          <p:cNvSpPr>
            <a:spLocks noEditPoints="1"/>
          </p:cNvSpPr>
          <p:nvPr/>
        </p:nvSpPr>
        <p:spPr bwMode="auto">
          <a:xfrm>
            <a:off x="3970057" y="1087813"/>
            <a:ext cx="319005" cy="284367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143421" y="107876"/>
            <a:ext cx="5500987" cy="386260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“Tib </a:t>
            </a:r>
            <a:r>
              <a:rPr lang="en-US" sz="3000" dirty="0" err="1">
                <a:solidFill>
                  <a:schemeClr val="tx1"/>
                </a:solidFill>
              </a:rPr>
              <a:t>qonunlari</a:t>
            </a:r>
            <a:r>
              <a:rPr lang="en-US" sz="3000" dirty="0">
                <a:solidFill>
                  <a:schemeClr val="tx1"/>
                </a:solidFill>
              </a:rPr>
              <a:t>”</a:t>
            </a:r>
            <a:endParaRPr lang="ru-RU" sz="3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00A75A-918B-48BD-8EE4-3804775A52B4}"/>
              </a:ext>
            </a:extLst>
          </p:cNvPr>
          <p:cNvSpPr/>
          <p:nvPr/>
        </p:nvSpPr>
        <p:spPr>
          <a:xfrm>
            <a:off x="134700" y="544494"/>
            <a:ext cx="558408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1-kitob 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tanasi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organlarining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funksiyalari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kasalliklarning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chiqish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sabablari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davolash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usullari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2-kitob</a:t>
            </a:r>
            <a:r>
              <a:rPr kumimoji="0" lang="en-US" sz="15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O‘simlik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ma’dan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hayvonlardan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olinadigan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dorilar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har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dorining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qaysi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kasallikka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davo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ekanligi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sz="150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3-kitob 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Insonning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organida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kasalliklar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davolash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usullari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4-kitob 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Jarrohlik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ya’ni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suyaklarning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chiqishi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sinishini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davolash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haqida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5-kitob 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dorilar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tayyorlash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to‘g‘risida</a:t>
            </a:r>
            <a:r>
              <a:rPr lang="en-US" sz="15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1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56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>
            <a:extLst>
              <a:ext uri="{FF2B5EF4-FFF2-40B4-BE49-F238E27FC236}">
                <a16:creationId xmlns:a16="http://schemas.microsoft.com/office/drawing/2014/main" id="{D05EFC8F-6FD8-4199-B335-F2CEC100CAD9}"/>
              </a:ext>
            </a:extLst>
          </p:cNvPr>
          <p:cNvSpPr>
            <a:spLocks noEditPoints="1"/>
          </p:cNvSpPr>
          <p:nvPr/>
        </p:nvSpPr>
        <p:spPr bwMode="auto">
          <a:xfrm>
            <a:off x="3970057" y="1087813"/>
            <a:ext cx="319005" cy="284367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60325" y="107876"/>
            <a:ext cx="5699125" cy="386260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Zahiriddin</a:t>
            </a:r>
            <a:r>
              <a:rPr lang="en-US" sz="2400" dirty="0">
                <a:solidFill>
                  <a:schemeClr val="tx1"/>
                </a:solidFill>
              </a:rPr>
              <a:t> Muhammad </a:t>
            </a:r>
            <a:r>
              <a:rPr lang="en-US" sz="2400" dirty="0" err="1">
                <a:solidFill>
                  <a:schemeClr val="tx1"/>
                </a:solidFill>
              </a:rPr>
              <a:t>Bobur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EDF9D1-234E-4952-BED0-11B50F84B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6525" y="629444"/>
            <a:ext cx="2116858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DBA25F-55AE-4407-8DB2-06BE220D62D6}"/>
              </a:ext>
            </a:extLst>
          </p:cNvPr>
          <p:cNvSpPr/>
          <p:nvPr/>
        </p:nvSpPr>
        <p:spPr>
          <a:xfrm>
            <a:off x="2362200" y="777141"/>
            <a:ext cx="32607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Boburnoma”da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Markaziv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Afg‘oniston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mamlakatlarning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geografiyasi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xalqlarning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turmush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kechirish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tarzi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madaniyati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to‘g‘risida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qiziqarli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34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5209" y="0"/>
            <a:ext cx="5544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Test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6525" y="620514"/>
            <a:ext cx="5486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ta’rifni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aytib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o‘tgan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Hayvonlarni</a:t>
            </a:r>
            <a:r>
              <a:rPr lang="en-US" sz="2000" b="1" i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500 </a:t>
            </a:r>
            <a:r>
              <a:rPr lang="en-US" sz="2000" b="1" i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000" b="1" i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000" b="1" i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turini</a:t>
            </a:r>
            <a:r>
              <a:rPr lang="en-US" sz="2000" b="1" i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o‘rgangan</a:t>
            </a:r>
            <a:r>
              <a:rPr lang="en-US" sz="2000" b="1" i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2000" b="1" i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qonlilar</a:t>
            </a:r>
            <a:r>
              <a:rPr lang="en-US" sz="2000" b="1" i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i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qonsizlarga</a:t>
            </a:r>
            <a:r>
              <a:rPr lang="en-US" sz="2000" b="1" i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000" b="1" i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Teofrast</a:t>
            </a: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Glavdiy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Galen</a:t>
            </a:r>
          </a:p>
          <a:p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Lukretsiy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Kar</a:t>
            </a:r>
          </a:p>
          <a:p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Aristotel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9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77877"/>
            <a:ext cx="5580620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/>
              <a:t>Test </a:t>
            </a:r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505" y="600700"/>
            <a:ext cx="55806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marR="0" lvl="0" indent="-269875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“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Tabiatda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turning real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mavjudligini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olgan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lekin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tur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o‘zgarmas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deb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hisoblagan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Bu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ta’rif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qaysi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olim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tomonidan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aytilgan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269875" marR="0" lvl="0" indent="-269875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Karl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Linney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Djon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Rey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D) Jan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Batist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Lamark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Charliz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Darvin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6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8925" y="9608"/>
            <a:ext cx="5544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Test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4884" y="599916"/>
            <a:ext cx="5544241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uz-Latn-UZ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Qadimda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qayerda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uz-Latn-UZ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onli, sabzavot, mevali daraxtlar ekib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Latn-UZ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stirishgan. Bir o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Latn-UZ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rkachli  tuya, mushuk, 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Latn-UZ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oz, o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Latn-UZ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rdak, kaptar, oqqush turlari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xonakilashtirganlar.</a:t>
            </a: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1800" b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1800" b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endParaRPr lang="en-US" sz="1800" b="1" dirty="0">
              <a:solidFill>
                <a:srgbClr val="0361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1800" b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1800" b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endParaRPr lang="en-US" sz="1800" b="1" dirty="0">
              <a:solidFill>
                <a:srgbClr val="0361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1800" b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1800" b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Yunoniston</a:t>
            </a:r>
            <a:endParaRPr lang="en-US" sz="1800" b="1" dirty="0">
              <a:solidFill>
                <a:srgbClr val="0361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</a:t>
            </a:r>
            <a:r>
              <a:rPr lang="en-US" sz="1800" b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1800" b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Misr</a:t>
            </a:r>
            <a:endParaRPr lang="en-US" sz="1800" b="1" dirty="0">
              <a:solidFill>
                <a:srgbClr val="0361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50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77877"/>
            <a:ext cx="5580620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/>
              <a:t>Test </a:t>
            </a:r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8925" y="600700"/>
            <a:ext cx="541020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 algn="just">
              <a:spcAft>
                <a:spcPts val="600"/>
              </a:spcAft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alloma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Odamdagi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kasalliklar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chechak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vabo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ko‘zga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ko‘rinmas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organizmlar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deb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qayd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1600" b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Abu Ali ibn Sino</a:t>
            </a:r>
          </a:p>
          <a:p>
            <a:r>
              <a:rPr lang="en-US" sz="1800" b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Abu Nasr </a:t>
            </a:r>
            <a:r>
              <a:rPr lang="en-US" sz="1800" b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Farobiy</a:t>
            </a:r>
            <a:endParaRPr lang="en-US" sz="1800" b="1" dirty="0">
              <a:solidFill>
                <a:srgbClr val="0361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Abu </a:t>
            </a:r>
            <a:r>
              <a:rPr lang="en-US" sz="1800" b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Rayhon</a:t>
            </a:r>
            <a:r>
              <a:rPr lang="en-US" sz="1800" b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Beruniy</a:t>
            </a:r>
            <a:endParaRPr lang="en-US" sz="1800" b="1" dirty="0">
              <a:solidFill>
                <a:srgbClr val="0361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Ahmad ibn Nasr </a:t>
            </a:r>
            <a:r>
              <a:rPr lang="en-US" sz="1800" b="1" dirty="0" err="1">
                <a:solidFill>
                  <a:srgbClr val="036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Jayxoniy</a:t>
            </a:r>
            <a:endParaRPr lang="ru-RU" sz="1800" b="1" dirty="0">
              <a:solidFill>
                <a:srgbClr val="0361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0152" y="49817"/>
            <a:ext cx="5512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err="1">
                <a:latin typeface="Arial" pitchFamily="34" charset="0"/>
                <a:cs typeface="Arial" pitchFamily="34" charset="0"/>
              </a:rPr>
              <a:t>Mustaqil</a:t>
            </a:r>
            <a:r>
              <a:rPr lang="en-US" sz="2400" b="1" kern="0" noProof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noProof="0" dirty="0" err="1">
                <a:latin typeface="Arial" pitchFamily="34" charset="0"/>
                <a:cs typeface="Arial" pitchFamily="34" charset="0"/>
              </a:rPr>
              <a:t>bajarish</a:t>
            </a:r>
            <a:r>
              <a:rPr lang="en-US" sz="2400" b="1" kern="0" noProof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noProof="0" dirty="0" err="1">
                <a:latin typeface="Arial" pitchFamily="34" charset="0"/>
                <a:cs typeface="Arial" pitchFamily="34" charset="0"/>
              </a:rPr>
              <a:t>uchun</a:t>
            </a:r>
            <a:r>
              <a:rPr lang="en-US" sz="2400" b="1" kern="0" noProof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noProof="0" dirty="0" err="1">
                <a:latin typeface="Arial" pitchFamily="34" charset="0"/>
                <a:cs typeface="Arial" pitchFamily="34" charset="0"/>
              </a:rPr>
              <a:t>topshiriq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lar</a:t>
            </a:r>
            <a:r>
              <a:rPr lang="en-US" sz="2400" b="1" kern="0" noProof="0" dirty="0">
                <a:latin typeface="Arial" pitchFamily="34" charset="0"/>
                <a:cs typeface="Arial" pitchFamily="34" charset="0"/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9879" y="791038"/>
            <a:ext cx="2871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37 - §.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5629" y="2001044"/>
            <a:ext cx="3512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jadvalini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1725" y="1361654"/>
            <a:ext cx="5192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yakunidagi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91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9879" y="19844"/>
            <a:ext cx="5512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err="1">
                <a:latin typeface="Arial" pitchFamily="34" charset="0"/>
                <a:cs typeface="Arial" pitchFamily="34" charset="0"/>
              </a:rPr>
              <a:t>Mustaqil</a:t>
            </a:r>
            <a:r>
              <a:rPr lang="en-US" sz="2400" b="1" kern="0" noProof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noProof="0" dirty="0" err="1">
                <a:latin typeface="Arial" pitchFamily="34" charset="0"/>
                <a:cs typeface="Arial" pitchFamily="34" charset="0"/>
              </a:rPr>
              <a:t>bajarish</a:t>
            </a:r>
            <a:r>
              <a:rPr lang="en-US" sz="2400" b="1" kern="0" noProof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noProof="0" dirty="0" err="1">
                <a:latin typeface="Arial" pitchFamily="34" charset="0"/>
                <a:cs typeface="Arial" pitchFamily="34" charset="0"/>
              </a:rPr>
              <a:t>uchun</a:t>
            </a:r>
            <a:r>
              <a:rPr lang="en-US" sz="2400" b="1" kern="0" noProof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noProof="0" dirty="0" err="1">
                <a:latin typeface="Arial" pitchFamily="34" charset="0"/>
                <a:cs typeface="Arial" pitchFamily="34" charset="0"/>
              </a:rPr>
              <a:t>topshiriq</a:t>
            </a:r>
            <a:r>
              <a:rPr lang="en-US" sz="2400" b="1" kern="0" noProof="0" dirty="0">
                <a:latin typeface="Arial" pitchFamily="34" charset="0"/>
                <a:cs typeface="Arial" pitchFamily="34" charset="0"/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827607"/>
              </p:ext>
            </p:extLst>
          </p:nvPr>
        </p:nvGraphicFramePr>
        <p:xfrm>
          <a:off x="139879" y="683940"/>
          <a:ext cx="5512154" cy="18505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15797">
                  <a:extLst>
                    <a:ext uri="{9D8B030D-6E8A-4147-A177-3AD203B41FA5}">
                      <a16:colId xmlns:a16="http://schemas.microsoft.com/office/drawing/2014/main" val="1151866904"/>
                    </a:ext>
                  </a:extLst>
                </a:gridCol>
                <a:gridCol w="1658972">
                  <a:extLst>
                    <a:ext uri="{9D8B030D-6E8A-4147-A177-3AD203B41FA5}">
                      <a16:colId xmlns:a16="http://schemas.microsoft.com/office/drawing/2014/main" val="2170143725"/>
                    </a:ext>
                  </a:extLst>
                </a:gridCol>
                <a:gridCol w="1837385">
                  <a:extLst>
                    <a:ext uri="{9D8B030D-6E8A-4147-A177-3AD203B41FA5}">
                      <a16:colId xmlns:a16="http://schemas.microsoft.com/office/drawing/2014/main" val="3259459407"/>
                    </a:ext>
                  </a:extLst>
                </a:gridCol>
              </a:tblGrid>
              <a:tr h="925252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Qadimgi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Misr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Qadimgi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Hindiston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Qadimgi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Xitoy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783194"/>
                  </a:ext>
                </a:extLst>
              </a:tr>
              <a:tr h="925252"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895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600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77877"/>
            <a:ext cx="5580620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/>
              <a:t>Test </a:t>
            </a:r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25" y="553244"/>
            <a:ext cx="5580620" cy="241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Tabiatda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ayrim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turlar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masalan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kanareykalarning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har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xil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turlari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terak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tollar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it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bo‘rilarning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o‘zaro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chatishishi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hamda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nasl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berishi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kabi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jarayonlarni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kuzatish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mumkin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Bu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jarayonlar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qaysi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mezonning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nisbiy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ekanligini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ko‘rsatadi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R="0" lvl="0" indent="17780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A)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Morfologik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R="0" lvl="0" indent="17780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B)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Ekologik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R="0" lvl="0" indent="17780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D)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Biokimyoviy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R="0" lvl="0" indent="17780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E)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Fiziologik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9CD4BD-B078-4A08-8984-9C65B4F9F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325" y="1848643"/>
            <a:ext cx="2148525" cy="117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3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77877"/>
            <a:ext cx="5580620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400" dirty="0"/>
              <a:t>Test </a:t>
            </a:r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553765" y="1062365"/>
            <a:ext cx="239784" cy="342611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6525" y="607120"/>
            <a:ext cx="55806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Quyida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ta’rif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qaysi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olim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tomonidan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aytilgan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Tabiatda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turlar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paydo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bo‘ladi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yo‘qoladi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o‘zgaradi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tur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yangi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turning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paydo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bo‘lishiga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asos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bo‘ladi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”.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Karl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Linney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Djon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Rey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D) Jan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Batist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Lamark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Charlz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Darvin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72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7" y="23773"/>
            <a:ext cx="5544616" cy="44753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en-US" sz="2800" dirty="0" err="1"/>
              <a:t>Dars</a:t>
            </a:r>
            <a:r>
              <a:rPr lang="en-US" sz="2800" dirty="0"/>
              <a:t> </a:t>
            </a:r>
            <a:r>
              <a:rPr lang="en-US" sz="2800" dirty="0" err="1"/>
              <a:t>rejasi</a:t>
            </a:r>
            <a:endParaRPr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43675" y="794969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575936">
              <a:spcAft>
                <a:spcPts val="94"/>
              </a:spcAft>
              <a:defRPr/>
            </a:pP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mamlakatlarida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qarashlar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212725" y="871002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212725" y="1598107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8402" y="2250215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575936">
              <a:spcAft>
                <a:spcPts val="94"/>
              </a:spcAft>
              <a:defRPr/>
            </a:pPr>
            <a:r>
              <a:rPr lang="en-US" sz="1600" b="1" kern="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Markaziy</a:t>
            </a:r>
            <a:r>
              <a:rPr lang="en-US" sz="1600" b="1" kern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kern="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Osiyoda</a:t>
            </a:r>
            <a:r>
              <a:rPr lang="en-US" sz="1600" b="1" kern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kern="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evolutsion</a:t>
            </a:r>
            <a:r>
              <a:rPr lang="en-US" sz="1600" b="1" kern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kern="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g‘oyalarning</a:t>
            </a:r>
            <a:r>
              <a:rPr lang="en-US" sz="1600" b="1" kern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kern="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paydo</a:t>
            </a:r>
            <a:r>
              <a:rPr lang="en-US" sz="1600" b="1" kern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kern="0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bo‘lishi</a:t>
            </a:r>
            <a:r>
              <a:rPr lang="en-US" sz="1600" b="1" kern="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13"/>
          <p:cNvSpPr/>
          <p:nvPr/>
        </p:nvSpPr>
        <p:spPr>
          <a:xfrm>
            <a:off x="212725" y="2325213"/>
            <a:ext cx="425203" cy="425203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93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3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2425" y="1520665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575936">
              <a:spcAft>
                <a:spcPts val="94"/>
              </a:spcAft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Tabiat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haqida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qadimgi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Yunoniston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va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Rimdagi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tasavvurlar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0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1" grpId="0" animBg="1"/>
          <p:bldP spid="22" grpId="0" animBg="1"/>
          <p:bldP spid="11" grpId="0"/>
          <p:bldP spid="10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1" grpId="0" animBg="1"/>
          <p:bldP spid="22" grpId="0" animBg="1"/>
          <p:bldP spid="11" grpId="0"/>
          <p:bldP spid="10" grpId="0" animBg="1"/>
          <p:bldP spid="1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4">
            <a:extLst>
              <a:ext uri="{FF2B5EF4-FFF2-40B4-BE49-F238E27FC236}">
                <a16:creationId xmlns:a16="http://schemas.microsoft.com/office/drawing/2014/main" id="{1AB1B67F-5D5A-4094-A453-55D56089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" y="96044"/>
            <a:ext cx="5699125" cy="386260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Misrda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tabiat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haqida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qarashlar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E84869-FDD4-4494-BF86-91288373E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325" y="1781470"/>
            <a:ext cx="1774572" cy="1362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9340A7-0F27-4B8C-88BC-0994A4B9E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325" y="1924844"/>
            <a:ext cx="1828800" cy="1219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F0FC69-F1C3-4316-82CB-D76BA8476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25" y="1781470"/>
            <a:ext cx="1698372" cy="1362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5418B2B-A520-47FD-8325-AEC49CA34654}"/>
              </a:ext>
            </a:extLst>
          </p:cNvPr>
          <p:cNvSpPr/>
          <p:nvPr/>
        </p:nvSpPr>
        <p:spPr>
          <a:xfrm>
            <a:off x="302469" y="654513"/>
            <a:ext cx="3603372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Misrda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donli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sabzavot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mevali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ekib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o‘stirilgan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B8EBF4-25F8-4E4B-9DAE-4ECCA9368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325" y="591344"/>
            <a:ext cx="1762125" cy="1333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5995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325" y="96044"/>
            <a:ext cx="5699125" cy="386260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Misrda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tabiat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haqida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qarashlar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F2CD0D-59B7-4149-9781-21E87A109C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24" t="10707" r="17890" b="14353"/>
          <a:stretch/>
        </p:blipFill>
        <p:spPr>
          <a:xfrm>
            <a:off x="107322" y="584272"/>
            <a:ext cx="1908023" cy="1295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6B8EA9-5B2C-453F-A56A-B51791E60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526" y="526183"/>
            <a:ext cx="1705602" cy="1295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9E07A-8776-4FAF-B3F4-7635EE17F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6" y="1924843"/>
            <a:ext cx="1674756" cy="1295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B372AD-9BEE-4F0E-89A8-84FB004F8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725" y="1840901"/>
            <a:ext cx="2010403" cy="1303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7158E3-24F7-44E0-A4F3-98088478EC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348" y="1828821"/>
            <a:ext cx="1602303" cy="1391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3CFA80-106F-4AE7-9E76-E95636F16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5325" y="1848644"/>
            <a:ext cx="430665" cy="533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16A249-2C41-4705-8509-285546791D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6526" y="1206941"/>
            <a:ext cx="304840" cy="533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A8AF5A-581A-42CB-B778-E22953FA68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1749" y="584273"/>
            <a:ext cx="1419976" cy="11896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49614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325" y="96044"/>
            <a:ext cx="5699125" cy="386260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Hindistonda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tabiat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haqida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qarashlar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B06A654-CBA7-433E-83C2-D954BD6F06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3731917"/>
              </p:ext>
            </p:extLst>
          </p:nvPr>
        </p:nvGraphicFramePr>
        <p:xfrm>
          <a:off x="136525" y="584288"/>
          <a:ext cx="5486400" cy="2559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0854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325" y="96044"/>
            <a:ext cx="5699125" cy="38626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“</a:t>
            </a:r>
            <a:r>
              <a:rPr lang="en-US" sz="2800" dirty="0" err="1">
                <a:solidFill>
                  <a:schemeClr val="tx1"/>
                </a:solidFill>
              </a:rPr>
              <a:t>Avesto”dagi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ma’lumotlar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248098-EF6B-40A0-B5BB-AC821291A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28" t="12371" r="4140" b="5315"/>
          <a:stretch/>
        </p:blipFill>
        <p:spPr>
          <a:xfrm>
            <a:off x="3794125" y="629444"/>
            <a:ext cx="1828800" cy="2438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306495-E4D2-44EE-86B9-2D959E8F2A99}"/>
              </a:ext>
            </a:extLst>
          </p:cNvPr>
          <p:cNvSpPr txBox="1"/>
          <p:nvPr/>
        </p:nvSpPr>
        <p:spPr>
          <a:xfrm>
            <a:off x="136525" y="683320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Avestoning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tibbiyotga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doir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bo‘limida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tanasining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uy-joylarning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tozaligiga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e’tibor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berish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toza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ehtiyot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nopok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narsalarni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quduq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buloqlarga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yaqinlashtirmaslik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tozalik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poklikka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rioya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tirnoq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sochlarga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pokiza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munosabatda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lozimligi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ta’kidlangan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266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155287</TotalTime>
  <Words>926</Words>
  <Application>Microsoft Office PowerPoint</Application>
  <PresentationFormat>Custom</PresentationFormat>
  <Paragraphs>103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Open Sans</vt:lpstr>
      <vt:lpstr>Open Sans Light</vt:lpstr>
      <vt:lpstr>Office Theme</vt:lpstr>
      <vt:lpstr>1_Office Theme</vt:lpstr>
      <vt:lpstr>2_Office Theme</vt:lpstr>
      <vt:lpstr>   BIOLOGIYA</vt:lpstr>
      <vt:lpstr>Test </vt:lpstr>
      <vt:lpstr>Test </vt:lpstr>
      <vt:lpstr>Test </vt:lpstr>
      <vt:lpstr>Dars rejasi</vt:lpstr>
      <vt:lpstr>Misrda tabiat haqida qarashlar</vt:lpstr>
      <vt:lpstr>Misrda tabiat haqida qarashlar</vt:lpstr>
      <vt:lpstr>Hindistonda tabiat haqida qarashlar</vt:lpstr>
      <vt:lpstr>“Avesto”dagi ma’lumotlar</vt:lpstr>
      <vt:lpstr>Aristotel     </vt:lpstr>
      <vt:lpstr>Teofrast  </vt:lpstr>
      <vt:lpstr>Lukretsiy Kar </vt:lpstr>
      <vt:lpstr>Klavdiy Galen </vt:lpstr>
      <vt:lpstr>Abu  Nasr  Farobiy     </vt:lpstr>
      <vt:lpstr>Abu Rayxon Beruniy  </vt:lpstr>
      <vt:lpstr>Abu Ali ibn Sino</vt:lpstr>
      <vt:lpstr>“Tib qonunlari”</vt:lpstr>
      <vt:lpstr>Zahiriddin Muhammad Bobur</vt:lpstr>
      <vt:lpstr>PowerPoint Presentation</vt:lpstr>
      <vt:lpstr>PowerPoint Presentation</vt:lpstr>
      <vt:lpstr>Test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Пользователь</cp:lastModifiedBy>
  <cp:revision>1723</cp:revision>
  <dcterms:created xsi:type="dcterms:W3CDTF">2014-10-08T23:03:32Z</dcterms:created>
  <dcterms:modified xsi:type="dcterms:W3CDTF">2021-01-23T08:09:05Z</dcterms:modified>
</cp:coreProperties>
</file>