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41"/>
  </p:notesMasterIdLst>
  <p:sldIdLst>
    <p:sldId id="1356" r:id="rId4"/>
    <p:sldId id="1421" r:id="rId5"/>
    <p:sldId id="1422" r:id="rId6"/>
    <p:sldId id="1433" r:id="rId7"/>
    <p:sldId id="1366" r:id="rId8"/>
    <p:sldId id="1423" r:id="rId9"/>
    <p:sldId id="1434" r:id="rId10"/>
    <p:sldId id="1442" r:id="rId11"/>
    <p:sldId id="1443" r:id="rId12"/>
    <p:sldId id="1441" r:id="rId13"/>
    <p:sldId id="1444" r:id="rId14"/>
    <p:sldId id="1402" r:id="rId15"/>
    <p:sldId id="262" r:id="rId16"/>
    <p:sldId id="1439" r:id="rId17"/>
    <p:sldId id="1414" r:id="rId18"/>
    <p:sldId id="1419" r:id="rId19"/>
    <p:sldId id="1430" r:id="rId20"/>
    <p:sldId id="1415" r:id="rId21"/>
    <p:sldId id="1416" r:id="rId22"/>
    <p:sldId id="1417" r:id="rId23"/>
    <p:sldId id="1418" r:id="rId24"/>
    <p:sldId id="1440" r:id="rId25"/>
    <p:sldId id="1432" r:id="rId26"/>
    <p:sldId id="1445" r:id="rId27"/>
    <p:sldId id="1431" r:id="rId28"/>
    <p:sldId id="1438" r:id="rId29"/>
    <p:sldId id="1357" r:id="rId30"/>
    <p:sldId id="1363" r:id="rId31"/>
    <p:sldId id="1420" r:id="rId32"/>
    <p:sldId id="1425" r:id="rId33"/>
    <p:sldId id="1427" r:id="rId34"/>
    <p:sldId id="1435" r:id="rId35"/>
    <p:sldId id="1436" r:id="rId36"/>
    <p:sldId id="1426" r:id="rId37"/>
    <p:sldId id="1428" r:id="rId38"/>
    <p:sldId id="1437" r:id="rId39"/>
    <p:sldId id="1429" r:id="rId4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21"/>
            <p14:sldId id="1422"/>
            <p14:sldId id="1433"/>
            <p14:sldId id="1366"/>
            <p14:sldId id="1423"/>
            <p14:sldId id="1434"/>
            <p14:sldId id="1442"/>
            <p14:sldId id="1443"/>
            <p14:sldId id="1441"/>
            <p14:sldId id="1444"/>
            <p14:sldId id="1402"/>
            <p14:sldId id="262"/>
            <p14:sldId id="1439"/>
            <p14:sldId id="1414"/>
            <p14:sldId id="1419"/>
            <p14:sldId id="1430"/>
            <p14:sldId id="1415"/>
            <p14:sldId id="1416"/>
            <p14:sldId id="1417"/>
            <p14:sldId id="1418"/>
            <p14:sldId id="1440"/>
            <p14:sldId id="1432"/>
            <p14:sldId id="1445"/>
            <p14:sldId id="1431"/>
            <p14:sldId id="1438"/>
            <p14:sldId id="1357"/>
            <p14:sldId id="1363"/>
            <p14:sldId id="1420"/>
            <p14:sldId id="1425"/>
            <p14:sldId id="1427"/>
            <p14:sldId id="1435"/>
            <p14:sldId id="1436"/>
            <p14:sldId id="1426"/>
            <p14:sldId id="1428"/>
            <p14:sldId id="143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BE"/>
    <a:srgbClr val="01A32B"/>
    <a:srgbClr val="FA0EBC"/>
    <a:srgbClr val="013506"/>
    <a:srgbClr val="FFFFFF"/>
    <a:srgbClr val="000000"/>
    <a:srgbClr val="DDDDDD"/>
    <a:srgbClr val="B2B2B2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114" y="20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3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FE53E-FAB7-4084-83C0-1DF8537C9603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4026B-7724-401A-99B0-E26762484395}">
      <dgm:prSet phldrT="[Text]" phldr="1"/>
      <dgm:spPr/>
      <dgm:t>
        <a:bodyPr/>
        <a:lstStyle/>
        <a:p>
          <a:endParaRPr lang="ru-RU"/>
        </a:p>
      </dgm:t>
    </dgm:pt>
    <dgm:pt modelId="{10518935-2195-4A79-9453-56D93475ECBB}" type="parTrans" cxnId="{DF764E28-6D04-4CB5-9471-B4C55C81E888}">
      <dgm:prSet/>
      <dgm:spPr/>
      <dgm:t>
        <a:bodyPr/>
        <a:lstStyle/>
        <a:p>
          <a:endParaRPr lang="ru-RU"/>
        </a:p>
      </dgm:t>
    </dgm:pt>
    <dgm:pt modelId="{C027DA02-B4CC-417E-9A50-8C67F5216689}" type="sibTrans" cxnId="{DF764E28-6D04-4CB5-9471-B4C55C81E888}">
      <dgm:prSet/>
      <dgm:spPr/>
      <dgm:t>
        <a:bodyPr/>
        <a:lstStyle/>
        <a:p>
          <a:endParaRPr lang="ru-RU"/>
        </a:p>
      </dgm:t>
    </dgm:pt>
    <dgm:pt modelId="{FC2439C1-CEDD-452F-9376-6D706537EB97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Transmissibl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plazmid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E50D7-177B-453F-A511-C9A85A56FF32}" type="parTrans" cxnId="{758B4BF0-B417-4C9B-B425-8B45319A32CA}">
      <dgm:prSet/>
      <dgm:spPr/>
      <dgm:t>
        <a:bodyPr/>
        <a:lstStyle/>
        <a:p>
          <a:endParaRPr lang="ru-RU"/>
        </a:p>
      </dgm:t>
    </dgm:pt>
    <dgm:pt modelId="{A174AA33-6B21-4E90-8CB8-4D5066BFF3C7}" type="sibTrans" cxnId="{758B4BF0-B417-4C9B-B425-8B45319A32CA}">
      <dgm:prSet/>
      <dgm:spPr/>
      <dgm:t>
        <a:bodyPr/>
        <a:lstStyle/>
        <a:p>
          <a:endParaRPr lang="ru-RU"/>
        </a:p>
      </dgm:t>
    </dgm:pt>
    <dgm:pt modelId="{E9F8807D-3228-4188-ABDE-31E7270C57F6}">
      <dgm:prSet phldrT="[Text]" phldr="1"/>
      <dgm:spPr/>
      <dgm:t>
        <a:bodyPr/>
        <a:lstStyle/>
        <a:p>
          <a:endParaRPr lang="ru-RU"/>
        </a:p>
      </dgm:t>
    </dgm:pt>
    <dgm:pt modelId="{813CE5B7-545F-4E20-A391-6F09272458B1}" type="parTrans" cxnId="{B4518C2E-2B74-4DF8-822E-24B23C3A304F}">
      <dgm:prSet/>
      <dgm:spPr/>
      <dgm:t>
        <a:bodyPr/>
        <a:lstStyle/>
        <a:p>
          <a:endParaRPr lang="ru-RU"/>
        </a:p>
      </dgm:t>
    </dgm:pt>
    <dgm:pt modelId="{0B542CE8-8918-4463-989F-A35E6EDC0420}" type="sibTrans" cxnId="{B4518C2E-2B74-4DF8-822E-24B23C3A304F}">
      <dgm:prSet/>
      <dgm:spPr/>
      <dgm:t>
        <a:bodyPr/>
        <a:lstStyle/>
        <a:p>
          <a:endParaRPr lang="ru-RU"/>
        </a:p>
      </dgm:t>
    </dgm:pt>
    <dgm:pt modelId="{769F051A-10EA-4F28-B344-D789F81F686D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Avtonom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plazmid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FECBF-9BEF-4D7B-A5BB-676D87201E19}" type="parTrans" cxnId="{6B0C8990-2BDA-4DB3-86CC-947D04562B18}">
      <dgm:prSet/>
      <dgm:spPr/>
      <dgm:t>
        <a:bodyPr/>
        <a:lstStyle/>
        <a:p>
          <a:endParaRPr lang="ru-RU"/>
        </a:p>
      </dgm:t>
    </dgm:pt>
    <dgm:pt modelId="{AF7B4F8F-6D4D-4D9E-B593-2184B8449F91}" type="sibTrans" cxnId="{6B0C8990-2BDA-4DB3-86CC-947D04562B18}">
      <dgm:prSet/>
      <dgm:spPr/>
      <dgm:t>
        <a:bodyPr/>
        <a:lstStyle/>
        <a:p>
          <a:endParaRPr lang="ru-RU"/>
        </a:p>
      </dgm:t>
    </dgm:pt>
    <dgm:pt modelId="{94B5359B-7A52-4D60-AA8B-8E9660919991}" type="pres">
      <dgm:prSet presAssocID="{250FE53E-FAB7-4084-83C0-1DF8537C9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7DA8B-CBE4-4A29-BB2F-290BA5E042B0}" type="pres">
      <dgm:prSet presAssocID="{97A4026B-7724-401A-99B0-E26762484395}" presName="linNode" presStyleCnt="0"/>
      <dgm:spPr/>
    </dgm:pt>
    <dgm:pt modelId="{10C580B8-9DE2-41EF-8DB9-27D5CC761821}" type="pres">
      <dgm:prSet presAssocID="{97A4026B-7724-401A-99B0-E26762484395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083C-FB94-4894-B065-F8BCC6164E62}" type="pres">
      <dgm:prSet presAssocID="{97A4026B-7724-401A-99B0-E26762484395}" presName="bracket" presStyleLbl="parChTrans1D1" presStyleIdx="0" presStyleCnt="2"/>
      <dgm:spPr/>
    </dgm:pt>
    <dgm:pt modelId="{5E112E52-8945-4739-BF4D-A3E03BC765CB}" type="pres">
      <dgm:prSet presAssocID="{97A4026B-7724-401A-99B0-E26762484395}" presName="spH" presStyleCnt="0"/>
      <dgm:spPr/>
    </dgm:pt>
    <dgm:pt modelId="{8AA2F395-CFBA-44BF-A700-52D5A16D3A08}" type="pres">
      <dgm:prSet presAssocID="{97A4026B-7724-401A-99B0-E26762484395}" presName="desTx" presStyleLbl="node1" presStyleIdx="0" presStyleCnt="2" custScaleY="24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5A8BA-287B-46F5-982E-7EE8953303FB}" type="pres">
      <dgm:prSet presAssocID="{C027DA02-B4CC-417E-9A50-8C67F5216689}" presName="spV" presStyleCnt="0"/>
      <dgm:spPr/>
    </dgm:pt>
    <dgm:pt modelId="{95BBE2B0-C1D4-4158-9163-CB256147C41D}" type="pres">
      <dgm:prSet presAssocID="{E9F8807D-3228-4188-ABDE-31E7270C57F6}" presName="linNode" presStyleCnt="0"/>
      <dgm:spPr/>
    </dgm:pt>
    <dgm:pt modelId="{263916C4-4A5D-477D-8D9D-A0C5645C977A}" type="pres">
      <dgm:prSet presAssocID="{E9F8807D-3228-4188-ABDE-31E7270C57F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CCF19-9C3F-464E-B846-1EE0D3F11CC1}" type="pres">
      <dgm:prSet presAssocID="{E9F8807D-3228-4188-ABDE-31E7270C57F6}" presName="bracket" presStyleLbl="parChTrans1D1" presStyleIdx="1" presStyleCnt="2"/>
      <dgm:spPr/>
    </dgm:pt>
    <dgm:pt modelId="{C4F3079E-68D4-45FF-9CEA-9E15DB9E9978}" type="pres">
      <dgm:prSet presAssocID="{E9F8807D-3228-4188-ABDE-31E7270C57F6}" presName="spH" presStyleCnt="0"/>
      <dgm:spPr/>
    </dgm:pt>
    <dgm:pt modelId="{499D3D36-A847-4485-8612-43B329B92A5C}" type="pres">
      <dgm:prSet presAssocID="{E9F8807D-3228-4188-ABDE-31E7270C57F6}" presName="desTx" presStyleLbl="node1" presStyleIdx="1" presStyleCnt="2" custScaleY="261580" custLinFactNeighborY="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18C2E-2B74-4DF8-822E-24B23C3A304F}" srcId="{250FE53E-FAB7-4084-83C0-1DF8537C9603}" destId="{E9F8807D-3228-4188-ABDE-31E7270C57F6}" srcOrd="1" destOrd="0" parTransId="{813CE5B7-545F-4E20-A391-6F09272458B1}" sibTransId="{0B542CE8-8918-4463-989F-A35E6EDC0420}"/>
    <dgm:cxn modelId="{99711B05-E506-41DB-B80C-6FF546734475}" type="presOf" srcId="{250FE53E-FAB7-4084-83C0-1DF8537C9603}" destId="{94B5359B-7A52-4D60-AA8B-8E9660919991}" srcOrd="0" destOrd="0" presId="urn:diagrams.loki3.com/BracketList"/>
    <dgm:cxn modelId="{DF764E28-6D04-4CB5-9471-B4C55C81E888}" srcId="{250FE53E-FAB7-4084-83C0-1DF8537C9603}" destId="{97A4026B-7724-401A-99B0-E26762484395}" srcOrd="0" destOrd="0" parTransId="{10518935-2195-4A79-9453-56D93475ECBB}" sibTransId="{C027DA02-B4CC-417E-9A50-8C67F5216689}"/>
    <dgm:cxn modelId="{6B0C8990-2BDA-4DB3-86CC-947D04562B18}" srcId="{E9F8807D-3228-4188-ABDE-31E7270C57F6}" destId="{769F051A-10EA-4F28-B344-D789F81F686D}" srcOrd="0" destOrd="0" parTransId="{E67FECBF-9BEF-4D7B-A5BB-676D87201E19}" sibTransId="{AF7B4F8F-6D4D-4D9E-B593-2184B8449F91}"/>
    <dgm:cxn modelId="{20A6EB38-1F97-4653-AF5C-2DF40433B408}" type="presOf" srcId="{769F051A-10EA-4F28-B344-D789F81F686D}" destId="{499D3D36-A847-4485-8612-43B329B92A5C}" srcOrd="0" destOrd="0" presId="urn:diagrams.loki3.com/BracketList"/>
    <dgm:cxn modelId="{64DBD617-80B0-4EC4-A48D-791F8906C95A}" type="presOf" srcId="{E9F8807D-3228-4188-ABDE-31E7270C57F6}" destId="{263916C4-4A5D-477D-8D9D-A0C5645C977A}" srcOrd="0" destOrd="0" presId="urn:diagrams.loki3.com/BracketList"/>
    <dgm:cxn modelId="{83CCF1CE-872D-4112-8212-3493C68C3A13}" type="presOf" srcId="{FC2439C1-CEDD-452F-9376-6D706537EB97}" destId="{8AA2F395-CFBA-44BF-A700-52D5A16D3A08}" srcOrd="0" destOrd="0" presId="urn:diagrams.loki3.com/BracketList"/>
    <dgm:cxn modelId="{758B4BF0-B417-4C9B-B425-8B45319A32CA}" srcId="{97A4026B-7724-401A-99B0-E26762484395}" destId="{FC2439C1-CEDD-452F-9376-6D706537EB97}" srcOrd="0" destOrd="0" parTransId="{EF9E50D7-177B-453F-A511-C9A85A56FF32}" sibTransId="{A174AA33-6B21-4E90-8CB8-4D5066BFF3C7}"/>
    <dgm:cxn modelId="{D45EB141-D2E5-401F-9A8F-4813DD2B86B1}" type="presOf" srcId="{97A4026B-7724-401A-99B0-E26762484395}" destId="{10C580B8-9DE2-41EF-8DB9-27D5CC761821}" srcOrd="0" destOrd="0" presId="urn:diagrams.loki3.com/BracketList"/>
    <dgm:cxn modelId="{2B7344BE-1BF9-4D97-A706-684AC76769F9}" type="presParOf" srcId="{94B5359B-7A52-4D60-AA8B-8E9660919991}" destId="{C8F7DA8B-CBE4-4A29-BB2F-290BA5E042B0}" srcOrd="0" destOrd="0" presId="urn:diagrams.loki3.com/BracketList"/>
    <dgm:cxn modelId="{EF41AB58-7214-4D24-BD16-BE43EC791D1E}" type="presParOf" srcId="{C8F7DA8B-CBE4-4A29-BB2F-290BA5E042B0}" destId="{10C580B8-9DE2-41EF-8DB9-27D5CC761821}" srcOrd="0" destOrd="0" presId="urn:diagrams.loki3.com/BracketList"/>
    <dgm:cxn modelId="{360EA2DC-D3A1-4529-81FB-BC7BBA1412AE}" type="presParOf" srcId="{C8F7DA8B-CBE4-4A29-BB2F-290BA5E042B0}" destId="{D771083C-FB94-4894-B065-F8BCC6164E62}" srcOrd="1" destOrd="0" presId="urn:diagrams.loki3.com/BracketList"/>
    <dgm:cxn modelId="{6E1AC994-77E5-48D6-9223-B3B333A7B05B}" type="presParOf" srcId="{C8F7DA8B-CBE4-4A29-BB2F-290BA5E042B0}" destId="{5E112E52-8945-4739-BF4D-A3E03BC765CB}" srcOrd="2" destOrd="0" presId="urn:diagrams.loki3.com/BracketList"/>
    <dgm:cxn modelId="{ED1AA007-B8AC-45D6-AD39-C255640D058A}" type="presParOf" srcId="{C8F7DA8B-CBE4-4A29-BB2F-290BA5E042B0}" destId="{8AA2F395-CFBA-44BF-A700-52D5A16D3A08}" srcOrd="3" destOrd="0" presId="urn:diagrams.loki3.com/BracketList"/>
    <dgm:cxn modelId="{C3398BA2-6E1B-4991-B83D-D13F7AD3BFB4}" type="presParOf" srcId="{94B5359B-7A52-4D60-AA8B-8E9660919991}" destId="{BEA5A8BA-287B-46F5-982E-7EE8953303FB}" srcOrd="1" destOrd="0" presId="urn:diagrams.loki3.com/BracketList"/>
    <dgm:cxn modelId="{0DFF5E48-39B4-4CEA-8FE2-F01312F6A4A6}" type="presParOf" srcId="{94B5359B-7A52-4D60-AA8B-8E9660919991}" destId="{95BBE2B0-C1D4-4158-9163-CB256147C41D}" srcOrd="2" destOrd="0" presId="urn:diagrams.loki3.com/BracketList"/>
    <dgm:cxn modelId="{A2297C16-3895-44D5-BBF0-32ADB058C3A9}" type="presParOf" srcId="{95BBE2B0-C1D4-4158-9163-CB256147C41D}" destId="{263916C4-4A5D-477D-8D9D-A0C5645C977A}" srcOrd="0" destOrd="0" presId="urn:diagrams.loki3.com/BracketList"/>
    <dgm:cxn modelId="{D0739289-3D29-4928-A2D2-49163A2D87A8}" type="presParOf" srcId="{95BBE2B0-C1D4-4158-9163-CB256147C41D}" destId="{3FDCCF19-9C3F-464E-B846-1EE0D3F11CC1}" srcOrd="1" destOrd="0" presId="urn:diagrams.loki3.com/BracketList"/>
    <dgm:cxn modelId="{83C8C95F-9F3B-44F8-8D6B-46AB74C61AAC}" type="presParOf" srcId="{95BBE2B0-C1D4-4158-9163-CB256147C41D}" destId="{C4F3079E-68D4-45FF-9CEA-9E15DB9E9978}" srcOrd="2" destOrd="0" presId="urn:diagrams.loki3.com/BracketList"/>
    <dgm:cxn modelId="{216E516A-BA0E-42AA-8F9B-E930D6EBD301}" type="presParOf" srcId="{95BBE2B0-C1D4-4158-9163-CB256147C41D}" destId="{499D3D36-A847-4485-8612-43B329B92A5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5F271-6116-48F2-909B-A28AB633DE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7D421-0B4D-469B-B12A-F04333AC23B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Transpozon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88A77-6071-49F1-9ABF-643BF790B840}" type="parTrans" cxnId="{EC7AB592-CFF9-40C2-9CDE-2BEF71C31CCC}">
      <dgm:prSet/>
      <dgm:spPr/>
      <dgm:t>
        <a:bodyPr/>
        <a:lstStyle/>
        <a:p>
          <a:endParaRPr lang="ru-RU"/>
        </a:p>
      </dgm:t>
    </dgm:pt>
    <dgm:pt modelId="{FA42C92F-A4F8-4BF1-B3CB-1D1DB909D19F}" type="sibTrans" cxnId="{EC7AB592-CFF9-40C2-9CDE-2BEF71C31CCC}">
      <dgm:prSet/>
      <dgm:spPr/>
      <dgm:t>
        <a:bodyPr/>
        <a:lstStyle/>
        <a:p>
          <a:endParaRPr lang="ru-RU"/>
        </a:p>
      </dgm:t>
    </dgm:pt>
    <dgm:pt modelId="{544E7797-6C78-460B-B4E5-0479556E7F4B}">
      <dgm:prSet phldrT="[Text]" custT="1"/>
      <dgm:spPr>
        <a:solidFill>
          <a:srgbClr val="FEC9BE"/>
        </a:solidFill>
      </dgm:spPr>
      <dgm:t>
        <a:bodyPr/>
        <a:lstStyle/>
        <a:p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Retrotranspozon</a:t>
          </a:r>
          <a:r>
            <a:rPr lang="en-US" sz="1800" b="0" dirty="0"/>
            <a:t> </a:t>
          </a:r>
          <a:endParaRPr lang="ru-RU" sz="1800" b="0" dirty="0"/>
        </a:p>
      </dgm:t>
    </dgm:pt>
    <dgm:pt modelId="{F5C97129-5426-47F1-95D4-F0509E9D040C}" type="parTrans" cxnId="{722C513A-29C8-4A08-A578-6B747560AF72}">
      <dgm:prSet/>
      <dgm:spPr/>
      <dgm:t>
        <a:bodyPr/>
        <a:lstStyle/>
        <a:p>
          <a:endParaRPr lang="ru-RU"/>
        </a:p>
      </dgm:t>
    </dgm:pt>
    <dgm:pt modelId="{3DB0B4C8-B36C-4DEC-ADAE-84E0296DC2D0}" type="sibTrans" cxnId="{722C513A-29C8-4A08-A578-6B747560AF72}">
      <dgm:prSet/>
      <dgm:spPr/>
      <dgm:t>
        <a:bodyPr/>
        <a:lstStyle/>
        <a:p>
          <a:endParaRPr lang="ru-RU"/>
        </a:p>
      </dgm:t>
    </dgm:pt>
    <dgm:pt modelId="{975D2FC6-9F26-4A8F-BCAB-F4D899E244D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Retropozon</a:t>
          </a:r>
          <a:r>
            <a:rPr lang="en-US" sz="1800" b="0" dirty="0"/>
            <a:t> </a:t>
          </a:r>
          <a:endParaRPr lang="ru-RU" sz="1800" b="0" dirty="0"/>
        </a:p>
      </dgm:t>
    </dgm:pt>
    <dgm:pt modelId="{61DCB2FC-F4E2-4288-AFF8-5A3154D5AF14}" type="parTrans" cxnId="{C1A2078D-1E74-4BC6-9704-B0541BD36030}">
      <dgm:prSet/>
      <dgm:spPr/>
      <dgm:t>
        <a:bodyPr/>
        <a:lstStyle/>
        <a:p>
          <a:endParaRPr lang="ru-RU"/>
        </a:p>
      </dgm:t>
    </dgm:pt>
    <dgm:pt modelId="{FFC219F9-F338-409C-9104-5C33350C5E59}" type="sibTrans" cxnId="{C1A2078D-1E74-4BC6-9704-B0541BD36030}">
      <dgm:prSet/>
      <dgm:spPr/>
      <dgm:t>
        <a:bodyPr/>
        <a:lstStyle/>
        <a:p>
          <a:endParaRPr lang="ru-RU"/>
        </a:p>
      </dgm:t>
    </dgm:pt>
    <dgm:pt modelId="{91E8E0B5-CE77-4369-8C6C-15FF18D3D53E}" type="pres">
      <dgm:prSet presAssocID="{22B5F271-6116-48F2-909B-A28AB633D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6BFA5-8F1F-494B-A96B-7A2AC72FB008}" type="pres">
      <dgm:prSet presAssocID="{F787D421-0B4D-469B-B12A-F04333AC23BC}" presName="linNode" presStyleCnt="0"/>
      <dgm:spPr/>
    </dgm:pt>
    <dgm:pt modelId="{E3E02C8F-441E-4F14-A9C7-92CC00E96DA8}" type="pres">
      <dgm:prSet presAssocID="{F787D421-0B4D-469B-B12A-F04333AC23BC}" presName="parentText" presStyleLbl="node1" presStyleIdx="0" presStyleCnt="3" custScaleX="206945" custScaleY="69890" custLinFactNeighborX="-12328" custLinFactNeighborY="1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1CA49-B6B4-4D02-86BD-55AFFC4D84CE}" type="pres">
      <dgm:prSet presAssocID="{FA42C92F-A4F8-4BF1-B3CB-1D1DB909D19F}" presName="sp" presStyleCnt="0"/>
      <dgm:spPr/>
    </dgm:pt>
    <dgm:pt modelId="{26D59114-7E4F-46EB-A799-4C3FACD591E4}" type="pres">
      <dgm:prSet presAssocID="{544E7797-6C78-460B-B4E5-0479556E7F4B}" presName="linNode" presStyleCnt="0"/>
      <dgm:spPr/>
    </dgm:pt>
    <dgm:pt modelId="{5FD20A74-A149-4BA8-9584-9223E3D96B5F}" type="pres">
      <dgm:prSet presAssocID="{544E7797-6C78-460B-B4E5-0479556E7F4B}" presName="parentText" presStyleLbl="node1" presStyleIdx="1" presStyleCnt="3" custScaleX="238501" custScaleY="85729" custLinFactNeighborX="-18977" custLinFactNeighborY="3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73AAC-9329-4033-80CB-50D64EC6B091}" type="pres">
      <dgm:prSet presAssocID="{3DB0B4C8-B36C-4DEC-ADAE-84E0296DC2D0}" presName="sp" presStyleCnt="0"/>
      <dgm:spPr/>
    </dgm:pt>
    <dgm:pt modelId="{CFAAF87D-6C06-4762-9E3B-DA6EA614EBAB}" type="pres">
      <dgm:prSet presAssocID="{975D2FC6-9F26-4A8F-BCAB-F4D899E244D1}" presName="linNode" presStyleCnt="0"/>
      <dgm:spPr/>
    </dgm:pt>
    <dgm:pt modelId="{2EC2FDC2-D9F8-43CE-A886-D35271BE9DF5}" type="pres">
      <dgm:prSet presAssocID="{975D2FC6-9F26-4A8F-BCAB-F4D899E244D1}" presName="parentText" presStyleLbl="node1" presStyleIdx="2" presStyleCnt="3" custScaleX="196478" custScaleY="74853" custLinFactNeighborX="-12328" custLinFactNeighborY="7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2078D-1E74-4BC6-9704-B0541BD36030}" srcId="{22B5F271-6116-48F2-909B-A28AB633DE31}" destId="{975D2FC6-9F26-4A8F-BCAB-F4D899E244D1}" srcOrd="2" destOrd="0" parTransId="{61DCB2FC-F4E2-4288-AFF8-5A3154D5AF14}" sibTransId="{FFC219F9-F338-409C-9104-5C33350C5E59}"/>
    <dgm:cxn modelId="{661CCFA3-0FF5-42CD-87FB-33C115F966FA}" type="presOf" srcId="{F787D421-0B4D-469B-B12A-F04333AC23BC}" destId="{E3E02C8F-441E-4F14-A9C7-92CC00E96DA8}" srcOrd="0" destOrd="0" presId="urn:microsoft.com/office/officeart/2005/8/layout/vList5"/>
    <dgm:cxn modelId="{722C513A-29C8-4A08-A578-6B747560AF72}" srcId="{22B5F271-6116-48F2-909B-A28AB633DE31}" destId="{544E7797-6C78-460B-B4E5-0479556E7F4B}" srcOrd="1" destOrd="0" parTransId="{F5C97129-5426-47F1-95D4-F0509E9D040C}" sibTransId="{3DB0B4C8-B36C-4DEC-ADAE-84E0296DC2D0}"/>
    <dgm:cxn modelId="{BE596664-41CD-42F6-B152-60BB5B6177F4}" type="presOf" srcId="{975D2FC6-9F26-4A8F-BCAB-F4D899E244D1}" destId="{2EC2FDC2-D9F8-43CE-A886-D35271BE9DF5}" srcOrd="0" destOrd="0" presId="urn:microsoft.com/office/officeart/2005/8/layout/vList5"/>
    <dgm:cxn modelId="{D7F50A71-64AA-4250-B6AE-E69E0B8C665B}" type="presOf" srcId="{544E7797-6C78-460B-B4E5-0479556E7F4B}" destId="{5FD20A74-A149-4BA8-9584-9223E3D96B5F}" srcOrd="0" destOrd="0" presId="urn:microsoft.com/office/officeart/2005/8/layout/vList5"/>
    <dgm:cxn modelId="{EC7AB592-CFF9-40C2-9CDE-2BEF71C31CCC}" srcId="{22B5F271-6116-48F2-909B-A28AB633DE31}" destId="{F787D421-0B4D-469B-B12A-F04333AC23BC}" srcOrd="0" destOrd="0" parTransId="{04088A77-6071-49F1-9ABF-643BF790B840}" sibTransId="{FA42C92F-A4F8-4BF1-B3CB-1D1DB909D19F}"/>
    <dgm:cxn modelId="{B624D003-4921-447F-B27F-B94F60F6D553}" type="presOf" srcId="{22B5F271-6116-48F2-909B-A28AB633DE31}" destId="{91E8E0B5-CE77-4369-8C6C-15FF18D3D53E}" srcOrd="0" destOrd="0" presId="urn:microsoft.com/office/officeart/2005/8/layout/vList5"/>
    <dgm:cxn modelId="{B94D44C0-0BA8-434B-B066-5D0EEC519A3F}" type="presParOf" srcId="{91E8E0B5-CE77-4369-8C6C-15FF18D3D53E}" destId="{BCA6BFA5-8F1F-494B-A96B-7A2AC72FB008}" srcOrd="0" destOrd="0" presId="urn:microsoft.com/office/officeart/2005/8/layout/vList5"/>
    <dgm:cxn modelId="{605F4378-8B5A-492D-9E56-428DAAF75BAF}" type="presParOf" srcId="{BCA6BFA5-8F1F-494B-A96B-7A2AC72FB008}" destId="{E3E02C8F-441E-4F14-A9C7-92CC00E96DA8}" srcOrd="0" destOrd="0" presId="urn:microsoft.com/office/officeart/2005/8/layout/vList5"/>
    <dgm:cxn modelId="{8A413C21-AA9A-40F6-9F5E-9F91F718F124}" type="presParOf" srcId="{91E8E0B5-CE77-4369-8C6C-15FF18D3D53E}" destId="{9581CA49-B6B4-4D02-86BD-55AFFC4D84CE}" srcOrd="1" destOrd="0" presId="urn:microsoft.com/office/officeart/2005/8/layout/vList5"/>
    <dgm:cxn modelId="{A1B458EB-701F-434E-8E01-2DBF80E22B55}" type="presParOf" srcId="{91E8E0B5-CE77-4369-8C6C-15FF18D3D53E}" destId="{26D59114-7E4F-46EB-A799-4C3FACD591E4}" srcOrd="2" destOrd="0" presId="urn:microsoft.com/office/officeart/2005/8/layout/vList5"/>
    <dgm:cxn modelId="{176D9909-0248-4042-8B5C-B70A2FB2FC34}" type="presParOf" srcId="{26D59114-7E4F-46EB-A799-4C3FACD591E4}" destId="{5FD20A74-A149-4BA8-9584-9223E3D96B5F}" srcOrd="0" destOrd="0" presId="urn:microsoft.com/office/officeart/2005/8/layout/vList5"/>
    <dgm:cxn modelId="{1838DB40-F620-4A86-9AC3-690001ABC1ED}" type="presParOf" srcId="{91E8E0B5-CE77-4369-8C6C-15FF18D3D53E}" destId="{81473AAC-9329-4033-80CB-50D64EC6B091}" srcOrd="3" destOrd="0" presId="urn:microsoft.com/office/officeart/2005/8/layout/vList5"/>
    <dgm:cxn modelId="{6AAA4175-CDDD-4B64-92DE-B42E617B03A9}" type="presParOf" srcId="{91E8E0B5-CE77-4369-8C6C-15FF18D3D53E}" destId="{CFAAF87D-6C06-4762-9E3B-DA6EA614EBAB}" srcOrd="4" destOrd="0" presId="urn:microsoft.com/office/officeart/2005/8/layout/vList5"/>
    <dgm:cxn modelId="{D7438898-779D-49EA-B32F-835E218A33A2}" type="presParOf" srcId="{CFAAF87D-6C06-4762-9E3B-DA6EA614EBAB}" destId="{2EC2FDC2-D9F8-43CE-A886-D35271BE9DF5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580B8-9DE2-41EF-8DB9-27D5CC761821}">
      <dsp:nvSpPr>
        <dsp:cNvPr id="0" name=""/>
        <dsp:cNvSpPr/>
      </dsp:nvSpPr>
      <dsp:spPr>
        <a:xfrm>
          <a:off x="2381" y="504042"/>
          <a:ext cx="121800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1" y="504042"/>
        <a:ext cx="1218009" cy="376200"/>
      </dsp:txXfrm>
    </dsp:sp>
    <dsp:sp modelId="{D771083C-FB94-4894-B065-F8BCC6164E62}">
      <dsp:nvSpPr>
        <dsp:cNvPr id="0" name=""/>
        <dsp:cNvSpPr/>
      </dsp:nvSpPr>
      <dsp:spPr>
        <a:xfrm>
          <a:off x="1220390" y="480529"/>
          <a:ext cx="243601" cy="4232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2F395-CFBA-44BF-A700-52D5A16D3A08}">
      <dsp:nvSpPr>
        <dsp:cNvPr id="0" name=""/>
        <dsp:cNvSpPr/>
      </dsp:nvSpPr>
      <dsp:spPr>
        <a:xfrm>
          <a:off x="1561433" y="166623"/>
          <a:ext cx="3312985" cy="1051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Transmissibl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plazmid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1433" y="166623"/>
        <a:ext cx="3312985" cy="1051036"/>
      </dsp:txXfrm>
    </dsp:sp>
    <dsp:sp modelId="{263916C4-4A5D-477D-8D9D-A0C5645C977A}">
      <dsp:nvSpPr>
        <dsp:cNvPr id="0" name=""/>
        <dsp:cNvSpPr/>
      </dsp:nvSpPr>
      <dsp:spPr>
        <a:xfrm>
          <a:off x="2381" y="1651496"/>
          <a:ext cx="121800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1" y="1651496"/>
        <a:ext cx="1218009" cy="376200"/>
      </dsp:txXfrm>
    </dsp:sp>
    <dsp:sp modelId="{3FDCCF19-9C3F-464E-B846-1EE0D3F11CC1}">
      <dsp:nvSpPr>
        <dsp:cNvPr id="0" name=""/>
        <dsp:cNvSpPr/>
      </dsp:nvSpPr>
      <dsp:spPr>
        <a:xfrm>
          <a:off x="1220390" y="1627983"/>
          <a:ext cx="243601" cy="4232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D3D36-A847-4485-8612-43B329B92A5C}">
      <dsp:nvSpPr>
        <dsp:cNvPr id="0" name=""/>
        <dsp:cNvSpPr/>
      </dsp:nvSpPr>
      <dsp:spPr>
        <a:xfrm>
          <a:off x="1561433" y="1321484"/>
          <a:ext cx="3312985" cy="1107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Avtonom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plazmid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1433" y="1321484"/>
        <a:ext cx="3312985" cy="1107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02C8F-441E-4F14-A9C7-92CC00E96DA8}">
      <dsp:nvSpPr>
        <dsp:cNvPr id="0" name=""/>
        <dsp:cNvSpPr/>
      </dsp:nvSpPr>
      <dsp:spPr>
        <a:xfrm>
          <a:off x="76204" y="12098"/>
          <a:ext cx="2157227" cy="70814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Transpozon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773" y="46667"/>
        <a:ext cx="2088089" cy="639002"/>
      </dsp:txXfrm>
    </dsp:sp>
    <dsp:sp modelId="{5FD20A74-A149-4BA8-9584-9223E3D96B5F}">
      <dsp:nvSpPr>
        <dsp:cNvPr id="0" name=""/>
        <dsp:cNvSpPr/>
      </dsp:nvSpPr>
      <dsp:spPr>
        <a:xfrm>
          <a:off x="6894" y="794285"/>
          <a:ext cx="2486171" cy="868624"/>
        </a:xfrm>
        <a:prstGeom prst="roundRect">
          <a:avLst/>
        </a:prstGeom>
        <a:solidFill>
          <a:srgbClr val="FEC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Retrotranspozon</a:t>
          </a:r>
          <a:r>
            <a:rPr lang="en-US" sz="1800" b="0" kern="1200" dirty="0"/>
            <a:t> </a:t>
          </a:r>
          <a:endParaRPr lang="ru-RU" sz="1800" b="0" kern="1200" dirty="0"/>
        </a:p>
      </dsp:txBody>
      <dsp:txXfrm>
        <a:off x="49297" y="836688"/>
        <a:ext cx="2401365" cy="783818"/>
      </dsp:txXfrm>
    </dsp:sp>
    <dsp:sp modelId="{2EC2FDC2-D9F8-43CE-A886-D35271BE9DF5}">
      <dsp:nvSpPr>
        <dsp:cNvPr id="0" name=""/>
        <dsp:cNvSpPr/>
      </dsp:nvSpPr>
      <dsp:spPr>
        <a:xfrm>
          <a:off x="76204" y="1679973"/>
          <a:ext cx="2048117" cy="75842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Retropozon</a:t>
          </a:r>
          <a:r>
            <a:rPr lang="en-US" sz="1800" b="0" kern="1200" dirty="0"/>
            <a:t> </a:t>
          </a:r>
          <a:endParaRPr lang="ru-RU" sz="1800" b="0" kern="1200" dirty="0"/>
        </a:p>
      </dsp:txBody>
      <dsp:txXfrm>
        <a:off x="113227" y="1716996"/>
        <a:ext cx="1974071" cy="6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52505" y="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17525" y="1196419"/>
            <a:ext cx="4648200" cy="87586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32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36525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36525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03725" y="227770"/>
            <a:ext cx="11430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03725" y="227770"/>
            <a:ext cx="11430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305158" y="306003"/>
            <a:ext cx="1208440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uz-Latn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8CCFD9-9437-456A-92A7-691769645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55"/>
          <a:stretch/>
        </p:blipFill>
        <p:spPr>
          <a:xfrm>
            <a:off x="4248990" y="2097227"/>
            <a:ext cx="1264608" cy="1000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5180526" y="2130561"/>
            <a:ext cx="304801" cy="15631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799" y="575928"/>
            <a:ext cx="475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Shtamm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– deb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aytiladi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3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  </a:t>
            </a:r>
            <a:r>
              <a:rPr lang="en-US" sz="2000" dirty="0" err="1"/>
              <a:t>mavzuni</a:t>
            </a:r>
            <a:r>
              <a:rPr lang="en-US" sz="2000" dirty="0"/>
              <a:t> 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524" y="553244"/>
            <a:ext cx="5515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mansub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ayrim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genlari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farqlanuvchi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hujayralari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alohida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shtamm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deb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0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Dars</a:t>
            </a:r>
            <a:r>
              <a:rPr lang="en-US" sz="2800" dirty="0"/>
              <a:t> </a:t>
            </a:r>
            <a:r>
              <a:rPr lang="en-US" sz="2800" dirty="0" err="1"/>
              <a:t>rejasi</a:t>
            </a:r>
            <a:endParaRPr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725" y="705644"/>
            <a:ext cx="245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36525" y="7835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136525" y="154414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725" y="2377579"/>
            <a:ext cx="452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136525" y="241404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25" y="1539379"/>
            <a:ext cx="230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4028DA-DF96-4C7E-B322-0D2A9867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85" y="639777"/>
            <a:ext cx="2533940" cy="1666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108325" y="874092"/>
            <a:ext cx="914400" cy="21255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/>
              <a:t>(r)</a:t>
            </a:r>
            <a:endParaRPr lang="ru-RU" sz="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4725" y="1467644"/>
            <a:ext cx="762000" cy="152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sentromera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4525" y="2077244"/>
            <a:ext cx="685800" cy="15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xromatida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2325" y="2001044"/>
            <a:ext cx="914400" cy="152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(q)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96044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Xromosomalar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3244"/>
            <a:ext cx="387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belgilovchi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000" i="1" u="sng" kern="0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2000" i="1" kern="0" baseline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000" i="1" kern="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apparati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halqasimon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dan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2000" u="sng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2000" kern="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2" descr="C:\Documents and Settings\User\Рабочий стол\Новая папка\Новая папка\maxresdefault (3).jpg">
            <a:extLst>
              <a:ext uri="{FF2B5EF4-FFF2-40B4-BE49-F238E27FC236}">
                <a16:creationId xmlns:a16="http://schemas.microsoft.com/office/drawing/2014/main" xmlns="" id="{1EF20A52-42CC-4ABD-9A41-9B304F13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629444"/>
            <a:ext cx="189810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B01CBF-0840-463B-9679-A97F082935FB}"/>
              </a:ext>
            </a:extLst>
          </p:cNvPr>
          <p:cNvSpPr/>
          <p:nvPr/>
        </p:nvSpPr>
        <p:spPr>
          <a:xfrm>
            <a:off x="76200" y="76200"/>
            <a:ext cx="5622925" cy="47704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77C063-9AD7-42CE-A7AC-B4FAC90A7EF2}"/>
              </a:ext>
            </a:extLst>
          </p:cNvPr>
          <p:cNvSpPr/>
          <p:nvPr/>
        </p:nvSpPr>
        <p:spPr>
          <a:xfrm>
            <a:off x="76200" y="609600"/>
            <a:ext cx="5607050" cy="2610644"/>
          </a:xfrm>
          <a:prstGeom prst="rect">
            <a:avLst/>
          </a:prstGeom>
          <a:solidFill>
            <a:schemeClr val="bg1"/>
          </a:solidFill>
          <a:ln w="28575">
            <a:solidFill>
              <a:srgbClr val="01A3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75936">
              <a:spcAft>
                <a:spcPts val="94"/>
              </a:spcAft>
              <a:defRPr/>
            </a:pPr>
            <a:endParaRPr lang="en-US" sz="12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76FDD9-407B-435F-A1D4-802F28FF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4" t="17075" r="42945" b="21779"/>
          <a:stretch/>
        </p:blipFill>
        <p:spPr>
          <a:xfrm>
            <a:off x="136525" y="781844"/>
            <a:ext cx="2209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664370-97AE-40AD-8F4F-7FD546AA6319}"/>
              </a:ext>
            </a:extLst>
          </p:cNvPr>
          <p:cNvSpPr txBox="1"/>
          <p:nvPr/>
        </p:nvSpPr>
        <p:spPr>
          <a:xfrm>
            <a:off x="535869" y="2805490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A750AE-37B4-4B35-81D4-FBE46294BD0E}"/>
              </a:ext>
            </a:extLst>
          </p:cNvPr>
          <p:cNvSpPr txBox="1"/>
          <p:nvPr/>
        </p:nvSpPr>
        <p:spPr>
          <a:xfrm>
            <a:off x="2401042" y="629444"/>
            <a:ext cx="3374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u="sng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800" b="1" i="1" u="sng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gistonli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r>
              <a:rPr lang="en-US" sz="1800" b="1" i="1" u="sng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b="1" i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0447F981-C18F-48F9-9AF4-AD24CC7384E2}"/>
              </a:ext>
            </a:extLst>
          </p:cNvPr>
          <p:cNvSpPr txBox="1">
            <a:spLocks/>
          </p:cNvSpPr>
          <p:nvPr/>
        </p:nvSpPr>
        <p:spPr>
          <a:xfrm>
            <a:off x="143421" y="19844"/>
            <a:ext cx="5500987" cy="3862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Xromosomalar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5" y="546890"/>
            <a:ext cx="3679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40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60 %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gistonli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xmlns="" id="{24E4B346-5CB0-4CDA-8516-EE8EE3C5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629444"/>
            <a:ext cx="2133600" cy="250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Xromosomalar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798343-3940-4CDC-B107-7607ACB9B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7" b="33538"/>
          <a:stretch/>
        </p:blipFill>
        <p:spPr>
          <a:xfrm>
            <a:off x="3032125" y="1965142"/>
            <a:ext cx="1905000" cy="110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3C702C-1097-4BF4-85FC-C128D7FA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25" y="599890"/>
            <a:ext cx="1752626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71A998-AB63-4215-B697-F086BC465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525" y="640189"/>
            <a:ext cx="609653" cy="524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9A7934-ADAE-4163-9C7E-389DB6D2F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9" y="629444"/>
            <a:ext cx="1411306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52339BE-1A11-433A-978F-97FB074BE2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062" t="28821" r="11631" b="26468"/>
          <a:stretch/>
        </p:blipFill>
        <p:spPr>
          <a:xfrm>
            <a:off x="593725" y="1965143"/>
            <a:ext cx="2133600" cy="1102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C87743-4BEB-4A9D-91DB-92F762B7B6E8}"/>
              </a:ext>
            </a:extLst>
          </p:cNvPr>
          <p:cNvSpPr txBox="1"/>
          <p:nvPr/>
        </p:nvSpPr>
        <p:spPr>
          <a:xfrm>
            <a:off x="2117725" y="705644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80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98B28A-AF67-40F1-BDD6-EA310C687414}"/>
              </a:ext>
            </a:extLst>
          </p:cNvPr>
          <p:cNvSpPr txBox="1"/>
          <p:nvPr/>
        </p:nvSpPr>
        <p:spPr>
          <a:xfrm>
            <a:off x="136525" y="1467644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20</a:t>
            </a:r>
            <a:endParaRPr lang="ru-RU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165B89C-89A0-4C8D-88E7-C8121ACB6A5B}"/>
              </a:ext>
            </a:extLst>
          </p:cNvPr>
          <p:cNvSpPr txBox="1"/>
          <p:nvPr/>
        </p:nvSpPr>
        <p:spPr>
          <a:xfrm>
            <a:off x="2270125" y="199806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104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AA3C33-212E-4188-9C9C-F6A274D1FFED}"/>
              </a:ext>
            </a:extLst>
          </p:cNvPr>
          <p:cNvSpPr txBox="1"/>
          <p:nvPr/>
        </p:nvSpPr>
        <p:spPr>
          <a:xfrm>
            <a:off x="4649867" y="192484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5" name="Рисунок 9">
            <a:extLst>
              <a:ext uri="{FF2B5EF4-FFF2-40B4-BE49-F238E27FC236}">
                <a16:creationId xmlns:a16="http://schemas.microsoft.com/office/drawing/2014/main" xmlns="" id="{9952271E-95A1-42E9-95C1-E4AEBB0B4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51" y="629444"/>
            <a:ext cx="1523974" cy="12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07895F5-2A6C-41FA-ADCF-25F77616DF03}"/>
              </a:ext>
            </a:extLst>
          </p:cNvPr>
          <p:cNvSpPr txBox="1"/>
          <p:nvPr/>
        </p:nvSpPr>
        <p:spPr>
          <a:xfrm>
            <a:off x="5156901" y="67311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54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Plazmidlar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125" y="668675"/>
            <a:ext cx="335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xromosomasidan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zanjirli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874695-56E6-419E-8EE0-A916D7D16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4" t="18525" r="14722"/>
          <a:stretch/>
        </p:blipFill>
        <p:spPr>
          <a:xfrm>
            <a:off x="136525" y="858044"/>
            <a:ext cx="2133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Plazmidlar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47322CB-527E-4CDB-A366-63686D135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027585"/>
              </p:ext>
            </p:extLst>
          </p:nvPr>
        </p:nvGraphicFramePr>
        <p:xfrm>
          <a:off x="-1158875" y="494136"/>
          <a:ext cx="4876800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4D0000-C4EB-4E3D-B25A-464186E6E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867" y="629444"/>
            <a:ext cx="17790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Transmissibl</a:t>
            </a: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</a:rPr>
              <a:t>plazmid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4" y="553244"/>
            <a:ext cx="5699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Transmissibl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xromosomasining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izchilligini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replikatsiya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325" y="1054091"/>
            <a:ext cx="2971800" cy="125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Gen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O‘tilgan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mavzuni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User\Рабочий стол\Новая папка\Новая папка\front-z-700.jpg">
            <a:extLst>
              <a:ext uri="{FF2B5EF4-FFF2-40B4-BE49-F238E27FC236}">
                <a16:creationId xmlns:a16="http://schemas.microsoft.com/office/drawing/2014/main" xmlns="" id="{D34F9A25-C0AE-4EF2-BC08-3BDF92DB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325" y="858044"/>
            <a:ext cx="211772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Avtonom</a:t>
            </a: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</a:rPr>
              <a:t>plazmidlar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AE4AFA-6120-413F-BCCD-C6852FD28BCA}"/>
              </a:ext>
            </a:extLst>
          </p:cNvPr>
          <p:cNvSpPr txBox="1"/>
          <p:nvPr/>
        </p:nvSpPr>
        <p:spPr>
          <a:xfrm>
            <a:off x="60325" y="553244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6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6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replikatsiya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xatto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yuzlab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bo‘linganda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tasodifiy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membranasining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teshiklaridan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parchalovchi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21937" y="42444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Plazmidlar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01" y="665246"/>
            <a:ext cx="304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parchalovchi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ferment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toksinlarga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chidamliligini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parchalovchi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plazmiddan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xususiyatidan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injeneriyada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A0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1200" i="1" dirty="0">
                <a:solidFill>
                  <a:srgbClr val="FA0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A0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2B36B-28CE-4ADE-AFA4-15A4B72C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5" y="781844"/>
            <a:ext cx="251459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Ko‘chib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yuruvchi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elementlar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006A8-3324-417E-A043-CFEBC58D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26" y="629444"/>
            <a:ext cx="2764682" cy="243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F77EB8-7040-4365-B9EC-3B2CAB490CF5}"/>
              </a:ext>
            </a:extLst>
          </p:cNvPr>
          <p:cNvSpPr/>
          <p:nvPr/>
        </p:nvSpPr>
        <p:spPr>
          <a:xfrm>
            <a:off x="115042" y="553244"/>
            <a:ext cx="28797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evolutsiyasida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fragmentlaridir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3925" y="610619"/>
            <a:ext cx="3429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1951-yilda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B.Mak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Klinton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1984-yil  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8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Nobel  </a:t>
            </a:r>
            <a:r>
              <a:rPr lang="en-US" sz="1800" b="1" dirty="0">
                <a:solidFill>
                  <a:srgbClr val="FFFFFF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576C7C-7C4E-44CB-A9EA-908BB9977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10"/>
          <a:stretch/>
        </p:blipFill>
        <p:spPr>
          <a:xfrm>
            <a:off x="136525" y="610619"/>
            <a:ext cx="1981200" cy="217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9A414-0EC4-4CC5-86FC-0FB22E1342C1}"/>
              </a:ext>
            </a:extLst>
          </p:cNvPr>
          <p:cNvSpPr txBox="1"/>
          <p:nvPr/>
        </p:nvSpPr>
        <p:spPr>
          <a:xfrm>
            <a:off x="60325" y="2805490"/>
            <a:ext cx="235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Klinton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246" y="725230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Ko‘chib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yuruvchi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elementlarni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mikroorganizmlarda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AQSh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Ahmad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Buxoriy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hasharotlarda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Rossiya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Georgiyev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kashf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FA0906-27F5-479A-A555-D244E65C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85" y="639777"/>
            <a:ext cx="2533940" cy="2428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834279" y="1772444"/>
            <a:ext cx="712446" cy="25750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sentromera</a:t>
            </a:r>
            <a:endParaRPr lang="ru-RU" sz="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7544" y="981536"/>
            <a:ext cx="914400" cy="25750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/>
              <a:t>(r)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1982" y="2686844"/>
            <a:ext cx="824543" cy="21255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xromatida</a:t>
            </a:r>
            <a:endParaRPr lang="ru-RU" sz="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2325" y="2613716"/>
            <a:ext cx="914400" cy="2856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/>
              <a:t>(q)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89698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Ko‘chib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yuruvchi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elementlar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E8CA19D-9A27-4101-BC26-459F668F4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110803"/>
              </p:ext>
            </p:extLst>
          </p:nvPr>
        </p:nvGraphicFramePr>
        <p:xfrm>
          <a:off x="136526" y="629444"/>
          <a:ext cx="2895599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006A8-3324-417E-A043-CFEBC58D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9726" y="629444"/>
            <a:ext cx="276468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Transpozonlar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14" y="553244"/>
            <a:ext cx="5637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o‘rnashadi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izchilligi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transpozaza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o‘zgartirganda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4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Retrotranspozon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6" y="544820"/>
            <a:ext cx="56444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–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transkriptaza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nusxasini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nusxasigina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Retropozonlar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725" y="589499"/>
            <a:ext cx="540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retrotranspozonlarga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nusxalari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sintezlanib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o‘xshamaydi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ko‘chirish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transkriptaza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0325" y="96044"/>
            <a:ext cx="5616029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Ko‘chib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yuruvchi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elementlar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25" y="560209"/>
            <a:ext cx="5638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1900" b="1" u="sng" dirty="0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transposon</a:t>
            </a:r>
            <a:r>
              <a:rPr lang="en-US" sz="1900" b="1" dirty="0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u="sng" dirty="0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retrotransposon </a:t>
            </a:r>
            <a:r>
              <a:rPr lang="en-US" sz="1900" b="1" dirty="0" err="1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900" b="1" u="sng" dirty="0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u="sng" dirty="0" err="1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1900" b="1" u="sng" dirty="0">
                <a:solidFill>
                  <a:srgbClr val="01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donlarida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antotsian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pigmentning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yo‘qolishiga</a:t>
            </a:r>
            <a:endParaRPr lang="en-US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antotsian</a:t>
            </a:r>
            <a:r>
              <a:rPr lang="en-US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rangni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transpozonning</a:t>
            </a:r>
            <a:endParaRPr lang="en-US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ko‘chishi</a:t>
            </a:r>
            <a:r>
              <a:rPr lang="en-US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izohlanadi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E6268-5B83-4952-9844-0D7648CA8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1" b="11644"/>
          <a:stretch/>
        </p:blipFill>
        <p:spPr>
          <a:xfrm>
            <a:off x="3717925" y="1848644"/>
            <a:ext cx="190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925" y="686296"/>
            <a:ext cx="457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manfaatlarini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o‘zgartirilishiga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i="1" dirty="0">
                <a:solidFill>
                  <a:srgbClr val="013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 </a:t>
            </a:r>
            <a:r>
              <a:rPr lang="en-US" sz="2000" b="1" i="1" dirty="0" err="1">
                <a:solidFill>
                  <a:srgbClr val="013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633" y="1111850"/>
            <a:ext cx="2873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749" y="61193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B4216D-A58A-4B9A-B3A8-E650ABCC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5" t="8985" r="4140"/>
          <a:stretch/>
        </p:blipFill>
        <p:spPr>
          <a:xfrm>
            <a:off x="3086568" y="705644"/>
            <a:ext cx="246015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725" y="1179612"/>
            <a:ext cx="3644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gistonli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1525" y="717947"/>
            <a:ext cx="1253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/>
              <a:t>Mustahkamlash</a:t>
            </a:r>
            <a:r>
              <a:rPr lang="en-US" sz="2800" dirty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4925" y="762496"/>
            <a:ext cx="31059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User\Рабочий стол\Новая папка\Новая папка\1397263_five.jpeg">
            <a:extLst>
              <a:ext uri="{FF2B5EF4-FFF2-40B4-BE49-F238E27FC236}">
                <a16:creationId xmlns:a16="http://schemas.microsoft.com/office/drawing/2014/main" xmlns="" id="{220BAE6D-A59F-4736-BDE1-E1EFC647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21" y="705644"/>
            <a:ext cx="2431503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45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/>
              <a:t>Mustahkamlash</a:t>
            </a:r>
            <a:r>
              <a:rPr lang="en-US" sz="2800" dirty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125" y="686296"/>
            <a:ext cx="5250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Transpozonlar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Retrotranspozonlar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2320C6BD-F746-4074-90D4-F7FCC4ADCB91}"/>
              </a:ext>
            </a:extLst>
          </p:cNvPr>
          <p:cNvSpPr/>
          <p:nvPr/>
        </p:nvSpPr>
        <p:spPr>
          <a:xfrm>
            <a:off x="136525" y="477044"/>
            <a:ext cx="55155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_______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toifaga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_____________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_________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olimasi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_________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 %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AEA0716-2ECA-40CC-AA03-8D5828BDD3DA}"/>
              </a:ext>
            </a:extLst>
          </p:cNvPr>
          <p:cNvSpPr/>
          <p:nvPr/>
        </p:nvSpPr>
        <p:spPr>
          <a:xfrm>
            <a:off x="107791" y="477044"/>
            <a:ext cx="55442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javoblari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gistonli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10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toifaga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transmissibl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olimasi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Klinton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91579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84248"/>
              </p:ext>
            </p:extLst>
          </p:nvPr>
        </p:nvGraphicFramePr>
        <p:xfrm>
          <a:off x="82906" y="538005"/>
          <a:ext cx="5616219" cy="2606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696">
                  <a:extLst>
                    <a:ext uri="{9D8B030D-6E8A-4147-A177-3AD203B41FA5}">
                      <a16:colId xmlns:a16="http://schemas.microsoft.com/office/drawing/2014/main" xmlns="" val="1151866904"/>
                    </a:ext>
                  </a:extLst>
                </a:gridCol>
                <a:gridCol w="1413123">
                  <a:extLst>
                    <a:ext uri="{9D8B030D-6E8A-4147-A177-3AD203B41FA5}">
                      <a16:colId xmlns:a16="http://schemas.microsoft.com/office/drawing/2014/main" xmlns="" val="323871273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90927472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170143725"/>
                    </a:ext>
                  </a:extLst>
                </a:gridCol>
              </a:tblGrid>
              <a:tr h="27689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Plazmidlar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xromosomaga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olmaydigan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ravishda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o’z-o’zidan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halqasimon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78319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majmuasini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muvofiq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o’zgartirish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8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Avtonom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o’z-o’zini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halqali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40919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muhandisligi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matritsa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o’z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nushasini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ko’chib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o’tadigan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virussimon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9513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joylashtirilgan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maxsus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kattaligiga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ko’ra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ajratish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811738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Transmissibl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xromosomalaritarkibiga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rekombinatsiyalana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258732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Elektroforez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o’zini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qirqib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ko’chib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o’tadigan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genetic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tuzilma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20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692" y="2531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27-§.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80" y="1476028"/>
            <a:ext cx="5512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126-sahifadagi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juftlang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647" y="651852"/>
            <a:ext cx="2981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Gen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Новая папка\Новая папка\313041146_w640_h640_biopreparatyfotogruppypng.jpg">
            <a:extLst>
              <a:ext uri="{FF2B5EF4-FFF2-40B4-BE49-F238E27FC236}">
                <a16:creationId xmlns:a16="http://schemas.microsoft.com/office/drawing/2014/main" xmlns="" id="{A9E96415-6339-401D-91EF-B1F83BC9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6925" y="781844"/>
            <a:ext cx="220979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60552" y="147060"/>
            <a:ext cx="4876800" cy="271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 err="1" smtClean="0"/>
              <a:t>O‘tilgan</a:t>
            </a:r>
            <a:r>
              <a:rPr lang="en-US" sz="2000" dirty="0" smtClean="0"/>
              <a:t> 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 </a:t>
            </a:r>
            <a:r>
              <a:rPr lang="en-US" sz="2000" dirty="0" err="1" smtClean="0"/>
              <a:t>mustahkamlash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524" y="553244"/>
            <a:ext cx="55155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12725" y="108801"/>
            <a:ext cx="5500987" cy="38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 err="1" smtClean="0"/>
              <a:t>O‘tilgan</a:t>
            </a:r>
            <a:r>
              <a:rPr lang="en-US" sz="2000" dirty="0" smtClean="0"/>
              <a:t> 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 </a:t>
            </a:r>
            <a:r>
              <a:rPr lang="en-US" sz="2000" dirty="0" err="1" smtClean="0"/>
              <a:t>mustahkamlash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799" y="575928"/>
            <a:ext cx="475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>
                <a:solidFill>
                  <a:srgbClr val="013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deb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D2BBC-D762-4273-8A0C-30BD36462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0" r="32913"/>
          <a:stretch/>
        </p:blipFill>
        <p:spPr>
          <a:xfrm>
            <a:off x="669925" y="1483125"/>
            <a:ext cx="4267200" cy="16609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DB15F4-32E4-4BDC-8B40-026FB1B388B5}"/>
              </a:ext>
            </a:extLst>
          </p:cNvPr>
          <p:cNvSpPr/>
          <p:nvPr/>
        </p:nvSpPr>
        <p:spPr>
          <a:xfrm>
            <a:off x="1508125" y="1498605"/>
            <a:ext cx="1676400" cy="2738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/>
              <a:t>O‘tilgan</a:t>
            </a:r>
            <a:r>
              <a:rPr lang="en-US" sz="2000" dirty="0"/>
              <a:t>   </a:t>
            </a:r>
            <a:r>
              <a:rPr lang="en-US" sz="2000" dirty="0" err="1"/>
              <a:t>mavzuni</a:t>
            </a:r>
            <a:r>
              <a:rPr lang="en-US" sz="2000" dirty="0"/>
              <a:t>   </a:t>
            </a:r>
            <a:r>
              <a:rPr lang="en-US" sz="2000" dirty="0" err="1"/>
              <a:t>mustahkamlash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117" y="781844"/>
            <a:ext cx="47195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javobgar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DNK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25" y="724515"/>
            <a:ext cx="4876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350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Genetik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350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350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injeneriya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350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byektlari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nimalardan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iborat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3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17" y="400844"/>
            <a:ext cx="57441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muhandisligining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tadqiqot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obyektlari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virus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zamburug‘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o‘simlik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A3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hujayralaridir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9C58DE-247E-4AF4-8428-5DB1C9059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8" r="9234"/>
          <a:stretch/>
        </p:blipFill>
        <p:spPr>
          <a:xfrm>
            <a:off x="136525" y="1848643"/>
            <a:ext cx="1676399" cy="13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021992-BA00-46C4-B6B0-E8F44590CF3C}"/>
              </a:ext>
            </a:extLst>
          </p:cNvPr>
          <p:cNvSpPr txBox="1"/>
          <p:nvPr/>
        </p:nvSpPr>
        <p:spPr>
          <a:xfrm>
            <a:off x="1050925" y="1890346"/>
            <a:ext cx="68580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tayoqchasi</a:t>
            </a: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bakteriyasi</a:t>
            </a:r>
            <a:endParaRPr lang="ru-RU" sz="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373A95-7769-4ED8-8789-350DED092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9" t="37680" r="19570" b="28821"/>
          <a:stretch/>
        </p:blipFill>
        <p:spPr>
          <a:xfrm>
            <a:off x="1965325" y="1848643"/>
            <a:ext cx="36576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153351</TotalTime>
  <Words>1149</Words>
  <Application>Microsoft Office PowerPoint</Application>
  <PresentationFormat>Произвольный</PresentationFormat>
  <Paragraphs>179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   BIOLOGIYA</vt:lpstr>
      <vt:lpstr>O‘tilgan   mavzuni   mustahkamlash</vt:lpstr>
      <vt:lpstr>O‘tilgan  mavzuni  mustahkamlash</vt:lpstr>
      <vt:lpstr> </vt:lpstr>
      <vt:lpstr>Презентация PowerPoint</vt:lpstr>
      <vt:lpstr>O‘tilgan  mavzuni  mustahkamlash </vt:lpstr>
      <vt:lpstr>O‘tilgan   mavzuni   mustahkamlash</vt:lpstr>
      <vt:lpstr>O‘tilgan  mavzuni  mustahkamlash </vt:lpstr>
      <vt:lpstr>O‘tilgan  mavzuni  mustahkamlash </vt:lpstr>
      <vt:lpstr>O‘tilgan  mavzuni  mustahkamlash </vt:lpstr>
      <vt:lpstr>O‘tilgan   mavzuni   mustahkamlash </vt:lpstr>
      <vt:lpstr>Dars rejasi</vt:lpstr>
      <vt:lpstr>Xromosomalar</vt:lpstr>
      <vt:lpstr>Презентация PowerPoint</vt:lpstr>
      <vt:lpstr>Xromosomalar</vt:lpstr>
      <vt:lpstr>Xromosomalar </vt:lpstr>
      <vt:lpstr>Plazmidlar</vt:lpstr>
      <vt:lpstr>Plazmidlar </vt:lpstr>
      <vt:lpstr>Transmissibl   plazmid</vt:lpstr>
      <vt:lpstr>Avtonom   plazmidlar</vt:lpstr>
      <vt:lpstr>Plazmidlar </vt:lpstr>
      <vt:lpstr>Ko‘chib  yuruvchi  elementlar</vt:lpstr>
      <vt:lpstr>Ko‘chib   yuruvchi   elementlar</vt:lpstr>
      <vt:lpstr>Ko‘chib   yuruvchi   elementlar</vt:lpstr>
      <vt:lpstr>Ko‘chib  yuruvchi  elementlar</vt:lpstr>
      <vt:lpstr>Transpozonlar </vt:lpstr>
      <vt:lpstr>Retrotranspozon </vt:lpstr>
      <vt:lpstr>Retropozonlar </vt:lpstr>
      <vt:lpstr>Ko‘chib  yuruvchi  elementlar</vt:lpstr>
      <vt:lpstr>Презентация PowerPoint</vt:lpstr>
      <vt:lpstr>Презентация PowerPoint</vt:lpstr>
      <vt:lpstr>Mustahkamlash </vt:lpstr>
      <vt:lpstr>Mustahkamlash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1761</cp:revision>
  <dcterms:created xsi:type="dcterms:W3CDTF">2014-10-08T23:03:32Z</dcterms:created>
  <dcterms:modified xsi:type="dcterms:W3CDTF">2021-01-05T10:36:28Z</dcterms:modified>
</cp:coreProperties>
</file>