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25" r:id="rId2"/>
    <p:sldId id="714" r:id="rId3"/>
    <p:sldId id="716" r:id="rId4"/>
    <p:sldId id="737" r:id="rId5"/>
    <p:sldId id="744" r:id="rId6"/>
    <p:sldId id="734" r:id="rId7"/>
    <p:sldId id="730" r:id="rId8"/>
    <p:sldId id="731" r:id="rId9"/>
    <p:sldId id="733" r:id="rId10"/>
    <p:sldId id="742" r:id="rId11"/>
    <p:sldId id="743" r:id="rId12"/>
    <p:sldId id="726" r:id="rId13"/>
    <p:sldId id="746" r:id="rId14"/>
    <p:sldId id="729" r:id="rId15"/>
    <p:sldId id="747" r:id="rId16"/>
    <p:sldId id="748" r:id="rId17"/>
    <p:sldId id="735" r:id="rId18"/>
    <p:sldId id="736" r:id="rId19"/>
    <p:sldId id="727" r:id="rId20"/>
    <p:sldId id="738" r:id="rId21"/>
    <p:sldId id="740" r:id="rId22"/>
    <p:sldId id="745" r:id="rId23"/>
    <p:sldId id="728" r:id="rId24"/>
    <p:sldId id="739" r:id="rId25"/>
    <p:sldId id="741" r:id="rId26"/>
    <p:sldId id="749" r:id="rId27"/>
    <p:sldId id="750" r:id="rId28"/>
    <p:sldId id="69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81B494-8505-4C1C-9EEE-12FEDAA5834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5403C3-244C-433A-89FA-B557F9B7FAE0}">
      <dgm:prSet phldrT="[Текст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egizaklar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F4C65B-54D6-409B-AB3D-6DE9CB93D69A}" type="parTrans" cxnId="{03D2BAFC-2BB8-40C4-9F34-36984C5DC029}">
      <dgm:prSet/>
      <dgm:spPr/>
      <dgm:t>
        <a:bodyPr/>
        <a:lstStyle/>
        <a:p>
          <a:endParaRPr lang="ru-RU"/>
        </a:p>
      </dgm:t>
    </dgm:pt>
    <dgm:pt modelId="{0A42BE26-ED31-430C-886D-F7A8633F7328}" type="sibTrans" cxnId="{03D2BAFC-2BB8-40C4-9F34-36984C5DC029}">
      <dgm:prSet custT="1"/>
      <dgm:spPr>
        <a:solidFill>
          <a:schemeClr val="accent2"/>
        </a:solidFill>
      </dgm:spPr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geneo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</a:p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logik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9D495F-97E0-4AAB-9E24-F04BB0E29024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en-US" sz="2400" dirty="0" err="1">
              <a:solidFill>
                <a:schemeClr val="tx1"/>
              </a:solidFill>
            </a:rPr>
            <a:t>Odam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genetikasi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metodlari</a:t>
          </a:r>
          <a:endParaRPr lang="ru-RU" sz="2400" dirty="0">
            <a:solidFill>
              <a:schemeClr val="tx1"/>
            </a:solidFill>
          </a:endParaRPr>
        </a:p>
      </dgm:t>
    </dgm:pt>
    <dgm:pt modelId="{76C3D0A9-91F0-45B5-9C9F-207182619A4B}" type="parTrans" cxnId="{E5C19FBC-EECC-4147-B738-FD87D4D84FB1}">
      <dgm:prSet/>
      <dgm:spPr/>
      <dgm:t>
        <a:bodyPr/>
        <a:lstStyle/>
        <a:p>
          <a:endParaRPr lang="ru-RU"/>
        </a:p>
      </dgm:t>
    </dgm:pt>
    <dgm:pt modelId="{496B296D-AE59-421C-BBF6-80F5BB8F246E}" type="sibTrans" cxnId="{E5C19FBC-EECC-4147-B738-FD87D4D84FB1}">
      <dgm:prSet custT="1"/>
      <dgm:spPr>
        <a:solidFill>
          <a:srgbClr val="00B050"/>
        </a:solidFill>
      </dgm:spPr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sitoge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</a:p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netik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B6F49D-DC8F-499A-876E-1DA2DE7DB6A2}">
      <dgm:prSet phldrT="[Текст]" phldr="1"/>
      <dgm:spPr/>
      <dgm:t>
        <a:bodyPr/>
        <a:lstStyle/>
        <a:p>
          <a:endParaRPr lang="ru-RU" dirty="0"/>
        </a:p>
      </dgm:t>
    </dgm:pt>
    <dgm:pt modelId="{91FE4C86-DD2E-4CE0-95C3-A8E02895E27B}" type="parTrans" cxnId="{3BFD42CE-CC32-402E-805B-ED47F48399EB}">
      <dgm:prSet/>
      <dgm:spPr/>
      <dgm:t>
        <a:bodyPr/>
        <a:lstStyle/>
        <a:p>
          <a:endParaRPr lang="ru-RU"/>
        </a:p>
      </dgm:t>
    </dgm:pt>
    <dgm:pt modelId="{011C8E9B-C88D-4EBC-A0AB-643A2D937874}" type="sibTrans" cxnId="{3BFD42CE-CC32-402E-805B-ED47F48399EB}">
      <dgm:prSet/>
      <dgm:spPr/>
      <dgm:t>
        <a:bodyPr/>
        <a:lstStyle/>
        <a:p>
          <a:endParaRPr lang="ru-RU"/>
        </a:p>
      </dgm:t>
    </dgm:pt>
    <dgm:pt modelId="{D0988D80-4D5B-45D2-91D6-A3048F3754A8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immu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</a:p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nologik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A5C15F-BFF3-4DFB-9792-FFE1C360FE43}" type="parTrans" cxnId="{0E0673BF-3B3B-49EB-A008-54444292AE32}">
      <dgm:prSet/>
      <dgm:spPr/>
      <dgm:t>
        <a:bodyPr/>
        <a:lstStyle/>
        <a:p>
          <a:endParaRPr lang="ru-RU"/>
        </a:p>
      </dgm:t>
    </dgm:pt>
    <dgm:pt modelId="{551BA033-D47A-4EAF-8521-C493CA5FC28A}" type="sibTrans" cxnId="{0E0673BF-3B3B-49EB-A008-54444292AE32}">
      <dgm:prSet custT="1"/>
      <dgm:spPr>
        <a:solidFill>
          <a:srgbClr val="7030A0"/>
        </a:solidFill>
      </dgm:spPr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biokim-yoviy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EE337F-FAD2-4D63-A11F-61969C965D7E}" type="pres">
      <dgm:prSet presAssocID="{5B81B494-8505-4C1C-9EEE-12FEDAA5834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B6D290A-C0F6-4A5B-BFB8-3ACB39084021}" type="pres">
      <dgm:prSet presAssocID="{9C5403C3-244C-433A-89FA-B557F9B7FAE0}" presName="composite" presStyleCnt="0"/>
      <dgm:spPr/>
    </dgm:pt>
    <dgm:pt modelId="{BDB71CFA-ABE4-4298-8EF1-2013EDD91A53}" type="pres">
      <dgm:prSet presAssocID="{9C5403C3-244C-433A-89FA-B557F9B7FAE0}" presName="Parent1" presStyleLbl="node1" presStyleIdx="0" presStyleCnt="6" custLinFactNeighborX="1634" custLinFactNeighborY="-13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9893DA-42B4-4B02-B033-6606704D7A4E}" type="pres">
      <dgm:prSet presAssocID="{9C5403C3-244C-433A-89FA-B557F9B7FAE0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32DD880-14E6-4272-B436-EE8FED2D27B8}" type="pres">
      <dgm:prSet presAssocID="{9C5403C3-244C-433A-89FA-B557F9B7FAE0}" presName="BalanceSpacing" presStyleCnt="0"/>
      <dgm:spPr/>
    </dgm:pt>
    <dgm:pt modelId="{323602C4-4229-40F6-8231-95834B69A4A7}" type="pres">
      <dgm:prSet presAssocID="{9C5403C3-244C-433A-89FA-B557F9B7FAE0}" presName="BalanceSpacing1" presStyleCnt="0"/>
      <dgm:spPr/>
    </dgm:pt>
    <dgm:pt modelId="{EDAC58E9-87AA-43E6-99E1-2572485F26D9}" type="pres">
      <dgm:prSet presAssocID="{0A42BE26-ED31-430C-886D-F7A8633F7328}" presName="Accent1Text" presStyleLbl="node1" presStyleIdx="1" presStyleCnt="6" custLinFactNeighborX="7457" custLinFactNeighborY="-1372"/>
      <dgm:spPr/>
      <dgm:t>
        <a:bodyPr/>
        <a:lstStyle/>
        <a:p>
          <a:endParaRPr lang="ru-RU"/>
        </a:p>
      </dgm:t>
    </dgm:pt>
    <dgm:pt modelId="{C7BE94FC-4750-4B09-867E-465AF90B5326}" type="pres">
      <dgm:prSet presAssocID="{0A42BE26-ED31-430C-886D-F7A8633F7328}" presName="spaceBetweenRectangles" presStyleCnt="0"/>
      <dgm:spPr/>
    </dgm:pt>
    <dgm:pt modelId="{95C1C619-6A02-4009-844D-0A2C960FBFCE}" type="pres">
      <dgm:prSet presAssocID="{F69D495F-97E0-4AAB-9E24-F04BB0E29024}" presName="composite" presStyleCnt="0"/>
      <dgm:spPr/>
    </dgm:pt>
    <dgm:pt modelId="{73F7BE27-F7F7-48F9-9C2F-26235EB6C1E5}" type="pres">
      <dgm:prSet presAssocID="{F69D495F-97E0-4AAB-9E24-F04BB0E29024}" presName="Parent1" presStyleLbl="node1" presStyleIdx="2" presStyleCnt="6" custScaleX="1675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98F007-C3D1-4D2E-BEEF-5A15721393F7}" type="pres">
      <dgm:prSet presAssocID="{F69D495F-97E0-4AAB-9E24-F04BB0E2902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462ED-7E85-4955-903D-1989D499887F}" type="pres">
      <dgm:prSet presAssocID="{F69D495F-97E0-4AAB-9E24-F04BB0E29024}" presName="BalanceSpacing" presStyleCnt="0"/>
      <dgm:spPr/>
    </dgm:pt>
    <dgm:pt modelId="{962081CD-5C93-4190-9F22-12F767953160}" type="pres">
      <dgm:prSet presAssocID="{F69D495F-97E0-4AAB-9E24-F04BB0E29024}" presName="BalanceSpacing1" presStyleCnt="0"/>
      <dgm:spPr/>
    </dgm:pt>
    <dgm:pt modelId="{13B039F6-75C4-4F70-BE7C-6D4A47384E75}" type="pres">
      <dgm:prSet presAssocID="{496B296D-AE59-421C-BBF6-80F5BB8F246E}" presName="Accent1Text" presStyleLbl="node1" presStyleIdx="3" presStyleCnt="6" custLinFactNeighborX="540" custLinFactNeighborY="0"/>
      <dgm:spPr/>
      <dgm:t>
        <a:bodyPr/>
        <a:lstStyle/>
        <a:p>
          <a:endParaRPr lang="ru-RU"/>
        </a:p>
      </dgm:t>
    </dgm:pt>
    <dgm:pt modelId="{33A9FB39-AD5D-454C-8F3A-BF6BCB3D0C50}" type="pres">
      <dgm:prSet presAssocID="{496B296D-AE59-421C-BBF6-80F5BB8F246E}" presName="spaceBetweenRectangles" presStyleCnt="0"/>
      <dgm:spPr/>
    </dgm:pt>
    <dgm:pt modelId="{76CA8EB6-78CD-4DE1-8CD8-54C047DC61FA}" type="pres">
      <dgm:prSet presAssocID="{D0988D80-4D5B-45D2-91D6-A3048F3754A8}" presName="composite" presStyleCnt="0"/>
      <dgm:spPr/>
    </dgm:pt>
    <dgm:pt modelId="{ECDDBE20-11B6-4141-84D6-54821F1041AE}" type="pres">
      <dgm:prSet presAssocID="{D0988D80-4D5B-45D2-91D6-A3048F3754A8}" presName="Parent1" presStyleLbl="node1" presStyleIdx="4" presStyleCnt="6" custScaleX="119689" custLinFactNeighborX="6224" custLinFactNeighborY="-41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7C291D-35BD-4347-AF1A-1554A2AB80B8}" type="pres">
      <dgm:prSet presAssocID="{D0988D80-4D5B-45D2-91D6-A3048F3754A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C828226-D163-4709-A76C-78B645293F9B}" type="pres">
      <dgm:prSet presAssocID="{D0988D80-4D5B-45D2-91D6-A3048F3754A8}" presName="BalanceSpacing" presStyleCnt="0"/>
      <dgm:spPr/>
    </dgm:pt>
    <dgm:pt modelId="{AA315A0E-7546-4564-9EB9-81DA0799743F}" type="pres">
      <dgm:prSet presAssocID="{D0988D80-4D5B-45D2-91D6-A3048F3754A8}" presName="BalanceSpacing1" presStyleCnt="0"/>
      <dgm:spPr/>
    </dgm:pt>
    <dgm:pt modelId="{17709E19-9F39-4772-95C7-E1845FA0A377}" type="pres">
      <dgm:prSet presAssocID="{551BA033-D47A-4EAF-8521-C493CA5FC28A}" presName="Accent1Text" presStyleLbl="node1" presStyleIdx="5" presStyleCnt="6" custScaleX="104658" custLinFactNeighborX="4374" custLinFactNeighborY="-1260"/>
      <dgm:spPr/>
      <dgm:t>
        <a:bodyPr/>
        <a:lstStyle/>
        <a:p>
          <a:endParaRPr lang="ru-RU"/>
        </a:p>
      </dgm:t>
    </dgm:pt>
  </dgm:ptLst>
  <dgm:cxnLst>
    <dgm:cxn modelId="{0E0673BF-3B3B-49EB-A008-54444292AE32}" srcId="{5B81B494-8505-4C1C-9EEE-12FEDAA5834B}" destId="{D0988D80-4D5B-45D2-91D6-A3048F3754A8}" srcOrd="2" destOrd="0" parTransId="{C4A5C15F-BFF3-4DFB-9792-FFE1C360FE43}" sibTransId="{551BA033-D47A-4EAF-8521-C493CA5FC28A}"/>
    <dgm:cxn modelId="{03D2BAFC-2BB8-40C4-9F34-36984C5DC029}" srcId="{5B81B494-8505-4C1C-9EEE-12FEDAA5834B}" destId="{9C5403C3-244C-433A-89FA-B557F9B7FAE0}" srcOrd="0" destOrd="0" parTransId="{C2F4C65B-54D6-409B-AB3D-6DE9CB93D69A}" sibTransId="{0A42BE26-ED31-430C-886D-F7A8633F7328}"/>
    <dgm:cxn modelId="{80595EDC-B199-4D2E-862F-9A5356AD1E16}" type="presOf" srcId="{9C5403C3-244C-433A-89FA-B557F9B7FAE0}" destId="{BDB71CFA-ABE4-4298-8EF1-2013EDD91A53}" srcOrd="0" destOrd="0" presId="urn:microsoft.com/office/officeart/2008/layout/AlternatingHexagons"/>
    <dgm:cxn modelId="{3BFD42CE-CC32-402E-805B-ED47F48399EB}" srcId="{F69D495F-97E0-4AAB-9E24-F04BB0E29024}" destId="{A8B6F49D-DC8F-499A-876E-1DA2DE7DB6A2}" srcOrd="0" destOrd="0" parTransId="{91FE4C86-DD2E-4CE0-95C3-A8E02895E27B}" sibTransId="{011C8E9B-C88D-4EBC-A0AB-643A2D937874}"/>
    <dgm:cxn modelId="{E5C19FBC-EECC-4147-B738-FD87D4D84FB1}" srcId="{5B81B494-8505-4C1C-9EEE-12FEDAA5834B}" destId="{F69D495F-97E0-4AAB-9E24-F04BB0E29024}" srcOrd="1" destOrd="0" parTransId="{76C3D0A9-91F0-45B5-9C9F-207182619A4B}" sibTransId="{496B296D-AE59-421C-BBF6-80F5BB8F246E}"/>
    <dgm:cxn modelId="{CA491E16-BC8A-4FC0-B02A-B4C38A3609A8}" type="presOf" srcId="{0A42BE26-ED31-430C-886D-F7A8633F7328}" destId="{EDAC58E9-87AA-43E6-99E1-2572485F26D9}" srcOrd="0" destOrd="0" presId="urn:microsoft.com/office/officeart/2008/layout/AlternatingHexagons"/>
    <dgm:cxn modelId="{96C90525-9EAB-42F0-A9FD-7F8DFD94B454}" type="presOf" srcId="{551BA033-D47A-4EAF-8521-C493CA5FC28A}" destId="{17709E19-9F39-4772-95C7-E1845FA0A377}" srcOrd="0" destOrd="0" presId="urn:microsoft.com/office/officeart/2008/layout/AlternatingHexagons"/>
    <dgm:cxn modelId="{FBBFFB8B-4CD2-4E94-8D33-64743C46EFBC}" type="presOf" srcId="{D0988D80-4D5B-45D2-91D6-A3048F3754A8}" destId="{ECDDBE20-11B6-4141-84D6-54821F1041AE}" srcOrd="0" destOrd="0" presId="urn:microsoft.com/office/officeart/2008/layout/AlternatingHexagons"/>
    <dgm:cxn modelId="{2142821F-C4D6-4BFC-A279-7C15EE891CFC}" type="presOf" srcId="{5B81B494-8505-4C1C-9EEE-12FEDAA5834B}" destId="{41EE337F-FAD2-4D63-A11F-61969C965D7E}" srcOrd="0" destOrd="0" presId="urn:microsoft.com/office/officeart/2008/layout/AlternatingHexagons"/>
    <dgm:cxn modelId="{0E440639-278F-440D-A38B-785526CDDBB3}" type="presOf" srcId="{F69D495F-97E0-4AAB-9E24-F04BB0E29024}" destId="{73F7BE27-F7F7-48F9-9C2F-26235EB6C1E5}" srcOrd="0" destOrd="0" presId="urn:microsoft.com/office/officeart/2008/layout/AlternatingHexagons"/>
    <dgm:cxn modelId="{BDA7B44E-E883-4FA3-A719-7969E6592945}" type="presOf" srcId="{496B296D-AE59-421C-BBF6-80F5BB8F246E}" destId="{13B039F6-75C4-4F70-BE7C-6D4A47384E75}" srcOrd="0" destOrd="0" presId="urn:microsoft.com/office/officeart/2008/layout/AlternatingHexagons"/>
    <dgm:cxn modelId="{477CE912-56B6-4290-A337-E035743BD0EB}" type="presOf" srcId="{A8B6F49D-DC8F-499A-876E-1DA2DE7DB6A2}" destId="{D498F007-C3D1-4D2E-BEEF-5A15721393F7}" srcOrd="0" destOrd="0" presId="urn:microsoft.com/office/officeart/2008/layout/AlternatingHexagons"/>
    <dgm:cxn modelId="{595B4B90-B1C4-495A-BC5A-10D907409927}" type="presParOf" srcId="{41EE337F-FAD2-4D63-A11F-61969C965D7E}" destId="{5B6D290A-C0F6-4A5B-BFB8-3ACB39084021}" srcOrd="0" destOrd="0" presId="urn:microsoft.com/office/officeart/2008/layout/AlternatingHexagons"/>
    <dgm:cxn modelId="{66E1D006-B3AB-4D59-9133-BC3053FEF27B}" type="presParOf" srcId="{5B6D290A-C0F6-4A5B-BFB8-3ACB39084021}" destId="{BDB71CFA-ABE4-4298-8EF1-2013EDD91A53}" srcOrd="0" destOrd="0" presId="urn:microsoft.com/office/officeart/2008/layout/AlternatingHexagons"/>
    <dgm:cxn modelId="{6B2C453F-363C-4463-B5F3-5DFA06BDBE7E}" type="presParOf" srcId="{5B6D290A-C0F6-4A5B-BFB8-3ACB39084021}" destId="{D39893DA-42B4-4B02-B033-6606704D7A4E}" srcOrd="1" destOrd="0" presId="urn:microsoft.com/office/officeart/2008/layout/AlternatingHexagons"/>
    <dgm:cxn modelId="{5E59353D-6ED7-4A27-A56E-EAF8E4AA4163}" type="presParOf" srcId="{5B6D290A-C0F6-4A5B-BFB8-3ACB39084021}" destId="{832DD880-14E6-4272-B436-EE8FED2D27B8}" srcOrd="2" destOrd="0" presId="urn:microsoft.com/office/officeart/2008/layout/AlternatingHexagons"/>
    <dgm:cxn modelId="{EB4A1310-7F03-4946-8B00-987462EFB2C3}" type="presParOf" srcId="{5B6D290A-C0F6-4A5B-BFB8-3ACB39084021}" destId="{323602C4-4229-40F6-8231-95834B69A4A7}" srcOrd="3" destOrd="0" presId="urn:microsoft.com/office/officeart/2008/layout/AlternatingHexagons"/>
    <dgm:cxn modelId="{520C15E3-EF18-451F-80EA-F4F34D17C9C9}" type="presParOf" srcId="{5B6D290A-C0F6-4A5B-BFB8-3ACB39084021}" destId="{EDAC58E9-87AA-43E6-99E1-2572485F26D9}" srcOrd="4" destOrd="0" presId="urn:microsoft.com/office/officeart/2008/layout/AlternatingHexagons"/>
    <dgm:cxn modelId="{B17A33E0-A582-4FD4-B310-0F40A8132DB0}" type="presParOf" srcId="{41EE337F-FAD2-4D63-A11F-61969C965D7E}" destId="{C7BE94FC-4750-4B09-867E-465AF90B5326}" srcOrd="1" destOrd="0" presId="urn:microsoft.com/office/officeart/2008/layout/AlternatingHexagons"/>
    <dgm:cxn modelId="{A33E4A0D-8A21-44B9-AE64-1F3DC652E1AA}" type="presParOf" srcId="{41EE337F-FAD2-4D63-A11F-61969C965D7E}" destId="{95C1C619-6A02-4009-844D-0A2C960FBFCE}" srcOrd="2" destOrd="0" presId="urn:microsoft.com/office/officeart/2008/layout/AlternatingHexagons"/>
    <dgm:cxn modelId="{C63132D9-D315-43FF-88AE-C048090BC87B}" type="presParOf" srcId="{95C1C619-6A02-4009-844D-0A2C960FBFCE}" destId="{73F7BE27-F7F7-48F9-9C2F-26235EB6C1E5}" srcOrd="0" destOrd="0" presId="urn:microsoft.com/office/officeart/2008/layout/AlternatingHexagons"/>
    <dgm:cxn modelId="{82C1FA84-836F-4746-89F6-7799D34209F0}" type="presParOf" srcId="{95C1C619-6A02-4009-844D-0A2C960FBFCE}" destId="{D498F007-C3D1-4D2E-BEEF-5A15721393F7}" srcOrd="1" destOrd="0" presId="urn:microsoft.com/office/officeart/2008/layout/AlternatingHexagons"/>
    <dgm:cxn modelId="{3468C1BF-44CB-47A4-B821-5AA14611B9EB}" type="presParOf" srcId="{95C1C619-6A02-4009-844D-0A2C960FBFCE}" destId="{F2C462ED-7E85-4955-903D-1989D499887F}" srcOrd="2" destOrd="0" presId="urn:microsoft.com/office/officeart/2008/layout/AlternatingHexagons"/>
    <dgm:cxn modelId="{8341DAE4-62ED-4E14-8E49-DB7D5B14559B}" type="presParOf" srcId="{95C1C619-6A02-4009-844D-0A2C960FBFCE}" destId="{962081CD-5C93-4190-9F22-12F767953160}" srcOrd="3" destOrd="0" presId="urn:microsoft.com/office/officeart/2008/layout/AlternatingHexagons"/>
    <dgm:cxn modelId="{9CE1FC58-32B5-45AF-9223-8FD634CA0970}" type="presParOf" srcId="{95C1C619-6A02-4009-844D-0A2C960FBFCE}" destId="{13B039F6-75C4-4F70-BE7C-6D4A47384E75}" srcOrd="4" destOrd="0" presId="urn:microsoft.com/office/officeart/2008/layout/AlternatingHexagons"/>
    <dgm:cxn modelId="{6F31F435-90B8-49AF-AF1B-B8686D0A932C}" type="presParOf" srcId="{41EE337F-FAD2-4D63-A11F-61969C965D7E}" destId="{33A9FB39-AD5D-454C-8F3A-BF6BCB3D0C50}" srcOrd="3" destOrd="0" presId="urn:microsoft.com/office/officeart/2008/layout/AlternatingHexagons"/>
    <dgm:cxn modelId="{D24BA17B-8842-45EA-9732-24209347D664}" type="presParOf" srcId="{41EE337F-FAD2-4D63-A11F-61969C965D7E}" destId="{76CA8EB6-78CD-4DE1-8CD8-54C047DC61FA}" srcOrd="4" destOrd="0" presId="urn:microsoft.com/office/officeart/2008/layout/AlternatingHexagons"/>
    <dgm:cxn modelId="{A155022D-9C31-4322-9735-05D5B500DFDC}" type="presParOf" srcId="{76CA8EB6-78CD-4DE1-8CD8-54C047DC61FA}" destId="{ECDDBE20-11B6-4141-84D6-54821F1041AE}" srcOrd="0" destOrd="0" presId="urn:microsoft.com/office/officeart/2008/layout/AlternatingHexagons"/>
    <dgm:cxn modelId="{48C17D45-BDE9-441B-8B7C-6DA0A355EEF1}" type="presParOf" srcId="{76CA8EB6-78CD-4DE1-8CD8-54C047DC61FA}" destId="{187C291D-35BD-4347-AF1A-1554A2AB80B8}" srcOrd="1" destOrd="0" presId="urn:microsoft.com/office/officeart/2008/layout/AlternatingHexagons"/>
    <dgm:cxn modelId="{DB4AE2FB-31F7-464C-BF16-852AB2F7D48F}" type="presParOf" srcId="{76CA8EB6-78CD-4DE1-8CD8-54C047DC61FA}" destId="{9C828226-D163-4709-A76C-78B645293F9B}" srcOrd="2" destOrd="0" presId="urn:microsoft.com/office/officeart/2008/layout/AlternatingHexagons"/>
    <dgm:cxn modelId="{837A5735-8619-4C2D-B8D4-6F2F19685823}" type="presParOf" srcId="{76CA8EB6-78CD-4DE1-8CD8-54C047DC61FA}" destId="{AA315A0E-7546-4564-9EB9-81DA0799743F}" srcOrd="3" destOrd="0" presId="urn:microsoft.com/office/officeart/2008/layout/AlternatingHexagons"/>
    <dgm:cxn modelId="{F1A9FCAB-BCCB-4563-9987-E1153A0D4831}" type="presParOf" srcId="{76CA8EB6-78CD-4DE1-8CD8-54C047DC61FA}" destId="{17709E19-9F39-4772-95C7-E1845FA0A37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71CFA-ABE4-4298-8EF1-2013EDD91A53}">
      <dsp:nvSpPr>
        <dsp:cNvPr id="0" name=""/>
        <dsp:cNvSpPr/>
      </dsp:nvSpPr>
      <dsp:spPr>
        <a:xfrm rot="5400000">
          <a:off x="3506035" y="116417"/>
          <a:ext cx="1791042" cy="155820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egizaklar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865273" y="279104"/>
        <a:ext cx="1072565" cy="1232834"/>
      </dsp:txXfrm>
    </dsp:sp>
    <dsp:sp modelId="{D39893DA-42B4-4B02-B033-6606704D7A4E}">
      <dsp:nvSpPr>
        <dsp:cNvPr id="0" name=""/>
        <dsp:cNvSpPr/>
      </dsp:nvSpPr>
      <dsp:spPr>
        <a:xfrm>
          <a:off x="5202482" y="359877"/>
          <a:ext cx="1998803" cy="107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C58E9-87AA-43E6-99E1-2572485F26D9}">
      <dsp:nvSpPr>
        <dsp:cNvPr id="0" name=""/>
        <dsp:cNvSpPr/>
      </dsp:nvSpPr>
      <dsp:spPr>
        <a:xfrm rot="5400000">
          <a:off x="1913906" y="116417"/>
          <a:ext cx="1791042" cy="1558207"/>
        </a:xfrm>
        <a:prstGeom prst="hexagon">
          <a:avLst>
            <a:gd name="adj" fmla="val 25000"/>
            <a:gd name="vf" fmla="val 1154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geneo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logik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273144" y="279104"/>
        <a:ext cx="1072565" cy="1232834"/>
      </dsp:txXfrm>
    </dsp:sp>
    <dsp:sp modelId="{73F7BE27-F7F7-48F9-9C2F-26235EB6C1E5}">
      <dsp:nvSpPr>
        <dsp:cNvPr id="0" name=""/>
        <dsp:cNvSpPr/>
      </dsp:nvSpPr>
      <dsp:spPr>
        <a:xfrm rot="5400000">
          <a:off x="2635918" y="1112194"/>
          <a:ext cx="1791042" cy="2610464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chemeClr val="tx1"/>
              </a:solidFill>
            </a:rPr>
            <a:t>Odam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genetikasi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metodlari</a:t>
          </a:r>
          <a:endParaRPr lang="ru-RU" sz="2400" kern="1200" dirty="0">
            <a:solidFill>
              <a:schemeClr val="tx1"/>
            </a:solidFill>
          </a:endParaRPr>
        </a:p>
      </dsp:txBody>
      <dsp:txXfrm rot="-5400000">
        <a:off x="2661284" y="1820412"/>
        <a:ext cx="1740310" cy="1194028"/>
      </dsp:txXfrm>
    </dsp:sp>
    <dsp:sp modelId="{D498F007-C3D1-4D2E-BEEF-5A15721393F7}">
      <dsp:nvSpPr>
        <dsp:cNvPr id="0" name=""/>
        <dsp:cNvSpPr/>
      </dsp:nvSpPr>
      <dsp:spPr>
        <a:xfrm>
          <a:off x="753532" y="1880114"/>
          <a:ext cx="1934326" cy="107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753532" y="1880114"/>
        <a:ext cx="1934326" cy="1074625"/>
      </dsp:txXfrm>
    </dsp:sp>
    <dsp:sp modelId="{13B039F6-75C4-4F70-BE7C-6D4A47384E75}">
      <dsp:nvSpPr>
        <dsp:cNvPr id="0" name=""/>
        <dsp:cNvSpPr/>
      </dsp:nvSpPr>
      <dsp:spPr>
        <a:xfrm rot="5400000">
          <a:off x="4327196" y="1638323"/>
          <a:ext cx="1791042" cy="1558207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sitoge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netik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4686434" y="1801010"/>
        <a:ext cx="1072565" cy="1232834"/>
      </dsp:txXfrm>
    </dsp:sp>
    <dsp:sp modelId="{ECDDBE20-11B6-4141-84D6-54821F1041AE}">
      <dsp:nvSpPr>
        <dsp:cNvPr id="0" name=""/>
        <dsp:cNvSpPr/>
      </dsp:nvSpPr>
      <dsp:spPr>
        <a:xfrm rot="5400000">
          <a:off x="3577557" y="2931497"/>
          <a:ext cx="1791042" cy="1865002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immu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nologik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851411" y="3266984"/>
        <a:ext cx="1243334" cy="1194028"/>
      </dsp:txXfrm>
    </dsp:sp>
    <dsp:sp modelId="{187C291D-35BD-4347-AF1A-1554A2AB80B8}">
      <dsp:nvSpPr>
        <dsp:cNvPr id="0" name=""/>
        <dsp:cNvSpPr/>
      </dsp:nvSpPr>
      <dsp:spPr>
        <a:xfrm>
          <a:off x="5202482" y="3400351"/>
          <a:ext cx="1998803" cy="107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09E19-9F39-4772-95C7-E1845FA0A377}">
      <dsp:nvSpPr>
        <dsp:cNvPr id="0" name=""/>
        <dsp:cNvSpPr/>
      </dsp:nvSpPr>
      <dsp:spPr>
        <a:xfrm rot="5400000">
          <a:off x="1865866" y="3099702"/>
          <a:ext cx="1791042" cy="1630788"/>
        </a:xfrm>
        <a:prstGeom prst="hexagon">
          <a:avLst>
            <a:gd name="adj" fmla="val 25000"/>
            <a:gd name="vf" fmla="val 11547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biokim-yoviy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205631" y="3304729"/>
        <a:ext cx="1111512" cy="1220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11575-1D1F-4885-86C9-DF3C92C41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7F67DA-EEFF-43AD-81E0-C4E8A29AB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CA02F-FACB-4A70-B18F-0C52D93F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96C5BE-6F68-4A2A-A85A-DA1641D2D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3FB2DA-402C-4603-B683-0A637C415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017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07C09-09FA-492E-AFB0-7485F3FF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527F33-A1E4-4C33-8284-03FE3A1F1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B0B5C4-5CCC-4F18-8F88-E6EEC5E59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A0AAF-ADAA-4E21-B65F-F515CE173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BBDA8-F84C-455C-8EFB-485DD40F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3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D2A449-9EA5-4646-A98F-DB513EC1E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C85BC8-7C4C-40FF-807D-68260A6FF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ED0C7-BA9A-47D9-BB1A-B034C7C13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A3AC0F-1359-41A8-ABD3-A45BAA38C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9591EE-AAD2-413A-B297-260EAE7A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01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B0AB3-B957-42CC-ABC5-5E93F1C3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9535FE-1A3B-4418-A468-9A6101EBA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7C5169-FC4D-458E-9DCD-C55481006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7AD95-AF2B-4EB5-A317-961A315B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CE6DF-E05D-44D6-B179-4305ADA25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88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57C2E-2719-4384-AFEC-9BDF7F59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8340F-0B5A-413A-8BC5-938DD0174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A0AE4C-62AB-4181-9B41-87069AFB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9EABE1-C08D-4781-80B8-F2C9EDA3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09344E-67F2-4ECE-9BCB-3F257028D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59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ECC51-D1AB-4334-9B30-634F15E28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90B6FE-0B90-4178-B159-69120D3A2F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9F69E8-C949-439B-B90A-C4E7245DC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94D046-B14F-44B0-AB34-61A185351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048770-DBD1-47D0-9B8B-01B93ABD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05289C-3A71-4E44-BA73-B0134956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62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09535-872A-4260-8B7A-B4C55507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E57992-8AB3-4ECA-81EC-998C40879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D3F90F-FC7D-4EDA-A01D-55C5FEAC3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62DA0A-60B9-408C-8DA1-448CFFA8D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89B6B5-AF0C-4B3A-9421-9DF7C01C9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2C2F7C-A1B7-4D74-A2F8-B48FE6EAB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F9A051-009D-4930-B371-2F2EC1AD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2E87BD-6578-40D3-AF5B-D24A81CF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52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8BD3E-11F6-4FFB-A7D3-71FC5F908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CB4099-8A0B-414C-93E1-19AB1D37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A07F81-B8C3-4051-85E3-BFDCAE0A4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8411CB-8466-4325-965A-992CDC17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9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8C45F3-4155-4DB1-8761-61CBB632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20FC52-189C-4916-9D8A-9A093404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732039-F1F7-4936-87F1-21AE758D4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88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FC231-7B16-4845-95B5-9FF6DBC6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28CDA2-A661-4D6F-8989-FACAA5615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9F7584-1FC1-4DDA-96F6-8D250A1C3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6D66F-D59A-4A1C-B776-CD48088B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4BE748-7E10-478D-BD7C-6FC4F382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CA607E-63EB-4401-8456-B7F4FDEA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23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9FF6E-7DA7-4799-AE44-12B76B7F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9528F4-A58D-4CF3-B387-F1D4D9791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8910D5-97B4-41B3-8172-26FDDF6AF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8DF4CD-17FC-45AE-B21F-A43A2194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ADCADC-1A52-4C7C-B2AF-60E4D2C27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39F46B-CB18-4BAF-84A3-6414834B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9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AC939-9200-42D9-99CF-C111A82A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FBC211-A26C-4B16-A1D7-93FF63E5E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97B39-DB19-4C34-B5BF-FAC7BE841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65152-68BA-4F58-8DD1-75231683BED2}" type="datetimeFigureOut">
              <a:rPr lang="ru-RU" smtClean="0"/>
              <a:t>07.01.2021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4DC5A5-8387-4903-A17F-F86FBB8A0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E448A0-953A-4565-AD98-E9E386D7B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F884-202D-41E4-8000-D240747B3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75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CBCA46-0F7B-4EC8-85D6-FEB33CF4BA6A}"/>
              </a:ext>
            </a:extLst>
          </p:cNvPr>
          <p:cNvSpPr/>
          <p:nvPr/>
        </p:nvSpPr>
        <p:spPr>
          <a:xfrm>
            <a:off x="287694" y="1558212"/>
            <a:ext cx="11616612" cy="50198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188908" y="1863140"/>
            <a:ext cx="6589839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muhandisligi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tadqiqot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obyektlari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DF4D50-39C2-45F6-8546-A64B50E46FBC}"/>
              </a:ext>
            </a:extLst>
          </p:cNvPr>
          <p:cNvSpPr/>
          <p:nvPr/>
        </p:nvSpPr>
        <p:spPr>
          <a:xfrm>
            <a:off x="10418618" y="130629"/>
            <a:ext cx="1627201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8C591-41F9-482A-AD86-C8A92910E3DF}"/>
              </a:ext>
            </a:extLst>
          </p:cNvPr>
          <p:cNvSpPr/>
          <p:nvPr/>
        </p:nvSpPr>
        <p:spPr>
          <a:xfrm>
            <a:off x="10584873" y="279918"/>
            <a:ext cx="1302327" cy="63179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10 - 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574848" y="2029461"/>
            <a:ext cx="727075" cy="151120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89" y="4207252"/>
            <a:ext cx="731583" cy="15119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5595A0-4774-4683-806E-FA4BA058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524" y="3540661"/>
            <a:ext cx="4258676" cy="283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90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REKOMBINANT DNK OLISH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4BEA5D-A3E6-478E-A8D6-F55CC1CB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14" y="2197674"/>
            <a:ext cx="5773027" cy="370435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F8AE86-BD47-406D-BBA9-8752D9FD14E5}"/>
              </a:ext>
            </a:extLst>
          </p:cNvPr>
          <p:cNvSpPr/>
          <p:nvPr/>
        </p:nvSpPr>
        <p:spPr>
          <a:xfrm>
            <a:off x="7232072" y="2197675"/>
            <a:ext cx="4476773" cy="3704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1972-yilda Boer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Koen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ichak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tayoqchasi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E.coli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bakteriyasiga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antibiotikka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chidamlilik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kiritib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rekombinant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010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REKOMBINANT DNK OLISH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F74169-F4A6-4CD7-902E-1FF076AE9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4" y="1798537"/>
            <a:ext cx="7938782" cy="45595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25197C-23D5-49C7-927A-F27F9D56A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4" t="3889" r="13696"/>
          <a:stretch/>
        </p:blipFill>
        <p:spPr>
          <a:xfrm>
            <a:off x="7989253" y="2094889"/>
            <a:ext cx="4003964" cy="39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5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ELEKTROFOREZ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795E6F-72BE-4BD9-B083-0913DBE3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81" y="1773800"/>
            <a:ext cx="6669602" cy="46089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F5F7ED-9708-4ED5-A9C7-F713FC752B86}"/>
              </a:ext>
            </a:extLst>
          </p:cNvPr>
          <p:cNvSpPr/>
          <p:nvPr/>
        </p:nvSpPr>
        <p:spPr>
          <a:xfrm>
            <a:off x="7310381" y="1801091"/>
            <a:ext cx="4465983" cy="4544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kuchlanishli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maydonda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DNK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molekulasining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zaryadiga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og‘irligiga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Elektroforezda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g‘ovak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geldan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76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ELEKTROFOREZ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22E03C-7FE6-4E7D-8E9D-3A3BA2F33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45" y="2697400"/>
            <a:ext cx="6686387" cy="38997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4DADA6-3350-483A-9312-82C51A359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94" y="1550504"/>
            <a:ext cx="5116923" cy="22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01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Polimeraza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DAE637-5F53-4D0F-84C7-B934B8A57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91" y="1733406"/>
            <a:ext cx="4689764" cy="468976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718B3B-DADB-4352-A4E7-FFB215F4CD89}"/>
              </a:ext>
            </a:extLst>
          </p:cNvPr>
          <p:cNvSpPr/>
          <p:nvPr/>
        </p:nvSpPr>
        <p:spPr>
          <a:xfrm>
            <a:off x="6096000" y="2078182"/>
            <a:ext cx="5638800" cy="4100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PZR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texnologiyasini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qo‘llagan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bo‘laklarini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ko‘paytirish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miqdordagi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bo‘lagini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nusxada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imkonini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67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Polimeraza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0FBF98-3E3B-4E54-BE7B-44C6FA74D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52" y="2142259"/>
            <a:ext cx="5715000" cy="3543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088147-540C-4438-85DC-3E7CE5845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237" y="2327996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6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Polimeraza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Zanjiriy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B245C1-2D15-4F6F-8186-203829CF8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98" y="2297925"/>
            <a:ext cx="5660448" cy="33317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A56ADD-C4BB-4741-AC11-E552E41D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5" t="5716" r="12900"/>
          <a:stretch/>
        </p:blipFill>
        <p:spPr>
          <a:xfrm>
            <a:off x="6234546" y="2297924"/>
            <a:ext cx="5514110" cy="33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59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BAKTERIYANI KO‘PAYTIRISH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F2990AB-942F-4255-8664-6BBC9C65402F}"/>
              </a:ext>
            </a:extLst>
          </p:cNvPr>
          <p:cNvSpPr/>
          <p:nvPr/>
        </p:nvSpPr>
        <p:spPr>
          <a:xfrm>
            <a:off x="7773533" y="2183608"/>
            <a:ext cx="3955586" cy="3917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ozuqa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muhitida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ko‘paytiriladi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Mutatsiyaga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shtamm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irsiyati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bakteriyalar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klon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94B69F-074B-4138-BE36-E9868802C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05" y="1925479"/>
            <a:ext cx="6683625" cy="41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2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BAKTERIYALARDAN FOYDALANISH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E4521A-E7AB-44D9-ABD6-400C32E3DAFF}"/>
              </a:ext>
            </a:extLst>
          </p:cNvPr>
          <p:cNvSpPr/>
          <p:nvPr/>
        </p:nvSpPr>
        <p:spPr>
          <a:xfrm>
            <a:off x="6630905" y="1717360"/>
            <a:ext cx="5075584" cy="4721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Bakteriyalardan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insulin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gormonini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sintezlovchi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gen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oshqozon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bezidan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genomiga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Sintezlangan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tozalab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qandli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diabet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kasallangan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bemorga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qo‘llanilishi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480A8D-3DF1-417E-96E0-E54751D6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19" y="2020585"/>
            <a:ext cx="6310286" cy="41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63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BAKTERIYALARDAN FOYDALANISH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1D00A7-4217-42F9-80C3-EB1A4945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58" y="1703260"/>
            <a:ext cx="8242723" cy="47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BAD7C8F-7544-4AA9-B044-A3138C3A4D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93"/>
              </p:ext>
            </p:extLst>
          </p:nvPr>
        </p:nvGraphicFramePr>
        <p:xfrm>
          <a:off x="2311399" y="1660861"/>
          <a:ext cx="7954819" cy="4834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021DAB-1C05-455C-870E-DA5A85EE5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075" y="3072361"/>
            <a:ext cx="1749704" cy="201185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A0724B-BDFF-4D76-8B0F-57824AF63399}"/>
              </a:ext>
            </a:extLst>
          </p:cNvPr>
          <p:cNvSpPr/>
          <p:nvPr/>
        </p:nvSpPr>
        <p:spPr>
          <a:xfrm>
            <a:off x="3525981" y="3429000"/>
            <a:ext cx="1343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lyatsion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statistik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28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O‘SIMLIKNI O‘STIRISH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06C17-AE99-4BEA-8E52-A560EF15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610373"/>
            <a:ext cx="6858000" cy="38957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CD67C-1151-496F-A1A0-C82660894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59" y="3232087"/>
            <a:ext cx="5191801" cy="29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6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TRANSGEN O‘SIMLIK OLISH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2E67C1-8C00-4FBF-B8F3-D0DE3D00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80" y="1630759"/>
            <a:ext cx="3899333" cy="48950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F4D74-727B-4862-B2FA-964850DF2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676" y="1710463"/>
            <a:ext cx="3644541" cy="48950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776E35-ECA1-4F14-B836-B05454177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509" y="1596001"/>
            <a:ext cx="3200677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57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 GEN INJENERLIGI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2CF79A-F5FB-49CA-A1E4-0D9D2D211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1736876"/>
            <a:ext cx="7449409" cy="46828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29552C-C1B7-4F61-BBE5-6B4FD12B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9" y="3751827"/>
            <a:ext cx="4128654" cy="26678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6F5C4A-3080-4C0A-9C3F-146AE1732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796" y="1925783"/>
            <a:ext cx="3927147" cy="12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54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O‘SIMLIKLARDA GEN INJENERLIGI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91482D-282C-41D2-B5E9-D70AF5BA3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8" y="1701244"/>
            <a:ext cx="4918364" cy="4786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057C3B-779F-4941-8646-CA1DB3568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727" y="1742787"/>
            <a:ext cx="4807979" cy="48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94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HAYVONLARDA GEN INJENERLIGI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BA81F8-1574-4E5E-B535-7C0AF4A9B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628" y="1835583"/>
            <a:ext cx="4485409" cy="44854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EDD491-EA0D-4C45-BC24-BBAB5E86D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44" y="183558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 KLONINI OLISH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72A8DD-8761-4289-A0D7-9B3050A25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199" y="1669625"/>
            <a:ext cx="7023270" cy="4817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650F0E-94EE-4B46-88F2-9B92CBF2D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6" y="2687782"/>
            <a:ext cx="4645533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1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CRISPR/Cas9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06A6AA-C554-419A-AD64-03FF06CC3694}"/>
              </a:ext>
            </a:extLst>
          </p:cNvPr>
          <p:cNvSpPr/>
          <p:nvPr/>
        </p:nvSpPr>
        <p:spPr>
          <a:xfrm>
            <a:off x="7301344" y="1759527"/>
            <a:ext cx="4544291" cy="47105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CRISPR/Cas9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Streptokokk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bakteriyalaridan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nukleaza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izchilligidan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Nukleaza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RNKga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keluvchi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bo‘lagi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qirqiladi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ulanadi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DNK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ko‘rsatish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ketma-ketligi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belgilab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beriladi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qisqa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muddatda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genni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organizmga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EB0503-EA20-41F9-AC39-294FA2A92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51" y="2218847"/>
            <a:ext cx="6663506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42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CRISPR/Cas9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D58543-0A1F-470A-942F-F9B669D9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34" y="1697038"/>
            <a:ext cx="7143750" cy="47625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510CF0-47FD-4A2D-A687-73E2C04D91BD}"/>
              </a:ext>
            </a:extLst>
          </p:cNvPr>
          <p:cNvSpPr/>
          <p:nvPr/>
        </p:nvSpPr>
        <p:spPr>
          <a:xfrm>
            <a:off x="7994073" y="1801091"/>
            <a:ext cx="3754582" cy="4516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CRISPR/Cas9dan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foydalangan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yetuk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organizmdagi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ishdan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gen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tiklanishi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CRISPR/Cas9ni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biotexnologiya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tibbiyotda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qo‘llash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nazarda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tutilgan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4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8C2C2C-6087-4C12-8FA9-477B6610AC16}"/>
              </a:ext>
            </a:extLst>
          </p:cNvPr>
          <p:cNvSpPr/>
          <p:nvPr/>
        </p:nvSpPr>
        <p:spPr>
          <a:xfrm>
            <a:off x="583095" y="2801073"/>
            <a:ext cx="11052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6-§.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121-123 -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sahifalardagi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042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 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6FA2DB-1789-40E3-9E32-849B3A18E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96" y="1792064"/>
            <a:ext cx="5098473" cy="48140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EE581E-F350-4A62-AA27-ACCBDC8E9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864" y="1550504"/>
            <a:ext cx="5953362" cy="451868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D39BBA-027A-4995-B7DC-60A383EFC658}"/>
              </a:ext>
            </a:extLst>
          </p:cNvPr>
          <p:cNvSpPr/>
          <p:nvPr/>
        </p:nvSpPr>
        <p:spPr>
          <a:xfrm>
            <a:off x="6096000" y="6069185"/>
            <a:ext cx="5728226" cy="53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Tashxis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Shershevskiy-Terner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sindromi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0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9CB468-9121-4297-878F-C29EAD3ED11D}"/>
              </a:ext>
            </a:extLst>
          </p:cNvPr>
          <p:cNvSpPr/>
          <p:nvPr/>
        </p:nvSpPr>
        <p:spPr>
          <a:xfrm>
            <a:off x="914401" y="1729943"/>
            <a:ext cx="9141930" cy="46966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Gen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injenerligi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7550" indent="-717550">
              <a:buAutoNum type="arabicPeriod"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Gen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injenerligining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bosqichlari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Litik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lizogen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Elektroforez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PZR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texnologiyasi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INJENERLIGI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E9144E-F2B5-4BF2-8DDF-C011017DF3A6}"/>
              </a:ext>
            </a:extLst>
          </p:cNvPr>
          <p:cNvSpPr/>
          <p:nvPr/>
        </p:nvSpPr>
        <p:spPr>
          <a:xfrm>
            <a:off x="7051963" y="1916978"/>
            <a:ext cx="4419600" cy="432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Gen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javobgar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genni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kerakli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maqsadlarda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ishlatish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gen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injenerligining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asosini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BC1690-6D3C-406B-9FE1-0ABA7FF2F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43" y="1916978"/>
            <a:ext cx="6528502" cy="433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9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 INJENERLIGI BOSQICHLARI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086E9FC-6F85-4F3C-8C2C-AB08D4F87C9D}"/>
              </a:ext>
            </a:extLst>
          </p:cNvPr>
          <p:cNvSpPr/>
          <p:nvPr/>
        </p:nvSpPr>
        <p:spPr>
          <a:xfrm>
            <a:off x="332509" y="1781611"/>
            <a:ext cx="3846743" cy="465820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1-BOSQICH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DNK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tuzilishini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Elektroforez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DNKni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Restriktaza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ligaza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fermentlarining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kashf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etilishi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DNKni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fermentlar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kesish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ulash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Rekombinant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565585-1897-476C-A00D-4BCB8B340993}"/>
              </a:ext>
            </a:extLst>
          </p:cNvPr>
          <p:cNvSpPr/>
          <p:nvPr/>
        </p:nvSpPr>
        <p:spPr>
          <a:xfrm>
            <a:off x="8169363" y="2784764"/>
            <a:ext cx="3690128" cy="365505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3- BOSQICH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Transgen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o‘simlikning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yaratilishi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klonini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PZR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texnologiyasining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yaratilishi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Odamning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xaritasini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tuzish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8178CD-2230-4485-B8ED-9C7A9F4D5059}"/>
              </a:ext>
            </a:extLst>
          </p:cNvPr>
          <p:cNvSpPr/>
          <p:nvPr/>
        </p:nvSpPr>
        <p:spPr>
          <a:xfrm>
            <a:off x="4453332" y="2230582"/>
            <a:ext cx="3441950" cy="420923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2-BOSQICH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oqsilini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injenerligi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usulida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olinishi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Somatotrop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gormoni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interferon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oqsilini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sintezlash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Gibridoma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1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BAKTERIOFAG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7C46E8-A130-4B4C-9F0E-136A58D6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64" y="1597025"/>
            <a:ext cx="6477000" cy="49625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14FABA1-6457-443C-BA54-84C3706E218C}"/>
              </a:ext>
            </a:extLst>
          </p:cNvPr>
          <p:cNvSpPr/>
          <p:nvPr/>
        </p:nvSpPr>
        <p:spPr>
          <a:xfrm>
            <a:off x="7301345" y="1717964"/>
            <a:ext cx="4429991" cy="469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Bakteriofag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bosh,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bo‘yin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Bosh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DNK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RNK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kapsid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oqsildan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4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BAKTERIOFAG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BF33CD-D944-48E1-A89D-24515350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11" y="2078037"/>
            <a:ext cx="6649316" cy="41009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507F0C-8CA0-44CF-A6DB-8FFF94AAC10E}"/>
              </a:ext>
            </a:extLst>
          </p:cNvPr>
          <p:cNvSpPr/>
          <p:nvPr/>
        </p:nvSpPr>
        <p:spPr>
          <a:xfrm>
            <a:off x="6848099" y="2078038"/>
            <a:ext cx="4899690" cy="4100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1915 -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Tuort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D.Errel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bakteriofag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qobig‘ini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teshib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axborotini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kiritishi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mumkinligini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aniqladilar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Bakteriyaning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halokati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tugaydigan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jarayonni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bakteriyalarga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kurashda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foydalanmoqchi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1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LITIK VA LIZOGEN JARAYON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1A030-1116-4CF4-9B4C-68768A0ED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77" y="1853906"/>
            <a:ext cx="9339332" cy="444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225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458</Words>
  <Application>Microsoft Office PowerPoint</Application>
  <PresentationFormat>Широкоэкранный</PresentationFormat>
  <Paragraphs>82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BIOLOGIYA</vt:lpstr>
      <vt:lpstr>TOPSHIRIQNI TEKSHIRISH</vt:lpstr>
      <vt:lpstr>TOPSHIRIQNI TEKSHIRISH</vt:lpstr>
      <vt:lpstr>DARS REJASI</vt:lpstr>
      <vt:lpstr>GEN INJENERLIGI</vt:lpstr>
      <vt:lpstr>GEN INJENERLIGI BOSQICHLARI</vt:lpstr>
      <vt:lpstr>BAKTERIOFAG</vt:lpstr>
      <vt:lpstr>BAKTERIOFAG</vt:lpstr>
      <vt:lpstr>LITIK VA LIZOGEN JARAYON</vt:lpstr>
      <vt:lpstr>REKOMBINANT DNK OLISH</vt:lpstr>
      <vt:lpstr>REKOMBINANT DNK OLISH</vt:lpstr>
      <vt:lpstr>ELEKTROFOREZ</vt:lpstr>
      <vt:lpstr>ELEKTROFOREZ</vt:lpstr>
      <vt:lpstr>Polimeraza Zanjiriy Reaksiyalar</vt:lpstr>
      <vt:lpstr>Polimeraza Zanjiriy Reaksiyalar</vt:lpstr>
      <vt:lpstr>Polimeraza Zanjiriy Reaksiyalar</vt:lpstr>
      <vt:lpstr>BAKTERIYANI KO‘PAYTIRISH</vt:lpstr>
      <vt:lpstr>BAKTERIYALARDAN FOYDALANISH</vt:lpstr>
      <vt:lpstr>BAKTERIYALARDAN FOYDALANISH</vt:lpstr>
      <vt:lpstr>O‘SIMLIKNI O‘STIRISH</vt:lpstr>
      <vt:lpstr>TRANSGEN O‘SIMLIK OLISH</vt:lpstr>
      <vt:lpstr>O‘SIMLIKLARDA GEN INJENERLIGI</vt:lpstr>
      <vt:lpstr>O‘SIMLIKLARDA GEN INJENERLIGI</vt:lpstr>
      <vt:lpstr>HAYVONLARDA GEN INJENERLIGI</vt:lpstr>
      <vt:lpstr>QO‘Y KLONINI OLISH</vt:lpstr>
      <vt:lpstr>CRISPR/Cas9</vt:lpstr>
      <vt:lpstr>CRISPR/Cas9</vt:lpstr>
      <vt:lpstr>Mustaqil bajarish uchun topshiriq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47</cp:revision>
  <dcterms:created xsi:type="dcterms:W3CDTF">2021-01-03T19:46:37Z</dcterms:created>
  <dcterms:modified xsi:type="dcterms:W3CDTF">2021-01-07T04:28:12Z</dcterms:modified>
</cp:coreProperties>
</file>