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650" r:id="rId3"/>
    <p:sldId id="695" r:id="rId4"/>
    <p:sldId id="696" r:id="rId5"/>
    <p:sldId id="616" r:id="rId6"/>
    <p:sldId id="617" r:id="rId7"/>
    <p:sldId id="626" r:id="rId8"/>
    <p:sldId id="623" r:id="rId9"/>
    <p:sldId id="624" r:id="rId10"/>
    <p:sldId id="625" r:id="rId11"/>
    <p:sldId id="618" r:id="rId12"/>
    <p:sldId id="698" r:id="rId13"/>
    <p:sldId id="619" r:id="rId14"/>
    <p:sldId id="697" r:id="rId15"/>
    <p:sldId id="620" r:id="rId16"/>
    <p:sldId id="701" r:id="rId17"/>
    <p:sldId id="700" r:id="rId18"/>
    <p:sldId id="702" r:id="rId19"/>
    <p:sldId id="621" r:id="rId20"/>
    <p:sldId id="622" r:id="rId21"/>
    <p:sldId id="699" r:id="rId22"/>
    <p:sldId id="703" r:id="rId23"/>
    <p:sldId id="69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00"/>
    <a:srgbClr val="00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8BFFCA-8537-4F84-9B45-1D42FA780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82356D3-BDFF-4869-8901-C44AAA114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DBC1B-7DDE-4EAD-9690-B2B477F1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A83C05-DFA9-4005-A9FF-A6F68249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C4B354-5B74-4EC9-B3CD-B30651FB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6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74F477-247A-4A85-9D97-8A399FD4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4A5425B-2BA4-4167-9453-CEEFCFFD4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810884-5E8E-4198-879B-214A96B9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03EA5E-1511-4045-B6D6-80A9780D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D8755F-B12C-4A7B-B632-3AD94ABA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9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B7B5519-E41D-4289-BE14-F126BD8BE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8388795-62C3-4A95-A579-4EDBCB4A5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327FDB-8BDD-4E9F-8729-2FD7D7CA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86C44A-EFF1-462A-B5BD-FE7FF5C6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7D7EC2-82A2-4CF1-886D-43EF2D69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2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695374-D883-41A1-8A78-8C3AB9F1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E98D3A-77B3-45B8-B521-885D589B1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F9A045-E73D-495C-B032-3D6BA629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CA788F-D9A2-484E-B094-29A5585E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037DE2-63A5-4787-B252-11F1C7D1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3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A77D14-BC50-4518-A3B8-30EF7FBD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9F9EE9-80BD-48C7-A320-CAFB7E50E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0BABFE-9127-4B86-A7BA-5F39C3AC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4F21FE-8DE6-49A0-B267-B8015100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BC0226-071A-421B-8145-8B59A792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D6B3ED-A63C-48D8-89F8-9DDE4962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088FC3-DB46-4F9F-8850-DBBEF095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F9FBE17-F92E-4A43-875D-31EA90C79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E7A2AB0-1040-4318-8ACC-C0C89CB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454A592-CF81-4D86-B828-0DFFDCAC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4A6C0C-7569-423D-9EF2-6E2C271E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4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252C33-B485-495E-8697-35C6A69C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7C9230-0EF0-42E2-9C5B-68A408DEB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6C57C6-F837-42F0-8EB3-223F53F36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58416A1-F284-4D93-8AAF-A2B57863E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58A7443-DD02-49EC-910A-98CFEF06A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9A1C444-7C94-4EA1-B9B6-1573CBCE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9D63C3C-E3C4-4FA0-97A8-41B31580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3821A2B-AACD-4980-87F2-56EEDDB2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29422E-247D-4944-A9CE-19F93999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4C26B80-639C-4889-9D0A-F2608874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1FBFCBA-FFA3-4A26-9890-965DE0CB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8E2F6AF-1C9B-4FBE-A67A-030590D0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9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A671C9D-3D0C-4454-978D-ACB45392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AC66C93-1501-4C38-B39B-C53FA2DF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1F891C4-D5A1-4576-9EE1-84BC61D2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3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B54690-5FED-4E97-B2FA-8992E7F8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35AC80-F365-44DA-BA97-D62BD490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2B09CC4-7264-44A8-9D83-0B0C70F5B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AFA855B-EF11-47B1-AB13-2D6B6A6A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1D2B95-3EAF-4591-A267-1E5513D8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72F88CA-24F4-47CC-8BD7-B2DFD6DF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0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E25263-15F1-40FD-B3BE-8909FB1F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BDDDF9C-F9AB-4724-942E-F15388EE7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90273B3-7410-4646-847A-039F63CD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2C5274A-5675-4FE7-974B-6AA6CAA8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53C3C4-7FF3-4C09-89BB-23F558CC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7A618D-7C42-47BE-BE57-B8B386CD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5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8DBBDC-049E-4428-B401-31745988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52F819-ADF7-4CA3-A1AC-EAD6F2CD8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D7449F-BD9D-491D-B93F-01A146F66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17AC5-5315-4B13-9413-57777178AE44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1DB59B-CA5E-41C9-B556-4FC161668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7FF14C-4A5B-4F43-B977-830986332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DC95-B301-4556-ACEF-4ABD67B5A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5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204386" y="2090172"/>
            <a:ext cx="1032924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salomatligi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genetikasini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411969" y="292608"/>
            <a:ext cx="1475232" cy="753215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10-sinf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477312" y="2029461"/>
            <a:ext cx="727075" cy="1511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F227DC3-BF93-455D-9817-F4C675ED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4" y="3918769"/>
            <a:ext cx="731583" cy="15119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8E00297-A46E-4761-88CC-6B56CE20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607" y="4719482"/>
            <a:ext cx="3863755" cy="17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SITOGENETIK METOD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1D4B6BA-D30E-446A-B71C-54CA467C246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08365" y="1680256"/>
            <a:ext cx="9933708" cy="47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SITOGENETIK METOD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9D1F60-C09D-4B48-B302-5F442454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6" y="1875043"/>
            <a:ext cx="5661570" cy="4147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462879-987D-4559-A3EB-CBD381D5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775" y="2202968"/>
            <a:ext cx="5661570" cy="38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SITOGENETIK METOD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34FD36A-C222-443A-B2AD-99D9FAAA2DF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06868" y="1662545"/>
            <a:ext cx="10825635" cy="49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EGIZAKLAR METODI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1D0CD41-D411-4BC1-A4FA-9BCD1D2F70A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876486" y="1683393"/>
            <a:ext cx="6567368" cy="47897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6019890-ED92-4939-9A6F-9CA71B9AC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6" y="1683392"/>
            <a:ext cx="3722336" cy="47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EGIZAKLAR METODI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EB1261-FEB8-4C3C-B676-DDA59577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3" y="1934899"/>
            <a:ext cx="11482438" cy="42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IMMUNOLOGIK METOD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D2A39D-2BED-432C-91BA-B6BA4345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02" y="1646813"/>
            <a:ext cx="3241963" cy="4862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E7FCCA3-8A19-48FF-8260-07A477C524D6}"/>
              </a:ext>
            </a:extLst>
          </p:cNvPr>
          <p:cNvSpPr/>
          <p:nvPr/>
        </p:nvSpPr>
        <p:spPr>
          <a:xfrm>
            <a:off x="3718560" y="2062350"/>
            <a:ext cx="82282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spcAft>
                <a:spcPts val="1200"/>
              </a:spcAft>
            </a:pPr>
            <a:r>
              <a:rPr lang="en-US" sz="32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Immunologik</a:t>
            </a:r>
            <a:r>
              <a:rPr lang="en-US" sz="3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r>
              <a:rPr lang="en-US" sz="3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rezus-omilning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irsiylanishini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/>
            <a:r>
              <a:rPr lang="en-US" sz="32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tadqiqotlar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rezus-muammo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homila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bo‘lishining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organ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to‘qimalar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transplantatsiyasi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donorlarni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tanlashda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2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IMMUNOLOGIK METOD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DC61D3D-3602-456F-8DA7-8A19FE4CC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9" t="11055" r="3247" b="45541"/>
          <a:stretch/>
        </p:blipFill>
        <p:spPr>
          <a:xfrm>
            <a:off x="343352" y="2369126"/>
            <a:ext cx="5087655" cy="293836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E1F6834-0489-4D21-9BEE-9FC40B53AA07}"/>
              </a:ext>
            </a:extLst>
          </p:cNvPr>
          <p:cNvSpPr/>
          <p:nvPr/>
        </p:nvSpPr>
        <p:spPr>
          <a:xfrm>
            <a:off x="5773168" y="1889454"/>
            <a:ext cx="5490577" cy="4170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Bemor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qonidagi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antitana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antigen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kasallikni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allergik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kasalliklarda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allergiya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chaqiruvchi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manbani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IMMUNOLOGIK METOD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448A849-48D7-4457-A7DD-49B594172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075" y="1935163"/>
            <a:ext cx="5715000" cy="4286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1A6D509-1DC9-4E1A-97C0-0D3428CD9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3592" y="2072530"/>
            <a:ext cx="5596613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 METOD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E8D269B-5DF1-462E-B48D-4C7665558837}"/>
              </a:ext>
            </a:extLst>
          </p:cNvPr>
          <p:cNvSpPr/>
          <p:nvPr/>
        </p:nvSpPr>
        <p:spPr>
          <a:xfrm>
            <a:off x="5949696" y="2022764"/>
            <a:ext cx="5937503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almashinuvidagi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o‘zgarishlarni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Kasalliklarning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irsiyatga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bog ‘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liqligini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91712EB-5779-4DCE-849F-C236E9272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2" y="2133600"/>
            <a:ext cx="5491200" cy="36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 METOD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179EAAB-E008-4C85-A9A6-B11882AC3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2" y="1911324"/>
            <a:ext cx="7704761" cy="43339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8202DA3-8A9B-443B-82C7-41D57FA56D46}"/>
              </a:ext>
            </a:extLst>
          </p:cNvPr>
          <p:cNvSpPr/>
          <p:nvPr/>
        </p:nvSpPr>
        <p:spPr>
          <a:xfrm>
            <a:off x="8193024" y="2576945"/>
            <a:ext cx="3681984" cy="329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diabet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fenilketonuriya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sistonuriya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kasalliklar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3E1411D0-C700-4940-807C-0ACF3DB35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54382"/>
              </p:ext>
            </p:extLst>
          </p:nvPr>
        </p:nvGraphicFramePr>
        <p:xfrm>
          <a:off x="484307" y="1741423"/>
          <a:ext cx="11249889" cy="4673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0">
                  <a:extLst>
                    <a:ext uri="{9D8B030D-6E8A-4147-A177-3AD203B41FA5}">
                      <a16:colId xmlns="" xmlns:a16="http://schemas.microsoft.com/office/drawing/2014/main" val="1345793975"/>
                    </a:ext>
                  </a:extLst>
                </a:gridCol>
                <a:gridCol w="8478982">
                  <a:extLst>
                    <a:ext uri="{9D8B030D-6E8A-4147-A177-3AD203B41FA5}">
                      <a16:colId xmlns="" xmlns:a16="http://schemas.microsoft.com/office/drawing/2014/main" val="860693821"/>
                    </a:ext>
                  </a:extLst>
                </a:gridCol>
                <a:gridCol w="2189017">
                  <a:extLst>
                    <a:ext uri="{9D8B030D-6E8A-4147-A177-3AD203B41FA5}">
                      <a16:colId xmlns="" xmlns:a16="http://schemas.microsoft.com/office/drawing/2014/main" val="2379146207"/>
                    </a:ext>
                  </a:extLst>
                </a:gridCol>
              </a:tblGrid>
              <a:tr h="6214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ha/</a:t>
                      </a:r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yo‘q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3412469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o‘zgarishi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sodir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bo‘ladigan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mutatsiyalar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mutatsiyalari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deyiladi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4716666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Chapaqaylik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retsessiv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687724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Genetika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irsiyat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o‘zgaruvchanlikni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o‘raganadi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1177891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Modifikatsion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o‘zgaruvchanlikni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Friz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o‘rgangan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4601778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Duplikatsiya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ayrim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qismining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ortishi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699327"/>
                  </a:ext>
                </a:extLst>
              </a:tr>
              <a:tr h="62147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Monosomiyada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xromosoma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bittaga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ortadi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83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7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POPULYATSION-STATISTIK METOD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DDBB81A-3FC4-47E9-A198-E3FBAEED52D5}"/>
              </a:ext>
            </a:extLst>
          </p:cNvPr>
          <p:cNvSpPr/>
          <p:nvPr/>
        </p:nvSpPr>
        <p:spPr>
          <a:xfrm>
            <a:off x="486017" y="1635849"/>
            <a:ext cx="11277600" cy="492344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belgining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populyatsiyada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Xardi-Vaynberg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qonuniga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A=P; a=q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+ 2Pq + q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+ q = 1;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–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–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2Pq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C135439-D10E-480D-9F07-9AB4A5EE2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13" y="1790123"/>
            <a:ext cx="6850793" cy="45763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8C6C9D3-6D6C-49DD-968B-9001DD0D9FAE}"/>
              </a:ext>
            </a:extLst>
          </p:cNvPr>
          <p:cNvSpPr/>
          <p:nvPr/>
        </p:nvSpPr>
        <p:spPr>
          <a:xfrm>
            <a:off x="7716428" y="1745673"/>
            <a:ext cx="4048852" cy="450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qizlarning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E1AD19E-A0E1-4F65-AF93-4EE2076A23A8}"/>
              </a:ext>
            </a:extLst>
          </p:cNvPr>
          <p:cNvSpPr/>
          <p:nvPr/>
        </p:nvSpPr>
        <p:spPr>
          <a:xfrm>
            <a:off x="457201" y="2133600"/>
            <a:ext cx="3920836" cy="4045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Geneologik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usuldagi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shartli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belgilardan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avlodlaringiz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shajarasini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B2861B-5F7F-4156-A0AF-E85F8CE3C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" r="5223" b="308"/>
          <a:stretch/>
        </p:blipFill>
        <p:spPr>
          <a:xfrm>
            <a:off x="4502727" y="2369127"/>
            <a:ext cx="7388004" cy="35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4-§.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110-11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sahifalardagi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4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9DBF104-C065-4572-A223-9FDA498BFB04}"/>
              </a:ext>
            </a:extLst>
          </p:cNvPr>
          <p:cNvSpPr/>
          <p:nvPr/>
        </p:nvSpPr>
        <p:spPr>
          <a:xfrm>
            <a:off x="8303305" y="4735581"/>
            <a:ext cx="3463637" cy="901750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Modifikatsion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9DBF104-C065-4572-A223-9FDA498BFB04}"/>
              </a:ext>
            </a:extLst>
          </p:cNvPr>
          <p:cNvSpPr/>
          <p:nvPr/>
        </p:nvSpPr>
        <p:spPr>
          <a:xfrm>
            <a:off x="8285017" y="4717293"/>
            <a:ext cx="3463637" cy="901750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AFE39AC-F0C6-4F54-B540-4BFA85364B0A}"/>
              </a:ext>
            </a:extLst>
          </p:cNvPr>
          <p:cNvSpPr/>
          <p:nvPr/>
        </p:nvSpPr>
        <p:spPr>
          <a:xfrm>
            <a:off x="7449311" y="1869385"/>
            <a:ext cx="4350328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Fenotipek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1C036A2-103B-4475-AEDA-93BF9F8F1A4C}"/>
              </a:ext>
            </a:extLst>
          </p:cNvPr>
          <p:cNvSpPr/>
          <p:nvPr/>
        </p:nvSpPr>
        <p:spPr>
          <a:xfrm>
            <a:off x="496282" y="3513556"/>
            <a:ext cx="3480503" cy="8958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Kombinativ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 TEKSHIRISH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6D933BA-0F52-4DC1-BB58-D980B5E8CA97}"/>
              </a:ext>
            </a:extLst>
          </p:cNvPr>
          <p:cNvSpPr/>
          <p:nvPr/>
        </p:nvSpPr>
        <p:spPr>
          <a:xfrm>
            <a:off x="2111312" y="1849582"/>
            <a:ext cx="4350328" cy="7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Genotipik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AFE39AC-F0C6-4F54-B540-4BFA85364B0A}"/>
              </a:ext>
            </a:extLst>
          </p:cNvPr>
          <p:cNvSpPr/>
          <p:nvPr/>
        </p:nvSpPr>
        <p:spPr>
          <a:xfrm>
            <a:off x="7467599" y="1863289"/>
            <a:ext cx="4350328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1C036A2-103B-4475-AEDA-93BF9F8F1A4C}"/>
              </a:ext>
            </a:extLst>
          </p:cNvPr>
          <p:cNvSpPr/>
          <p:nvPr/>
        </p:nvSpPr>
        <p:spPr>
          <a:xfrm>
            <a:off x="502378" y="3507460"/>
            <a:ext cx="3480503" cy="8958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9B1F82E-2085-4FBA-8D09-4D34319B8967}"/>
              </a:ext>
            </a:extLst>
          </p:cNvPr>
          <p:cNvSpPr/>
          <p:nvPr/>
        </p:nvSpPr>
        <p:spPr>
          <a:xfrm>
            <a:off x="2450748" y="4987563"/>
            <a:ext cx="3671455" cy="9017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6EFEA43-0EA7-4C70-B425-BCCA69D0B7BF}"/>
              </a:ext>
            </a:extLst>
          </p:cNvPr>
          <p:cNvSpPr/>
          <p:nvPr/>
        </p:nvSpPr>
        <p:spPr>
          <a:xfrm>
            <a:off x="4538268" y="3530543"/>
            <a:ext cx="3075709" cy="8727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Rekombinativ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F5E9085-3F58-4547-9F5F-C62D291C4AFB}"/>
              </a:ext>
            </a:extLst>
          </p:cNvPr>
          <p:cNvSpPr/>
          <p:nvPr/>
        </p:nvSpPr>
        <p:spPr>
          <a:xfrm>
            <a:off x="8742218" y="3244150"/>
            <a:ext cx="3075709" cy="884505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Ontogenetik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92066431-E2AE-45E2-94FA-3CE884508B5A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flipH="1">
            <a:off x="2242630" y="2611582"/>
            <a:ext cx="2043846" cy="8958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97C85134-0BD4-47E6-8C36-CDF7E1E0576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286476" y="2611582"/>
            <a:ext cx="1864340" cy="895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60C32CA3-00ED-4C1D-BFD0-16D7F5540E83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4286476" y="2611582"/>
            <a:ext cx="0" cy="23759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491FD0A3-D084-406B-A9B5-DD28F6A11311}"/>
              </a:ext>
            </a:extLst>
          </p:cNvPr>
          <p:cNvCxnSpPr/>
          <p:nvPr/>
        </p:nvCxnSpPr>
        <p:spPr>
          <a:xfrm>
            <a:off x="9642763" y="2625289"/>
            <a:ext cx="0" cy="585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E3C28FE4-A022-4AD6-B6ED-ECD4A687310E}"/>
              </a:ext>
            </a:extLst>
          </p:cNvPr>
          <p:cNvCxnSpPr>
            <a:cxnSpLocks/>
          </p:cNvCxnSpPr>
          <p:nvPr/>
        </p:nvCxnSpPr>
        <p:spPr>
          <a:xfrm>
            <a:off x="8423564" y="2625289"/>
            <a:ext cx="0" cy="20920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324"/>
            <a:ext cx="12254043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 TEKSHIRISH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E808CA3-FB12-4D1F-B5FA-F61EB304B40C}"/>
              </a:ext>
            </a:extLst>
          </p:cNvPr>
          <p:cNvSpPr/>
          <p:nvPr/>
        </p:nvSpPr>
        <p:spPr>
          <a:xfrm>
            <a:off x="2729345" y="1621419"/>
            <a:ext cx="6733309" cy="7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Avtopoliploidiya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9EE8BDE-70CF-411C-B971-B3812710C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1074"/>
          <a:stretch/>
        </p:blipFill>
        <p:spPr>
          <a:xfrm>
            <a:off x="1439103" y="2484280"/>
            <a:ext cx="4339906" cy="404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"/>
          <a:stretch/>
        </p:blipFill>
        <p:spPr bwMode="auto">
          <a:xfrm>
            <a:off x="5987332" y="2572512"/>
            <a:ext cx="4505325" cy="395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4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670214" y="1773382"/>
            <a:ext cx="10266010" cy="43575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2300" lvl="0" indent="-622300">
              <a:spcAft>
                <a:spcPts val="600"/>
              </a:spcAft>
              <a:buFontTx/>
              <a:buAutoNum type="arabicPeriod"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Shajara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0" indent="-622300">
              <a:spcAft>
                <a:spcPts val="600"/>
              </a:spcAft>
              <a:buFontTx/>
              <a:buAutoNum type="arabicPeriod"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Sitogenetik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0" indent="-622300">
              <a:spcAft>
                <a:spcPts val="600"/>
              </a:spcAft>
              <a:buFontTx/>
              <a:buAutoNum type="arabicPeriod"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Egizaklar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0" indent="-622300">
              <a:spcAft>
                <a:spcPts val="600"/>
              </a:spcAft>
              <a:buFontTx/>
              <a:buAutoNum type="arabicPeriod"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Immunologik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0" indent="-622300">
              <a:spcAft>
                <a:spcPts val="600"/>
              </a:spcAft>
              <a:buFontTx/>
              <a:buAutoNum type="arabicPeriod"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0" indent="-622300">
              <a:spcAft>
                <a:spcPts val="600"/>
              </a:spcAft>
              <a:buFontTx/>
              <a:buAutoNum type="arabicPeriod"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Populyatsion-statistik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SHAJARA METODI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029010D-EEEA-4BF4-8E9C-7D64A8D55383}"/>
              </a:ext>
            </a:extLst>
          </p:cNvPr>
          <p:cNvSpPr/>
          <p:nvPr/>
        </p:nvSpPr>
        <p:spPr>
          <a:xfrm>
            <a:off x="1255653" y="2746118"/>
            <a:ext cx="568037" cy="54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E6E4775C-1FFE-436A-B9F4-69C4C2924DBD}"/>
              </a:ext>
            </a:extLst>
          </p:cNvPr>
          <p:cNvSpPr/>
          <p:nvPr/>
        </p:nvSpPr>
        <p:spPr>
          <a:xfrm>
            <a:off x="1117108" y="3962743"/>
            <a:ext cx="706582" cy="540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8DCFE7D-57B8-4475-9007-1CC5C15A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14" y="5258173"/>
            <a:ext cx="579170" cy="5547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DDB6C0-7C65-4634-AD6C-054E453E2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14" y="5258173"/>
            <a:ext cx="713294" cy="554784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D641E9E-74CB-49C8-80E7-73638FFAB152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1239584" y="5535565"/>
            <a:ext cx="461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ED19963-6459-410C-8CD5-2EB98AFF5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184" y="2590800"/>
            <a:ext cx="713294" cy="5547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FD9142E-5380-4884-B8DE-A3345463F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178" y="2590800"/>
            <a:ext cx="713294" cy="5547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C568E21-77C8-4835-85EF-ABD184E8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700" y="4066911"/>
            <a:ext cx="579170" cy="5547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2D3F916-9E35-454D-ACBC-2AB3A2B2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942" y="4032240"/>
            <a:ext cx="579170" cy="5547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6F2D59B-C441-4BED-AAB5-C3CB0ADE7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18" y="5535565"/>
            <a:ext cx="579170" cy="5547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E37CBE0-4A0F-4233-8472-0008DA24C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380" y="5523492"/>
            <a:ext cx="713294" cy="5608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9B48DF6-3968-4D95-8E4D-A63084AEF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211" y="2363853"/>
            <a:ext cx="713294" cy="6889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1670BA3-70AA-421C-B35D-62D089296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718" y="3979124"/>
            <a:ext cx="713294" cy="5478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9CF42AD-94A8-4F2A-BE18-7C4D64394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310" y="2430913"/>
            <a:ext cx="579170" cy="5547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36ADC97-8298-491B-81D7-FF69F8D1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94" y="3921179"/>
            <a:ext cx="579170" cy="55478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E7B5B1B-B734-4092-848D-34DB79523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803" y="3956074"/>
            <a:ext cx="579170" cy="554784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C241B988-0820-44EC-B382-07E2FEF26D72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5410825" y="2042453"/>
            <a:ext cx="554182" cy="548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A3F699D-DEE3-4E5F-8409-7E08D60F691C}"/>
              </a:ext>
            </a:extLst>
          </p:cNvPr>
          <p:cNvCxnSpPr>
            <a:endCxn id="12" idx="0"/>
          </p:cNvCxnSpPr>
          <p:nvPr/>
        </p:nvCxnSpPr>
        <p:spPr>
          <a:xfrm>
            <a:off x="5945387" y="2042453"/>
            <a:ext cx="508444" cy="548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5EFA283C-1AEA-4D65-B9F1-7603605138C9}"/>
              </a:ext>
            </a:extLst>
          </p:cNvPr>
          <p:cNvCxnSpPr>
            <a:endCxn id="14" idx="0"/>
          </p:cNvCxnSpPr>
          <p:nvPr/>
        </p:nvCxnSpPr>
        <p:spPr>
          <a:xfrm flipH="1">
            <a:off x="5378285" y="3559689"/>
            <a:ext cx="554182" cy="507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CFF49C3E-EF5E-48B3-910F-2A7526A68CE8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872966" y="3556020"/>
            <a:ext cx="551561" cy="476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47727A05-9F8C-4F0F-90A5-EE24B389033D}"/>
              </a:ext>
            </a:extLst>
          </p:cNvPr>
          <p:cNvCxnSpPr>
            <a:endCxn id="16" idx="0"/>
          </p:cNvCxnSpPr>
          <p:nvPr/>
        </p:nvCxnSpPr>
        <p:spPr>
          <a:xfrm flipH="1">
            <a:off x="5261103" y="5084967"/>
            <a:ext cx="575219" cy="450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35ADCE19-4853-48B0-82CE-0407C962F985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814496" y="5076683"/>
            <a:ext cx="621531" cy="446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16177E98-AD52-47C0-844D-3D15FBD3B682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10534480" y="2708305"/>
            <a:ext cx="5247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FCC81BF-EAD9-45EC-8A4C-F5633D6141C6}"/>
              </a:ext>
            </a:extLst>
          </p:cNvPr>
          <p:cNvCxnSpPr>
            <a:cxnSpLocks/>
          </p:cNvCxnSpPr>
          <p:nvPr/>
        </p:nvCxnSpPr>
        <p:spPr>
          <a:xfrm>
            <a:off x="10820401" y="2725564"/>
            <a:ext cx="0" cy="817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BCE00527-61AE-49F8-A532-941AF3C01F69}"/>
              </a:ext>
            </a:extLst>
          </p:cNvPr>
          <p:cNvCxnSpPr>
            <a:cxnSpLocks/>
          </p:cNvCxnSpPr>
          <p:nvPr/>
        </p:nvCxnSpPr>
        <p:spPr>
          <a:xfrm flipV="1">
            <a:off x="9978852" y="3523504"/>
            <a:ext cx="1659127" cy="1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25A10D2D-D02B-4874-A0C1-AF34C12E1417}"/>
              </a:ext>
            </a:extLst>
          </p:cNvPr>
          <p:cNvCxnSpPr>
            <a:endCxn id="19" idx="0"/>
          </p:cNvCxnSpPr>
          <p:nvPr/>
        </p:nvCxnSpPr>
        <p:spPr>
          <a:xfrm>
            <a:off x="10026365" y="3501142"/>
            <a:ext cx="0" cy="477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6AF31F9D-C190-49C6-BBBB-515870174B6A}"/>
              </a:ext>
            </a:extLst>
          </p:cNvPr>
          <p:cNvCxnSpPr>
            <a:endCxn id="22" idx="0"/>
          </p:cNvCxnSpPr>
          <p:nvPr/>
        </p:nvCxnSpPr>
        <p:spPr>
          <a:xfrm>
            <a:off x="10832388" y="3510364"/>
            <a:ext cx="0" cy="445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6ED4B47E-80D4-4A27-AFB0-5A44ED1183FA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1618430" y="3542582"/>
            <a:ext cx="19549" cy="378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1E542F06-73E4-4CA8-BA9E-2686D0128987}"/>
              </a:ext>
            </a:extLst>
          </p:cNvPr>
          <p:cNvCxnSpPr/>
          <p:nvPr/>
        </p:nvCxnSpPr>
        <p:spPr>
          <a:xfrm flipV="1">
            <a:off x="5965007" y="1745673"/>
            <a:ext cx="0" cy="29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9321EA2F-D642-4A49-BF5E-935CE1462B3F}"/>
              </a:ext>
            </a:extLst>
          </p:cNvPr>
          <p:cNvCxnSpPr/>
          <p:nvPr/>
        </p:nvCxnSpPr>
        <p:spPr>
          <a:xfrm flipV="1">
            <a:off x="5872966" y="3145584"/>
            <a:ext cx="0" cy="41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SHAJARA METODI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32C25B-88A0-4B4C-A341-83AC83BA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4295" y="1630268"/>
            <a:ext cx="7243778" cy="48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SHAJARA METODI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DD9F5A-37B9-47CF-8F55-C017E4414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7777" y="1758661"/>
            <a:ext cx="8176446" cy="46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SHAJARA METODI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72735E9-A849-481E-AA28-DBCFB693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18" y="1756376"/>
            <a:ext cx="10119068" cy="464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330</Words>
  <Application>Microsoft Office PowerPoint</Application>
  <PresentationFormat>Произвольный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BIOLOGIYA</vt:lpstr>
      <vt:lpstr>Topshiriqni tekshirish</vt:lpstr>
      <vt:lpstr>TOPSHIRIQNI TEKSHIRISH</vt:lpstr>
      <vt:lpstr>TOPSHIRIQNI TEKSHIRISH</vt:lpstr>
      <vt:lpstr>DARS REJASI</vt:lpstr>
      <vt:lpstr>SHAJARA METODI </vt:lpstr>
      <vt:lpstr>SHAJARA METODI </vt:lpstr>
      <vt:lpstr>SHAJARA METODI </vt:lpstr>
      <vt:lpstr>SHAJARA METODI </vt:lpstr>
      <vt:lpstr>SITOGENETIK METOD </vt:lpstr>
      <vt:lpstr>SITOGENETIK METOD </vt:lpstr>
      <vt:lpstr>SITOGENETIK METOD </vt:lpstr>
      <vt:lpstr> EGIZAKLAR METODI  </vt:lpstr>
      <vt:lpstr> EGIZAKLAR METODI  </vt:lpstr>
      <vt:lpstr>IMMUNOLOGIK METOD </vt:lpstr>
      <vt:lpstr>IMMUNOLOGIK METOD </vt:lpstr>
      <vt:lpstr>IMMUNOLOGIK METOD </vt:lpstr>
      <vt:lpstr>BIOKIMYOVIY METOD </vt:lpstr>
      <vt:lpstr>BIOKIMYOVIY METOD </vt:lpstr>
      <vt:lpstr>POPULYATSION-STATISTIK METOD </vt:lpstr>
      <vt:lpstr>Mustaqil bajarish uchun topshiriq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Azizbek</cp:lastModifiedBy>
  <cp:revision>34</cp:revision>
  <dcterms:created xsi:type="dcterms:W3CDTF">2020-12-21T18:20:45Z</dcterms:created>
  <dcterms:modified xsi:type="dcterms:W3CDTF">2020-12-26T07:13:05Z</dcterms:modified>
</cp:coreProperties>
</file>