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6" r:id="rId3"/>
    <p:sldId id="632" r:id="rId4"/>
    <p:sldId id="633" r:id="rId5"/>
    <p:sldId id="635" r:id="rId6"/>
    <p:sldId id="642" r:id="rId7"/>
    <p:sldId id="644" r:id="rId8"/>
    <p:sldId id="643" r:id="rId9"/>
    <p:sldId id="631" r:id="rId10"/>
    <p:sldId id="637" r:id="rId11"/>
    <p:sldId id="645" r:id="rId12"/>
    <p:sldId id="648" r:id="rId13"/>
    <p:sldId id="638" r:id="rId14"/>
    <p:sldId id="646" r:id="rId15"/>
    <p:sldId id="639" r:id="rId16"/>
    <p:sldId id="647" r:id="rId17"/>
    <p:sldId id="636" r:id="rId18"/>
    <p:sldId id="649" r:id="rId19"/>
    <p:sldId id="634" r:id="rId20"/>
    <p:sldId id="651" r:id="rId21"/>
    <p:sldId id="650" r:id="rId22"/>
    <p:sldId id="695" r:id="rId23"/>
    <p:sldId id="696" r:id="rId24"/>
    <p:sldId id="6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F1AE0-D458-4ABD-8D24-FCD61EC2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41C148-67AC-48F6-A8FD-90D6FF7AD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B83D24-1ACF-4B7B-BAD6-A05DC2CF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BDF93F-3AA6-450A-BF4B-DB0D1F2F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0A6B2B-11AF-4D9A-943C-0873C591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233FE-E03B-46AC-BBA2-BA915B56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C828E6-CD33-451F-B9D6-02A3E132D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FB9400-4AFD-4742-940F-930C041F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3FDA38-11E6-438D-933F-108EA55E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6CEAA4-F83D-4345-8516-33C1CD1A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4FB44E1-FBE6-48E5-B72E-B456E32AA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B83A7C-0364-48D7-B517-16A4CA6D5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7B891A-621C-4C04-B23C-5D12F4E7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723FAB-0EB5-459A-8892-64CCBD58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EB07F7-90FD-429F-B3FD-2A3F91A9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7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4A2C0F-062D-49D4-AA01-1110A4FC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6DD997-97D8-48EA-B208-76BF576D1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A1E65A-BEAA-4A99-9D80-8E01FB94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51C2E1-1F78-4D41-B8DD-1E2C4148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F04B44-C51D-4EB8-93DF-13B65D58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2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648A5-2701-436A-B34A-676E191E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6AFD81-9043-4088-8F81-2C9415106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E91218-7711-4AFE-B679-885DAB35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7E4732-C792-4C0B-818C-7FCF0777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B3F6DC-854D-4880-9059-53B56BB6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49C40E-C28F-4FC2-B11C-C85C71C3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417325-3A3E-4276-8F5F-8CC9F07B0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F3618F-69C0-4B8E-87C9-8DE836A57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81B949-E826-4B41-A8D1-490DEA50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0CC7DD-B353-42D8-9C90-93F81C22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01AF5A-1FE9-499C-9D0B-3AF7A8A0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4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2C80C-BB79-4076-914D-9797DFBE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35E86D-DABE-4116-9E83-AFE4C3BC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C82DBB-FD18-4973-8311-16E8ED7F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8CDAB0-4479-463F-908B-C37B009AA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004C73E-4FE5-4527-B37B-3DA6881ED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5C9486E-E2B1-4655-81B3-A5823E0A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A02E045-3507-4139-8262-9B6546FC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34FA3F-D78A-4537-A1ED-92EE7FAF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2437BC-54A2-4E6D-846A-161095BD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FFFB296-4807-4787-B1DB-2484B64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E4749C-642E-4590-88DF-A9C5FE18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BC49341-7BAA-4C28-91E3-16E9755D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5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9F8129E-B7A4-4F6C-9020-54965C31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D6DE51-1C19-41BD-A1CC-B95A6398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D8873D0-C68C-4EAE-93E6-1F8CC075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E6174-E403-492C-B31A-18855BFB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849C8F-E282-4C01-8BD1-9039B996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1CBC35-F582-4C15-80AC-7593C0DF7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404C49-F3A1-45AA-ABB3-6A485477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878598-4D29-458C-99A3-099B7BE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03F306-B6E9-46DD-BE10-4D7FAA22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7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891AE-628A-47E9-AF53-5C6EF1A4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6FB85C0-E6B9-47B2-ABEA-FDEC47273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E9AC17-39AE-4BB8-AF67-7A98D69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018531-85FA-479D-AD36-460AFAC0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CE11BB-62B8-4288-B8D1-EEE1767B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FECDEA-C81C-42FC-AD52-225BAE15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3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676517-A61D-4C5B-80E2-956E8F23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545968-F38C-4FD8-A876-222A353FB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DEEFC3-8677-4A41-9C3C-8BAABDF90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9F16-5909-417C-93CC-9E692C2BF2CE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E1A3D2-4064-47F5-9599-8A1AD7E1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5EE296-6A3F-4F57-8E73-C08013798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2447-E171-4673-A54C-77DAC56DD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24306" y="1988271"/>
            <a:ext cx="93810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genetikasi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238704" y="141668"/>
            <a:ext cx="1648497" cy="770043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10-SINF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51233" y="2119668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34" y="4219321"/>
            <a:ext cx="727074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9C057CB-DDC8-480E-83EB-F14418F3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52" y="3839552"/>
            <a:ext cx="2479832" cy="26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08FF1D6-3D06-4BB3-B5FE-2CA8E550B80F}"/>
              </a:ext>
            </a:extLst>
          </p:cNvPr>
          <p:cNvSpPr/>
          <p:nvPr/>
        </p:nvSpPr>
        <p:spPr>
          <a:xfrm>
            <a:off x="346365" y="2122346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tipida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(A–D)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autosomalarda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sochning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jingalakligi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miopiya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braxidaktiliya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polidaktiliya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rezus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(R+), 2, 3,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6B26EE-16EC-485C-BD6C-9D84D8F0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34" y="2122346"/>
            <a:ext cx="4035902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435962C-56D2-4F06-BA86-C4AB849C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0" y="2098964"/>
            <a:ext cx="5388931" cy="3941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25297D-551B-42EF-8946-787FFB2D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20" y="2098963"/>
            <a:ext cx="5715000" cy="39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EE49C8-66C6-4D22-B0B7-66AD84A7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6" y="1697038"/>
            <a:ext cx="4762500" cy="4762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65DA1A-196E-479F-AFE1-795001C8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86" y="169703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 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FD2F093-9D8B-4472-BA22-17C2363F5DF9}"/>
              </a:ext>
            </a:extLst>
          </p:cNvPr>
          <p:cNvSpPr/>
          <p:nvPr/>
        </p:nvSpPr>
        <p:spPr>
          <a:xfrm>
            <a:off x="198782" y="2113323"/>
            <a:ext cx="716793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60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tipda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(A–R)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autosomada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850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Albinizm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chapaqaylik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fenilketonuriya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rezus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(Rh-), 1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B14C0D-D48E-47E6-8AB8-9A75ECFF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81" y="2478910"/>
            <a:ext cx="4222940" cy="28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 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B16569-3114-45F2-894B-C896A96B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8" y="1979015"/>
            <a:ext cx="5553941" cy="4298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883D7F3-057B-47C6-93DC-A9329B33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269" y="1979015"/>
            <a:ext cx="6050453" cy="42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 XROMOSOMA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5F55319-95DD-41D0-877B-7835C76D92C6}"/>
              </a:ext>
            </a:extLst>
          </p:cNvPr>
          <p:cNvSpPr/>
          <p:nvPr/>
        </p:nvSpPr>
        <p:spPr>
          <a:xfrm>
            <a:off x="450762" y="1792860"/>
            <a:ext cx="114106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(X-D).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diabet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vitamini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davolanmaydigan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raxit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yo‘qligi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emalining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85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(X–R)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gemofiliya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daltonizm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namozshomko‘rlik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gipertrixoz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tepakallik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ixtioz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X-XROMOSOMA DOMINANT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A24597-78C9-496D-BA38-06582399D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91" y="2411413"/>
            <a:ext cx="5715000" cy="32242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4D22F6-3675-41E8-ABDB-DB8425CA4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09" y="2411414"/>
            <a:ext cx="4267200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X-XROMOSOMA RETSESSIV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21CB44-87F5-4438-98B3-1429123D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4" y="2029691"/>
            <a:ext cx="6027754" cy="3747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27220D-FB5E-404B-B9EC-04F13052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68" y="2029691"/>
            <a:ext cx="5515818" cy="37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C05D8AD-EE2A-44DE-A7BB-210EA0C51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6" t="626" r="14094"/>
          <a:stretch/>
        </p:blipFill>
        <p:spPr>
          <a:xfrm>
            <a:off x="789710" y="1943663"/>
            <a:ext cx="4405746" cy="4166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DAE266-469F-4386-8EFF-01319ED4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029" y="1960180"/>
            <a:ext cx="5591213" cy="41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SITOPLAZMATIK IRSIYLANISH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137763-C28F-49BA-B985-66989D16FFA4}"/>
              </a:ext>
            </a:extLst>
          </p:cNvPr>
          <p:cNvSpPr/>
          <p:nvPr/>
        </p:nvSpPr>
        <p:spPr>
          <a:xfrm>
            <a:off x="359616" y="1977242"/>
            <a:ext cx="114992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6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Sitoplazmatik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xloroplastlar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plazmida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>
              <a:spcAft>
                <a:spcPts val="600"/>
              </a:spcAft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odamlarda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nervi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atrofiyasi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mitoxondrial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sitopatiya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farzandlarga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o‘g‘illarida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qizlarida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D64B6A-CB39-4E00-9F49-137A77DA870A}"/>
              </a:ext>
            </a:extLst>
          </p:cNvPr>
          <p:cNvSpPr/>
          <p:nvPr/>
        </p:nvSpPr>
        <p:spPr>
          <a:xfrm>
            <a:off x="1184856" y="1881268"/>
            <a:ext cx="9800823" cy="423949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0850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Odam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genetikasi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50850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Dermatoglifika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50850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Dominant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belgilar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50850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Retsessiv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belgilar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50850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Jinsiy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xromosomaga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bog‘liq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belgilar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 NERVI ATROFIYASI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4A2057-EB53-40A8-AA0A-E947EB9D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4" r="923"/>
          <a:stretch/>
        </p:blipFill>
        <p:spPr>
          <a:xfrm>
            <a:off x="1169552" y="2076306"/>
            <a:ext cx="9852895" cy="40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E1411D0-C700-4940-807C-0ACF3DB35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90958"/>
              </p:ext>
            </p:extLst>
          </p:nvPr>
        </p:nvGraphicFramePr>
        <p:xfrm>
          <a:off x="484307" y="1741423"/>
          <a:ext cx="11249889" cy="467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0">
                  <a:extLst>
                    <a:ext uri="{9D8B030D-6E8A-4147-A177-3AD203B41FA5}">
                      <a16:colId xmlns="" xmlns:a16="http://schemas.microsoft.com/office/drawing/2014/main" val="1345793975"/>
                    </a:ext>
                  </a:extLst>
                </a:gridCol>
                <a:gridCol w="8478982">
                  <a:extLst>
                    <a:ext uri="{9D8B030D-6E8A-4147-A177-3AD203B41FA5}">
                      <a16:colId xmlns="" xmlns:a16="http://schemas.microsoft.com/office/drawing/2014/main" val="860693821"/>
                    </a:ext>
                  </a:extLst>
                </a:gridCol>
                <a:gridCol w="2189017">
                  <a:extLst>
                    <a:ext uri="{9D8B030D-6E8A-4147-A177-3AD203B41FA5}">
                      <a16:colId xmlns="" xmlns:a16="http://schemas.microsoft.com/office/drawing/2014/main" val="2379146207"/>
                    </a:ext>
                  </a:extLst>
                </a:gridCol>
              </a:tblGrid>
              <a:tr h="62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ha/</a:t>
                      </a:r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3412469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o‘zgarishi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bo‘ladigan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mutatsiyalar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mutatsiyalari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4716666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Chapaqaylik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retsessiv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687724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Genetika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irsiyat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o‘zgaruvchanlikni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o‘raganadi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1177891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Modifikatsion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o‘zgaruvchanlikni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601778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Duplikatsiya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qismining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ortishi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699327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Monosomiyada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8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7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2111312" y="1849582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Genotipik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AFE39AC-F0C6-4F54-B540-4BFA85364B0A}"/>
              </a:ext>
            </a:extLst>
          </p:cNvPr>
          <p:cNvSpPr/>
          <p:nvPr/>
        </p:nvSpPr>
        <p:spPr>
          <a:xfrm>
            <a:off x="7467599" y="1863289"/>
            <a:ext cx="4350328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502378" y="3507460"/>
            <a:ext cx="3480503" cy="8958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2450748" y="4987563"/>
            <a:ext cx="3671455" cy="901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4538268" y="3530543"/>
            <a:ext cx="3075709" cy="8727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Rekombinativ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9DBF104-C065-4572-A223-9FDA498BFB04}"/>
              </a:ext>
            </a:extLst>
          </p:cNvPr>
          <p:cNvSpPr/>
          <p:nvPr/>
        </p:nvSpPr>
        <p:spPr>
          <a:xfrm>
            <a:off x="8285017" y="4717293"/>
            <a:ext cx="3463637" cy="9017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5E9085-3F58-4547-9F5F-C62D291C4AFB}"/>
              </a:ext>
            </a:extLst>
          </p:cNvPr>
          <p:cNvSpPr/>
          <p:nvPr/>
        </p:nvSpPr>
        <p:spPr>
          <a:xfrm>
            <a:off x="8742218" y="3244150"/>
            <a:ext cx="3075709" cy="884505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Ontogenetik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2066431-E2AE-45E2-94FA-3CE884508B5A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2242630" y="2611582"/>
            <a:ext cx="2043846" cy="895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286476" y="2611582"/>
            <a:ext cx="1864340" cy="895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286476" y="2611582"/>
            <a:ext cx="0" cy="23759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491FD0A3-D084-406B-A9B5-DD28F6A11311}"/>
              </a:ext>
            </a:extLst>
          </p:cNvPr>
          <p:cNvCxnSpPr/>
          <p:nvPr/>
        </p:nvCxnSpPr>
        <p:spPr>
          <a:xfrm>
            <a:off x="9642763" y="2625289"/>
            <a:ext cx="0" cy="585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E3C28FE4-A022-4AD6-B6ED-ECD4A687310E}"/>
              </a:ext>
            </a:extLst>
          </p:cNvPr>
          <p:cNvCxnSpPr>
            <a:cxnSpLocks/>
          </p:cNvCxnSpPr>
          <p:nvPr/>
        </p:nvCxnSpPr>
        <p:spPr>
          <a:xfrm>
            <a:off x="8423564" y="2625289"/>
            <a:ext cx="0" cy="2092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808CA3-FB12-4D1F-B5FA-F61EB304B40C}"/>
              </a:ext>
            </a:extLst>
          </p:cNvPr>
          <p:cNvSpPr/>
          <p:nvPr/>
        </p:nvSpPr>
        <p:spPr>
          <a:xfrm>
            <a:off x="2729345" y="1694571"/>
            <a:ext cx="6733309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EE8BDE-70CF-411C-B971-B3812710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074"/>
          <a:stretch/>
        </p:blipFill>
        <p:spPr>
          <a:xfrm>
            <a:off x="1439103" y="2484280"/>
            <a:ext cx="4339906" cy="404809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/>
          <a:stretch/>
        </p:blipFill>
        <p:spPr bwMode="auto">
          <a:xfrm>
            <a:off x="5987332" y="2572512"/>
            <a:ext cx="4505325" cy="395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110-111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 GENETIKASI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755806-05EC-4EA4-BDF5-57010341C23E}"/>
              </a:ext>
            </a:extLst>
          </p:cNvPr>
          <p:cNvSpPr/>
          <p:nvPr/>
        </p:nvSpPr>
        <p:spPr>
          <a:xfrm>
            <a:off x="512618" y="1925782"/>
            <a:ext cx="11180618" cy="44057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genetikasini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o‘rganishning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qiyinchiliklari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voyaga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(18-24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(4-5 ta);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Odamda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genetikasini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o‘rganayotgan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o‘rganishi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 GENETIKASI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97DCC6-EA97-4984-94CA-ADC1CB72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" y="1741089"/>
            <a:ext cx="3851564" cy="467439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6EFC345-8BBF-4085-A66E-62839173076C}"/>
              </a:ext>
            </a:extLst>
          </p:cNvPr>
          <p:cNvSpPr/>
          <p:nvPr/>
        </p:nvSpPr>
        <p:spPr>
          <a:xfrm>
            <a:off x="4793673" y="1741089"/>
            <a:ext cx="7042012" cy="44796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Frensis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Galton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1865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Xarakter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qobiliyatning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Evgenika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tushunchasini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kiritdi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Barmoq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shaxsni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mumkinligini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Egizaklar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 GENETIKASI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F0B8F4F-A8B1-4775-A869-B71A15E84E15}"/>
              </a:ext>
            </a:extLst>
          </p:cNvPr>
          <p:cNvSpPr/>
          <p:nvPr/>
        </p:nvSpPr>
        <p:spPr>
          <a:xfrm>
            <a:off x="623455" y="1773185"/>
            <a:ext cx="11134956" cy="43364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0850"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Galton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evgenika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targ‘ib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irsiyatini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tozalashni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Dermatoglifika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barmoqlar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shaxsni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kriminalistika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barmoqning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xujjatlar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imzolashda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foydalanilngan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DERMATOGLIFIKA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341B5F-231F-4865-9B8B-8F229C29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35" y="1613519"/>
            <a:ext cx="7398930" cy="49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DERMATOGLIFIKA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246B38-53F0-4AC9-B715-E425C36E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7" y="1654405"/>
            <a:ext cx="4291446" cy="49516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4BFE47-452A-4261-953C-15088052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14" y="2028391"/>
            <a:ext cx="5905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DERMATOGLIFIKA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800269-50A5-4481-B5CC-393F033A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17" y="1846840"/>
            <a:ext cx="11502100" cy="4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ODAMDAGI BELGILAR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0EEF9A-D9C9-496A-BBF4-28359B1B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689" y="2323915"/>
            <a:ext cx="11739126" cy="38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450</Words>
  <Application>Microsoft Office PowerPoint</Application>
  <PresentationFormat>Произвольный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BIOLOGIYA</vt:lpstr>
      <vt:lpstr>DARS REJASI</vt:lpstr>
      <vt:lpstr>ODAM GENETIKASI</vt:lpstr>
      <vt:lpstr>ODAM GENETIKASI</vt:lpstr>
      <vt:lpstr>ODAM GENETIKASI</vt:lpstr>
      <vt:lpstr>DERMATOGLIFIKA</vt:lpstr>
      <vt:lpstr>DERMATOGLIFIKA</vt:lpstr>
      <vt:lpstr>DERMATOGLIFIKA</vt:lpstr>
      <vt:lpstr>ODAMDAGI BELGILAR</vt:lpstr>
      <vt:lpstr>DOMINANT BELGILAR</vt:lpstr>
      <vt:lpstr>DOMINANT BELGILAR</vt:lpstr>
      <vt:lpstr>DOMINANT BELGILAR</vt:lpstr>
      <vt:lpstr>RETSESSIV BELGILAR</vt:lpstr>
      <vt:lpstr>RETSESSIV BELGILAR</vt:lpstr>
      <vt:lpstr>JINSIY XROMOSOMA</vt:lpstr>
      <vt:lpstr>X-XROMOSOMA DOMINANT</vt:lpstr>
      <vt:lpstr>X-XROMOSOMA RETSESSIV</vt:lpstr>
      <vt:lpstr>Y xromosomaga bog‘liq belgilar</vt:lpstr>
      <vt:lpstr>SITOPLAZMATIK IRSIYLANISH</vt:lpstr>
      <vt:lpstr>KO‘RISH NERVI ATROFIYASI</vt:lpstr>
      <vt:lpstr>Mustaqil bajarish uchun topshiriq</vt:lpstr>
      <vt:lpstr>Mustaqil bajarish uchun topshiriq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Azizbek</cp:lastModifiedBy>
  <cp:revision>34</cp:revision>
  <dcterms:created xsi:type="dcterms:W3CDTF">2020-12-15T05:04:17Z</dcterms:created>
  <dcterms:modified xsi:type="dcterms:W3CDTF">2020-12-26T07:12:54Z</dcterms:modified>
</cp:coreProperties>
</file>